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4.wav" ContentType="audio/x-wav"/>
  <Override PartName="/ppt/media/audio5.wav" ContentType="audio/x-wav"/>
  <Override PartName="/ppt/notesSlides/notesSlide3.xml" ContentType="application/vnd.openxmlformats-officedocument.presentationml.notesSlide+xml"/>
  <Override PartName="/ppt/media/media2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12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94" r:id="rId3"/>
    <p:sldMasterId id="2147483726" r:id="rId4"/>
  </p:sldMasterIdLst>
  <p:notesMasterIdLst>
    <p:notesMasterId r:id="rId36"/>
  </p:notesMasterIdLst>
  <p:sldIdLst>
    <p:sldId id="257" r:id="rId5"/>
    <p:sldId id="295" r:id="rId6"/>
    <p:sldId id="325" r:id="rId7"/>
    <p:sldId id="326" r:id="rId8"/>
    <p:sldId id="327" r:id="rId9"/>
    <p:sldId id="328" r:id="rId10"/>
    <p:sldId id="329" r:id="rId11"/>
    <p:sldId id="263" r:id="rId12"/>
    <p:sldId id="302" r:id="rId13"/>
    <p:sldId id="343" r:id="rId14"/>
    <p:sldId id="344" r:id="rId15"/>
    <p:sldId id="345" r:id="rId16"/>
    <p:sldId id="346" r:id="rId17"/>
    <p:sldId id="264" r:id="rId18"/>
    <p:sldId id="331" r:id="rId19"/>
    <p:sldId id="333" r:id="rId20"/>
    <p:sldId id="334" r:id="rId21"/>
    <p:sldId id="335" r:id="rId22"/>
    <p:sldId id="336" r:id="rId23"/>
    <p:sldId id="341" r:id="rId24"/>
    <p:sldId id="340" r:id="rId25"/>
    <p:sldId id="309" r:id="rId26"/>
    <p:sldId id="339" r:id="rId27"/>
    <p:sldId id="316" r:id="rId28"/>
    <p:sldId id="312" r:id="rId29"/>
    <p:sldId id="342" r:id="rId30"/>
    <p:sldId id="318" r:id="rId31"/>
    <p:sldId id="304" r:id="rId32"/>
    <p:sldId id="347" r:id="rId33"/>
    <p:sldId id="348" r:id="rId34"/>
    <p:sldId id="25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306" autoAdjust="0"/>
  </p:normalViewPr>
  <p:slideViewPr>
    <p:cSldViewPr snapToGrid="0">
      <p:cViewPr varScale="1">
        <p:scale>
          <a:sx n="85" d="100"/>
          <a:sy n="85" d="100"/>
        </p:scale>
        <p:origin x="78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3C1F1-1F86-40FD-BDA4-7D2CAAFAB1FE}" type="datetimeFigureOut">
              <a:rPr lang="en-US" smtClean="0"/>
              <a:t>30/6/2023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15C40-522E-439E-9D59-99E0EF9653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2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9655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31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(Teacher shows a black and white picture. Ss have to guess what colour it is.)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Divide the class into 4 groups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Set the game rules.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and guess.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Award the best groups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77B86-856F-40DE-8DAE-C4D39652287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90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66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Ấn</a:t>
            </a:r>
            <a:r>
              <a:rPr lang="en-US" baseline="0" dirty="0"/>
              <a:t> vào Help the pooh để tắt tiêu đề, sẽ hiện ra số 1. Ấn số theo thứ tự để trả lời câu hỏi</a:t>
            </a:r>
          </a:p>
          <a:p>
            <a:r>
              <a:rPr lang="en-US" baseline="0" dirty="0"/>
              <a:t>Sang slide 22 Look and say, </a:t>
            </a:r>
            <a:r>
              <a:rPr lang="en-US" baseline="0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Honey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98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bày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03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15C40-522E-439E-9D59-99E0EF96539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3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freepik.com/" TargetMode="Externa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50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3467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641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4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02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8" y="4670444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9" y="538639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65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68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10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81" y="727831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9" y="3894248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422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7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7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786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91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3110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6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786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41" y="5296757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46" y="747766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943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6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7066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1998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6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8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81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15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1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8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797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46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7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43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214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87" y="1630593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94" y="1630797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94" y="1630797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94" y="4013364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94" y="4013364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4267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94" y="4013364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54" y="595319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80" y="491871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554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8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087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1772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77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45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10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25499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8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70144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844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9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92278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1" y="4419829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9" y="4419945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9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0461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46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5" y="340316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6653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81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9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9584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9" y="2602306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1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9" y="465044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3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5382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8" y="1037972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44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3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055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83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17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marL="0" marR="0" lvl="0" indent="-2483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3867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4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485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923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9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110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9521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83" y="428355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4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33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1219140">
              <a:spcBef>
                <a:spcPts val="533"/>
              </a:spcBef>
              <a:buClr>
                <a:srgbClr val="000000"/>
              </a:buClr>
              <a:buFont typeface="Arial"/>
              <a:buNone/>
            </a:pP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2133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2133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133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807" y="5727624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12" y="354250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2612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58268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30/6/2023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/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05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2017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" name="Google Shape;36;p3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" name="Google Shape;42;p3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848033" y="1568967"/>
            <a:ext cx="4661200" cy="35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6933"/>
            </a:lvl1pPr>
            <a:lvl2pPr lvl="1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ubTitle" idx="1"/>
          </p:nvPr>
        </p:nvSpPr>
        <p:spPr>
          <a:xfrm>
            <a:off x="6582633" y="1568967"/>
            <a:ext cx="3442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title" idx="2" hasCustomPrompt="1"/>
          </p:nvPr>
        </p:nvSpPr>
        <p:spPr>
          <a:xfrm>
            <a:off x="848037" y="927567"/>
            <a:ext cx="4380000" cy="8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358853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48249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64512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6776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8" y="5791617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10" y="5678868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9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30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334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89487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2334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6461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0676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4445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34250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3465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73255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34622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42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4" y="1061486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8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81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9" y="2622413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  <a:buFont typeface="Arial"/>
              <a:buNone/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77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9794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2863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0" name="Google Shape;310;p21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1" name="Google Shape;311;p2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2" name="Google Shape;312;p2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3" name="Google Shape;313;p21"/>
          <p:cNvGrpSpPr/>
          <p:nvPr/>
        </p:nvGrpSpPr>
        <p:grpSpPr>
          <a:xfrm>
            <a:off x="2160058" y="872879"/>
            <a:ext cx="201655" cy="183855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10065971" y="2872104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1"/>
          <p:cNvSpPr/>
          <p:nvPr/>
        </p:nvSpPr>
        <p:spPr>
          <a:xfrm>
            <a:off x="8353531" y="935874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9" name="Google Shape;319;p21"/>
          <p:cNvGrpSpPr/>
          <p:nvPr/>
        </p:nvGrpSpPr>
        <p:grpSpPr>
          <a:xfrm>
            <a:off x="11372141" y="4624413"/>
            <a:ext cx="201655" cy="183855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11515995" y="1118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1"/>
          <p:cNvSpPr/>
          <p:nvPr/>
        </p:nvSpPr>
        <p:spPr>
          <a:xfrm>
            <a:off x="9221213" y="2991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5" name="Google Shape;325;p21"/>
          <p:cNvSpPr/>
          <p:nvPr/>
        </p:nvSpPr>
        <p:spPr>
          <a:xfrm>
            <a:off x="2200062" y="4386790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6" name="Google Shape;326;p21"/>
          <p:cNvSpPr/>
          <p:nvPr/>
        </p:nvSpPr>
        <p:spPr>
          <a:xfrm>
            <a:off x="1079362" y="35567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5917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91FD98-34FE-4F50-BF5D-8EF7C19B916F}" type="datetimeFigureOut">
              <a:rPr lang="en-US" smtClean="0"/>
              <a:pPr/>
              <a:t>30/6/2023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0DB503-154D-464A-8D41-8B8112C927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881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25028" y="419800"/>
            <a:ext cx="2271437" cy="1371003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-11" y="253059"/>
            <a:ext cx="1561643" cy="10865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066662" y="2528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040900" y="1661601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9150675" y="4155715"/>
            <a:ext cx="315453" cy="299804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8812296" y="5423661"/>
            <a:ext cx="193235" cy="183855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487781" y="720389"/>
            <a:ext cx="62479" cy="48515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536259" y="624297"/>
            <a:ext cx="62479" cy="47687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7584737" y="720389"/>
            <a:ext cx="62443" cy="48515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3567777" y="5478343"/>
            <a:ext cx="194287" cy="18490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500341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2561977" y="4655346"/>
            <a:ext cx="78383" cy="60629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622559" y="4777565"/>
            <a:ext cx="79436" cy="61636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133368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2208949" y="559370"/>
            <a:ext cx="96129" cy="75615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2283699" y="709701"/>
            <a:ext cx="96957" cy="74823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2"/>
          <p:cNvSpPr txBox="1">
            <a:spLocks noGrp="1"/>
          </p:cNvSpPr>
          <p:nvPr>
            <p:ph type="subTitle" idx="1"/>
          </p:nvPr>
        </p:nvSpPr>
        <p:spPr>
          <a:xfrm>
            <a:off x="2043000" y="4135229"/>
            <a:ext cx="8106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667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"/>
          <p:cNvSpPr txBox="1">
            <a:spLocks noGrp="1"/>
          </p:cNvSpPr>
          <p:nvPr>
            <p:ph type="ctrTitle"/>
          </p:nvPr>
        </p:nvSpPr>
        <p:spPr>
          <a:xfrm>
            <a:off x="2106633" y="1136800"/>
            <a:ext cx="7978800" cy="27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104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Sriracha"/>
              <a:buNone/>
              <a:defRPr sz="69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9pPr>
          </a:lstStyle>
          <a:p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950179" y="2643479"/>
            <a:ext cx="152813" cy="145436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2289397" y="3550343"/>
            <a:ext cx="314395" cy="299797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150651" y="2788906"/>
            <a:ext cx="194328" cy="184903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7780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67368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85265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1" name="Google Shape;71;p6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" name="Google Shape;76;p6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1" name="Google Shape;81;p6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0517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4EAD7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7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" name="Google Shape;93;p7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94" name="Google Shape;94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" name="Google Shape;97;p7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98" name="Google Shape;98;p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1" name="Google Shape;101;p7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7"/>
          <p:cNvSpPr txBox="1">
            <a:spLocks noGrp="1"/>
          </p:cNvSpPr>
          <p:nvPr>
            <p:ph type="subTitle" idx="1"/>
          </p:nvPr>
        </p:nvSpPr>
        <p:spPr>
          <a:xfrm>
            <a:off x="2482000" y="1716953"/>
            <a:ext cx="7228000" cy="2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08490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307725" y="3991833"/>
            <a:ext cx="4793600" cy="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6712232" y="600199"/>
            <a:ext cx="4922987" cy="220411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0" name="Google Shape;110;p8"/>
          <p:cNvGrpSpPr/>
          <p:nvPr/>
        </p:nvGrpSpPr>
        <p:grpSpPr>
          <a:xfrm>
            <a:off x="574207" y="2896646"/>
            <a:ext cx="201655" cy="183855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10840240" y="584475"/>
            <a:ext cx="253601" cy="229301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8"/>
          <p:cNvGrpSpPr/>
          <p:nvPr/>
        </p:nvGrpSpPr>
        <p:grpSpPr>
          <a:xfrm>
            <a:off x="11241041" y="2896646"/>
            <a:ext cx="201655" cy="183855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10086462" y="4316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8"/>
          <p:cNvGrpSpPr/>
          <p:nvPr/>
        </p:nvGrpSpPr>
        <p:grpSpPr>
          <a:xfrm>
            <a:off x="617658" y="607195"/>
            <a:ext cx="201655" cy="183855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11833079" y="44552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5" name="Google Shape;125;p8"/>
          <p:cNvGrpSpPr/>
          <p:nvPr/>
        </p:nvGrpSpPr>
        <p:grpSpPr>
          <a:xfrm>
            <a:off x="1113307" y="5793413"/>
            <a:ext cx="201655" cy="183855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1307725" y="2133833"/>
            <a:ext cx="4793600" cy="18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7281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237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32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65" y="2413576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97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40">
                  <a:buClr>
                    <a:srgbClr val="000000"/>
                  </a:buClr>
                  <a:buFont typeface="Arial"/>
                  <a:buNone/>
                </a:pPr>
                <a:endParaRPr sz="2533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91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40">
                <a:buClr>
                  <a:srgbClr val="000000"/>
                </a:buClr>
                <a:buFont typeface="Arial"/>
                <a:buNone/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9079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43988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40560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640498" y="2872107"/>
            <a:ext cx="1856996" cy="83137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5" y="562770"/>
            <a:ext cx="2126015" cy="147920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3" name="Google Shape;143;p13"/>
          <p:cNvSpPr/>
          <p:nvPr/>
        </p:nvSpPr>
        <p:spPr>
          <a:xfrm>
            <a:off x="8400536" y="1028656"/>
            <a:ext cx="3463843" cy="1550752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950967" y="486880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3264224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1098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3109881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7103889" y="173853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949700" y="22676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6949448" y="2715800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3264089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3109667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3109733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7103753" y="3811883"/>
            <a:ext cx="33196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6949500" y="4341000"/>
            <a:ext cx="3628400" cy="5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6949300" y="4789203"/>
            <a:ext cx="3628400" cy="9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2" name="Google Shape;162;p13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6890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" name="Google Shape;201;p15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9" name="Google Shape;209;p15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67631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31209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7" name="Google Shape;217;p16"/>
          <p:cNvSpPr/>
          <p:nvPr/>
        </p:nvSpPr>
        <p:spPr>
          <a:xfrm>
            <a:off x="333203" y="33608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3778440" y="3147267"/>
            <a:ext cx="3728800" cy="17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133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1" name="Google Shape;221;p16"/>
          <p:cNvSpPr/>
          <p:nvPr/>
        </p:nvSpPr>
        <p:spPr>
          <a:xfrm>
            <a:off x="10678446" y="558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10638441" y="3685179"/>
            <a:ext cx="201655" cy="183855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502941" y="915346"/>
            <a:ext cx="201655" cy="183855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Google Shape;231;p16"/>
          <p:cNvSpPr/>
          <p:nvPr/>
        </p:nvSpPr>
        <p:spPr>
          <a:xfrm>
            <a:off x="9308536" y="21604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578829" y="24909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3778400" y="2629933"/>
            <a:ext cx="37288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667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17796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Title and one column 2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7919032" y="344995"/>
            <a:ext cx="2521721" cy="112901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7"/>
          <p:cNvSpPr/>
          <p:nvPr/>
        </p:nvSpPr>
        <p:spPr>
          <a:xfrm>
            <a:off x="77869" y="6689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578829" y="403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861541" y="1929779"/>
            <a:ext cx="201655" cy="183855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760695" y="49640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7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7"/>
          <p:cNvSpPr/>
          <p:nvPr/>
        </p:nvSpPr>
        <p:spPr>
          <a:xfrm>
            <a:off x="1344795" y="23951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7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4214165" y="2989092"/>
            <a:ext cx="3792400" cy="1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3733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10148662" y="1474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31144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7" name="Google Shape;257;p18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58" name="Google Shape;258;p1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1" name="Google Shape;261;p18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/>
          </p:nvPr>
        </p:nvSpPr>
        <p:spPr>
          <a:xfrm>
            <a:off x="5512667" y="363931"/>
            <a:ext cx="5188400" cy="14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0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0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0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0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0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0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0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0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0800"/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1"/>
          </p:nvPr>
        </p:nvSpPr>
        <p:spPr>
          <a:xfrm>
            <a:off x="5946467" y="2581000"/>
            <a:ext cx="4320800" cy="1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5676467" y="4737367"/>
            <a:ext cx="48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46AA9E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600" b="1" kern="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This presentation template was created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including icon by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, </a:t>
            </a:r>
            <a:r>
              <a:rPr lang="en" sz="1600" kern="0">
                <a:solidFill>
                  <a:srgbClr val="595959"/>
                </a:solidFill>
                <a:latin typeface="Barlow Medium"/>
                <a:ea typeface="Barlow Medium"/>
                <a:cs typeface="Barlow Medium"/>
                <a:sym typeface="Barlow Medium"/>
              </a:rPr>
              <a:t>and infographics &amp; images from </a:t>
            </a:r>
            <a:r>
              <a:rPr lang="en" sz="1600" b="1" kern="0">
                <a:solidFill>
                  <a:srgbClr val="46AA9E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46AA9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6276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" name="Google Shape;270;p19"/>
          <p:cNvGrpSpPr/>
          <p:nvPr/>
        </p:nvGrpSpPr>
        <p:grpSpPr>
          <a:xfrm>
            <a:off x="10982041" y="3061679"/>
            <a:ext cx="201655" cy="183855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9631836" y="3685174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5" name="Google Shape;275;p19"/>
          <p:cNvSpPr/>
          <p:nvPr/>
        </p:nvSpPr>
        <p:spPr>
          <a:xfrm>
            <a:off x="11776395" y="12505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19"/>
          <p:cNvSpPr/>
          <p:nvPr/>
        </p:nvSpPr>
        <p:spPr>
          <a:xfrm>
            <a:off x="2844336" y="163741"/>
            <a:ext cx="2266192" cy="1014620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19"/>
          <p:cNvSpPr/>
          <p:nvPr/>
        </p:nvSpPr>
        <p:spPr>
          <a:xfrm>
            <a:off x="290896" y="2046988"/>
            <a:ext cx="4943336" cy="2213221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19"/>
          <p:cNvGrpSpPr/>
          <p:nvPr/>
        </p:nvGrpSpPr>
        <p:grpSpPr>
          <a:xfrm>
            <a:off x="5032574" y="4484862"/>
            <a:ext cx="201655" cy="183855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4414362" y="19370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3" name="Google Shape;283;p19"/>
          <p:cNvSpPr/>
          <p:nvPr/>
        </p:nvSpPr>
        <p:spPr>
          <a:xfrm>
            <a:off x="4780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" name="Google Shape;284;p19"/>
          <p:cNvSpPr/>
          <p:nvPr/>
        </p:nvSpPr>
        <p:spPr>
          <a:xfrm>
            <a:off x="9031562" y="24102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5" name="Google Shape;285;p19"/>
          <p:cNvGrpSpPr/>
          <p:nvPr/>
        </p:nvGrpSpPr>
        <p:grpSpPr>
          <a:xfrm>
            <a:off x="1201941" y="994513"/>
            <a:ext cx="201655" cy="183855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19452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605908" y="157276"/>
            <a:ext cx="4228089" cy="189295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2" name="Google Shape;292;p20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0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0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" name="Google Shape;295;p20"/>
          <p:cNvSpPr/>
          <p:nvPr/>
        </p:nvSpPr>
        <p:spPr>
          <a:xfrm>
            <a:off x="1561729" y="8137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" name="Google Shape;296;p20"/>
          <p:cNvSpPr/>
          <p:nvPr/>
        </p:nvSpPr>
        <p:spPr>
          <a:xfrm>
            <a:off x="11654762" y="19402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7" name="Google Shape;297;p20"/>
          <p:cNvGrpSpPr/>
          <p:nvPr/>
        </p:nvGrpSpPr>
        <p:grpSpPr>
          <a:xfrm>
            <a:off x="9521407" y="361479"/>
            <a:ext cx="201655" cy="183855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11574741" y="3744579"/>
            <a:ext cx="201655" cy="183855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10207862" y="30169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6" name="Google Shape;306;p20"/>
          <p:cNvSpPr/>
          <p:nvPr/>
        </p:nvSpPr>
        <p:spPr>
          <a:xfrm>
            <a:off x="2675629" y="39284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950967" y="486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3733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3733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29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B1CF2E77-4E87-4338-A6B2-93E833A84A3C}" type="datetimeFigureOut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30/6/2023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1219140">
              <a:buClr>
                <a:srgbClr val="000000"/>
              </a:buClr>
            </a:pPr>
            <a:fld id="{796E19DA-92E0-4635-8627-DEB5FDE3EBA8}" type="slidenum">
              <a:rPr lang="en-US" sz="2533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‹#›</a:t>
            </a:fld>
            <a:endParaRPr lang="en-US" sz="2533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389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64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6E916F89-77CA-43AA-A711-569EC5F3AC6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64"/>
            <a:ext cx="411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64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fld id="{AAEF7632-51CB-4C88-9FA8-75B599ACCD5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98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46064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2550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1" y="-26504"/>
            <a:ext cx="3365024" cy="130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1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4686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745" r:id="rId8"/>
    <p:sldLayoutId id="214748374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4402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26967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6" r:id="rId11"/>
    <p:sldLayoutId id="2147483707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4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86979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●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Char char="○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Char char="■"/>
              <a:defRPr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8190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microsoft.com/office/2007/relationships/hdphoto" Target="../media/hdphoto7.wdp"/><Relationship Id="rId26" Type="http://schemas.microsoft.com/office/2007/relationships/hdphoto" Target="../media/hdphoto11.wdp"/><Relationship Id="rId39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4.png"/><Relationship Id="rId34" Type="http://schemas.openxmlformats.org/officeDocument/2006/relationships/image" Target="../media/image21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33" Type="http://schemas.openxmlformats.org/officeDocument/2006/relationships/image" Target="../media/image20.emf"/><Relationship Id="rId38" Type="http://schemas.openxmlformats.org/officeDocument/2006/relationships/image" Target="../media/image24.png"/><Relationship Id="rId2" Type="http://schemas.openxmlformats.org/officeDocument/2006/relationships/audio" Target="../media/media1.mp3"/><Relationship Id="rId16" Type="http://schemas.microsoft.com/office/2007/relationships/hdphoto" Target="../media/hdphoto6.wdp"/><Relationship Id="rId20" Type="http://schemas.microsoft.com/office/2007/relationships/hdphoto" Target="../media/hdphoto8.wdp"/><Relationship Id="rId29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24" Type="http://schemas.microsoft.com/office/2007/relationships/hdphoto" Target="../media/hdphoto10.wdp"/><Relationship Id="rId32" Type="http://schemas.microsoft.com/office/2007/relationships/hdphoto" Target="../media/hdphoto14.wdp"/><Relationship Id="rId37" Type="http://schemas.microsoft.com/office/2007/relationships/hdphoto" Target="../media/hdphoto15.wdp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microsoft.com/office/2007/relationships/hdphoto" Target="../media/hdphoto12.wdp"/><Relationship Id="rId36" Type="http://schemas.openxmlformats.org/officeDocument/2006/relationships/image" Target="../media/image23.png"/><Relationship Id="rId10" Type="http://schemas.microsoft.com/office/2007/relationships/hdphoto" Target="../media/hdphoto3.wdp"/><Relationship Id="rId19" Type="http://schemas.openxmlformats.org/officeDocument/2006/relationships/image" Target="../media/image13.png"/><Relationship Id="rId31" Type="http://schemas.openxmlformats.org/officeDocument/2006/relationships/image" Target="../media/image1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Relationship Id="rId14" Type="http://schemas.microsoft.com/office/2007/relationships/hdphoto" Target="../media/hdphoto5.wdp"/><Relationship Id="rId22" Type="http://schemas.microsoft.com/office/2007/relationships/hdphoto" Target="../media/hdphoto9.wdp"/><Relationship Id="rId27" Type="http://schemas.openxmlformats.org/officeDocument/2006/relationships/image" Target="../media/image17.png"/><Relationship Id="rId30" Type="http://schemas.microsoft.com/office/2007/relationships/hdphoto" Target="../media/hdphoto13.wdp"/><Relationship Id="rId35" Type="http://schemas.openxmlformats.org/officeDocument/2006/relationships/image" Target="../media/image2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7.jpe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5" Type="http://schemas.openxmlformats.org/officeDocument/2006/relationships/audio" Target="../media/audio4.wav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8.JP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audio" Target="../media/audio4.wav"/><Relationship Id="rId4" Type="http://schemas.openxmlformats.org/officeDocument/2006/relationships/audio" Target="../media/audio9.wav"/><Relationship Id="rId9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9.jp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audio" Target="../media/audio4.wav"/><Relationship Id="rId10" Type="http://schemas.openxmlformats.org/officeDocument/2006/relationships/audio" Target="../media/audio10.wav"/><Relationship Id="rId4" Type="http://schemas.openxmlformats.org/officeDocument/2006/relationships/audio" Target="../media/audio10.wav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6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audio" Target="../media/audio4.wav"/><Relationship Id="rId10" Type="http://schemas.openxmlformats.org/officeDocument/2006/relationships/audio" Target="../media/audio3.wav"/><Relationship Id="rId4" Type="http://schemas.openxmlformats.org/officeDocument/2006/relationships/audio" Target="../media/audio3.wav"/><Relationship Id="rId9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5" Type="http://schemas.openxmlformats.org/officeDocument/2006/relationships/audio" Target="../media/audio1.wav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9.xml"/><Relationship Id="rId6" Type="http://schemas.microsoft.com/office/2007/relationships/hdphoto" Target="../media/hdphoto17.wdp"/><Relationship Id="rId5" Type="http://schemas.openxmlformats.org/officeDocument/2006/relationships/image" Target="../media/image42.png"/><Relationship Id="rId4" Type="http://schemas.openxmlformats.org/officeDocument/2006/relationships/image" Target="../media/image26.png"/><Relationship Id="rId9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51.png"/><Relationship Id="rId18" Type="http://schemas.openxmlformats.org/officeDocument/2006/relationships/slide" Target="slide22.xml"/><Relationship Id="rId3" Type="http://schemas.openxmlformats.org/officeDocument/2006/relationships/slideLayout" Target="../slideLayouts/slideLayout52.xml"/><Relationship Id="rId21" Type="http://schemas.openxmlformats.org/officeDocument/2006/relationships/slide" Target="slide17.xm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slide" Target="slide21.xml"/><Relationship Id="rId2" Type="http://schemas.openxmlformats.org/officeDocument/2006/relationships/audio" Target="../media/media3.mp3"/><Relationship Id="rId16" Type="http://schemas.openxmlformats.org/officeDocument/2006/relationships/slide" Target="slide20.xml"/><Relationship Id="rId20" Type="http://schemas.openxmlformats.org/officeDocument/2006/relationships/image" Target="../media/image21.png"/><Relationship Id="rId1" Type="http://schemas.microsoft.com/office/2007/relationships/media" Target="../media/media3.mp3"/><Relationship Id="rId6" Type="http://schemas.openxmlformats.org/officeDocument/2006/relationships/slide" Target="slide19.xml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5" Type="http://schemas.openxmlformats.org/officeDocument/2006/relationships/slide" Target="slide18.xml"/><Relationship Id="rId10" Type="http://schemas.openxmlformats.org/officeDocument/2006/relationships/image" Target="../media/image48.gif"/><Relationship Id="rId19" Type="http://schemas.openxmlformats.org/officeDocument/2006/relationships/image" Target="../media/image5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7.gif"/><Relationship Id="rId1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slideLayout" Target="../slideLayouts/slideLayout52.xml"/><Relationship Id="rId7" Type="http://schemas.openxmlformats.org/officeDocument/2006/relationships/image" Target="../media/image54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video" Target="../media/media4.mp4"/><Relationship Id="rId16" Type="http://schemas.openxmlformats.org/officeDocument/2006/relationships/image" Target="../media/image60.png"/><Relationship Id="rId20" Type="http://schemas.openxmlformats.org/officeDocument/2006/relationships/slide" Target="slide16.xml"/><Relationship Id="rId1" Type="http://schemas.microsoft.com/office/2007/relationships/media" Target="../media/media4.mp4"/><Relationship Id="rId6" Type="http://schemas.openxmlformats.org/officeDocument/2006/relationships/audio" Target="../media/audio13.wav"/><Relationship Id="rId11" Type="http://schemas.openxmlformats.org/officeDocument/2006/relationships/image" Target="../media/image22.gif"/><Relationship Id="rId5" Type="http://schemas.openxmlformats.org/officeDocument/2006/relationships/audio" Target="../media/audio12.wav"/><Relationship Id="rId15" Type="http://schemas.openxmlformats.org/officeDocument/2006/relationships/image" Target="../media/image59.png"/><Relationship Id="rId10" Type="http://schemas.openxmlformats.org/officeDocument/2006/relationships/image" Target="../media/image55.png"/><Relationship Id="rId19" Type="http://schemas.openxmlformats.org/officeDocument/2006/relationships/image" Target="../media/image41.png"/><Relationship Id="rId4" Type="http://schemas.openxmlformats.org/officeDocument/2006/relationships/audio" Target="../media/audio11.wav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audio" Target="../media/audio1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63.png"/><Relationship Id="rId18" Type="http://schemas.openxmlformats.org/officeDocument/2006/relationships/image" Target="../media/image60.png"/><Relationship Id="rId3" Type="http://schemas.openxmlformats.org/officeDocument/2006/relationships/slideLayout" Target="../slideLayouts/slideLayout52.xml"/><Relationship Id="rId21" Type="http://schemas.openxmlformats.org/officeDocument/2006/relationships/slide" Target="slide16.xml"/><Relationship Id="rId7" Type="http://schemas.openxmlformats.org/officeDocument/2006/relationships/image" Target="../media/image59.png"/><Relationship Id="rId12" Type="http://schemas.openxmlformats.org/officeDocument/2006/relationships/image" Target="../media/image22.gif"/><Relationship Id="rId17" Type="http://schemas.openxmlformats.org/officeDocument/2006/relationships/image" Target="../media/image58.png"/><Relationship Id="rId2" Type="http://schemas.openxmlformats.org/officeDocument/2006/relationships/video" Target="../media/media4.mp4"/><Relationship Id="rId16" Type="http://schemas.openxmlformats.org/officeDocument/2006/relationships/image" Target="../media/image62.png"/><Relationship Id="rId20" Type="http://schemas.openxmlformats.org/officeDocument/2006/relationships/image" Target="../media/image41.png"/><Relationship Id="rId1" Type="http://schemas.microsoft.com/office/2007/relationships/media" Target="../media/media4.mp4"/><Relationship Id="rId6" Type="http://schemas.openxmlformats.org/officeDocument/2006/relationships/audio" Target="../media/audio13.wav"/><Relationship Id="rId11" Type="http://schemas.openxmlformats.org/officeDocument/2006/relationships/image" Target="../media/image57.png"/><Relationship Id="rId5" Type="http://schemas.openxmlformats.org/officeDocument/2006/relationships/audio" Target="../media/audio12.wav"/><Relationship Id="rId15" Type="http://schemas.openxmlformats.org/officeDocument/2006/relationships/image" Target="../media/image61.png"/><Relationship Id="rId23" Type="http://schemas.openxmlformats.org/officeDocument/2006/relationships/audio" Target="../media/audio3.wav"/><Relationship Id="rId10" Type="http://schemas.openxmlformats.org/officeDocument/2006/relationships/image" Target="../media/image56.png"/><Relationship Id="rId19" Type="http://schemas.openxmlformats.org/officeDocument/2006/relationships/image" Target="../media/image64.png"/><Relationship Id="rId4" Type="http://schemas.openxmlformats.org/officeDocument/2006/relationships/audio" Target="../media/audio3.wav"/><Relationship Id="rId9" Type="http://schemas.openxmlformats.org/officeDocument/2006/relationships/image" Target="../media/image55.png"/><Relationship Id="rId14" Type="http://schemas.microsoft.com/office/2007/relationships/hdphoto" Target="../media/hdphoto19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58.png"/><Relationship Id="rId3" Type="http://schemas.openxmlformats.org/officeDocument/2006/relationships/audio" Target="../media/audio13.wav"/><Relationship Id="rId7" Type="http://schemas.openxmlformats.org/officeDocument/2006/relationships/image" Target="../media/image57.png"/><Relationship Id="rId12" Type="http://schemas.openxmlformats.org/officeDocument/2006/relationships/image" Target="../media/image64.png"/><Relationship Id="rId17" Type="http://schemas.openxmlformats.org/officeDocument/2006/relationships/slide" Target="slide16.xml"/><Relationship Id="rId2" Type="http://schemas.openxmlformats.org/officeDocument/2006/relationships/audio" Target="../media/audio10.wav"/><Relationship Id="rId16" Type="http://schemas.microsoft.com/office/2007/relationships/hdphoto" Target="../media/hdphoto20.wdp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53.png"/><Relationship Id="rId11" Type="http://schemas.microsoft.com/office/2007/relationships/hdphoto" Target="../media/hdphoto19.wdp"/><Relationship Id="rId5" Type="http://schemas.openxmlformats.org/officeDocument/2006/relationships/image" Target="../media/image59.png"/><Relationship Id="rId15" Type="http://schemas.openxmlformats.org/officeDocument/2006/relationships/image" Target="../media/image65.png"/><Relationship Id="rId10" Type="http://schemas.openxmlformats.org/officeDocument/2006/relationships/image" Target="../media/image54.png"/><Relationship Id="rId19" Type="http://schemas.openxmlformats.org/officeDocument/2006/relationships/audio" Target="../media/audio10.wav"/><Relationship Id="rId4" Type="http://schemas.openxmlformats.org/officeDocument/2006/relationships/audio" Target="../media/audio12.wav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microsoft.com/office/2007/relationships/hdphoto" Target="../media/hdphoto7.wdp"/><Relationship Id="rId26" Type="http://schemas.microsoft.com/office/2007/relationships/hdphoto" Target="../media/hdphoto11.wdp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4.png"/><Relationship Id="rId34" Type="http://schemas.openxmlformats.org/officeDocument/2006/relationships/image" Target="../media/image21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2.png"/><Relationship Id="rId25" Type="http://schemas.openxmlformats.org/officeDocument/2006/relationships/image" Target="../media/image16.png"/><Relationship Id="rId33" Type="http://schemas.openxmlformats.org/officeDocument/2006/relationships/image" Target="../media/image20.emf"/><Relationship Id="rId38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microsoft.com/office/2007/relationships/hdphoto" Target="../media/hdphoto6.wdp"/><Relationship Id="rId20" Type="http://schemas.microsoft.com/office/2007/relationships/hdphoto" Target="../media/hdphoto8.wdp"/><Relationship Id="rId29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24" Type="http://schemas.microsoft.com/office/2007/relationships/hdphoto" Target="../media/hdphoto10.wdp"/><Relationship Id="rId32" Type="http://schemas.microsoft.com/office/2007/relationships/hdphoto" Target="../media/hdphoto14.wdp"/><Relationship Id="rId37" Type="http://schemas.microsoft.com/office/2007/relationships/hdphoto" Target="../media/hdphoto15.wdp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5.png"/><Relationship Id="rId28" Type="http://schemas.microsoft.com/office/2007/relationships/hdphoto" Target="../media/hdphoto12.wdp"/><Relationship Id="rId36" Type="http://schemas.openxmlformats.org/officeDocument/2006/relationships/image" Target="../media/image23.png"/><Relationship Id="rId10" Type="http://schemas.microsoft.com/office/2007/relationships/hdphoto" Target="../media/hdphoto3.wdp"/><Relationship Id="rId19" Type="http://schemas.openxmlformats.org/officeDocument/2006/relationships/image" Target="../media/image13.png"/><Relationship Id="rId31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microsoft.com/office/2007/relationships/hdphoto" Target="../media/hdphoto5.wdp"/><Relationship Id="rId22" Type="http://schemas.microsoft.com/office/2007/relationships/hdphoto" Target="../media/hdphoto9.wdp"/><Relationship Id="rId27" Type="http://schemas.openxmlformats.org/officeDocument/2006/relationships/image" Target="../media/image17.png"/><Relationship Id="rId30" Type="http://schemas.microsoft.com/office/2007/relationships/hdphoto" Target="../media/hdphoto13.wdp"/><Relationship Id="rId35" Type="http://schemas.openxmlformats.org/officeDocument/2006/relationships/image" Target="../media/image22.gif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slideLayout" Target="../slideLayouts/slideLayout52.xml"/><Relationship Id="rId21" Type="http://schemas.openxmlformats.org/officeDocument/2006/relationships/slide" Target="slide16.xml"/><Relationship Id="rId7" Type="http://schemas.openxmlformats.org/officeDocument/2006/relationships/image" Target="../media/image54.png"/><Relationship Id="rId12" Type="http://schemas.openxmlformats.org/officeDocument/2006/relationships/image" Target="../media/image22.gif"/><Relationship Id="rId17" Type="http://schemas.openxmlformats.org/officeDocument/2006/relationships/image" Target="../media/image60.png"/><Relationship Id="rId2" Type="http://schemas.openxmlformats.org/officeDocument/2006/relationships/video" Target="../media/media4.mp4"/><Relationship Id="rId16" Type="http://schemas.openxmlformats.org/officeDocument/2006/relationships/image" Target="../media/image59.png"/><Relationship Id="rId20" Type="http://schemas.openxmlformats.org/officeDocument/2006/relationships/image" Target="../media/image41.png"/><Relationship Id="rId1" Type="http://schemas.microsoft.com/office/2007/relationships/media" Target="../media/media4.mp4"/><Relationship Id="rId6" Type="http://schemas.openxmlformats.org/officeDocument/2006/relationships/audio" Target="../media/audio13.wav"/><Relationship Id="rId11" Type="http://schemas.openxmlformats.org/officeDocument/2006/relationships/image" Target="../media/image55.png"/><Relationship Id="rId5" Type="http://schemas.openxmlformats.org/officeDocument/2006/relationships/audio" Target="../media/audio12.wav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audio" Target="../media/audio6.wav"/><Relationship Id="rId9" Type="http://schemas.openxmlformats.org/officeDocument/2006/relationships/slide" Target="slide31.xml"/><Relationship Id="rId14" Type="http://schemas.openxmlformats.org/officeDocument/2006/relationships/image" Target="../media/image57.png"/><Relationship Id="rId22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63.png"/><Relationship Id="rId18" Type="http://schemas.openxmlformats.org/officeDocument/2006/relationships/image" Target="../media/image60.png"/><Relationship Id="rId3" Type="http://schemas.openxmlformats.org/officeDocument/2006/relationships/slideLayout" Target="../slideLayouts/slideLayout52.xml"/><Relationship Id="rId21" Type="http://schemas.openxmlformats.org/officeDocument/2006/relationships/slide" Target="slide16.xml"/><Relationship Id="rId7" Type="http://schemas.openxmlformats.org/officeDocument/2006/relationships/image" Target="../media/image59.png"/><Relationship Id="rId12" Type="http://schemas.openxmlformats.org/officeDocument/2006/relationships/image" Target="../media/image22.gif"/><Relationship Id="rId17" Type="http://schemas.openxmlformats.org/officeDocument/2006/relationships/image" Target="../media/image58.png"/><Relationship Id="rId2" Type="http://schemas.openxmlformats.org/officeDocument/2006/relationships/video" Target="../media/media4.mp4"/><Relationship Id="rId16" Type="http://schemas.openxmlformats.org/officeDocument/2006/relationships/image" Target="../media/image62.png"/><Relationship Id="rId20" Type="http://schemas.openxmlformats.org/officeDocument/2006/relationships/image" Target="../media/image39.jpg"/><Relationship Id="rId1" Type="http://schemas.microsoft.com/office/2007/relationships/media" Target="../media/media4.mp4"/><Relationship Id="rId6" Type="http://schemas.openxmlformats.org/officeDocument/2006/relationships/audio" Target="../media/audio13.wav"/><Relationship Id="rId11" Type="http://schemas.openxmlformats.org/officeDocument/2006/relationships/image" Target="../media/image57.png"/><Relationship Id="rId5" Type="http://schemas.openxmlformats.org/officeDocument/2006/relationships/audio" Target="../media/audio12.wav"/><Relationship Id="rId15" Type="http://schemas.openxmlformats.org/officeDocument/2006/relationships/image" Target="../media/image61.png"/><Relationship Id="rId23" Type="http://schemas.openxmlformats.org/officeDocument/2006/relationships/audio" Target="../media/audio8.wav"/><Relationship Id="rId10" Type="http://schemas.openxmlformats.org/officeDocument/2006/relationships/image" Target="../media/image56.png"/><Relationship Id="rId19" Type="http://schemas.openxmlformats.org/officeDocument/2006/relationships/image" Target="../media/image64.png"/><Relationship Id="rId4" Type="http://schemas.openxmlformats.org/officeDocument/2006/relationships/audio" Target="../media/audio8.wav"/><Relationship Id="rId9" Type="http://schemas.openxmlformats.org/officeDocument/2006/relationships/image" Target="../media/image55.png"/><Relationship Id="rId14" Type="http://schemas.microsoft.com/office/2007/relationships/hdphoto" Target="../media/hdphoto19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microsoft.com/office/2007/relationships/hdphoto" Target="../media/hdphoto18.wdp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39.xml"/><Relationship Id="rId6" Type="http://schemas.openxmlformats.org/officeDocument/2006/relationships/audio" Target="../media/audio3.wav"/><Relationship Id="rId11" Type="http://schemas.microsoft.com/office/2007/relationships/hdphoto" Target="../media/hdphoto21.wdp"/><Relationship Id="rId5" Type="http://schemas.openxmlformats.org/officeDocument/2006/relationships/audio" Target="../media/audio12.wav"/><Relationship Id="rId15" Type="http://schemas.microsoft.com/office/2007/relationships/hdphoto" Target="../media/hdphoto20.wdp"/><Relationship Id="rId10" Type="http://schemas.openxmlformats.org/officeDocument/2006/relationships/image" Target="../media/image66.png"/><Relationship Id="rId4" Type="http://schemas.openxmlformats.org/officeDocument/2006/relationships/audio" Target="../media/audio11.wav"/><Relationship Id="rId9" Type="http://schemas.openxmlformats.org/officeDocument/2006/relationships/image" Target="../media/image26.png"/><Relationship Id="rId1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12.wav"/><Relationship Id="rId7" Type="http://schemas.openxmlformats.org/officeDocument/2006/relationships/image" Target="../media/image26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39.xml"/><Relationship Id="rId6" Type="http://schemas.microsoft.com/office/2007/relationships/hdphoto" Target="../media/hdphoto22.wdp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0.jpg"/><Relationship Id="rId7" Type="http://schemas.microsoft.com/office/2007/relationships/hdphoto" Target="../media/hdphoto21.wdp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66.png"/><Relationship Id="rId11" Type="http://schemas.openxmlformats.org/officeDocument/2006/relationships/audio" Target="../media/audio7.wav"/><Relationship Id="rId5" Type="http://schemas.microsoft.com/office/2007/relationships/hdphoto" Target="../media/hdphoto17.wdp"/><Relationship Id="rId10" Type="http://schemas.openxmlformats.org/officeDocument/2006/relationships/image" Target="../media/image26.png"/><Relationship Id="rId4" Type="http://schemas.openxmlformats.org/officeDocument/2006/relationships/image" Target="../media/image42.png"/><Relationship Id="rId9" Type="http://schemas.microsoft.com/office/2007/relationships/hdphoto" Target="../media/hdphoto18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1.png"/><Relationship Id="rId7" Type="http://schemas.openxmlformats.org/officeDocument/2006/relationships/image" Target="../media/image73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72.png"/><Relationship Id="rId5" Type="http://schemas.openxmlformats.org/officeDocument/2006/relationships/image" Target="../media/image26.png"/><Relationship Id="rId10" Type="http://schemas.openxmlformats.org/officeDocument/2006/relationships/audio" Target="../media/audio11.wav"/><Relationship Id="rId4" Type="http://schemas.microsoft.com/office/2007/relationships/hdphoto" Target="../media/hdphoto23.wdp"/><Relationship Id="rId9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microsoft.com/office/2007/relationships/hdphoto" Target="../media/hdphoto23.wdp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9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7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4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33.jpeg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image" Target="../media/image36.png"/><Relationship Id="rId4" Type="http://schemas.openxmlformats.org/officeDocument/2006/relationships/audio" Target="../media/audio1.wav"/><Relationship Id="rId9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000" y="3800894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932781" y="857834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13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57" y="537554"/>
            <a:ext cx="7619751" cy="3317767"/>
          </a:xfrm>
          <a:prstGeom prst="rect">
            <a:avLst/>
          </a:prstGeom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9325890" y="4362862"/>
            <a:ext cx="1258117" cy="18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5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ầu Vồng, Kawaii, Cloud, Mưa, Thời Tiế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7690">
            <a:off x="-1027127" y="3189988"/>
            <a:ext cx="5965102" cy="298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424" y="1148250"/>
            <a:ext cx="7678270" cy="425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20666" y="353745"/>
            <a:ext cx="8073910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2. The sofa is in front of the TV.</a:t>
            </a:r>
          </a:p>
        </p:txBody>
      </p:sp>
      <p:sp>
        <p:nvSpPr>
          <p:cNvPr id="4" name="Rectangle 3"/>
          <p:cNvSpPr/>
          <p:nvPr/>
        </p:nvSpPr>
        <p:spPr>
          <a:xfrm>
            <a:off x="3093302" y="5558167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5" name="Rectangle 4"/>
          <p:cNvSpPr/>
          <p:nvPr/>
        </p:nvSpPr>
        <p:spPr>
          <a:xfrm>
            <a:off x="6519835" y="5558166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30700" y="5558167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89371" y="5558168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985247" y="5403617"/>
            <a:ext cx="5921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10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109.7856" end="27708.828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8400" y="3537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2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4" name="camera.wav"/>
          </p:stSnd>
        </p:sndAc>
      </p:transition>
    </mc:Choice>
    <mc:Fallback xmlns="">
      <p:transition spd="slow">
        <p:fade/>
        <p:sndAc>
          <p:stSnd>
            <p:snd r:embed="rId10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18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48117" y="402179"/>
            <a:ext cx="8444753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3. The bedroom is between the living room and the bathroom.</a:t>
            </a:r>
          </a:p>
        </p:txBody>
      </p:sp>
      <p:sp>
        <p:nvSpPr>
          <p:cNvPr id="4" name="Rectangle 3"/>
          <p:cNvSpPr/>
          <p:nvPr/>
        </p:nvSpPr>
        <p:spPr>
          <a:xfrm>
            <a:off x="3383173" y="6033984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5" name="Rectangle 4"/>
          <p:cNvSpPr/>
          <p:nvPr/>
        </p:nvSpPr>
        <p:spPr>
          <a:xfrm>
            <a:off x="6809706" y="6033983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3020571" y="5832278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62364" y="5796233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A4AB11E0-D1E3-4D66-848F-4DAAE98A8D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7" r="-1" b="2225"/>
          <a:stretch/>
        </p:blipFill>
        <p:spPr>
          <a:xfrm>
            <a:off x="1452282" y="1546412"/>
            <a:ext cx="9009530" cy="40684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317780" y="5736454"/>
            <a:ext cx="813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708.832" end="17140.809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00" y="3537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5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laser.wav"/>
          </p:stSnd>
        </p:sndAc>
      </p:transition>
    </mc:Choice>
    <mc:Fallback xmlns="">
      <p:transition spd="slow">
        <p:sndAc>
          <p:stSnd>
            <p:snd r:embed="rId9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1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1502" y="369346"/>
            <a:ext cx="924371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4. The plates are next to the mugs.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147771" y="5722722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5" name="Rectangle 4"/>
          <p:cNvSpPr/>
          <p:nvPr/>
        </p:nvSpPr>
        <p:spPr>
          <a:xfrm>
            <a:off x="6574304" y="5722721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6043840" y="5722723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785169" y="5626899"/>
            <a:ext cx="813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b="15542"/>
          <a:stretch/>
        </p:blipFill>
        <p:spPr>
          <a:xfrm>
            <a:off x="2339278" y="1333020"/>
            <a:ext cx="7638439" cy="42500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85169" y="5722722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9123839">
            <a:off x="5179369" y="5078490"/>
            <a:ext cx="513513" cy="3827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730.3104" end="9279.235199999999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00" y="353745"/>
            <a:ext cx="609600" cy="609600"/>
          </a:xfrm>
          <a:prstGeom prst="rect">
            <a:avLst/>
          </a:prstGeom>
        </p:spPr>
      </p:pic>
      <p:pic>
        <p:nvPicPr>
          <p:cNvPr id="2052" name="Picture 4" descr="Con Hươu Cao Cổ, Dễ Thương, Hoạt Hình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9194"/>
            <a:ext cx="2972686" cy="492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8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4" name="suction.wav"/>
          </p:stSnd>
        </p:sndAc>
      </p:transition>
    </mc:Choice>
    <mc:Fallback xmlns="">
      <p:transition spd="slow">
        <p:circle/>
        <p:sndAc>
          <p:stSnd>
            <p:snd r:embed="rId10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79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 animBg="1"/>
      <p:bldP spid="7" grpId="0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25124" y="4842854"/>
            <a:ext cx="864521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5.The kitchen is behind the living room.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8647" y="5829510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5" name="Rectangle 4"/>
          <p:cNvSpPr/>
          <p:nvPr/>
        </p:nvSpPr>
        <p:spPr>
          <a:xfrm>
            <a:off x="7058981" y="5832767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sp>
        <p:nvSpPr>
          <p:cNvPr id="6" name="Rectangle 5"/>
          <p:cNvSpPr/>
          <p:nvPr/>
        </p:nvSpPr>
        <p:spPr>
          <a:xfrm>
            <a:off x="3107787" y="5832767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406799" y="5832767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107787" y="5829510"/>
            <a:ext cx="813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107.4016" end="773.267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00" y="353745"/>
            <a:ext cx="609600" cy="609600"/>
          </a:xfrm>
          <a:prstGeom prst="rect">
            <a:avLst/>
          </a:prstGeom>
        </p:spPr>
      </p:pic>
      <p:pic>
        <p:nvPicPr>
          <p:cNvPr id="4098" name="Picture 2" descr="Con Hươu Cao Cổ, Dễ Thương, Hoạt Hìn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0654"/>
            <a:ext cx="3237181" cy="536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emium Photo | Living room interior wall mockup in warm tones with leather  sofa which is behind the kitchen.3d renderi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181" y="501161"/>
            <a:ext cx="7078671" cy="418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19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10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1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3 Practice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8 Look and say.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3" name="camera.wav"/>
          </p:stSnd>
        </p:sndAc>
      </p:transition>
    </mc:Choice>
    <mc:Fallback xmlns="">
      <p:transition spd="slow">
        <p:fade/>
        <p:sndAc>
          <p:stSnd>
            <p:snd r:embed="rId5" name="camera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f8-zpcloud.zdn.vn/2884418805020074816/75662c9e173ccd62942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2419"/>
            <a:ext cx="12211050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0" y="0"/>
            <a:ext cx="2068408" cy="2612290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597" y="225742"/>
            <a:ext cx="6076450" cy="16433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77519" y="-10261"/>
            <a:ext cx="4500751" cy="2115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itchFamily="66" charset="0"/>
              </a:rPr>
              <a:t>Look at my room. What can you see in my room?</a:t>
            </a:r>
          </a:p>
        </p:txBody>
      </p:sp>
    </p:spTree>
    <p:extLst>
      <p:ext uri="{BB962C8B-B14F-4D97-AF65-F5344CB8AC3E}">
        <p14:creationId xmlns:p14="http://schemas.microsoft.com/office/powerpoint/2010/main" val="65881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1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272561" y="996402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84416" y="968117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0" y="5128925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0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41681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606951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1" descr="C:\Users\HT\Desktop\Untitled-4.png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07269" y="3440038"/>
            <a:ext cx="992978" cy="100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3345545" y="5823873"/>
            <a:ext cx="1024749" cy="103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18858" y="5795682"/>
            <a:ext cx="1052685" cy="10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96376" y="1763694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2249409" y="3432308"/>
            <a:ext cx="1027191" cy="103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179355" y="2682845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622107" y="270525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407913" y="4480169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17726" y="90256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8965059" y="98183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881781" y="95643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21631" y="1936203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669550" y="60385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5567083" y="5056911"/>
            <a:ext cx="925148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Rectangle 135">
            <a:hlinkClick r:id="rId6" action="ppaction://hlinksldjump"/>
          </p:cNvPr>
          <p:cNvSpPr/>
          <p:nvPr/>
        </p:nvSpPr>
        <p:spPr>
          <a:xfrm>
            <a:off x="4491318" y="4250578"/>
            <a:ext cx="924981" cy="684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3</a:t>
            </a: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04" y="4101353"/>
            <a:ext cx="201288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6824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11" y="4817862"/>
            <a:ext cx="877815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021" y="476944"/>
            <a:ext cx="798279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88171" y="4110847"/>
            <a:ext cx="72373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788" y="5066528"/>
            <a:ext cx="504056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7" y="3071924"/>
            <a:ext cx="827574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5" action="ppaction://hlinksldjump"/>
          </p:cNvPr>
          <p:cNvSpPr/>
          <p:nvPr/>
        </p:nvSpPr>
        <p:spPr>
          <a:xfrm>
            <a:off x="3365500" y="2540000"/>
            <a:ext cx="990600" cy="7461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6" action="ppaction://hlinksldjump"/>
          </p:cNvPr>
          <p:cNvSpPr/>
          <p:nvPr/>
        </p:nvSpPr>
        <p:spPr>
          <a:xfrm>
            <a:off x="6680200" y="1701800"/>
            <a:ext cx="1028700" cy="7727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4</a:t>
            </a:r>
          </a:p>
        </p:txBody>
      </p:sp>
      <p:pic>
        <p:nvPicPr>
          <p:cNvPr id="148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040719" y="3651346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59701" y="5809066"/>
            <a:ext cx="1039422" cy="104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4528284" y="0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6606381" y="4141694"/>
            <a:ext cx="1125677" cy="110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9978518" y="1685092"/>
            <a:ext cx="1095882" cy="110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7780954" y="2559644"/>
            <a:ext cx="973081" cy="98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71549" y="3610151"/>
            <a:ext cx="812023" cy="8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2" name="Rectangle 151">
            <a:hlinkClick r:id="rId17" action="ppaction://hlinksldjump"/>
          </p:cNvPr>
          <p:cNvSpPr/>
          <p:nvPr/>
        </p:nvSpPr>
        <p:spPr>
          <a:xfrm>
            <a:off x="10057152" y="2585971"/>
            <a:ext cx="1066800" cy="7456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5</a:t>
            </a:r>
          </a:p>
        </p:txBody>
      </p:sp>
      <p:pic>
        <p:nvPicPr>
          <p:cNvPr id="110" name="Picture 7" descr="C:\Users\HT\Desktop\Untitled-3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06" y="4596024"/>
            <a:ext cx="2004166" cy="226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11" descr="C:\Users\HT\Desktop\Untitled-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0354" r="8922"/>
          <a:stretch/>
        </p:blipFill>
        <p:spPr bwMode="auto">
          <a:xfrm>
            <a:off x="10052784" y="190500"/>
            <a:ext cx="920016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hạc game">
            <a:hlinkClick r:id="" action="ppaction://media"/>
            <a:extLst>
              <a:ext uri="{FF2B5EF4-FFF2-40B4-BE49-F238E27FC236}">
                <a16:creationId xmlns:a16="http://schemas.microsoft.com/office/drawing/2014/main" id="{A427AC12-574F-41BC-86E0-A6F220470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820963" y="712748"/>
            <a:ext cx="487363" cy="48736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216774" y="2517748"/>
            <a:ext cx="5582349" cy="1689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Comic Sans MS" pitchFamily="66" charset="0"/>
              </a:rPr>
              <a:t>HELP THE POOH</a:t>
            </a:r>
          </a:p>
        </p:txBody>
      </p:sp>
      <p:sp>
        <p:nvSpPr>
          <p:cNvPr id="135" name="Rectangle 134">
            <a:hlinkClick r:id="rId21" action="ppaction://hlinksldjump"/>
          </p:cNvPr>
          <p:cNvSpPr/>
          <p:nvPr/>
        </p:nvSpPr>
        <p:spPr>
          <a:xfrm>
            <a:off x="2260600" y="0"/>
            <a:ext cx="1028699" cy="825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Aharoni" pitchFamily="2" charset="-79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9444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7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23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8416 0.43426 C 0.82975 0.5419 0.77665 0.64931 0.7609 0.69908 C 0.7458 0.74884 0.78576 0.72917 0.79097 0.73611 " pathEditMode="relative" rAng="-3318478" ptsTypes="aaA">
                                      <p:cBhvr>
                                        <p:cTn id="31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65" y="1641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04 -0.00185 C 0.20916 -0.02269 0.27528 -0.04282 0.30053 -0.00486 C 0.32604 0.0331 0.31042 0.13079 0.29507 0.22847 " pathEditMode="relative" rAng="0" ptsTypes="aaA">
                                      <p:cBhvr>
                                        <p:cTn id="38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00" y="9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5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072 0.36921 C 0.54952 0.31273 0.53833 0.25648 0.55525 0.2331 C 0.57217 0.20995 0.61721 0.21967 0.66237 0.2294 " pathEditMode="relative" rAng="0" ptsTypes="aaA">
                                      <p:cBhvr>
                                        <p:cTn id="8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80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237 0.2294 C 0.69335 0.21759 0.72446 0.20625 0.73747 0.2294 C 0.75062 0.25255 0.72654 0.3463 0.74059 0.36898 C 0.75465 0.39167 0.78836 0.37755 0.8222 0.36389 " pathEditMode="relative" rAng="0" ptsTypes="aaaA">
                                      <p:cBhvr>
                                        <p:cTn id="9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0" y="69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audio>
              <p:cMediaNode vol="80000" numSld="8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6" grpId="0" build="allAtOnce" animBg="1"/>
      <p:bldP spid="146" grpId="0" build="allAtOnce" animBg="1"/>
      <p:bldP spid="147" grpId="0" build="allAtOnce" animBg="1"/>
      <p:bldP spid="152" grpId="0" build="allAtOnce" animBg="1"/>
      <p:bldP spid="3" grpId="0" animBg="1"/>
      <p:bldP spid="135" grpId="0" build="allAtOnce" animBg="1"/>
      <p:bldP spid="135" grpId="1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4" y="-2612497"/>
            <a:ext cx="9030745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121" y="3810645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DA414E35-EFD7-4FDB-908A-AA75E55F17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63181" y="2309680"/>
            <a:ext cx="1981200" cy="1306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200.gif">
            <a:extLst>
              <a:ext uri="{FF2B5EF4-FFF2-40B4-BE49-F238E27FC236}">
                <a16:creationId xmlns:a16="http://schemas.microsoft.com/office/drawing/2014/main" id="{5F3CB873-43F7-44B6-8BD0-00713AC5833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8289" y="495821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2">
            <a:extLst>
              <a:ext uri="{FF2B5EF4-FFF2-40B4-BE49-F238E27FC236}">
                <a16:creationId xmlns:a16="http://schemas.microsoft.com/office/drawing/2014/main" id="{E020E312-7FCD-4716-9FC0-4F2B02E49CD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3964438"/>
            <a:ext cx="2991556" cy="2991556"/>
          </a:xfrm>
          <a:prstGeom prst="rect">
            <a:avLst/>
          </a:prstGeom>
        </p:spPr>
      </p:pic>
      <p:pic>
        <p:nvPicPr>
          <p:cNvPr id="20" name="tranh  8">
            <a:extLst>
              <a:ext uri="{FF2B5EF4-FFF2-40B4-BE49-F238E27FC236}">
                <a16:creationId xmlns:a16="http://schemas.microsoft.com/office/drawing/2014/main" id="{D541FC2F-82FF-48D7-89D9-50CE687C5E3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9B005B2-8E30-4C07-B481-4D6208FC472F}"/>
              </a:ext>
            </a:extLst>
          </p:cNvPr>
          <p:cNvGrpSpPr/>
          <p:nvPr/>
        </p:nvGrpSpPr>
        <p:grpSpPr>
          <a:xfrm>
            <a:off x="3030070" y="163228"/>
            <a:ext cx="6385816" cy="1805514"/>
            <a:chOff x="3446524" y="1805324"/>
            <a:chExt cx="6385816" cy="180551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2A08ED5-AA89-4FE7-87E9-698DA28ADC4F}"/>
                </a:ext>
              </a:extLst>
            </p:cNvPr>
            <p:cNvSpPr/>
            <p:nvPr/>
          </p:nvSpPr>
          <p:spPr>
            <a:xfrm>
              <a:off x="3657783" y="1805324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46524" y="2231027"/>
              <a:ext cx="38221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1. The toys are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 ____ the boxes.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5971B17-B106-491B-B27E-80DCEB4B8CFB}"/>
              </a:ext>
            </a:extLst>
          </p:cNvPr>
          <p:cNvGrpSpPr/>
          <p:nvPr/>
        </p:nvGrpSpPr>
        <p:grpSpPr>
          <a:xfrm>
            <a:off x="3241329" y="2154253"/>
            <a:ext cx="5158299" cy="1623645"/>
            <a:chOff x="3241329" y="2154253"/>
            <a:chExt cx="5158299" cy="162364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D2519CE-683D-41AB-8D2D-CADBE1724D58}"/>
                </a:ext>
              </a:extLst>
            </p:cNvPr>
            <p:cNvSpPr/>
            <p:nvPr/>
          </p:nvSpPr>
          <p:spPr>
            <a:xfrm>
              <a:off x="4354100" y="2269396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in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FEDF95D-F452-492B-8273-2A9DA07D801D}"/>
                </a:ext>
              </a:extLst>
            </p:cNvPr>
            <p:cNvGrpSpPr/>
            <p:nvPr/>
          </p:nvGrpSpPr>
          <p:grpSpPr>
            <a:xfrm>
              <a:off x="3241329" y="2154253"/>
              <a:ext cx="1869830" cy="1623645"/>
              <a:chOff x="1011611" y="2486919"/>
              <a:chExt cx="1869830" cy="1623645"/>
            </a:xfrm>
          </p:grpSpPr>
          <p:pic>
            <p:nvPicPr>
              <p:cNvPr id="24" name="图片 20">
                <a:extLst>
                  <a:ext uri="{FF2B5EF4-FFF2-40B4-BE49-F238E27FC236}">
                    <a16:creationId xmlns:a16="http://schemas.microsoft.com/office/drawing/2014/main" id="{BBEF6CE5-A9A8-49B2-B05A-706341C3EE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E66019-5ABC-4F08-AD22-7538BB40F883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261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A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26A1DB-1722-4B43-A9B0-138F3F703B9E}"/>
              </a:ext>
            </a:extLst>
          </p:cNvPr>
          <p:cNvGrpSpPr/>
          <p:nvPr/>
        </p:nvGrpSpPr>
        <p:grpSpPr>
          <a:xfrm>
            <a:off x="3210791" y="3242314"/>
            <a:ext cx="5158299" cy="1623645"/>
            <a:chOff x="3210791" y="3242314"/>
            <a:chExt cx="5158299" cy="162364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99436E8-59E2-48A4-AB9F-C96D8E2E7850}"/>
                </a:ext>
              </a:extLst>
            </p:cNvPr>
            <p:cNvSpPr/>
            <p:nvPr/>
          </p:nvSpPr>
          <p:spPr>
            <a:xfrm>
              <a:off x="4323562" y="3357457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on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6760225-008D-44CE-97F6-9261A249AB91}"/>
                </a:ext>
              </a:extLst>
            </p:cNvPr>
            <p:cNvGrpSpPr/>
            <p:nvPr/>
          </p:nvGrpSpPr>
          <p:grpSpPr>
            <a:xfrm>
              <a:off x="3210791" y="3242314"/>
              <a:ext cx="1869830" cy="1623645"/>
              <a:chOff x="1011611" y="2486919"/>
              <a:chExt cx="1869830" cy="1623645"/>
            </a:xfrm>
          </p:grpSpPr>
          <p:pic>
            <p:nvPicPr>
              <p:cNvPr id="32" name="图片 20">
                <a:extLst>
                  <a:ext uri="{FF2B5EF4-FFF2-40B4-BE49-F238E27FC236}">
                    <a16:creationId xmlns:a16="http://schemas.microsoft.com/office/drawing/2014/main" id="{D2983D4C-420D-4C91-93FB-29900F2E38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7470721-0844-4887-9CFB-395D8741B464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B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0F7A55-2D02-4391-B628-718BB19B26C0}"/>
              </a:ext>
            </a:extLst>
          </p:cNvPr>
          <p:cNvGrpSpPr/>
          <p:nvPr/>
        </p:nvGrpSpPr>
        <p:grpSpPr>
          <a:xfrm>
            <a:off x="3210791" y="4336011"/>
            <a:ext cx="5158299" cy="1623645"/>
            <a:chOff x="3210791" y="4336011"/>
            <a:chExt cx="5158299" cy="162364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4A7378D-5D15-4514-A053-CE9AD54BCEB4}"/>
                </a:ext>
              </a:extLst>
            </p:cNvPr>
            <p:cNvSpPr/>
            <p:nvPr/>
          </p:nvSpPr>
          <p:spPr>
            <a:xfrm>
              <a:off x="4323562" y="4451154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between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98AFFBB-F613-4E2A-9F35-9A1D3CE1D372}"/>
                </a:ext>
              </a:extLst>
            </p:cNvPr>
            <p:cNvGrpSpPr/>
            <p:nvPr/>
          </p:nvGrpSpPr>
          <p:grpSpPr>
            <a:xfrm>
              <a:off x="3210791" y="4336011"/>
              <a:ext cx="1869830" cy="1623645"/>
              <a:chOff x="1011611" y="2486919"/>
              <a:chExt cx="1869830" cy="1623645"/>
            </a:xfrm>
          </p:grpSpPr>
          <p:pic>
            <p:nvPicPr>
              <p:cNvPr id="37" name="图片 20">
                <a:extLst>
                  <a:ext uri="{FF2B5EF4-FFF2-40B4-BE49-F238E27FC236}">
                    <a16:creationId xmlns:a16="http://schemas.microsoft.com/office/drawing/2014/main" id="{0F73674C-1875-4663-9C67-799CAC918B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A407DFC-F3CF-4060-BC8A-70A285D0E23B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C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16DCD74-6659-4E7E-952C-D964911BE912}"/>
              </a:ext>
            </a:extLst>
          </p:cNvPr>
          <p:cNvGrpSpPr/>
          <p:nvPr/>
        </p:nvGrpSpPr>
        <p:grpSpPr>
          <a:xfrm>
            <a:off x="3210791" y="5439847"/>
            <a:ext cx="5158299" cy="1623645"/>
            <a:chOff x="3210791" y="5439847"/>
            <a:chExt cx="5158299" cy="1623645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7E9B943F-DAB3-465E-BD9A-D06C8FF8C167}"/>
                </a:ext>
              </a:extLst>
            </p:cNvPr>
            <p:cNvSpPr/>
            <p:nvPr/>
          </p:nvSpPr>
          <p:spPr>
            <a:xfrm>
              <a:off x="4323562" y="5554990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in front of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DDA86AE-7FB8-4FAC-A44D-85580689C81D}"/>
                </a:ext>
              </a:extLst>
            </p:cNvPr>
            <p:cNvGrpSpPr/>
            <p:nvPr/>
          </p:nvGrpSpPr>
          <p:grpSpPr>
            <a:xfrm>
              <a:off x="3210791" y="5439847"/>
              <a:ext cx="1869830" cy="1623645"/>
              <a:chOff x="1011611" y="2486919"/>
              <a:chExt cx="1869830" cy="1623645"/>
            </a:xfrm>
          </p:grpSpPr>
          <p:pic>
            <p:nvPicPr>
              <p:cNvPr id="42" name="图片 20">
                <a:extLst>
                  <a:ext uri="{FF2B5EF4-FFF2-40B4-BE49-F238E27FC236}">
                    <a16:creationId xmlns:a16="http://schemas.microsoft.com/office/drawing/2014/main" id="{F5FA418C-2060-4627-9DC0-9870F0952B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6FDE09B-4076-4D6B-B360-64360119A102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309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D</a:t>
                </a:r>
              </a:p>
            </p:txBody>
          </p:sp>
        </p:grpSp>
      </p:grpSp>
      <p:pic>
        <p:nvPicPr>
          <p:cNvPr id="45" name="图片 9">
            <a:extLst>
              <a:ext uri="{FF2B5EF4-FFF2-40B4-BE49-F238E27FC236}">
                <a16:creationId xmlns:a16="http://schemas.microsoft.com/office/drawing/2014/main" id="{AD358BD6-CFE1-4213-80C8-D6DD386B073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grpSp>
        <p:nvGrpSpPr>
          <p:cNvPr id="51" name="group 4">
            <a:extLst>
              <a:ext uri="{FF2B5EF4-FFF2-40B4-BE49-F238E27FC236}">
                <a16:creationId xmlns:a16="http://schemas.microsoft.com/office/drawing/2014/main" id="{36078434-A8FF-4CF7-BE99-30ED4782E81A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52" name="图片 5">
              <a:extLst>
                <a:ext uri="{FF2B5EF4-FFF2-40B4-BE49-F238E27FC236}">
                  <a16:creationId xmlns:a16="http://schemas.microsoft.com/office/drawing/2014/main" id="{B1A9EFFE-5136-43E9-900C-E294D0435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53" name="图片 6">
              <a:extLst>
                <a:ext uri="{FF2B5EF4-FFF2-40B4-BE49-F238E27FC236}">
                  <a16:creationId xmlns:a16="http://schemas.microsoft.com/office/drawing/2014/main" id="{785230A0-F603-48EA-A4EE-B195C9D4E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50" name="图片 4">
            <a:extLst>
              <a:ext uri="{FF2B5EF4-FFF2-40B4-BE49-F238E27FC236}">
                <a16:creationId xmlns:a16="http://schemas.microsoft.com/office/drawing/2014/main" id="{A71B3B92-6243-4347-8EED-3FE643CCDA4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55" name="图片 10">
            <a:extLst>
              <a:ext uri="{FF2B5EF4-FFF2-40B4-BE49-F238E27FC236}">
                <a16:creationId xmlns:a16="http://schemas.microsoft.com/office/drawing/2014/main" id="{5FEC958A-CAED-4E6B-91B7-FE93BBBA86D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56" name="图片 13">
            <a:extLst>
              <a:ext uri="{FF2B5EF4-FFF2-40B4-BE49-F238E27FC236}">
                <a16:creationId xmlns:a16="http://schemas.microsoft.com/office/drawing/2014/main" id="{87DEC57B-4874-4A39-AF5E-587CF1D5F1B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22" name="1">
            <a:extLst>
              <a:ext uri="{FF2B5EF4-FFF2-40B4-BE49-F238E27FC236}">
                <a16:creationId xmlns:a16="http://schemas.microsoft.com/office/drawing/2014/main" id="{AAA1D89C-D6AA-48F4-AFA4-50973038B7F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4" y="3941648"/>
            <a:ext cx="2991556" cy="2991556"/>
          </a:xfrm>
          <a:prstGeom prst="rect">
            <a:avLst/>
          </a:prstGeom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58536" r="34711"/>
          <a:stretch/>
        </p:blipFill>
        <p:spPr bwMode="auto">
          <a:xfrm>
            <a:off x="6852258" y="237082"/>
            <a:ext cx="3177485" cy="169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>
            <a:hlinkClick r:id="rId20" action="ppaction://hlinksldjump"/>
          </p:cNvPr>
          <p:cNvSpPr/>
          <p:nvPr/>
        </p:nvSpPr>
        <p:spPr>
          <a:xfrm>
            <a:off x="10798689" y="5959656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26000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shreg.wav"/>
          </p:stSnd>
        </p:sndAc>
      </p:transition>
    </mc:Choice>
    <mc:Fallback xmlns="">
      <p:transition spd="slow">
        <p:sndAc>
          <p:stSnd>
            <p:snd r:embed="rId22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4">
            <a:extLst>
              <a:ext uri="{FF2B5EF4-FFF2-40B4-BE49-F238E27FC236}">
                <a16:creationId xmlns:a16="http://schemas.microsoft.com/office/drawing/2014/main" id="{2B892125-9B46-44BB-B66C-4311EF0AADC2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5" name="图片 5">
              <a:extLst>
                <a:ext uri="{FF2B5EF4-FFF2-40B4-BE49-F238E27FC236}">
                  <a16:creationId xmlns:a16="http://schemas.microsoft.com/office/drawing/2014/main" id="{94193D28-52CA-4522-B568-5B7912F8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6" name="图片 6">
              <a:extLst>
                <a:ext uri="{FF2B5EF4-FFF2-40B4-BE49-F238E27FC236}">
                  <a16:creationId xmlns:a16="http://schemas.microsoft.com/office/drawing/2014/main" id="{94FC311B-2E9E-4525-928A-84C60047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859B08F5-6720-42E2-82C9-A05766E6F2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20359" y="2272091"/>
            <a:ext cx="2141597" cy="1204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:a16="http://schemas.microsoft.com/office/drawing/2014/main" id="{50532EAA-2F8D-47E8-876E-092AC40350F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4466178"/>
            <a:ext cx="2489816" cy="2489816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B8510B09-4B5A-4736-B12C-120B25402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20" name="Picture 19" descr="200.gif">
            <a:extLst>
              <a:ext uri="{FF2B5EF4-FFF2-40B4-BE49-F238E27FC236}">
                <a16:creationId xmlns:a16="http://schemas.microsoft.com/office/drawing/2014/main" id="{D3D91538-CF6B-4E00-AAC9-D02A94FF4523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4474" y="626502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9F76E60-6E20-4E39-9E8D-B8CD1D2047C4}"/>
              </a:ext>
            </a:extLst>
          </p:cNvPr>
          <p:cNvGrpSpPr/>
          <p:nvPr/>
        </p:nvGrpSpPr>
        <p:grpSpPr>
          <a:xfrm>
            <a:off x="1972896" y="-2635259"/>
            <a:ext cx="8431306" cy="4817890"/>
            <a:chOff x="1972896" y="-2635259"/>
            <a:chExt cx="8431306" cy="4817890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896" y="-2635259"/>
              <a:ext cx="8431306" cy="4817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8F42445-21B2-4783-B45F-9946DE7F3EA5}"/>
                </a:ext>
              </a:extLst>
            </p:cNvPr>
            <p:cNvSpPr/>
            <p:nvPr/>
          </p:nvSpPr>
          <p:spPr>
            <a:xfrm>
              <a:off x="3187777" y="219671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187777" y="648485"/>
              <a:ext cx="33030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2.The boxes are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on the ______.</a:t>
              </a:r>
              <a:endPara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图片 10">
            <a:extLst>
              <a:ext uri="{FF2B5EF4-FFF2-40B4-BE49-F238E27FC236}">
                <a16:creationId xmlns:a16="http://schemas.microsoft.com/office/drawing/2014/main" id="{DA227101-8427-44A0-A752-3C531591BB5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1318DA58-F573-4D79-B78F-FD457AAC19C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52" name="图片 9">
            <a:extLst>
              <a:ext uri="{FF2B5EF4-FFF2-40B4-BE49-F238E27FC236}">
                <a16:creationId xmlns:a16="http://schemas.microsoft.com/office/drawing/2014/main" id="{557B4940-B57A-4B54-BEA7-E4124C70052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53" name="图片 4">
            <a:extLst>
              <a:ext uri="{FF2B5EF4-FFF2-40B4-BE49-F238E27FC236}">
                <a16:creationId xmlns:a16="http://schemas.microsoft.com/office/drawing/2014/main" id="{7119268B-FD09-4C17-8E3B-9BC8133BBE8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DF4B74FD-E55B-4661-A0F5-A5489239225A}"/>
              </a:ext>
            </a:extLst>
          </p:cNvPr>
          <p:cNvGrpSpPr/>
          <p:nvPr/>
        </p:nvGrpSpPr>
        <p:grpSpPr>
          <a:xfrm>
            <a:off x="3415378" y="1849324"/>
            <a:ext cx="5314950" cy="1743075"/>
            <a:chOff x="3438525" y="1817250"/>
            <a:chExt cx="5314950" cy="1743075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3E749F94-931C-4808-80B0-E3EA54621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843350-AC2F-40E9-AA93-D8FCA102C5A7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98CFAA1-75ED-49F3-8293-4486A59038BF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table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DFF56C9-01EA-4209-A904-934377E84B48}"/>
              </a:ext>
            </a:extLst>
          </p:cNvPr>
          <p:cNvGrpSpPr/>
          <p:nvPr/>
        </p:nvGrpSpPr>
        <p:grpSpPr>
          <a:xfrm>
            <a:off x="3384212" y="2900937"/>
            <a:ext cx="5314950" cy="1743075"/>
            <a:chOff x="3384212" y="2900937"/>
            <a:chExt cx="5314950" cy="1743075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CAC4521-93E6-4832-9A1D-ACE0DBC22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2900937"/>
              <a:ext cx="5314950" cy="174307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11D1488-AF29-47E8-AEFD-BED07A45DC68}"/>
                </a:ext>
              </a:extLst>
            </p:cNvPr>
            <p:cNvSpPr txBox="1"/>
            <p:nvPr/>
          </p:nvSpPr>
          <p:spPr>
            <a:xfrm>
              <a:off x="3990047" y="3450903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7B0AC9-9158-4408-B654-63E44D4BF814}"/>
                </a:ext>
              </a:extLst>
            </p:cNvPr>
            <p:cNvSpPr txBox="1"/>
            <p:nvPr/>
          </p:nvSpPr>
          <p:spPr>
            <a:xfrm>
              <a:off x="5803636" y="357073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floor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29EC5D0-389D-40CB-BF70-29570E6DCC83}"/>
              </a:ext>
            </a:extLst>
          </p:cNvPr>
          <p:cNvGrpSpPr/>
          <p:nvPr/>
        </p:nvGrpSpPr>
        <p:grpSpPr>
          <a:xfrm>
            <a:off x="3384212" y="4040744"/>
            <a:ext cx="5314950" cy="1743075"/>
            <a:chOff x="3384212" y="4040744"/>
            <a:chExt cx="5314950" cy="1743075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A76C755-45F7-4B77-B474-94FD9908F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4040744"/>
              <a:ext cx="5314950" cy="1743075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B699918-5D9C-446B-A56D-FFA0781C7680}"/>
                </a:ext>
              </a:extLst>
            </p:cNvPr>
            <p:cNvSpPr txBox="1"/>
            <p:nvPr/>
          </p:nvSpPr>
          <p:spPr>
            <a:xfrm>
              <a:off x="4011693" y="462879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55AECD0-7722-4C7F-8A0B-D31BF8F1FC6D}"/>
                </a:ext>
              </a:extLst>
            </p:cNvPr>
            <p:cNvSpPr txBox="1"/>
            <p:nvPr/>
          </p:nvSpPr>
          <p:spPr>
            <a:xfrm>
              <a:off x="5800829" y="4696031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chairs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A69D7FB-F9E0-44B1-9EBF-F125EE0D237E}"/>
              </a:ext>
            </a:extLst>
          </p:cNvPr>
          <p:cNvGrpSpPr/>
          <p:nvPr/>
        </p:nvGrpSpPr>
        <p:grpSpPr>
          <a:xfrm>
            <a:off x="3384212" y="5173827"/>
            <a:ext cx="5314950" cy="1743075"/>
            <a:chOff x="3384212" y="5173827"/>
            <a:chExt cx="5314950" cy="1743075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083C370-FA9F-4006-8688-E0EFEEF0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5173827"/>
              <a:ext cx="5314950" cy="1743075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7D78479-4C43-4E32-B19C-1BEFFE8ACB59}"/>
                </a:ext>
              </a:extLst>
            </p:cNvPr>
            <p:cNvSpPr txBox="1"/>
            <p:nvPr/>
          </p:nvSpPr>
          <p:spPr>
            <a:xfrm>
              <a:off x="3973927" y="5763805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3A45584-3916-488E-A7E5-09F76364C953}"/>
                </a:ext>
              </a:extLst>
            </p:cNvPr>
            <p:cNvSpPr txBox="1"/>
            <p:nvPr/>
          </p:nvSpPr>
          <p:spPr>
            <a:xfrm>
              <a:off x="5783979" y="5803330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sink</a:t>
              </a:r>
            </a:p>
          </p:txBody>
        </p:sp>
      </p:grpSp>
      <p:pic>
        <p:nvPicPr>
          <p:cNvPr id="34" name="Picture 3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58536" r="34711"/>
          <a:stretch/>
        </p:blipFill>
        <p:spPr bwMode="auto">
          <a:xfrm>
            <a:off x="6419335" y="317354"/>
            <a:ext cx="3177485" cy="169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ectangle 34">
            <a:hlinkClick r:id="rId21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17774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push.wav"/>
          </p:stSnd>
        </p:sndAc>
      </p:transition>
    </mc:Choice>
    <mc:Fallback xmlns="">
      <p:transition spd="slow">
        <p:sndAc>
          <p:stSnd>
            <p:snd r:embed="rId23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4">
            <a:extLst>
              <a:ext uri="{FF2B5EF4-FFF2-40B4-BE49-F238E27FC236}">
                <a16:creationId xmlns:a16="http://schemas.microsoft.com/office/drawing/2014/main" id="{F82948AA-A929-4D2A-BD8C-16FC33B6E38B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2" name="图片 5">
              <a:extLst>
                <a:ext uri="{FF2B5EF4-FFF2-40B4-BE49-F238E27FC236}">
                  <a16:creationId xmlns:a16="http://schemas.microsoft.com/office/drawing/2014/main" id="{9C4BF05C-D940-4637-B906-D99971519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3" name="图片 6">
              <a:extLst>
                <a:ext uri="{FF2B5EF4-FFF2-40B4-BE49-F238E27FC236}">
                  <a16:creationId xmlns:a16="http://schemas.microsoft.com/office/drawing/2014/main" id="{87A088D0-BF66-43D5-8218-336F21F90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8">
            <a:extLst>
              <a:ext uri="{FF2B5EF4-FFF2-40B4-BE49-F238E27FC236}">
                <a16:creationId xmlns:a16="http://schemas.microsoft.com/office/drawing/2014/main" id="{3AF32961-6A5D-4D88-9E28-2208D192B0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15" name="Picture 14" descr="200.gif">
            <a:extLst>
              <a:ext uri="{FF2B5EF4-FFF2-40B4-BE49-F238E27FC236}">
                <a16:creationId xmlns:a16="http://schemas.microsoft.com/office/drawing/2014/main" id="{2BEE3987-BCB4-4FDA-B105-5D14C77D756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1734" y="233764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:a16="http://schemas.microsoft.com/office/drawing/2014/main" id="{5C17FFAA-3AC5-45CA-9875-87334658EEE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760" y="3914065"/>
            <a:ext cx="2991556" cy="299155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3913B3B-6625-4C02-AD07-6A2099BA92C6}"/>
              </a:ext>
            </a:extLst>
          </p:cNvPr>
          <p:cNvGrpSpPr/>
          <p:nvPr/>
        </p:nvGrpSpPr>
        <p:grpSpPr>
          <a:xfrm>
            <a:off x="1573582" y="-2922397"/>
            <a:ext cx="9044836" cy="5168479"/>
            <a:chOff x="1573582" y="-2922397"/>
            <a:chExt cx="9044836" cy="5168479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3582" y="-2922397"/>
              <a:ext cx="9044836" cy="5168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BC30355-F6DC-4A54-B855-AEFDFF053FEA}"/>
                </a:ext>
              </a:extLst>
            </p:cNvPr>
            <p:cNvSpPr/>
            <p:nvPr/>
          </p:nvSpPr>
          <p:spPr>
            <a:xfrm>
              <a:off x="2592371" y="151386"/>
              <a:ext cx="6921162" cy="166180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509389" y="325510"/>
              <a:ext cx="352515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3. The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 _______ is next to the desk.</a:t>
              </a:r>
              <a:endParaRPr kumimoji="0" lang="en-US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63022A-69C4-44D7-A70D-5D300F809905}"/>
              </a:ext>
            </a:extLst>
          </p:cNvPr>
          <p:cNvGrpSpPr/>
          <p:nvPr/>
        </p:nvGrpSpPr>
        <p:grpSpPr>
          <a:xfrm>
            <a:off x="3415378" y="1849324"/>
            <a:ext cx="5314950" cy="1743075"/>
            <a:chOff x="3438525" y="1817250"/>
            <a:chExt cx="5314950" cy="174307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950A5D4-9E21-4FCA-A973-5281F6BF0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FC94CDA-8AC8-4A73-9EA6-E878FD7D5083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884A86-B878-4E77-9D44-53E6D7AC5679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box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75F562E-9E3A-440D-AFE8-7CE94D447C4F}"/>
              </a:ext>
            </a:extLst>
          </p:cNvPr>
          <p:cNvGrpSpPr/>
          <p:nvPr/>
        </p:nvGrpSpPr>
        <p:grpSpPr>
          <a:xfrm>
            <a:off x="3438525" y="2939215"/>
            <a:ext cx="5314950" cy="1743075"/>
            <a:chOff x="3438525" y="1817250"/>
            <a:chExt cx="5314950" cy="1743075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78491C8-93EB-44D7-B1E3-E62DD2FAB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931480-4E52-4CDE-9C47-7F443F92A5C6}"/>
                </a:ext>
              </a:extLst>
            </p:cNvPr>
            <p:cNvSpPr txBox="1"/>
            <p:nvPr/>
          </p:nvSpPr>
          <p:spPr>
            <a:xfrm>
              <a:off x="4022538" y="2369062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EC37153-9E57-4136-A8B6-092D8A80ADD3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pillow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EC41306-2B18-4BCB-A06B-B8BC5D7D8FCD}"/>
              </a:ext>
            </a:extLst>
          </p:cNvPr>
          <p:cNvGrpSpPr/>
          <p:nvPr/>
        </p:nvGrpSpPr>
        <p:grpSpPr>
          <a:xfrm>
            <a:off x="3415378" y="4038528"/>
            <a:ext cx="5314950" cy="1743075"/>
            <a:chOff x="3438525" y="1817250"/>
            <a:chExt cx="5314950" cy="174307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7896864-6B3A-4C44-A9D7-FB4FDFE41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661E65-BB40-422F-9DE9-E97E4F8CDD04}"/>
                </a:ext>
              </a:extLst>
            </p:cNvPr>
            <p:cNvSpPr txBox="1"/>
            <p:nvPr/>
          </p:nvSpPr>
          <p:spPr>
            <a:xfrm>
              <a:off x="4022538" y="2369062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6A46F3F-9C52-4581-BD19-A7F9267F5F4E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toys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FA05F65-2EFC-4E63-9515-B283A3156645}"/>
              </a:ext>
            </a:extLst>
          </p:cNvPr>
          <p:cNvGrpSpPr/>
          <p:nvPr/>
        </p:nvGrpSpPr>
        <p:grpSpPr>
          <a:xfrm>
            <a:off x="3415378" y="5121286"/>
            <a:ext cx="5314950" cy="1743075"/>
            <a:chOff x="3438525" y="1817250"/>
            <a:chExt cx="5314950" cy="1743075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82E940B-4EC1-4C97-98DF-DEC022428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B8DE34F-35DB-4C6C-B33F-392949845FE6}"/>
                </a:ext>
              </a:extLst>
            </p:cNvPr>
            <p:cNvSpPr txBox="1"/>
            <p:nvPr/>
          </p:nvSpPr>
          <p:spPr>
            <a:xfrm>
              <a:off x="4022538" y="2369062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454A298-C941-4B89-B7AD-E1AF1544F647}"/>
                </a:ext>
              </a:extLst>
            </p:cNvPr>
            <p:cNvSpPr txBox="1"/>
            <p:nvPr/>
          </p:nvSpPr>
          <p:spPr>
            <a:xfrm>
              <a:off x="5889628" y="2472488"/>
              <a:ext cx="2141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bed</a:t>
              </a:r>
            </a:p>
          </p:txBody>
        </p:sp>
      </p:grpSp>
      <p:pic>
        <p:nvPicPr>
          <p:cNvPr id="40" name="图片 9">
            <a:extLst>
              <a:ext uri="{FF2B5EF4-FFF2-40B4-BE49-F238E27FC236}">
                <a16:creationId xmlns:a16="http://schemas.microsoft.com/office/drawing/2014/main" id="{B7434D70-A074-4AC8-B702-1E608286A03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41" name="图片 4">
            <a:extLst>
              <a:ext uri="{FF2B5EF4-FFF2-40B4-BE49-F238E27FC236}">
                <a16:creationId xmlns:a16="http://schemas.microsoft.com/office/drawing/2014/main" id="{C32747D5-FEED-434A-B414-EE042536A1A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04" t="25338" r="3008" b="9934"/>
          <a:stretch/>
        </p:blipFill>
        <p:spPr bwMode="auto">
          <a:xfrm>
            <a:off x="6052952" y="101527"/>
            <a:ext cx="3682719" cy="169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Rectangle 42">
            <a:hlinkClick r:id="rId17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40202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uction.wav"/>
          </p:stSnd>
        </p:sndAc>
      </p:transition>
    </mc:Choice>
    <mc:Fallback xmlns="">
      <p:transition spd="slow">
        <p:sndAc>
          <p:stSnd>
            <p:snd r:embed="rId19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914534" y="2418663"/>
            <a:ext cx="9543483" cy="887600"/>
          </a:xfrm>
        </p:spPr>
        <p:txBody>
          <a:bodyPr/>
          <a:lstStyle/>
          <a:p>
            <a:r>
              <a:rPr lang="en-US" sz="4000" dirty="0">
                <a:latin typeface="Comic Sans MS" pitchFamily="66" charset="0"/>
              </a:rPr>
              <a:t>Lesson 2 – Period 3- Task 7,8,9</a:t>
            </a:r>
          </a:p>
        </p:txBody>
      </p:sp>
      <p:pic>
        <p:nvPicPr>
          <p:cNvPr id="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8" y="2110716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70" y="4669481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Google Shape;1057;p41"/>
          <p:cNvSpPr/>
          <p:nvPr/>
        </p:nvSpPr>
        <p:spPr>
          <a:xfrm>
            <a:off x="10431322" y="483043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62529" tIns="162529" rIns="162529" bIns="162529" anchor="ctr" anchorCtr="0">
            <a:noAutofit/>
          </a:bodyPr>
          <a:lstStyle/>
          <a:p>
            <a:pPr defTabSz="1219140">
              <a:buClr>
                <a:srgbClr val="000000"/>
              </a:buClr>
            </a:pPr>
            <a:endParaRPr sz="2533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105"/>
            <a:ext cx="8590048" cy="2009355"/>
          </a:xfrm>
          <a:prstGeom prst="rect">
            <a:avLst/>
          </a:prstGeom>
        </p:spPr>
      </p:pic>
      <p:pic>
        <p:nvPicPr>
          <p:cNvPr id="9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8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6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9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8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25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53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56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4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900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92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3" name="Picture 22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569235" y="49269"/>
            <a:ext cx="1784000" cy="183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4" name="Google Shape;1248;p47"/>
          <p:cNvGrpSpPr/>
          <p:nvPr/>
        </p:nvGrpSpPr>
        <p:grpSpPr>
          <a:xfrm>
            <a:off x="4660341" y="6275791"/>
            <a:ext cx="6618081" cy="636992"/>
            <a:chOff x="1610262" y="4439258"/>
            <a:chExt cx="7532671" cy="703746"/>
          </a:xfrm>
        </p:grpSpPr>
        <p:sp>
          <p:nvSpPr>
            <p:cNvPr id="25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2533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5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9052178" y="-196926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3099399" y="1277790"/>
            <a:ext cx="6903481" cy="1046434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Comic Sans MS" pitchFamily="66" charset="0"/>
              </a:rPr>
              <a:t>Unit 2: My House</a:t>
            </a:r>
          </a:p>
        </p:txBody>
      </p:sp>
    </p:spTree>
    <p:extLst>
      <p:ext uri="{BB962C8B-B14F-4D97-AF65-F5344CB8AC3E}">
        <p14:creationId xmlns:p14="http://schemas.microsoft.com/office/powerpoint/2010/main" val="801990703"/>
      </p:ext>
    </p:extLst>
  </p:cSld>
  <p:clrMapOvr>
    <a:masterClrMapping/>
  </p:clrMapOvr>
  <p:transition spd="slow">
    <p:wipe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4" y="-2612497"/>
            <a:ext cx="9030745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DA414E35-EFD7-4FDB-908A-AA75E55F17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63181" y="2309680"/>
            <a:ext cx="1981200" cy="1306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200.gif">
            <a:extLst>
              <a:ext uri="{FF2B5EF4-FFF2-40B4-BE49-F238E27FC236}">
                <a16:creationId xmlns:a16="http://schemas.microsoft.com/office/drawing/2014/main" id="{5F3CB873-43F7-44B6-8BD0-00713AC5833A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58289" y="495821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2">
            <a:extLst>
              <a:ext uri="{FF2B5EF4-FFF2-40B4-BE49-F238E27FC236}">
                <a16:creationId xmlns:a16="http://schemas.microsoft.com/office/drawing/2014/main" id="{E020E312-7FCD-4716-9FC0-4F2B02E49CD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3964438"/>
            <a:ext cx="2991556" cy="2991556"/>
          </a:xfrm>
          <a:prstGeom prst="rect">
            <a:avLst/>
          </a:prstGeom>
        </p:spPr>
      </p:pic>
      <p:pic>
        <p:nvPicPr>
          <p:cNvPr id="20" name="tranh  8">
            <a:extLst>
              <a:ext uri="{FF2B5EF4-FFF2-40B4-BE49-F238E27FC236}">
                <a16:creationId xmlns:a16="http://schemas.microsoft.com/office/drawing/2014/main" id="{D541FC2F-82FF-48D7-89D9-50CE687C5E3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9B005B2-8E30-4C07-B481-4D6208FC472F}"/>
              </a:ext>
            </a:extLst>
          </p:cNvPr>
          <p:cNvGrpSpPr/>
          <p:nvPr/>
        </p:nvGrpSpPr>
        <p:grpSpPr>
          <a:xfrm>
            <a:off x="3030070" y="163228"/>
            <a:ext cx="6385816" cy="1805514"/>
            <a:chOff x="3446524" y="1805324"/>
            <a:chExt cx="6385816" cy="180551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2A08ED5-AA89-4FE7-87E9-698DA28ADC4F}"/>
                </a:ext>
              </a:extLst>
            </p:cNvPr>
            <p:cNvSpPr/>
            <p:nvPr/>
          </p:nvSpPr>
          <p:spPr>
            <a:xfrm>
              <a:off x="3657783" y="1805324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46524" y="2231027"/>
              <a:ext cx="38221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4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. The toys are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mic Sans MS" pitchFamily="66" charset="0"/>
                  <a:cs typeface="Arial" panose="020B0604020202020204" pitchFamily="34" charset="0"/>
                </a:rPr>
                <a:t> ____ the desk.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5971B17-B106-491B-B27E-80DCEB4B8CFB}"/>
              </a:ext>
            </a:extLst>
          </p:cNvPr>
          <p:cNvGrpSpPr/>
          <p:nvPr/>
        </p:nvGrpSpPr>
        <p:grpSpPr>
          <a:xfrm>
            <a:off x="3241329" y="2154253"/>
            <a:ext cx="5158299" cy="1623645"/>
            <a:chOff x="3241329" y="2154253"/>
            <a:chExt cx="5158299" cy="1623645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D2519CE-683D-41AB-8D2D-CADBE1724D58}"/>
                </a:ext>
              </a:extLst>
            </p:cNvPr>
            <p:cNvSpPr/>
            <p:nvPr/>
          </p:nvSpPr>
          <p:spPr>
            <a:xfrm>
              <a:off x="4354100" y="2269396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in front of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FEDF95D-F452-492B-8273-2A9DA07D801D}"/>
                </a:ext>
              </a:extLst>
            </p:cNvPr>
            <p:cNvGrpSpPr/>
            <p:nvPr/>
          </p:nvGrpSpPr>
          <p:grpSpPr>
            <a:xfrm>
              <a:off x="3241329" y="2154253"/>
              <a:ext cx="1869830" cy="1623645"/>
              <a:chOff x="1011611" y="2486919"/>
              <a:chExt cx="1869830" cy="1623645"/>
            </a:xfrm>
          </p:grpSpPr>
          <p:pic>
            <p:nvPicPr>
              <p:cNvPr id="24" name="图片 20">
                <a:extLst>
                  <a:ext uri="{FF2B5EF4-FFF2-40B4-BE49-F238E27FC236}">
                    <a16:creationId xmlns:a16="http://schemas.microsoft.com/office/drawing/2014/main" id="{BBEF6CE5-A9A8-49B2-B05A-706341C3EE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E66019-5ABC-4F08-AD22-7538BB40F883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261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A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26A1DB-1722-4B43-A9B0-138F3F703B9E}"/>
              </a:ext>
            </a:extLst>
          </p:cNvPr>
          <p:cNvGrpSpPr/>
          <p:nvPr/>
        </p:nvGrpSpPr>
        <p:grpSpPr>
          <a:xfrm>
            <a:off x="3210791" y="3242314"/>
            <a:ext cx="5158299" cy="1623645"/>
            <a:chOff x="3210791" y="3242314"/>
            <a:chExt cx="5158299" cy="1623645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299436E8-59E2-48A4-AB9F-C96D8E2E7850}"/>
                </a:ext>
              </a:extLst>
            </p:cNvPr>
            <p:cNvSpPr/>
            <p:nvPr/>
          </p:nvSpPr>
          <p:spPr>
            <a:xfrm>
              <a:off x="4323562" y="3357457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on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6760225-008D-44CE-97F6-9261A249AB91}"/>
                </a:ext>
              </a:extLst>
            </p:cNvPr>
            <p:cNvGrpSpPr/>
            <p:nvPr/>
          </p:nvGrpSpPr>
          <p:grpSpPr>
            <a:xfrm>
              <a:off x="3210791" y="3242314"/>
              <a:ext cx="1869830" cy="1623645"/>
              <a:chOff x="1011611" y="2486919"/>
              <a:chExt cx="1869830" cy="1623645"/>
            </a:xfrm>
          </p:grpSpPr>
          <p:pic>
            <p:nvPicPr>
              <p:cNvPr id="32" name="图片 20">
                <a:extLst>
                  <a:ext uri="{FF2B5EF4-FFF2-40B4-BE49-F238E27FC236}">
                    <a16:creationId xmlns:a16="http://schemas.microsoft.com/office/drawing/2014/main" id="{D2983D4C-420D-4C91-93FB-29900F2E38F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7470721-0844-4887-9CFB-395D8741B464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B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B0F7A55-2D02-4391-B628-718BB19B26C0}"/>
              </a:ext>
            </a:extLst>
          </p:cNvPr>
          <p:cNvGrpSpPr/>
          <p:nvPr/>
        </p:nvGrpSpPr>
        <p:grpSpPr>
          <a:xfrm>
            <a:off x="3210791" y="4336011"/>
            <a:ext cx="5158299" cy="1623645"/>
            <a:chOff x="3210791" y="4336011"/>
            <a:chExt cx="5158299" cy="1623645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4A7378D-5D15-4514-A053-CE9AD54BCEB4}"/>
                </a:ext>
              </a:extLst>
            </p:cNvPr>
            <p:cNvSpPr/>
            <p:nvPr/>
          </p:nvSpPr>
          <p:spPr>
            <a:xfrm>
              <a:off x="4323562" y="4451154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between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98AFFBB-F613-4E2A-9F35-9A1D3CE1D372}"/>
                </a:ext>
              </a:extLst>
            </p:cNvPr>
            <p:cNvGrpSpPr/>
            <p:nvPr/>
          </p:nvGrpSpPr>
          <p:grpSpPr>
            <a:xfrm>
              <a:off x="3210791" y="4336011"/>
              <a:ext cx="1869830" cy="1623645"/>
              <a:chOff x="1011611" y="2486919"/>
              <a:chExt cx="1869830" cy="1623645"/>
            </a:xfrm>
          </p:grpSpPr>
          <p:pic>
            <p:nvPicPr>
              <p:cNvPr id="37" name="图片 20">
                <a:extLst>
                  <a:ext uri="{FF2B5EF4-FFF2-40B4-BE49-F238E27FC236}">
                    <a16:creationId xmlns:a16="http://schemas.microsoft.com/office/drawing/2014/main" id="{0F73674C-1875-4663-9C67-799CAC918B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A407DFC-F3CF-4060-BC8A-70A285D0E23B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4988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C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16DCD74-6659-4E7E-952C-D964911BE912}"/>
              </a:ext>
            </a:extLst>
          </p:cNvPr>
          <p:cNvGrpSpPr/>
          <p:nvPr/>
        </p:nvGrpSpPr>
        <p:grpSpPr>
          <a:xfrm>
            <a:off x="3210791" y="5439847"/>
            <a:ext cx="5158299" cy="1623645"/>
            <a:chOff x="3210791" y="5439847"/>
            <a:chExt cx="5158299" cy="1623645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7E9B943F-DAB3-465E-BD9A-D06C8FF8C167}"/>
                </a:ext>
              </a:extLst>
            </p:cNvPr>
            <p:cNvSpPr/>
            <p:nvPr/>
          </p:nvSpPr>
          <p:spPr>
            <a:xfrm>
              <a:off x="4323562" y="5554990"/>
              <a:ext cx="4045528" cy="944753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Comic Sans MS" pitchFamily="66" charset="0"/>
                </a:rPr>
                <a:t>under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DDA86AE-7FB8-4FAC-A44D-85580689C81D}"/>
                </a:ext>
              </a:extLst>
            </p:cNvPr>
            <p:cNvGrpSpPr/>
            <p:nvPr/>
          </p:nvGrpSpPr>
          <p:grpSpPr>
            <a:xfrm>
              <a:off x="3210791" y="5439847"/>
              <a:ext cx="1869830" cy="1623645"/>
              <a:chOff x="1011611" y="2486919"/>
              <a:chExt cx="1869830" cy="1623645"/>
            </a:xfrm>
          </p:grpSpPr>
          <p:pic>
            <p:nvPicPr>
              <p:cNvPr id="42" name="图片 20">
                <a:extLst>
                  <a:ext uri="{FF2B5EF4-FFF2-40B4-BE49-F238E27FC236}">
                    <a16:creationId xmlns:a16="http://schemas.microsoft.com/office/drawing/2014/main" id="{F5FA418C-2060-4627-9DC0-9870F0952B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080" t="36" r="14404" b="71155"/>
              <a:stretch/>
            </p:blipFill>
            <p:spPr>
              <a:xfrm>
                <a:off x="1011611" y="2486919"/>
                <a:ext cx="1869830" cy="1623645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6FDE09B-4076-4D6B-B360-64360119A102}"/>
                  </a:ext>
                </a:extLst>
              </p:cNvPr>
              <p:cNvSpPr txBox="1"/>
              <p:nvPr/>
            </p:nvSpPr>
            <p:spPr>
              <a:xfrm>
                <a:off x="1811587" y="2762387"/>
                <a:ext cx="53091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>
                    <a:latin typeface="Bree Serif" panose="02000503040000020004" pitchFamily="50" charset="0"/>
                  </a:rPr>
                  <a:t>D</a:t>
                </a:r>
              </a:p>
            </p:txBody>
          </p:sp>
        </p:grpSp>
      </p:grpSp>
      <p:pic>
        <p:nvPicPr>
          <p:cNvPr id="45" name="图片 9">
            <a:extLst>
              <a:ext uri="{FF2B5EF4-FFF2-40B4-BE49-F238E27FC236}">
                <a16:creationId xmlns:a16="http://schemas.microsoft.com/office/drawing/2014/main" id="{AD358BD6-CFE1-4213-80C8-D6DD386B073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grpSp>
        <p:nvGrpSpPr>
          <p:cNvPr id="51" name="group 4">
            <a:extLst>
              <a:ext uri="{FF2B5EF4-FFF2-40B4-BE49-F238E27FC236}">
                <a16:creationId xmlns:a16="http://schemas.microsoft.com/office/drawing/2014/main" id="{36078434-A8FF-4CF7-BE99-30ED4782E81A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52" name="图片 5">
              <a:extLst>
                <a:ext uri="{FF2B5EF4-FFF2-40B4-BE49-F238E27FC236}">
                  <a16:creationId xmlns:a16="http://schemas.microsoft.com/office/drawing/2014/main" id="{B1A9EFFE-5136-43E9-900C-E294D0435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53" name="图片 6">
              <a:extLst>
                <a:ext uri="{FF2B5EF4-FFF2-40B4-BE49-F238E27FC236}">
                  <a16:creationId xmlns:a16="http://schemas.microsoft.com/office/drawing/2014/main" id="{785230A0-F603-48EA-A4EE-B195C9D4E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50" name="图片 4">
            <a:extLst>
              <a:ext uri="{FF2B5EF4-FFF2-40B4-BE49-F238E27FC236}">
                <a16:creationId xmlns:a16="http://schemas.microsoft.com/office/drawing/2014/main" id="{A71B3B92-6243-4347-8EED-3FE643CCDA4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pic>
        <p:nvPicPr>
          <p:cNvPr id="55" name="图片 10">
            <a:extLst>
              <a:ext uri="{FF2B5EF4-FFF2-40B4-BE49-F238E27FC236}">
                <a16:creationId xmlns:a16="http://schemas.microsoft.com/office/drawing/2014/main" id="{5FEC958A-CAED-4E6B-91B7-FE93BBBA86D9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56" name="图片 13">
            <a:extLst>
              <a:ext uri="{FF2B5EF4-FFF2-40B4-BE49-F238E27FC236}">
                <a16:creationId xmlns:a16="http://schemas.microsoft.com/office/drawing/2014/main" id="{87DEC57B-4874-4A39-AF5E-587CF1D5F1BE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22" name="1">
            <a:extLst>
              <a:ext uri="{FF2B5EF4-FFF2-40B4-BE49-F238E27FC236}">
                <a16:creationId xmlns:a16="http://schemas.microsoft.com/office/drawing/2014/main" id="{AAA1D89C-D6AA-48F4-AFA4-50973038B7F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4" y="3941648"/>
            <a:ext cx="2991556" cy="2991556"/>
          </a:xfrm>
          <a:prstGeom prst="rect">
            <a:avLst/>
          </a:prstGeom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58536" r="34711"/>
          <a:stretch/>
        </p:blipFill>
        <p:spPr bwMode="auto">
          <a:xfrm>
            <a:off x="6852258" y="237082"/>
            <a:ext cx="3177485" cy="169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Rectangle 45">
            <a:hlinkClick r:id="rId21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04897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voltage.wav"/>
          </p:stSnd>
        </p:sndAc>
      </p:transition>
    </mc:Choice>
    <mc:Fallback xmlns="">
      <p:transition spd="slow">
        <p:sndAc>
          <p:stSnd>
            <p:snd r:embed="rId22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4">
            <a:extLst>
              <a:ext uri="{FF2B5EF4-FFF2-40B4-BE49-F238E27FC236}">
                <a16:creationId xmlns:a16="http://schemas.microsoft.com/office/drawing/2014/main" id="{2B892125-9B46-44BB-B66C-4311EF0AADC2}"/>
              </a:ext>
            </a:extLst>
          </p:cNvPr>
          <p:cNvGrpSpPr/>
          <p:nvPr/>
        </p:nvGrpSpPr>
        <p:grpSpPr>
          <a:xfrm>
            <a:off x="-454765" y="6080138"/>
            <a:ext cx="4376526" cy="807013"/>
            <a:chOff x="-1036339" y="5792900"/>
            <a:chExt cx="11041177" cy="2059835"/>
          </a:xfrm>
        </p:grpSpPr>
        <p:pic>
          <p:nvPicPr>
            <p:cNvPr id="25" name="图片 5">
              <a:extLst>
                <a:ext uri="{FF2B5EF4-FFF2-40B4-BE49-F238E27FC236}">
                  <a16:creationId xmlns:a16="http://schemas.microsoft.com/office/drawing/2014/main" id="{94193D28-52CA-4522-B568-5B7912F8E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036339" y="5800274"/>
              <a:ext cx="6280789" cy="2052461"/>
            </a:xfrm>
            <a:prstGeom prst="rect">
              <a:avLst/>
            </a:prstGeom>
          </p:spPr>
        </p:pic>
        <p:pic>
          <p:nvPicPr>
            <p:cNvPr id="26" name="图片 6">
              <a:extLst>
                <a:ext uri="{FF2B5EF4-FFF2-40B4-BE49-F238E27FC236}">
                  <a16:creationId xmlns:a16="http://schemas.microsoft.com/office/drawing/2014/main" id="{94FC311B-2E9E-4525-928A-84C60047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4049" y="5792900"/>
              <a:ext cx="6280789" cy="2052461"/>
            </a:xfrm>
            <a:prstGeom prst="rect">
              <a:avLst/>
            </a:prstGeom>
          </p:spPr>
        </p:pic>
      </p:grpSp>
      <p:pic>
        <p:nvPicPr>
          <p:cNvPr id="6" name="Picture 7" descr="C:\Users\HT\Desktop\Untitled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">
            <a:hlinkClick r:id="" action="ppaction://media"/>
            <a:extLst>
              <a:ext uri="{FF2B5EF4-FFF2-40B4-BE49-F238E27FC236}">
                <a16:creationId xmlns:a16="http://schemas.microsoft.com/office/drawing/2014/main" id="{859B08F5-6720-42E2-82C9-A05766E6F2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20359" y="2272091"/>
            <a:ext cx="2141597" cy="12046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雷锋PPT网 www.lfppt.com">
            <a:extLst>
              <a:ext uri="{FF2B5EF4-FFF2-40B4-BE49-F238E27FC236}">
                <a16:creationId xmlns:a16="http://schemas.microsoft.com/office/drawing/2014/main" id="{50532EAA-2F8D-47E8-876E-092AC40350F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3" y="4466178"/>
            <a:ext cx="2489816" cy="2489816"/>
          </a:xfrm>
          <a:prstGeom prst="rect">
            <a:avLst/>
          </a:prstGeom>
        </p:spPr>
      </p:pic>
      <p:pic>
        <p:nvPicPr>
          <p:cNvPr id="17" name="图片 8">
            <a:extLst>
              <a:ext uri="{FF2B5EF4-FFF2-40B4-BE49-F238E27FC236}">
                <a16:creationId xmlns:a16="http://schemas.microsoft.com/office/drawing/2014/main" id="{B8510B09-4B5A-4736-B12C-120B25402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029743" y="406940"/>
            <a:ext cx="1662134" cy="1775691"/>
          </a:xfrm>
          <a:prstGeom prst="rect">
            <a:avLst/>
          </a:prstGeom>
        </p:spPr>
      </p:pic>
      <p:pic>
        <p:nvPicPr>
          <p:cNvPr id="20" name="Picture 19" descr="200.gif">
            <a:extLst>
              <a:ext uri="{FF2B5EF4-FFF2-40B4-BE49-F238E27FC236}">
                <a16:creationId xmlns:a16="http://schemas.microsoft.com/office/drawing/2014/main" id="{D3D91538-CF6B-4E00-AAC9-D02A94FF4523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4474" y="626502"/>
            <a:ext cx="1578058" cy="1626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9F76E60-6E20-4E39-9E8D-B8CD1D2047C4}"/>
              </a:ext>
            </a:extLst>
          </p:cNvPr>
          <p:cNvGrpSpPr/>
          <p:nvPr/>
        </p:nvGrpSpPr>
        <p:grpSpPr>
          <a:xfrm>
            <a:off x="1972896" y="-2635259"/>
            <a:ext cx="8431306" cy="4817890"/>
            <a:chOff x="1972896" y="-2635259"/>
            <a:chExt cx="8431306" cy="4817890"/>
          </a:xfrm>
        </p:grpSpPr>
        <p:pic>
          <p:nvPicPr>
            <p:cNvPr id="2" name="Picture 3" descr="C:\Users\ADMIN\Desktop\Tai nguyen thiet ke tro choi\Bảng gỗ\wooden-blank-sign-clipart-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896" y="-2635259"/>
              <a:ext cx="8431306" cy="4817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8F42445-21B2-4783-B45F-9946DE7F3EA5}"/>
                </a:ext>
              </a:extLst>
            </p:cNvPr>
            <p:cNvSpPr/>
            <p:nvPr/>
          </p:nvSpPr>
          <p:spPr>
            <a:xfrm>
              <a:off x="3187777" y="219671"/>
              <a:ext cx="6174557" cy="180551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187777" y="648485"/>
              <a:ext cx="330300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 dirty="0">
                  <a:solidFill>
                    <a:srgbClr val="00B050"/>
                  </a:solidFill>
                  <a:latin typeface="Comic Sans MS" pitchFamily="66" charset="0"/>
                  <a:cs typeface="Arial" panose="020B0604020202020204" pitchFamily="34" charset="0"/>
                </a:rPr>
                <a:t>5.Are the bowls on the table?</a:t>
              </a:r>
              <a:endPara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图片 10">
            <a:extLst>
              <a:ext uri="{FF2B5EF4-FFF2-40B4-BE49-F238E27FC236}">
                <a16:creationId xmlns:a16="http://schemas.microsoft.com/office/drawing/2014/main" id="{DA227101-8427-44A0-A752-3C531591BB5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3588" y="-1027002"/>
            <a:ext cx="1243587" cy="2359157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1318DA58-F573-4D79-B78F-FD457AAC19C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3" y="-943099"/>
            <a:ext cx="1049324" cy="1610541"/>
          </a:xfrm>
          <a:prstGeom prst="rect">
            <a:avLst/>
          </a:prstGeom>
        </p:spPr>
      </p:pic>
      <p:pic>
        <p:nvPicPr>
          <p:cNvPr id="52" name="图片 9">
            <a:extLst>
              <a:ext uri="{FF2B5EF4-FFF2-40B4-BE49-F238E27FC236}">
                <a16:creationId xmlns:a16="http://schemas.microsoft.com/office/drawing/2014/main" id="{557B4940-B57A-4B54-BEA7-E4124C70052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9" t="2934" r="70215" b="48987"/>
          <a:stretch/>
        </p:blipFill>
        <p:spPr>
          <a:xfrm>
            <a:off x="1049625" y="1428854"/>
            <a:ext cx="1869830" cy="2709620"/>
          </a:xfrm>
          <a:prstGeom prst="rect">
            <a:avLst/>
          </a:prstGeom>
        </p:spPr>
      </p:pic>
      <p:pic>
        <p:nvPicPr>
          <p:cNvPr id="53" name="图片 4">
            <a:extLst>
              <a:ext uri="{FF2B5EF4-FFF2-40B4-BE49-F238E27FC236}">
                <a16:creationId xmlns:a16="http://schemas.microsoft.com/office/drawing/2014/main" id="{7119268B-FD09-4C17-8E3B-9BC8133BBE8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1894">
            <a:off x="8396134" y="3721830"/>
            <a:ext cx="2171454" cy="2532696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DF4B74FD-E55B-4661-A0F5-A5489239225A}"/>
              </a:ext>
            </a:extLst>
          </p:cNvPr>
          <p:cNvGrpSpPr/>
          <p:nvPr/>
        </p:nvGrpSpPr>
        <p:grpSpPr>
          <a:xfrm>
            <a:off x="3415378" y="1849324"/>
            <a:ext cx="5314950" cy="1743075"/>
            <a:chOff x="3438525" y="1817250"/>
            <a:chExt cx="5314950" cy="1743075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3E749F94-931C-4808-80B0-E3EA54621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438525" y="1817250"/>
              <a:ext cx="5314950" cy="1743075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5843350-AC2F-40E9-AA93-D8FCA102C5A7}"/>
                </a:ext>
              </a:extLst>
            </p:cNvPr>
            <p:cNvSpPr txBox="1"/>
            <p:nvPr/>
          </p:nvSpPr>
          <p:spPr>
            <a:xfrm>
              <a:off x="4022538" y="2369062"/>
              <a:ext cx="52610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A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98CFAA1-75ED-49F3-8293-4486A59038BF}"/>
                </a:ext>
              </a:extLst>
            </p:cNvPr>
            <p:cNvSpPr txBox="1"/>
            <p:nvPr/>
          </p:nvSpPr>
          <p:spPr>
            <a:xfrm>
              <a:off x="4862428" y="2472488"/>
              <a:ext cx="316879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Yes, they is.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DFF56C9-01EA-4209-A904-934377E84B48}"/>
              </a:ext>
            </a:extLst>
          </p:cNvPr>
          <p:cNvGrpSpPr/>
          <p:nvPr/>
        </p:nvGrpSpPr>
        <p:grpSpPr>
          <a:xfrm>
            <a:off x="3384212" y="2900937"/>
            <a:ext cx="5314950" cy="1743075"/>
            <a:chOff x="3384212" y="2900937"/>
            <a:chExt cx="5314950" cy="1743075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CAC4521-93E6-4832-9A1D-ACE0DBC22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2900937"/>
              <a:ext cx="5314950" cy="174307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11D1488-AF29-47E8-AEFD-BED07A45DC68}"/>
                </a:ext>
              </a:extLst>
            </p:cNvPr>
            <p:cNvSpPr txBox="1"/>
            <p:nvPr/>
          </p:nvSpPr>
          <p:spPr>
            <a:xfrm>
              <a:off x="3990047" y="3450903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B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7B0AC9-9158-4408-B654-63E44D4BF814}"/>
                </a:ext>
              </a:extLst>
            </p:cNvPr>
            <p:cNvSpPr txBox="1"/>
            <p:nvPr/>
          </p:nvSpPr>
          <p:spPr>
            <a:xfrm>
              <a:off x="4837784" y="3531258"/>
              <a:ext cx="330599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Yes, they are.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29EC5D0-389D-40CB-BF70-29570E6DCC83}"/>
              </a:ext>
            </a:extLst>
          </p:cNvPr>
          <p:cNvGrpSpPr/>
          <p:nvPr/>
        </p:nvGrpSpPr>
        <p:grpSpPr>
          <a:xfrm>
            <a:off x="3384212" y="4040744"/>
            <a:ext cx="5314950" cy="1743075"/>
            <a:chOff x="3384212" y="4040744"/>
            <a:chExt cx="5314950" cy="1743075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A76C755-45F7-4B77-B474-94FD9908F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4040744"/>
              <a:ext cx="5314950" cy="1743075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B699918-5D9C-446B-A56D-FFA0781C7680}"/>
                </a:ext>
              </a:extLst>
            </p:cNvPr>
            <p:cNvSpPr txBox="1"/>
            <p:nvPr/>
          </p:nvSpPr>
          <p:spPr>
            <a:xfrm>
              <a:off x="4011693" y="4628795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C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55AECD0-7722-4C7F-8A0B-D31BF8F1FC6D}"/>
                </a:ext>
              </a:extLst>
            </p:cNvPr>
            <p:cNvSpPr txBox="1"/>
            <p:nvPr/>
          </p:nvSpPr>
          <p:spPr>
            <a:xfrm>
              <a:off x="4839281" y="4647019"/>
              <a:ext cx="350859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No, they are.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A69D7FB-F9E0-44B1-9EBF-F125EE0D237E}"/>
              </a:ext>
            </a:extLst>
          </p:cNvPr>
          <p:cNvGrpSpPr/>
          <p:nvPr/>
        </p:nvGrpSpPr>
        <p:grpSpPr>
          <a:xfrm>
            <a:off x="3384212" y="5173827"/>
            <a:ext cx="5314950" cy="1743075"/>
            <a:chOff x="3384212" y="5173827"/>
            <a:chExt cx="5314950" cy="1743075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083C370-FA9F-4006-8688-E0EFEEF0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4212" y="5173827"/>
              <a:ext cx="5314950" cy="1743075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7D78479-4C43-4E32-B19C-1BEFFE8ACB59}"/>
                </a:ext>
              </a:extLst>
            </p:cNvPr>
            <p:cNvSpPr txBox="1"/>
            <p:nvPr/>
          </p:nvSpPr>
          <p:spPr>
            <a:xfrm>
              <a:off x="3973927" y="5763805"/>
              <a:ext cx="53091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>
                  <a:latin typeface="Bree Serif" panose="02000503040000020004" pitchFamily="50" charset="0"/>
                </a:rPr>
                <a:t>D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3A45584-3916-488E-A7E5-09F76364C953}"/>
                </a:ext>
              </a:extLst>
            </p:cNvPr>
            <p:cNvSpPr txBox="1"/>
            <p:nvPr/>
          </p:nvSpPr>
          <p:spPr>
            <a:xfrm>
              <a:off x="4839281" y="5803330"/>
              <a:ext cx="385988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chemeClr val="bg1"/>
                  </a:solidFill>
                  <a:latin typeface="Comic Sans MS" pitchFamily="66" charset="0"/>
                  <a:ea typeface="Cambria" panose="02040503050406030204" pitchFamily="18" charset="0"/>
                </a:rPr>
                <a:t>No, they aren’t.</a:t>
              </a: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6" b="15542"/>
          <a:stretch/>
        </p:blipFill>
        <p:spPr>
          <a:xfrm>
            <a:off x="6490783" y="152577"/>
            <a:ext cx="3200747" cy="1885358"/>
          </a:xfrm>
          <a:prstGeom prst="rect">
            <a:avLst/>
          </a:prstGeom>
        </p:spPr>
      </p:pic>
      <p:sp>
        <p:nvSpPr>
          <p:cNvPr id="36" name="Rectangle 35">
            <a:hlinkClick r:id="rId21" action="ppaction://hlinksldjump"/>
          </p:cNvPr>
          <p:cNvSpPr/>
          <p:nvPr/>
        </p:nvSpPr>
        <p:spPr>
          <a:xfrm>
            <a:off x="10876193" y="6123088"/>
            <a:ext cx="893188" cy="52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81567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whoosh.wav"/>
          </p:stSnd>
        </p:sndAc>
      </p:transition>
    </mc:Choice>
    <mc:Fallback xmlns="">
      <p:transition spd="slow">
        <p:sndAc>
          <p:stSnd>
            <p:snd r:embed="rId23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58536" r="34711"/>
          <a:stretch/>
        </p:blipFill>
        <p:spPr bwMode="auto">
          <a:xfrm>
            <a:off x="447866" y="788024"/>
            <a:ext cx="3696271" cy="169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579448" y="4306259"/>
            <a:ext cx="1831151" cy="2612290"/>
          </a:xfrm>
          <a:prstGeom prst="rect">
            <a:avLst/>
          </a:prstGeom>
        </p:spPr>
      </p:pic>
      <p:pic>
        <p:nvPicPr>
          <p:cNvPr id="25" name="Picture 2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BC8B4E4A-A199-4E1C-8937-47DB2AB2C3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63" y="5419085"/>
            <a:ext cx="2873014" cy="95767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144137" y="1485840"/>
            <a:ext cx="7110564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boxes are on the floor.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25272" y="788024"/>
            <a:ext cx="5425552" cy="69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1. The boxes/on/ floor.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1193" y="57239"/>
            <a:ext cx="39629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omic Sans MS" pitchFamily="66" charset="0"/>
              </a:rPr>
              <a:t>8. Look and say.</a:t>
            </a:r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06" t="18993" r="34711" b="35534"/>
          <a:stretch/>
        </p:blipFill>
        <p:spPr bwMode="auto">
          <a:xfrm>
            <a:off x="447865" y="2794449"/>
            <a:ext cx="3696271" cy="1862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4384459" y="3725688"/>
            <a:ext cx="7110564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cat is behind the computer.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25270" y="3027872"/>
            <a:ext cx="7187117" cy="69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2. The cat/ behind/ the computer</a:t>
            </a: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04" t="25338" r="3008" b="9934"/>
          <a:stretch/>
        </p:blipFill>
        <p:spPr bwMode="auto">
          <a:xfrm>
            <a:off x="447865" y="4949902"/>
            <a:ext cx="3936594" cy="189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4975412" y="5897920"/>
            <a:ext cx="6660422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bed is next to the desk.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144137" y="5200104"/>
            <a:ext cx="7187117" cy="69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3.The bed/ next to/ the desk</a:t>
            </a:r>
          </a:p>
        </p:txBody>
      </p:sp>
    </p:spTree>
    <p:extLst>
      <p:ext uri="{BB962C8B-B14F-4D97-AF65-F5344CB8AC3E}">
        <p14:creationId xmlns:p14="http://schemas.microsoft.com/office/powerpoint/2010/main" val="2614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amera.wav"/>
          </p:stSnd>
        </p:sndAc>
      </p:transition>
    </mc:Choice>
    <mc:Fallback xmlns="">
      <p:transition spd="slow">
        <p:sndAc>
          <p:stSnd>
            <p:snd r:embed="rId1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0" grpId="0"/>
      <p:bldP spid="26" grpId="0"/>
      <p:bldP spid="29" grpId="0"/>
      <p:bldP spid="31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Giấy, Ghi Chú, Viết, Giấy Cũ, Kết Cấu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259" y="-3970569"/>
            <a:ext cx="8658225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19" t="45937" r="34711"/>
          <a:stretch/>
        </p:blipFill>
        <p:spPr bwMode="auto">
          <a:xfrm>
            <a:off x="353737" y="975719"/>
            <a:ext cx="4406522" cy="4477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88859" y="1988735"/>
            <a:ext cx="7110564" cy="580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boxes are in front of the desk. 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0259" y="1290919"/>
            <a:ext cx="7576595" cy="697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4. The boxes/  in front of/ the desk.</a:t>
            </a:r>
          </a:p>
        </p:txBody>
      </p:sp>
      <p:sp>
        <p:nvSpPr>
          <p:cNvPr id="9" name="Rectangle 8"/>
          <p:cNvSpPr/>
          <p:nvPr/>
        </p:nvSpPr>
        <p:spPr>
          <a:xfrm>
            <a:off x="5270471" y="4587719"/>
            <a:ext cx="6402351" cy="8551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latin typeface="Comic Sans MS" pitchFamily="66" charset="0"/>
              </a:rPr>
              <a:t>The green box is between the red box and the yellow box.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88858" y="3334123"/>
            <a:ext cx="6965576" cy="934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itchFamily="66" charset="0"/>
              </a:rPr>
              <a:t>5. The green box/between/ the red box and the yellow box.</a:t>
            </a:r>
          </a:p>
        </p:txBody>
      </p:sp>
    </p:spTree>
    <p:extLst>
      <p:ext uri="{BB962C8B-B14F-4D97-AF65-F5344CB8AC3E}">
        <p14:creationId xmlns:p14="http://schemas.microsoft.com/office/powerpoint/2010/main" val="265910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shreg.wav"/>
          </p:stSnd>
        </p:sndAc>
      </p:transition>
    </mc:Choice>
    <mc:Fallback xmlns="">
      <p:transition spd="slow"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60;p36"/>
          <p:cNvGrpSpPr/>
          <p:nvPr/>
        </p:nvGrpSpPr>
        <p:grpSpPr>
          <a:xfrm>
            <a:off x="726141" y="1106958"/>
            <a:ext cx="11268635" cy="5022563"/>
            <a:chOff x="1725162" y="776658"/>
            <a:chExt cx="6298176" cy="3715416"/>
          </a:xfrm>
        </p:grpSpPr>
        <p:grpSp>
          <p:nvGrpSpPr>
            <p:cNvPr id="4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31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4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5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5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2015;p36"/>
          <p:cNvGrpSpPr/>
          <p:nvPr/>
        </p:nvGrpSpPr>
        <p:grpSpPr>
          <a:xfrm flipH="1">
            <a:off x="9258056" y="3225681"/>
            <a:ext cx="2152927" cy="2933451"/>
            <a:chOff x="2072675" y="629825"/>
            <a:chExt cx="3226325" cy="4396000"/>
          </a:xfrm>
        </p:grpSpPr>
        <p:sp>
          <p:nvSpPr>
            <p:cNvPr id="54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2464539" y="2441439"/>
            <a:ext cx="7256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Comic Sans MS" pitchFamily="66" charset="0"/>
              </a:rPr>
              <a:t>4 Production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omic Sans MS" pitchFamily="66" charset="0"/>
              </a:rPr>
              <a:t>Task 9 Let’s talk.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64009"/>
      </p:ext>
    </p:extLst>
  </p:cSld>
  <p:clrMapOvr>
    <a:masterClrMapping/>
  </p:clrMapOvr>
  <p:transition spd="slow">
    <p:randomBar dir="vert"/>
    <p:sndAc>
      <p:stSnd>
        <p:snd r:embed="rId3" name="wind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772" y="1286081"/>
            <a:ext cx="6883445" cy="54290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CA1C02-F758-43E0-9503-1D7EB3271B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907" l="9886" r="89861"/>
                    </a14:imgEffect>
                  </a14:imgLayer>
                </a14:imgProps>
              </a:ext>
            </a:extLst>
          </a:blip>
          <a:srcRect b="7735"/>
          <a:stretch/>
        </p:blipFill>
        <p:spPr>
          <a:xfrm>
            <a:off x="-397650" y="4285130"/>
            <a:ext cx="2068408" cy="2612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40DB0-9B9F-44E2-B60C-56E1599E41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796" l="2143" r="99000"/>
                    </a14:imgEffect>
                  </a14:imgLayer>
                </a14:imgProps>
              </a:ext>
            </a:extLst>
          </a:blip>
          <a:srcRect b="7536"/>
          <a:stretch/>
        </p:blipFill>
        <p:spPr>
          <a:xfrm>
            <a:off x="10531267" y="4245710"/>
            <a:ext cx="1831151" cy="261229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232541"/>
            <a:ext cx="2676052" cy="707886"/>
            <a:chOff x="397164" y="360218"/>
            <a:chExt cx="2676052" cy="70788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60218"/>
              <a:ext cx="497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Comic Sans MS" pitchFamily="66" charset="0"/>
                </a:rPr>
                <a:t>9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35103" y="446384"/>
              <a:ext cx="223811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Comic Sans MS" pitchFamily="66" charset="0"/>
                </a:rPr>
                <a:t>Let’s talk.</a:t>
              </a:r>
              <a:endParaRPr lang="en-US" sz="3600" b="1" dirty="0">
                <a:latin typeface="Comic Sans MS" pitchFamily="66" charset="0"/>
              </a:endParaRPr>
            </a:p>
          </p:txBody>
        </p:sp>
      </p:grp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22076" y="984329"/>
            <a:ext cx="2600202" cy="16539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9903922" y="1102525"/>
            <a:ext cx="223651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next to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our living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 room.</a:t>
            </a:r>
          </a:p>
        </p:txBody>
      </p:sp>
      <p:pic>
        <p:nvPicPr>
          <p:cNvPr id="10" name="Picture 9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580" y="1680882"/>
            <a:ext cx="3016353" cy="12505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387928" y="1795023"/>
            <a:ext cx="20457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your room?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pic>
        <p:nvPicPr>
          <p:cNvPr id="16" name="Picture 1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7" y="3034553"/>
            <a:ext cx="2688173" cy="125057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580535" y="3148694"/>
            <a:ext cx="19159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Where’s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 table?</a:t>
            </a:r>
          </a:p>
        </p:txBody>
      </p:sp>
      <p:pic>
        <p:nvPicPr>
          <p:cNvPr id="18" name="Picture 1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2CE336F-1FFE-4385-AB9F-F7CDEE12D2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22076" y="2902839"/>
            <a:ext cx="2600202" cy="138229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F5D10C7-E9F8-48D1-8E9A-16B9E41297C5}"/>
              </a:ext>
            </a:extLst>
          </p:cNvPr>
          <p:cNvSpPr txBox="1"/>
          <p:nvPr/>
        </p:nvSpPr>
        <p:spPr>
          <a:xfrm>
            <a:off x="9863782" y="3096985"/>
            <a:ext cx="22365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It’s next to </a:t>
            </a:r>
          </a:p>
          <a:p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the sofa.</a:t>
            </a:r>
          </a:p>
        </p:txBody>
      </p:sp>
    </p:spTree>
    <p:extLst>
      <p:ext uri="{BB962C8B-B14F-4D97-AF65-F5344CB8AC3E}">
        <p14:creationId xmlns:p14="http://schemas.microsoft.com/office/powerpoint/2010/main" val="287671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11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7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Quả Anh Đào, Hoa, Lá, Nhà Máy, Đơn Giả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08" y="-3346870"/>
            <a:ext cx="1343119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  <p:sp>
        <p:nvSpPr>
          <p:cNvPr id="4" name="AutoShape 2" descr="Ảnh miễn phí của Phòng khá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Ảnh miễn phí của Phòng khách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810280"/>
            <a:ext cx="4895850" cy="31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94" y="810280"/>
            <a:ext cx="4886325" cy="310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048780"/>
            <a:ext cx="4895850" cy="261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94" y="4048780"/>
            <a:ext cx="4906683" cy="2618720"/>
          </a:xfrm>
          <a:prstGeom prst="rect">
            <a:avLst/>
          </a:prstGeom>
        </p:spPr>
      </p:pic>
      <p:grpSp>
        <p:nvGrpSpPr>
          <p:cNvPr id="10" name="Google Shape;2015;p36"/>
          <p:cNvGrpSpPr/>
          <p:nvPr/>
        </p:nvGrpSpPr>
        <p:grpSpPr>
          <a:xfrm flipH="1">
            <a:off x="10231029" y="3820879"/>
            <a:ext cx="2152927" cy="2933451"/>
            <a:chOff x="2072675" y="629825"/>
            <a:chExt cx="3226325" cy="4396000"/>
          </a:xfrm>
        </p:grpSpPr>
        <p:sp>
          <p:nvSpPr>
            <p:cNvPr id="11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558117" y="84585"/>
            <a:ext cx="5596216" cy="635185"/>
          </a:xfrm>
          <a:prstGeom prst="rect">
            <a:avLst/>
          </a:prstGeom>
          <a:noFill/>
        </p:spPr>
        <p:txBody>
          <a:bodyPr wrap="none" rtlCol="0">
            <a:prstTxWarp prst="textStop">
              <a:avLst/>
            </a:prstTxWarp>
            <a:spAutoFit/>
          </a:bodyPr>
          <a:lstStyle/>
          <a:p>
            <a:r>
              <a:rPr 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Drawing</a:t>
            </a:r>
          </a:p>
        </p:txBody>
      </p:sp>
    </p:spTree>
    <p:extLst>
      <p:ext uri="{BB962C8B-B14F-4D97-AF65-F5344CB8AC3E}">
        <p14:creationId xmlns:p14="http://schemas.microsoft.com/office/powerpoint/2010/main" val="126901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shreg.wav"/>
          </p:stSnd>
        </p:sndAc>
      </p:transition>
    </mc:Choice>
    <mc:Fallback xmlns="">
      <p:transition spd="slow">
        <p:sndAc>
          <p:stSnd>
            <p:snd r:embed="rId10" name="cashreg.wav"/>
          </p:stSnd>
        </p:sndAc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60846" y="2106851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845077" y="355115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62872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5 Assessment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37041"/>
      </p:ext>
    </p:extLst>
  </p:cSld>
  <p:clrMapOvr>
    <a:masterClrMapping/>
  </p:clrMapOvr>
  <p:transition spd="slow">
    <p:randomBar dir="vert"/>
    <p:sndAc>
      <p:stSnd>
        <p:snd r:embed="rId3" name="cashreg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Quả Anh Đào, Hoa, Lá, Nhà Máy, Đơn Giả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08" y="-3346870"/>
            <a:ext cx="1343119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81302" y="402178"/>
            <a:ext cx="5596216" cy="635185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en-US" sz="8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Matching Game</a:t>
            </a:r>
          </a:p>
        </p:txBody>
      </p:sp>
      <p:sp>
        <p:nvSpPr>
          <p:cNvPr id="8" name="Rectangle 7"/>
          <p:cNvSpPr/>
          <p:nvPr/>
        </p:nvSpPr>
        <p:spPr>
          <a:xfrm>
            <a:off x="5873325" y="1360818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Comic Sans MS" pitchFamily="66" charset="0"/>
              </a:rPr>
              <a:t>a.plates</a:t>
            </a:r>
            <a:r>
              <a:rPr lang="en-US" sz="4800" b="1" dirty="0">
                <a:latin typeface="Comic Sans MS" pitchFamily="66" charset="0"/>
              </a:rPr>
              <a:t> on the table.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484" y="1376448"/>
            <a:ext cx="5553636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1. There are two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877809" y="2429803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b.in the box?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483" y="2429801"/>
            <a:ext cx="555363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2.The cat is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877809" y="3492120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>
                <a:latin typeface="Comic Sans MS" pitchFamily="66" charset="0"/>
              </a:rPr>
              <a:t>c.favourite</a:t>
            </a:r>
            <a:r>
              <a:rPr lang="en-US" sz="4800" b="1" dirty="0">
                <a:latin typeface="Comic Sans MS" pitchFamily="66" charset="0"/>
              </a:rPr>
              <a:t> rugs?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483" y="3492118"/>
            <a:ext cx="555363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3.Is the toy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877808" y="4554438"/>
            <a:ext cx="6818127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err="1">
                <a:latin typeface="Comic Sans MS" pitchFamily="66" charset="0"/>
              </a:rPr>
              <a:t>d.lying</a:t>
            </a:r>
            <a:r>
              <a:rPr lang="en-US" sz="4800" b="1" dirty="0">
                <a:latin typeface="Comic Sans MS" pitchFamily="66" charset="0"/>
              </a:rPr>
              <a:t> on the bed.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484" y="4554436"/>
            <a:ext cx="5553636" cy="82401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latin typeface="Comic Sans MS" pitchFamily="66" charset="0"/>
              </a:rPr>
              <a:t>4.Where are your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640106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2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865254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212106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Comic Sans MS" pitchFamily="66" charset="0"/>
              </a:rPr>
              <a:t>4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98833" y="6055658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241426" y="6055658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357703" y="6055658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B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719904" y="6024282"/>
            <a:ext cx="692866" cy="605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7881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7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20579" y="2469353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736603" y="368353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49359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6 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12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5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5706" y="1303441"/>
            <a:ext cx="5826263" cy="1231100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Comic Sans MS" pitchFamily="66" charset="0"/>
              </a:rPr>
              <a:t>1 WARM UP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331259" y="2526121"/>
            <a:ext cx="11026587" cy="1528571"/>
            <a:chOff x="2067957" y="1919959"/>
            <a:chExt cx="6661210" cy="1146428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9681" b="39007" l="2837" r="91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5" t="19933" r="6968" b="59573"/>
            <a:stretch/>
          </p:blipFill>
          <p:spPr bwMode="auto">
            <a:xfrm>
              <a:off x="2067957" y="1919959"/>
              <a:ext cx="6084293" cy="11464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2350982" y="2170008"/>
              <a:ext cx="6378185" cy="750204"/>
            </a:xfrm>
            <a:prstGeom prst="rect">
              <a:avLst/>
            </a:prstGeom>
            <a:noFill/>
          </p:spPr>
          <p:txBody>
            <a:bodyPr wrap="none" lIns="91438" tIns="45719" rIns="91438" bIns="45719" rtlCol="0">
              <a:spAutoFit/>
            </a:bodyPr>
            <a:lstStyle/>
            <a:p>
              <a:r>
                <a:rPr lang="en-US" sz="5900" b="1" dirty="0">
                  <a:ln>
                    <a:solidFill>
                      <a:prstClr val="white"/>
                    </a:solidFill>
                  </a:ln>
                  <a:solidFill>
                    <a:schemeClr val="bg1"/>
                  </a:solidFill>
                  <a:latin typeface="Comic Sans MS" panose="030F0702030302020204" pitchFamily="66" charset="0"/>
                </a:rPr>
                <a:t>Choose correct answer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6119619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557507-5B20-4B32-995D-68786EA4F113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71700" y="557213"/>
            <a:ext cx="7886700" cy="1243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itchFamily="66" charset="0"/>
              </a:rPr>
              <a:t>REMEMBER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71575" y="2114550"/>
            <a:ext cx="4743450" cy="42576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omic Sans MS" pitchFamily="66" charset="0"/>
              </a:rPr>
              <a:t>VOCABULARY: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Living room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Bedroom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Kitchen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Dining room</a:t>
            </a:r>
          </a:p>
          <a:p>
            <a:endParaRPr lang="en-US" sz="3600" dirty="0">
              <a:latin typeface="Comic Sans MS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357938" y="2114550"/>
            <a:ext cx="5014912" cy="42576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Comic Sans MS" pitchFamily="66" charset="0"/>
              </a:rPr>
              <a:t>STRUCTURE: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>
                <a:latin typeface="Comic Sans MS" pitchFamily="66" charset="0"/>
              </a:rPr>
              <a:t>Where is the </a:t>
            </a:r>
            <a:r>
              <a:rPr lang="en-US" sz="3200" u="sng" dirty="0">
                <a:latin typeface="Comic Sans MS" pitchFamily="66" charset="0"/>
              </a:rPr>
              <a:t>rug</a:t>
            </a:r>
            <a:r>
              <a:rPr lang="en-US" sz="3200" dirty="0">
                <a:latin typeface="Comic Sans MS" pitchFamily="66" charset="0"/>
              </a:rPr>
              <a:t>?</a:t>
            </a:r>
          </a:p>
          <a:p>
            <a:r>
              <a:rPr lang="en-US" sz="3200" dirty="0">
                <a:latin typeface="Comic Sans MS" pitchFamily="66" charset="0"/>
              </a:rPr>
              <a:t>- The rug is in front of the fridge.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4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laser.wav"/>
          </p:stSnd>
        </p:sndAc>
      </p:transition>
    </mc:Choice>
    <mc:Fallback xmlns="">
      <p:transition spd="slow">
        <p:blinds dir="vert"/>
        <p:sndAc>
          <p:stSnd>
            <p:snd r:embed="rId4" name="laser.wav"/>
          </p:stSnd>
        </p:sndAc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3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299447" y="787401"/>
            <a:ext cx="7785846" cy="697627"/>
            <a:chOff x="2590800" y="590550"/>
            <a:chExt cx="3850717" cy="523220"/>
          </a:xfrm>
        </p:grpSpPr>
        <p:sp>
          <p:nvSpPr>
            <p:cNvPr id="5" name="Rounded Rectangle 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TV is ________ the sofa.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2000" y="2732999"/>
            <a:ext cx="2251541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in</a:t>
            </a:r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74306" y="2733005"/>
            <a:ext cx="2515057" cy="6155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in front of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116" y="1636158"/>
            <a:ext cx="6175188" cy="375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3263572"/>
      </p:ext>
    </p:extLst>
  </p:cSld>
  <p:clrMapOvr>
    <a:masterClrMapping/>
  </p:clrMapOvr>
  <p:transition spd="slow">
    <p:randomBar dir="vert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DE141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5788" y="2731376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behind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10304" y="2721166"/>
            <a:ext cx="2266345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Comic Sans MS" pitchFamily="66" charset="0"/>
              </a:rPr>
              <a:t>under </a:t>
            </a:r>
            <a:endParaRPr lang="en-US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158035" y="706306"/>
            <a:ext cx="8861611" cy="697627"/>
            <a:chOff x="2590800" y="590550"/>
            <a:chExt cx="3850717" cy="523220"/>
          </a:xfrm>
        </p:grpSpPr>
        <p:sp>
          <p:nvSpPr>
            <p:cNvPr id="15" name="Rounded Rectangle 1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fridge is _______ the table.</a:t>
              </a:r>
            </a:p>
          </p:txBody>
        </p:sp>
      </p:grpSp>
      <p:pic>
        <p:nvPicPr>
          <p:cNvPr id="1028" name="Picture 4" descr="Fridge freezer buyer's guide - Good Homes magazine : Goodhomes Magazin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090" y="1651845"/>
            <a:ext cx="5430118" cy="404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0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voltage.wav"/>
          </p:stSnd>
        </p:sndAc>
      </p:transition>
    </mc:Choice>
    <mc:Fallback xmlns="">
      <p:transition spd="slow">
        <p:split orient="vert"/>
        <p:sndAc>
          <p:stSnd>
            <p:snd r:embed="rId9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871268" y="787401"/>
            <a:ext cx="9214025" cy="697627"/>
            <a:chOff x="2590800" y="590550"/>
            <a:chExt cx="3850717" cy="523220"/>
          </a:xfrm>
        </p:grpSpPr>
        <p:sp>
          <p:nvSpPr>
            <p:cNvPr id="5" name="Rounded Rectangle 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kitchen is _____ the living room.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2000" y="2732999"/>
            <a:ext cx="2251541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under</a:t>
            </a:r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74306" y="2733005"/>
            <a:ext cx="2515057" cy="6155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behind</a:t>
            </a:r>
            <a:endParaRPr lang="en-U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pic>
        <p:nvPicPr>
          <p:cNvPr id="3074" name="Picture 2" descr="Premium Photo | Living room interior wall mockup in warm tones with leather  sofa which is behind the kitchen.3d renderi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498" y="1751252"/>
            <a:ext cx="5962650" cy="385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80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ind.wav"/>
          </p:stSnd>
        </p:sndAc>
      </p:transition>
    </mc:Choice>
    <mc:Fallback xmlns="">
      <p:transition spd="slow">
        <p:sndAc>
          <p:stSnd>
            <p:snd r:embed="rId9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DE141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6"/>
            <a:ext cx="1564144" cy="749977"/>
          </a:xfrm>
          <a:prstGeom prst="rect">
            <a:avLst/>
          </a:prstGeom>
        </p:spPr>
      </p:pic>
      <p:pic>
        <p:nvPicPr>
          <p:cNvPr id="3" name="Picture 10" descr="Hình nền Tài Liệu Học Tập Mùa Học, đơn Giản, Màu Xanh Da Trời, Bông Hoa  Vector để tải xuống miễn phí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5788" y="2731376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itchFamily="66" charset="0"/>
              </a:rPr>
              <a:t>fork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10304" y="2721166"/>
            <a:ext cx="2575859" cy="615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Comic Sans MS" pitchFamily="66" charset="0"/>
              </a:rPr>
              <a:t>bowl</a:t>
            </a:r>
            <a:endParaRPr lang="en-US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5219" y="428946"/>
            <a:ext cx="1564144" cy="74997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873717" y="706306"/>
            <a:ext cx="8145929" cy="697627"/>
            <a:chOff x="2590800" y="590550"/>
            <a:chExt cx="3850717" cy="523220"/>
          </a:xfrm>
        </p:grpSpPr>
        <p:sp>
          <p:nvSpPr>
            <p:cNvPr id="15" name="Rounded Rectangle 14"/>
            <p:cNvSpPr/>
            <p:nvPr/>
          </p:nvSpPr>
          <p:spPr>
            <a:xfrm>
              <a:off x="2590800" y="590550"/>
              <a:ext cx="3850717" cy="52322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02480" y="590550"/>
              <a:ext cx="3739037" cy="49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700" b="1" dirty="0">
                  <a:solidFill>
                    <a:srgbClr val="002060"/>
                  </a:solidFill>
                  <a:latin typeface="Comic Sans MS" pitchFamily="66" charset="0"/>
                </a:rPr>
                <a:t>The plate is next to the ____ .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455" y="1578743"/>
            <a:ext cx="5917826" cy="473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87539"/>
      </p:ext>
    </p:extLst>
  </p:cSld>
  <p:clrMapOvr>
    <a:masterClrMapping/>
  </p:clrMapOvr>
  <p:transition spd="slow">
    <p:cover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589;p33"/>
          <p:cNvGrpSpPr/>
          <p:nvPr/>
        </p:nvGrpSpPr>
        <p:grpSpPr>
          <a:xfrm>
            <a:off x="-484093" y="1121099"/>
            <a:ext cx="12898192" cy="4894690"/>
            <a:chOff x="1451343" y="776658"/>
            <a:chExt cx="6575465" cy="3715416"/>
          </a:xfrm>
        </p:grpSpPr>
        <p:grpSp>
          <p:nvGrpSpPr>
            <p:cNvPr id="6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55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33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26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7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1637;p33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1651;p33"/>
          <p:cNvGrpSpPr/>
          <p:nvPr/>
        </p:nvGrpSpPr>
        <p:grpSpPr>
          <a:xfrm>
            <a:off x="8943814" y="4173522"/>
            <a:ext cx="2636328" cy="2712095"/>
            <a:chOff x="5742149" y="2182223"/>
            <a:chExt cx="2080960" cy="2439344"/>
          </a:xfrm>
        </p:grpSpPr>
        <p:grpSp>
          <p:nvGrpSpPr>
            <p:cNvPr id="61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68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63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" name="TextBox 87"/>
          <p:cNvSpPr txBox="1"/>
          <p:nvPr/>
        </p:nvSpPr>
        <p:spPr>
          <a:xfrm>
            <a:off x="2275013" y="1166433"/>
            <a:ext cx="7303602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6000" b="1" dirty="0">
                <a:ln w="50800"/>
                <a:solidFill>
                  <a:schemeClr val="bg1">
                    <a:shade val="50000"/>
                  </a:schemeClr>
                </a:solidFill>
                <a:latin typeface="Comic Sans MS" panose="030F0702030302020204" pitchFamily="66" charset="0"/>
              </a:rPr>
              <a:t>2 PRESENTATION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232172" y="2563859"/>
            <a:ext cx="86693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Task 7 Listen and tick</a:t>
            </a:r>
          </a:p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 for True and F for False.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337187"/>
      </p:ext>
    </p:extLst>
  </p:cSld>
  <p:clrMapOvr>
    <a:masterClrMapping/>
  </p:clrMapOvr>
  <p:transition spd="slow">
    <p:wipe/>
    <p:sndAc>
      <p:stSnd>
        <p:snd r:embed="rId3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ầu Vồng, Kawaii, Cloud, Mưa, Thời Tiế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7690">
            <a:off x="-1027127" y="3189988"/>
            <a:ext cx="5965102" cy="298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1193" y="57239"/>
            <a:ext cx="60660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omic Sans MS" pitchFamily="66" charset="0"/>
              </a:rPr>
              <a:t>7. Listen and tick T or F.</a:t>
            </a:r>
          </a:p>
          <a:p>
            <a:endParaRPr lang="en-US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55425" y="657403"/>
            <a:ext cx="7086592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omic Sans MS" pitchFamily="66" charset="0"/>
              </a:rPr>
              <a:t>1.The fridge is next to the table.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2632" y="1419946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True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69153" y="1376765"/>
            <a:ext cx="2169994" cy="82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mic Sans MS" pitchFamily="66" charset="0"/>
              </a:rPr>
              <a:t>False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052" y="120938"/>
            <a:ext cx="1173108" cy="562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1955425" y="2501832"/>
            <a:ext cx="8237446" cy="413156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39050" y="1433394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823694" y="1377910"/>
            <a:ext cx="847165" cy="8240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965798" y="1337570"/>
            <a:ext cx="5629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" name="track 2.8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7761.33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89271" y="869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8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amera.wav"/>
          </p:stSnd>
        </p:sndAc>
      </p:transition>
    </mc:Choice>
    <mc:Fallback xmlns="">
      <p:transition spd="slow">
        <p:sndAc>
          <p:stSnd>
            <p:snd r:embed="rId11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5" grpId="0" animBg="1"/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6984</TotalTime>
  <Words>644</Words>
  <Application>Microsoft Office PowerPoint</Application>
  <PresentationFormat>Widescreen</PresentationFormat>
  <Paragraphs>175</Paragraphs>
  <Slides>31</Slides>
  <Notes>10</Notes>
  <HiddenSlides>0</HiddenSlides>
  <MMClips>13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31</vt:i4>
      </vt:variant>
    </vt:vector>
  </HeadingPairs>
  <TitlesOfParts>
    <vt:vector size="57" baseType="lpstr">
      <vt:lpstr>黑体</vt:lpstr>
      <vt:lpstr>宋体</vt:lpstr>
      <vt:lpstr>Aharoni</vt:lpstr>
      <vt:lpstr>Arial</vt:lpstr>
      <vt:lpstr>Arial Rounded MT Bold</vt:lpstr>
      <vt:lpstr>Bangers</vt:lpstr>
      <vt:lpstr>Barlow</vt:lpstr>
      <vt:lpstr>Barlow Medium</vt:lpstr>
      <vt:lpstr>Bebas Neue</vt:lpstr>
      <vt:lpstr>Bree Serif</vt:lpstr>
      <vt:lpstr>Calibri</vt:lpstr>
      <vt:lpstr>Cambria</vt:lpstr>
      <vt:lpstr>Comic Sans MS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Sriracha</vt:lpstr>
      <vt:lpstr>Wingdings</vt:lpstr>
      <vt:lpstr>Science Subject for Elementary - 3rd Grade: Physical, Life, and Earth by Slidesgo</vt:lpstr>
      <vt:lpstr>P.E. Subject for Middle School - 6th Grade: Sports &amp; Games by Slidesgo</vt:lpstr>
      <vt:lpstr>Who's Who Game by Slidesgo</vt:lpstr>
      <vt:lpstr>1_Who's Who Game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Phep</dc:creator>
  <cp:lastModifiedBy>Thanh Hoà Nguyễn</cp:lastModifiedBy>
  <cp:revision>164</cp:revision>
  <dcterms:created xsi:type="dcterms:W3CDTF">2022-06-04T05:30:59Z</dcterms:created>
  <dcterms:modified xsi:type="dcterms:W3CDTF">2023-06-30T07:58:40Z</dcterms:modified>
</cp:coreProperties>
</file>