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5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6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7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8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9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0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comments/comment2.xml" ContentType="application/vnd.openxmlformats-officedocument.presentationml.comments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comments/comment3.xml" ContentType="application/vnd.openxmlformats-officedocument.presentationml.comments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718" r:id="rId3"/>
    <p:sldMasterId id="2147483730" r:id="rId4"/>
    <p:sldMasterId id="2147483750" r:id="rId5"/>
    <p:sldMasterId id="2147483758" r:id="rId6"/>
    <p:sldMasterId id="2147483770" r:id="rId7"/>
    <p:sldMasterId id="2147483782" r:id="rId8"/>
    <p:sldMasterId id="2147483794" r:id="rId9"/>
    <p:sldMasterId id="2147483806" r:id="rId10"/>
    <p:sldMasterId id="2147483819" r:id="rId11"/>
  </p:sldMasterIdLst>
  <p:notesMasterIdLst>
    <p:notesMasterId r:id="rId42"/>
  </p:notesMasterIdLst>
  <p:sldIdLst>
    <p:sldId id="347" r:id="rId12"/>
    <p:sldId id="258" r:id="rId13"/>
    <p:sldId id="348" r:id="rId14"/>
    <p:sldId id="326" r:id="rId15"/>
    <p:sldId id="260" r:id="rId16"/>
    <p:sldId id="350" r:id="rId17"/>
    <p:sldId id="309" r:id="rId18"/>
    <p:sldId id="307" r:id="rId19"/>
    <p:sldId id="310" r:id="rId20"/>
    <p:sldId id="311" r:id="rId21"/>
    <p:sldId id="351" r:id="rId22"/>
    <p:sldId id="316" r:id="rId23"/>
    <p:sldId id="291" r:id="rId24"/>
    <p:sldId id="256" r:id="rId25"/>
    <p:sldId id="340" r:id="rId26"/>
    <p:sldId id="341" r:id="rId27"/>
    <p:sldId id="342" r:id="rId28"/>
    <p:sldId id="353" r:id="rId29"/>
    <p:sldId id="319" r:id="rId30"/>
    <p:sldId id="331" r:id="rId31"/>
    <p:sldId id="330" r:id="rId32"/>
    <p:sldId id="333" r:id="rId33"/>
    <p:sldId id="334" r:id="rId34"/>
    <p:sldId id="322" r:id="rId35"/>
    <p:sldId id="354" r:id="rId36"/>
    <p:sldId id="325" r:id="rId37"/>
    <p:sldId id="355" r:id="rId38"/>
    <p:sldId id="344" r:id="rId39"/>
    <p:sldId id="345" r:id="rId40"/>
    <p:sldId id="356" r:id="rId41"/>
  </p:sldIdLst>
  <p:sldSz cx="12192000" cy="6858000"/>
  <p:notesSz cx="6858000" cy="9144000"/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4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59" autoAdjust="0"/>
    <p:restoredTop sz="75804" autoAdjust="0"/>
  </p:normalViewPr>
  <p:slideViewPr>
    <p:cSldViewPr snapToGrid="0">
      <p:cViewPr varScale="1">
        <p:scale>
          <a:sx n="63" d="100"/>
          <a:sy n="63" d="100"/>
        </p:scale>
        <p:origin x="12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tags" Target="tags/tag1.xml"/><Relationship Id="rId48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1T16:01:59.863" idx="4">
    <p:pos x="10" y="10"/>
    <p:text>Ảnh show ra chưa được chất lượng lắm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1T16:02:26.900" idx="5">
    <p:pos x="10" y="10"/>
    <p:text>Ảnh show ra chưa được chất lượng lắm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1T16:03:08.940" idx="6">
    <p:pos x="10" y="10"/>
    <p:text>Ảnh show ra chưa được chất lượng lắm</p:text>
    <p:extLst>
      <p:ext uri="{C676402C-5697-4E1C-873F-D02D1690AC5C}">
        <p15:threadingInfo xmlns:p15="http://schemas.microsoft.com/office/powerpoint/2012/main" timeZoneBias="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AE85F-F83E-457C-BDA2-954AACD53AE5}" type="datetimeFigureOut">
              <a:rPr lang="en-US" smtClean="0"/>
              <a:t>5/20/2023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A0D88-B630-4046-B409-7BBAD35AE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89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7971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9534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Let the </a:t>
            </a:r>
            <a:r>
              <a:rPr lang="en-US" dirty="0" err="1"/>
              <a:t>sts</a:t>
            </a:r>
            <a:r>
              <a:rPr lang="en-US" dirty="0"/>
              <a:t> 1 by 1 read again the answers</a:t>
            </a:r>
          </a:p>
        </p:txBody>
      </p:sp>
    </p:spTree>
    <p:extLst>
      <p:ext uri="{BB962C8B-B14F-4D97-AF65-F5344CB8AC3E}">
        <p14:creationId xmlns:p14="http://schemas.microsoft.com/office/powerpoint/2010/main" val="1976327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Game: Save the world.</a:t>
            </a:r>
          </a:p>
          <a:p>
            <a:r>
              <a:rPr lang="en-US" dirty="0"/>
              <a:t>-T divides class into 2 teams: Boys and Girls.</a:t>
            </a:r>
          </a:p>
          <a:p>
            <a:pPr marL="171450" indent="-171450">
              <a:buFontTx/>
              <a:buChar char="-"/>
            </a:pPr>
            <a:r>
              <a:rPr lang="en-US" dirty="0"/>
              <a:t>1 boy and 1 girl take turn to answer 1 question by listening and choosing the correct pictures.</a:t>
            </a:r>
          </a:p>
          <a:p>
            <a:pPr marL="0" indent="0">
              <a:buFontTx/>
              <a:buNone/>
            </a:pPr>
            <a:r>
              <a:rPr lang="en-US" dirty="0"/>
              <a:t>-After choosing the correct pictures, T asks 1 student to write the answers(words) on the board.</a:t>
            </a: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8A0D88-B630-4046-B409-7BBAD35AED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640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Game: Save the world.</a:t>
            </a:r>
          </a:p>
          <a:p>
            <a:r>
              <a:rPr lang="en-US" dirty="0" smtClean="0"/>
              <a:t>-T divides class into 2 teams: Boys and Girls.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1 boy and 1 girl take turn to answer 1 question by listening and choosing the correct pictures.</a:t>
            </a:r>
          </a:p>
          <a:p>
            <a:pPr marL="0" indent="0">
              <a:buFontTx/>
              <a:buNone/>
            </a:pPr>
            <a:r>
              <a:rPr lang="en-US" dirty="0" smtClean="0"/>
              <a:t>-After choosing the correct pictures, T asks 1 student to write the answers(words) on the board.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THIẾT</a:t>
            </a:r>
            <a:r>
              <a:rPr lang="en-US" baseline="0" dirty="0" smtClean="0"/>
              <a:t> </a:t>
            </a:r>
            <a:r>
              <a:rPr lang="en-US" baseline="0" dirty="0"/>
              <a:t>KẾ HOẠT ĐỘNG TƯƠNG TÁC CHO SLIDE </a:t>
            </a:r>
            <a:r>
              <a:rPr lang="en-US" baseline="0" dirty="0" smtClean="0"/>
              <a:t>14-&gt;17 </a:t>
            </a:r>
            <a:r>
              <a:rPr lang="en-US" baseline="0" dirty="0"/>
              <a:t>KÈM THEO FILE NGHE </a:t>
            </a:r>
          </a:p>
          <a:p>
            <a:r>
              <a:rPr lang="en-US" baseline="0" dirty="0" smtClean="0"/>
              <a:t>-Click Audio,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trọn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click </a:t>
            </a:r>
            <a:r>
              <a:rPr lang="en-US" baseline="0" dirty="0" err="1" smtClean="0"/>
              <a:t>chuột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xuất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8A0D88-B630-4046-B409-7BBAD35AED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480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THIẾT</a:t>
            </a:r>
            <a:r>
              <a:rPr lang="en-US" baseline="0" dirty="0" smtClean="0"/>
              <a:t> KẾ HOẠT ĐỘNG TƯƠNG TÁC CHO SLIDE 14-&gt;17 KÈM THEO FILE NGHE </a:t>
            </a:r>
          </a:p>
          <a:p>
            <a:r>
              <a:rPr lang="en-US" baseline="0" dirty="0" smtClean="0"/>
              <a:t>-Click Audio,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trọn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click </a:t>
            </a:r>
            <a:r>
              <a:rPr lang="en-US" baseline="0" dirty="0" err="1" smtClean="0"/>
              <a:t>chuột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xuất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A0D88-B630-4046-B409-7BBAD35AEDA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342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THIẾT</a:t>
            </a:r>
            <a:r>
              <a:rPr lang="en-US" baseline="0" dirty="0" smtClean="0"/>
              <a:t> KẾ HOẠT ĐỘNG TƯƠNG TÁC CHO SLIDE 14-&gt;17 KÈM THEO FILE NGHE </a:t>
            </a:r>
          </a:p>
          <a:p>
            <a:r>
              <a:rPr lang="en-US" baseline="0" dirty="0" smtClean="0"/>
              <a:t>-Click Audio,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trọn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click </a:t>
            </a:r>
            <a:r>
              <a:rPr lang="en-US" baseline="0" dirty="0" err="1" smtClean="0"/>
              <a:t>chuột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xuất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A0D88-B630-4046-B409-7BBAD35AEDA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1894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THIẾT</a:t>
            </a:r>
            <a:r>
              <a:rPr lang="en-US" baseline="0" dirty="0" smtClean="0"/>
              <a:t> KẾ HOẠT ĐỘNG TƯƠNG TÁC CHO SLIDE 14-&gt;17 KÈM THEO FILE NGHE </a:t>
            </a:r>
          </a:p>
          <a:p>
            <a:r>
              <a:rPr lang="en-US" baseline="0" dirty="0" smtClean="0"/>
              <a:t>-Click Audio,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trọn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click </a:t>
            </a:r>
            <a:r>
              <a:rPr lang="en-US" baseline="0" dirty="0" err="1" smtClean="0"/>
              <a:t>chuột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xuất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A0D88-B630-4046-B409-7BBAD35AEDA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0825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67713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-Let the </a:t>
            </a:r>
            <a:r>
              <a:rPr lang="en-US" dirty="0" err="1"/>
              <a:t>sts</a:t>
            </a:r>
            <a:r>
              <a:rPr lang="en-US" dirty="0"/>
              <a:t> write the names and titles of each one.</a:t>
            </a:r>
          </a:p>
        </p:txBody>
      </p:sp>
    </p:spTree>
    <p:extLst>
      <p:ext uri="{BB962C8B-B14F-4D97-AF65-F5344CB8AC3E}">
        <p14:creationId xmlns:p14="http://schemas.microsoft.com/office/powerpoint/2010/main" val="35794018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b="1" dirty="0"/>
              <a:t>Game: Who is who?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Divide the class into 4 groups.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b="0" dirty="0"/>
              <a:t>Teacher calls a name of a member of the family member in the picture.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Teacher hides a name of a family member.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 err="1">
                <a:effectLst/>
                <a:latin typeface="Times New Roman"/>
              </a:rPr>
              <a:t>Sts</a:t>
            </a:r>
            <a:r>
              <a:rPr lang="en-US" sz="1200" dirty="0">
                <a:effectLst/>
                <a:latin typeface="Times New Roman"/>
              </a:rPr>
              <a:t> have to say the name or who the person is.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Who says it fast will get points for the groups.</a:t>
            </a:r>
          </a:p>
          <a:p>
            <a:pPr marL="158750" indent="0">
              <a:buNone/>
            </a:pPr>
            <a:endParaRPr lang="en-US" b="0" dirty="0"/>
          </a:p>
          <a:p>
            <a:pPr marL="15875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942630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e181bac8a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e181bac8a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b="1" dirty="0"/>
              <a:t>Game: Who is who</a:t>
            </a:r>
            <a:r>
              <a:rPr lang="en-US" b="1" dirty="0" smtClean="0"/>
              <a:t>? </a:t>
            </a:r>
          </a:p>
          <a:p>
            <a:pPr marL="158750" indent="0">
              <a:buNone/>
            </a:pPr>
            <a:r>
              <a:rPr lang="en-US" sz="1200" dirty="0" smtClean="0">
                <a:effectLst/>
                <a:latin typeface="Times New Roman"/>
              </a:rPr>
              <a:t>Divide </a:t>
            </a:r>
            <a:r>
              <a:rPr lang="en-US" sz="1200" dirty="0">
                <a:effectLst/>
                <a:latin typeface="Times New Roman"/>
              </a:rPr>
              <a:t>the class into 4 groups.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b="0" dirty="0"/>
              <a:t>Teacher calls a name of a member of the family member in the picture.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Teacher hides a name of a family member.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 err="1">
                <a:effectLst/>
                <a:latin typeface="Times New Roman"/>
              </a:rPr>
              <a:t>Sts</a:t>
            </a:r>
            <a:r>
              <a:rPr lang="en-US" sz="1200" dirty="0">
                <a:effectLst/>
                <a:latin typeface="Times New Roman"/>
              </a:rPr>
              <a:t> have to say the name or who the person is.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Who says it fast will get points for the groups.</a:t>
            </a:r>
          </a:p>
          <a:p>
            <a:pPr marL="158750" indent="0">
              <a:buNone/>
            </a:pPr>
            <a:endParaRPr lang="en-US" b="0" dirty="0"/>
          </a:p>
          <a:p>
            <a:pPr marL="15875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0757444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b="1" dirty="0"/>
              <a:t>Game: Who is who?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Divide the class into 4 groups.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b="0" dirty="0"/>
              <a:t>Teacher calls a name of a member of the family member in the picture.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Teacher hides a name of a family member.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 err="1">
                <a:effectLst/>
                <a:latin typeface="Times New Roman"/>
              </a:rPr>
              <a:t>Sts</a:t>
            </a:r>
            <a:r>
              <a:rPr lang="en-US" sz="1200" dirty="0">
                <a:effectLst/>
                <a:latin typeface="Times New Roman"/>
              </a:rPr>
              <a:t> have to say the name or who the person is.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Who says it fast will get points for the groups.</a:t>
            </a:r>
          </a:p>
          <a:p>
            <a:pPr marL="158750" indent="0">
              <a:buNone/>
            </a:pPr>
            <a:endParaRPr lang="en-US" b="0" dirty="0"/>
          </a:p>
          <a:p>
            <a:pPr marL="15875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670200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b="1" dirty="0"/>
              <a:t>Game: Who is who?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Divide the class into 4 groups.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b="0" dirty="0"/>
              <a:t>Teacher calls a name of a member of the family member in the picture.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Teacher hides a name of a family member.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 err="1">
                <a:effectLst/>
                <a:latin typeface="Times New Roman"/>
              </a:rPr>
              <a:t>Sts</a:t>
            </a:r>
            <a:r>
              <a:rPr lang="en-US" sz="1200" dirty="0">
                <a:effectLst/>
                <a:latin typeface="Times New Roman"/>
              </a:rPr>
              <a:t> have to say the name or who the person is.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effectLst/>
                <a:latin typeface="Times New Roman"/>
              </a:rPr>
              <a:t>Who says it fast will get points for the groups.</a:t>
            </a:r>
          </a:p>
          <a:p>
            <a:pPr marL="158750" indent="0">
              <a:buNone/>
            </a:pPr>
            <a:endParaRPr lang="en-US" b="0" dirty="0"/>
          </a:p>
          <a:p>
            <a:pPr marL="15875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0500524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1084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32633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Students stick the pictures they bring from home and present in group the in front of class.</a:t>
            </a:r>
          </a:p>
          <a:p>
            <a:r>
              <a:rPr lang="en-A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Extension: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Game: Memorization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-Let the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show their picture of family they bring from home.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-Let the others listen and remember.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-Let other students talk about their friend ‘s family tree.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9800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5128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Look at the pictures and circle the correct answers.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A0D88-B630-4046-B409-7BBAD35AEDA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408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Look at the pictures and circle the correct answers.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A0D88-B630-4046-B409-7BBAD35AEDA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22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086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7447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Turn on the music and let the </a:t>
            </a:r>
            <a:r>
              <a:rPr lang="en-US" dirty="0" err="1"/>
              <a:t>sts</a:t>
            </a:r>
            <a:r>
              <a:rPr lang="en-US" dirty="0"/>
              <a:t> follow</a:t>
            </a:r>
          </a:p>
        </p:txBody>
      </p:sp>
    </p:spTree>
    <p:extLst>
      <p:ext uri="{BB962C8B-B14F-4D97-AF65-F5344CB8AC3E}">
        <p14:creationId xmlns:p14="http://schemas.microsoft.com/office/powerpoint/2010/main" val="3412037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e37b21309c_0_197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e37b21309c_0_197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-Divide class into 2 teams-Boys and Girls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 the </a:t>
            </a:r>
            <a:r>
              <a:rPr lang="en-US" dirty="0" err="1"/>
              <a:t>sts</a:t>
            </a:r>
            <a:r>
              <a:rPr lang="en-US" dirty="0"/>
              <a:t> look at 1 of the pieces and guess the picture behind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Answer: aunt</a:t>
            </a:r>
          </a:p>
        </p:txBody>
      </p:sp>
    </p:spTree>
    <p:extLst>
      <p:ext uri="{BB962C8B-B14F-4D97-AF65-F5344CB8AC3E}">
        <p14:creationId xmlns:p14="http://schemas.microsoft.com/office/powerpoint/2010/main" val="298751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Answer: grandma</a:t>
            </a:r>
          </a:p>
        </p:txBody>
      </p:sp>
    </p:spTree>
    <p:extLst>
      <p:ext uri="{BB962C8B-B14F-4D97-AF65-F5344CB8AC3E}">
        <p14:creationId xmlns:p14="http://schemas.microsoft.com/office/powerpoint/2010/main" val="1272783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Answer: uncle</a:t>
            </a:r>
          </a:p>
        </p:txBody>
      </p:sp>
    </p:spTree>
    <p:extLst>
      <p:ext uri="{BB962C8B-B14F-4D97-AF65-F5344CB8AC3E}">
        <p14:creationId xmlns:p14="http://schemas.microsoft.com/office/powerpoint/2010/main" val="3150518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Answer: cousin</a:t>
            </a:r>
          </a:p>
        </p:txBody>
      </p:sp>
    </p:spTree>
    <p:extLst>
      <p:ext uri="{BB962C8B-B14F-4D97-AF65-F5344CB8AC3E}">
        <p14:creationId xmlns:p14="http://schemas.microsoft.com/office/powerpoint/2010/main" val="1772073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Relationship Id="rId6" Type="http://schemas.openxmlformats.org/officeDocument/2006/relationships/audio" Target="../media/audio1.wav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546">
            <a:off x="960000" y="5162784"/>
            <a:ext cx="5035600" cy="5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60000" y="2477100"/>
            <a:ext cx="7548000" cy="27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 b="0">
                <a:solidFill>
                  <a:srgbClr val="191919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0448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4">
  <p:cSld name="Background 4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5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5"/>
          <p:cNvSpPr/>
          <p:nvPr/>
        </p:nvSpPr>
        <p:spPr>
          <a:xfrm>
            <a:off x="7827134" y="2131085"/>
            <a:ext cx="3263781" cy="1216945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7" name="Google Shape;227;p25"/>
          <p:cNvSpPr/>
          <p:nvPr/>
        </p:nvSpPr>
        <p:spPr>
          <a:xfrm>
            <a:off x="3923592" y="1234987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8" name="Google Shape;228;p25"/>
          <p:cNvSpPr/>
          <p:nvPr/>
        </p:nvSpPr>
        <p:spPr>
          <a:xfrm>
            <a:off x="2216773" y="21910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25"/>
          <p:cNvSpPr/>
          <p:nvPr/>
        </p:nvSpPr>
        <p:spPr>
          <a:xfrm>
            <a:off x="10937440" y="4463769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25"/>
          <p:cNvSpPr/>
          <p:nvPr/>
        </p:nvSpPr>
        <p:spPr>
          <a:xfrm>
            <a:off x="903825" y="43394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25"/>
          <p:cNvSpPr/>
          <p:nvPr/>
        </p:nvSpPr>
        <p:spPr>
          <a:xfrm>
            <a:off x="-253400" y="494185"/>
            <a:ext cx="3263781" cy="1216945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7717363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118789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4095508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8096918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071823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7236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14767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963364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03499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99595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5863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oogle Shape;93;p3"/>
          <p:cNvGrpSpPr/>
          <p:nvPr/>
        </p:nvGrpSpPr>
        <p:grpSpPr>
          <a:xfrm flipH="1">
            <a:off x="-393062" y="4520617"/>
            <a:ext cx="5653627" cy="2641523"/>
            <a:chOff x="4434156" y="56550"/>
            <a:chExt cx="3505543" cy="2052072"/>
          </a:xfrm>
        </p:grpSpPr>
        <p:sp>
          <p:nvSpPr>
            <p:cNvPr id="94" name="Google Shape;94;p3"/>
            <p:cNvSpPr/>
            <p:nvPr/>
          </p:nvSpPr>
          <p:spPr>
            <a:xfrm flipH="1">
              <a:off x="4434156" y="763689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95" name="Google Shape;95;p3"/>
            <p:cNvSpPr/>
            <p:nvPr/>
          </p:nvSpPr>
          <p:spPr>
            <a:xfrm flipH="1">
              <a:off x="5605281" y="246397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96" name="Google Shape;96;p3"/>
            <p:cNvSpPr/>
            <p:nvPr/>
          </p:nvSpPr>
          <p:spPr>
            <a:xfrm flipH="1">
              <a:off x="4502042" y="1258848"/>
              <a:ext cx="310217" cy="287055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97" name="Google Shape;97;p3"/>
            <p:cNvSpPr/>
            <p:nvPr/>
          </p:nvSpPr>
          <p:spPr>
            <a:xfrm flipH="1">
              <a:off x="4852707" y="1601665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98" name="Google Shape;98;p3"/>
            <p:cNvSpPr/>
            <p:nvPr/>
          </p:nvSpPr>
          <p:spPr>
            <a:xfrm flipH="1">
              <a:off x="6342297" y="56550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99" name="Google Shape;99;p3"/>
            <p:cNvSpPr/>
            <p:nvPr/>
          </p:nvSpPr>
          <p:spPr>
            <a:xfrm flipH="1">
              <a:off x="6689896" y="575708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00" name="Google Shape;100;p3"/>
            <p:cNvSpPr/>
            <p:nvPr/>
          </p:nvSpPr>
          <p:spPr>
            <a:xfrm flipH="1">
              <a:off x="7067596" y="1225701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01" name="Google Shape;101;p3"/>
            <p:cNvSpPr/>
            <p:nvPr/>
          </p:nvSpPr>
          <p:spPr>
            <a:xfrm flipH="1">
              <a:off x="5793237" y="1258218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02" name="Google Shape;102;p3"/>
            <p:cNvSpPr/>
            <p:nvPr/>
          </p:nvSpPr>
          <p:spPr>
            <a:xfrm flipH="1">
              <a:off x="6493175" y="1926606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</p:grpSp>
      <p:sp>
        <p:nvSpPr>
          <p:cNvPr id="103" name="Google Shape;103;p3"/>
          <p:cNvSpPr txBox="1">
            <a:spLocks noGrp="1"/>
          </p:cNvSpPr>
          <p:nvPr>
            <p:ph type="title"/>
          </p:nvPr>
        </p:nvSpPr>
        <p:spPr>
          <a:xfrm>
            <a:off x="415619" y="2867988"/>
            <a:ext cx="11361304" cy="11222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6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633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633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633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633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633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633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633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633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7151264" y="-513998"/>
            <a:ext cx="5653627" cy="2641523"/>
            <a:chOff x="4434156" y="56550"/>
            <a:chExt cx="3505543" cy="2052072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4434156" y="763689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5605281" y="246397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07" name="Google Shape;107;p3"/>
            <p:cNvSpPr/>
            <p:nvPr/>
          </p:nvSpPr>
          <p:spPr>
            <a:xfrm flipH="1">
              <a:off x="4502042" y="1258848"/>
              <a:ext cx="310217" cy="287055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08" name="Google Shape;108;p3"/>
            <p:cNvSpPr/>
            <p:nvPr/>
          </p:nvSpPr>
          <p:spPr>
            <a:xfrm flipH="1">
              <a:off x="4852707" y="1601665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09" name="Google Shape;109;p3"/>
            <p:cNvSpPr/>
            <p:nvPr/>
          </p:nvSpPr>
          <p:spPr>
            <a:xfrm flipH="1">
              <a:off x="6342297" y="56550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10" name="Google Shape;110;p3"/>
            <p:cNvSpPr/>
            <p:nvPr/>
          </p:nvSpPr>
          <p:spPr>
            <a:xfrm flipH="1">
              <a:off x="6689896" y="575708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11" name="Google Shape;111;p3"/>
            <p:cNvSpPr/>
            <p:nvPr/>
          </p:nvSpPr>
          <p:spPr>
            <a:xfrm flipH="1">
              <a:off x="7067596" y="1225701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12" name="Google Shape;112;p3"/>
            <p:cNvSpPr/>
            <p:nvPr/>
          </p:nvSpPr>
          <p:spPr>
            <a:xfrm flipH="1">
              <a:off x="5793237" y="1258218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13" name="Google Shape;113;p3"/>
            <p:cNvSpPr/>
            <p:nvPr/>
          </p:nvSpPr>
          <p:spPr>
            <a:xfrm flipH="1">
              <a:off x="6493175" y="1926606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</p:grpSp>
    </p:spTree>
    <p:extLst>
      <p:ext uri="{BB962C8B-B14F-4D97-AF65-F5344CB8AC3E}">
        <p14:creationId xmlns:p14="http://schemas.microsoft.com/office/powerpoint/2010/main" val="368812267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8757086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4954407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8049315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59935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794051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35199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5346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15714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84467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2961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4"/>
          <p:cNvGrpSpPr/>
          <p:nvPr/>
        </p:nvGrpSpPr>
        <p:grpSpPr>
          <a:xfrm>
            <a:off x="319367" y="164383"/>
            <a:ext cx="11347099" cy="2037355"/>
            <a:chOff x="198024" y="127700"/>
            <a:chExt cx="7035792" cy="1582723"/>
          </a:xfrm>
        </p:grpSpPr>
        <p:grpSp>
          <p:nvGrpSpPr>
            <p:cNvPr id="116" name="Google Shape;116;p4"/>
            <p:cNvGrpSpPr/>
            <p:nvPr/>
          </p:nvGrpSpPr>
          <p:grpSpPr>
            <a:xfrm>
              <a:off x="5309325" y="127700"/>
              <a:ext cx="1924491" cy="1257576"/>
              <a:chOff x="1341350" y="30575"/>
              <a:chExt cx="1924491" cy="1257576"/>
            </a:xfrm>
          </p:grpSpPr>
          <p:sp>
            <p:nvSpPr>
              <p:cNvPr id="117" name="Google Shape;117;p4"/>
              <p:cNvSpPr/>
              <p:nvPr/>
            </p:nvSpPr>
            <p:spPr>
              <a:xfrm>
                <a:off x="2123124" y="30575"/>
                <a:ext cx="1142717" cy="719156"/>
              </a:xfrm>
              <a:custGeom>
                <a:avLst/>
                <a:gdLst/>
                <a:ahLst/>
                <a:cxnLst/>
                <a:rect l="l" t="t" r="r" b="b"/>
                <a:pathLst>
                  <a:path w="11935" h="7090" extrusionOk="0">
                    <a:moveTo>
                      <a:pt x="5968" y="1"/>
                    </a:moveTo>
                    <a:cubicBezTo>
                      <a:pt x="4875" y="1"/>
                      <a:pt x="3907" y="493"/>
                      <a:pt x="3261" y="1276"/>
                    </a:cubicBezTo>
                    <a:cubicBezTo>
                      <a:pt x="2999" y="1184"/>
                      <a:pt x="2722" y="1123"/>
                      <a:pt x="2431" y="1123"/>
                    </a:cubicBezTo>
                    <a:cubicBezTo>
                      <a:pt x="1092" y="1123"/>
                      <a:pt x="1" y="2215"/>
                      <a:pt x="1" y="3552"/>
                    </a:cubicBezTo>
                    <a:cubicBezTo>
                      <a:pt x="1" y="4891"/>
                      <a:pt x="1092" y="5968"/>
                      <a:pt x="2431" y="5968"/>
                    </a:cubicBezTo>
                    <a:cubicBezTo>
                      <a:pt x="2722" y="5968"/>
                      <a:pt x="2999" y="5921"/>
                      <a:pt x="3261" y="5829"/>
                    </a:cubicBezTo>
                    <a:cubicBezTo>
                      <a:pt x="3907" y="6597"/>
                      <a:pt x="4875" y="7090"/>
                      <a:pt x="5968" y="7090"/>
                    </a:cubicBezTo>
                    <a:cubicBezTo>
                      <a:pt x="7059" y="7090"/>
                      <a:pt x="8043" y="6597"/>
                      <a:pt x="8689" y="5829"/>
                    </a:cubicBezTo>
                    <a:cubicBezTo>
                      <a:pt x="8951" y="5921"/>
                      <a:pt x="9228" y="5968"/>
                      <a:pt x="9520" y="5968"/>
                    </a:cubicBezTo>
                    <a:cubicBezTo>
                      <a:pt x="10858" y="5968"/>
                      <a:pt x="11935" y="4891"/>
                      <a:pt x="11935" y="3552"/>
                    </a:cubicBezTo>
                    <a:cubicBezTo>
                      <a:pt x="11935" y="2215"/>
                      <a:pt x="10858" y="1123"/>
                      <a:pt x="9520" y="1123"/>
                    </a:cubicBezTo>
                    <a:cubicBezTo>
                      <a:pt x="9228" y="1123"/>
                      <a:pt x="8951" y="1184"/>
                      <a:pt x="8689" y="1276"/>
                    </a:cubicBezTo>
                    <a:cubicBezTo>
                      <a:pt x="8043" y="493"/>
                      <a:pt x="7059" y="1"/>
                      <a:pt x="5968" y="1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3"/>
              </a:p>
            </p:txBody>
          </p:sp>
          <p:sp>
            <p:nvSpPr>
              <p:cNvPr id="118" name="Google Shape;118;p4"/>
              <p:cNvSpPr/>
              <p:nvPr/>
            </p:nvSpPr>
            <p:spPr>
              <a:xfrm>
                <a:off x="1341350" y="749731"/>
                <a:ext cx="853704" cy="538420"/>
              </a:xfrm>
              <a:custGeom>
                <a:avLst/>
                <a:gdLst/>
                <a:ahLst/>
                <a:cxnLst/>
                <a:rect l="l" t="t" r="r" b="b"/>
                <a:pathLst>
                  <a:path w="7414" h="4414" extrusionOk="0">
                    <a:moveTo>
                      <a:pt x="3706" y="0"/>
                    </a:moveTo>
                    <a:cubicBezTo>
                      <a:pt x="3030" y="0"/>
                      <a:pt x="2414" y="308"/>
                      <a:pt x="2015" y="784"/>
                    </a:cubicBezTo>
                    <a:cubicBezTo>
                      <a:pt x="1861" y="738"/>
                      <a:pt x="1676" y="692"/>
                      <a:pt x="1508" y="692"/>
                    </a:cubicBezTo>
                    <a:cubicBezTo>
                      <a:pt x="661" y="692"/>
                      <a:pt x="1" y="1368"/>
                      <a:pt x="1" y="2199"/>
                    </a:cubicBezTo>
                    <a:cubicBezTo>
                      <a:pt x="1" y="3029"/>
                      <a:pt x="661" y="3706"/>
                      <a:pt x="1508" y="3706"/>
                    </a:cubicBezTo>
                    <a:cubicBezTo>
                      <a:pt x="1676" y="3706"/>
                      <a:pt x="1861" y="3675"/>
                      <a:pt x="2015" y="3614"/>
                    </a:cubicBezTo>
                    <a:cubicBezTo>
                      <a:pt x="2414" y="4106"/>
                      <a:pt x="3030" y="4413"/>
                      <a:pt x="3706" y="4413"/>
                    </a:cubicBezTo>
                    <a:cubicBezTo>
                      <a:pt x="4383" y="4413"/>
                      <a:pt x="4983" y="4106"/>
                      <a:pt x="5398" y="3614"/>
                    </a:cubicBezTo>
                    <a:cubicBezTo>
                      <a:pt x="5552" y="3675"/>
                      <a:pt x="5722" y="3706"/>
                      <a:pt x="5906" y="3706"/>
                    </a:cubicBezTo>
                    <a:cubicBezTo>
                      <a:pt x="6737" y="3706"/>
                      <a:pt x="7413" y="3029"/>
                      <a:pt x="7413" y="2199"/>
                    </a:cubicBezTo>
                    <a:cubicBezTo>
                      <a:pt x="7413" y="1368"/>
                      <a:pt x="6737" y="692"/>
                      <a:pt x="5906" y="692"/>
                    </a:cubicBezTo>
                    <a:cubicBezTo>
                      <a:pt x="5722" y="692"/>
                      <a:pt x="5552" y="738"/>
                      <a:pt x="5398" y="784"/>
                    </a:cubicBezTo>
                    <a:cubicBezTo>
                      <a:pt x="4983" y="308"/>
                      <a:pt x="4383" y="0"/>
                      <a:pt x="3706" y="0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3"/>
              </a:p>
            </p:txBody>
          </p:sp>
        </p:grpSp>
        <p:sp>
          <p:nvSpPr>
            <p:cNvPr id="119" name="Google Shape;119;p4"/>
            <p:cNvSpPr/>
            <p:nvPr/>
          </p:nvSpPr>
          <p:spPr>
            <a:xfrm>
              <a:off x="6888106" y="580432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6671274" y="8938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5309324" y="673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22" name="Google Shape;122;p4"/>
            <p:cNvSpPr/>
            <p:nvPr/>
          </p:nvSpPr>
          <p:spPr>
            <a:xfrm flipH="1">
              <a:off x="198024" y="777825"/>
              <a:ext cx="1142717" cy="719156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23" name="Google Shape;123;p4"/>
            <p:cNvSpPr/>
            <p:nvPr/>
          </p:nvSpPr>
          <p:spPr>
            <a:xfrm flipH="1">
              <a:off x="1268812" y="304856"/>
              <a:ext cx="853704" cy="538420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24" name="Google Shape;124;p4"/>
            <p:cNvSpPr/>
            <p:nvPr/>
          </p:nvSpPr>
          <p:spPr>
            <a:xfrm flipH="1">
              <a:off x="260102" y="1230557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25" name="Google Shape;125;p4"/>
            <p:cNvSpPr/>
            <p:nvPr/>
          </p:nvSpPr>
          <p:spPr>
            <a:xfrm flipH="1">
              <a:off x="580719" y="1544000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26" name="Google Shape;126;p4"/>
            <p:cNvSpPr/>
            <p:nvPr/>
          </p:nvSpPr>
          <p:spPr>
            <a:xfrm flipH="1">
              <a:off x="1942669" y="131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</p:grpSp>
      <p:sp>
        <p:nvSpPr>
          <p:cNvPr id="127" name="Google Shape;127;p4"/>
          <p:cNvSpPr txBox="1">
            <a:spLocks noGrp="1"/>
          </p:cNvSpPr>
          <p:nvPr>
            <p:ph type="title"/>
          </p:nvPr>
        </p:nvSpPr>
        <p:spPr>
          <a:xfrm>
            <a:off x="825537" y="593422"/>
            <a:ext cx="10541695" cy="7638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4"/>
          <p:cNvSpPr txBox="1">
            <a:spLocks noGrp="1"/>
          </p:cNvSpPr>
          <p:nvPr>
            <p:ph type="body" idx="1"/>
          </p:nvPr>
        </p:nvSpPr>
        <p:spPr>
          <a:xfrm>
            <a:off x="825537" y="1275437"/>
            <a:ext cx="10541695" cy="48167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88493" lvl="0" indent="-39232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544"/>
            </a:lvl1pPr>
            <a:lvl2pPr marL="1176987" lvl="1" indent="-392329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544"/>
            </a:lvl2pPr>
            <a:lvl3pPr marL="1765480" lvl="2" indent="-392329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544"/>
            </a:lvl3pPr>
            <a:lvl4pPr marL="2353973" lvl="3" indent="-392329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544"/>
            </a:lvl4pPr>
            <a:lvl5pPr marL="2942465" lvl="4" indent="-392329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544"/>
            </a:lvl5pPr>
            <a:lvl6pPr marL="3530958" lvl="5" indent="-392329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544"/>
            </a:lvl6pPr>
            <a:lvl7pPr marL="4119452" lvl="6" indent="-392329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544"/>
            </a:lvl7pPr>
            <a:lvl8pPr marL="4707945" lvl="7" indent="-392329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544"/>
            </a:lvl8pPr>
            <a:lvl9pPr marL="5296438" lvl="8" indent="-392329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54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09404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7859102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4132203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1063713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8183428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7734241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64942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20620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06426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28829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548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5"/>
          <p:cNvGrpSpPr/>
          <p:nvPr/>
        </p:nvGrpSpPr>
        <p:grpSpPr>
          <a:xfrm>
            <a:off x="319367" y="164383"/>
            <a:ext cx="11347099" cy="2037355"/>
            <a:chOff x="198024" y="127700"/>
            <a:chExt cx="7035792" cy="1582723"/>
          </a:xfrm>
        </p:grpSpPr>
        <p:grpSp>
          <p:nvGrpSpPr>
            <p:cNvPr id="131" name="Google Shape;131;p5"/>
            <p:cNvGrpSpPr/>
            <p:nvPr/>
          </p:nvGrpSpPr>
          <p:grpSpPr>
            <a:xfrm>
              <a:off x="5309325" y="127700"/>
              <a:ext cx="1924491" cy="1257576"/>
              <a:chOff x="1341350" y="30575"/>
              <a:chExt cx="1924491" cy="1257576"/>
            </a:xfrm>
          </p:grpSpPr>
          <p:sp>
            <p:nvSpPr>
              <p:cNvPr id="132" name="Google Shape;132;p5"/>
              <p:cNvSpPr/>
              <p:nvPr/>
            </p:nvSpPr>
            <p:spPr>
              <a:xfrm>
                <a:off x="2123124" y="30575"/>
                <a:ext cx="1142717" cy="719156"/>
              </a:xfrm>
              <a:custGeom>
                <a:avLst/>
                <a:gdLst/>
                <a:ahLst/>
                <a:cxnLst/>
                <a:rect l="l" t="t" r="r" b="b"/>
                <a:pathLst>
                  <a:path w="11935" h="7090" extrusionOk="0">
                    <a:moveTo>
                      <a:pt x="5968" y="1"/>
                    </a:moveTo>
                    <a:cubicBezTo>
                      <a:pt x="4875" y="1"/>
                      <a:pt x="3907" y="493"/>
                      <a:pt x="3261" y="1276"/>
                    </a:cubicBezTo>
                    <a:cubicBezTo>
                      <a:pt x="2999" y="1184"/>
                      <a:pt x="2722" y="1123"/>
                      <a:pt x="2431" y="1123"/>
                    </a:cubicBezTo>
                    <a:cubicBezTo>
                      <a:pt x="1092" y="1123"/>
                      <a:pt x="1" y="2215"/>
                      <a:pt x="1" y="3552"/>
                    </a:cubicBezTo>
                    <a:cubicBezTo>
                      <a:pt x="1" y="4891"/>
                      <a:pt x="1092" y="5968"/>
                      <a:pt x="2431" y="5968"/>
                    </a:cubicBezTo>
                    <a:cubicBezTo>
                      <a:pt x="2722" y="5968"/>
                      <a:pt x="2999" y="5921"/>
                      <a:pt x="3261" y="5829"/>
                    </a:cubicBezTo>
                    <a:cubicBezTo>
                      <a:pt x="3907" y="6597"/>
                      <a:pt x="4875" y="7090"/>
                      <a:pt x="5968" y="7090"/>
                    </a:cubicBezTo>
                    <a:cubicBezTo>
                      <a:pt x="7059" y="7090"/>
                      <a:pt x="8043" y="6597"/>
                      <a:pt x="8689" y="5829"/>
                    </a:cubicBezTo>
                    <a:cubicBezTo>
                      <a:pt x="8951" y="5921"/>
                      <a:pt x="9228" y="5968"/>
                      <a:pt x="9520" y="5968"/>
                    </a:cubicBezTo>
                    <a:cubicBezTo>
                      <a:pt x="10858" y="5968"/>
                      <a:pt x="11935" y="4891"/>
                      <a:pt x="11935" y="3552"/>
                    </a:cubicBezTo>
                    <a:cubicBezTo>
                      <a:pt x="11935" y="2215"/>
                      <a:pt x="10858" y="1123"/>
                      <a:pt x="9520" y="1123"/>
                    </a:cubicBezTo>
                    <a:cubicBezTo>
                      <a:pt x="9228" y="1123"/>
                      <a:pt x="8951" y="1184"/>
                      <a:pt x="8689" y="1276"/>
                    </a:cubicBezTo>
                    <a:cubicBezTo>
                      <a:pt x="8043" y="493"/>
                      <a:pt x="7059" y="1"/>
                      <a:pt x="5968" y="1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3"/>
              </a:p>
            </p:txBody>
          </p:sp>
          <p:sp>
            <p:nvSpPr>
              <p:cNvPr id="133" name="Google Shape;133;p5"/>
              <p:cNvSpPr/>
              <p:nvPr/>
            </p:nvSpPr>
            <p:spPr>
              <a:xfrm>
                <a:off x="1341350" y="749731"/>
                <a:ext cx="853704" cy="538420"/>
              </a:xfrm>
              <a:custGeom>
                <a:avLst/>
                <a:gdLst/>
                <a:ahLst/>
                <a:cxnLst/>
                <a:rect l="l" t="t" r="r" b="b"/>
                <a:pathLst>
                  <a:path w="7414" h="4414" extrusionOk="0">
                    <a:moveTo>
                      <a:pt x="3706" y="0"/>
                    </a:moveTo>
                    <a:cubicBezTo>
                      <a:pt x="3030" y="0"/>
                      <a:pt x="2414" y="308"/>
                      <a:pt x="2015" y="784"/>
                    </a:cubicBezTo>
                    <a:cubicBezTo>
                      <a:pt x="1861" y="738"/>
                      <a:pt x="1676" y="692"/>
                      <a:pt x="1508" y="692"/>
                    </a:cubicBezTo>
                    <a:cubicBezTo>
                      <a:pt x="661" y="692"/>
                      <a:pt x="1" y="1368"/>
                      <a:pt x="1" y="2199"/>
                    </a:cubicBezTo>
                    <a:cubicBezTo>
                      <a:pt x="1" y="3029"/>
                      <a:pt x="661" y="3706"/>
                      <a:pt x="1508" y="3706"/>
                    </a:cubicBezTo>
                    <a:cubicBezTo>
                      <a:pt x="1676" y="3706"/>
                      <a:pt x="1861" y="3675"/>
                      <a:pt x="2015" y="3614"/>
                    </a:cubicBezTo>
                    <a:cubicBezTo>
                      <a:pt x="2414" y="4106"/>
                      <a:pt x="3030" y="4413"/>
                      <a:pt x="3706" y="4413"/>
                    </a:cubicBezTo>
                    <a:cubicBezTo>
                      <a:pt x="4383" y="4413"/>
                      <a:pt x="4983" y="4106"/>
                      <a:pt x="5398" y="3614"/>
                    </a:cubicBezTo>
                    <a:cubicBezTo>
                      <a:pt x="5552" y="3675"/>
                      <a:pt x="5722" y="3706"/>
                      <a:pt x="5906" y="3706"/>
                    </a:cubicBezTo>
                    <a:cubicBezTo>
                      <a:pt x="6737" y="3706"/>
                      <a:pt x="7413" y="3029"/>
                      <a:pt x="7413" y="2199"/>
                    </a:cubicBezTo>
                    <a:cubicBezTo>
                      <a:pt x="7413" y="1368"/>
                      <a:pt x="6737" y="692"/>
                      <a:pt x="5906" y="692"/>
                    </a:cubicBezTo>
                    <a:cubicBezTo>
                      <a:pt x="5722" y="692"/>
                      <a:pt x="5552" y="738"/>
                      <a:pt x="5398" y="784"/>
                    </a:cubicBezTo>
                    <a:cubicBezTo>
                      <a:pt x="4983" y="308"/>
                      <a:pt x="4383" y="0"/>
                      <a:pt x="3706" y="0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3"/>
              </a:p>
            </p:txBody>
          </p:sp>
        </p:grpSp>
        <p:sp>
          <p:nvSpPr>
            <p:cNvPr id="134" name="Google Shape;134;p5"/>
            <p:cNvSpPr/>
            <p:nvPr/>
          </p:nvSpPr>
          <p:spPr>
            <a:xfrm>
              <a:off x="6888106" y="580432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6671274" y="8938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5309324" y="673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37" name="Google Shape;137;p5"/>
            <p:cNvSpPr/>
            <p:nvPr/>
          </p:nvSpPr>
          <p:spPr>
            <a:xfrm flipH="1">
              <a:off x="198024" y="777825"/>
              <a:ext cx="1142717" cy="719156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38" name="Google Shape;138;p5"/>
            <p:cNvSpPr/>
            <p:nvPr/>
          </p:nvSpPr>
          <p:spPr>
            <a:xfrm flipH="1">
              <a:off x="1268812" y="304856"/>
              <a:ext cx="853704" cy="538420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260102" y="1230557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580719" y="1544000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41" name="Google Shape;141;p5"/>
            <p:cNvSpPr/>
            <p:nvPr/>
          </p:nvSpPr>
          <p:spPr>
            <a:xfrm flipH="1">
              <a:off x="1942669" y="131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</p:grpSp>
      <p:sp>
        <p:nvSpPr>
          <p:cNvPr id="142" name="Google Shape;142;p5"/>
          <p:cNvSpPr txBox="1">
            <a:spLocks noGrp="1"/>
          </p:cNvSpPr>
          <p:nvPr>
            <p:ph type="title"/>
          </p:nvPr>
        </p:nvSpPr>
        <p:spPr>
          <a:xfrm>
            <a:off x="825537" y="593422"/>
            <a:ext cx="10541695" cy="7638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5"/>
          <p:cNvSpPr txBox="1">
            <a:spLocks noGrp="1"/>
          </p:cNvSpPr>
          <p:nvPr>
            <p:ph type="body" idx="1"/>
          </p:nvPr>
        </p:nvSpPr>
        <p:spPr>
          <a:xfrm>
            <a:off x="966733" y="1992111"/>
            <a:ext cx="4816531" cy="36447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88493" lvl="0" indent="-408676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3"/>
            </a:lvl1pPr>
            <a:lvl2pPr marL="1176987" lvl="1" indent="-39232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544"/>
            </a:lvl2pPr>
            <a:lvl3pPr marL="1765480" lvl="2" indent="-39232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544"/>
            </a:lvl3pPr>
            <a:lvl4pPr marL="2353973" lvl="3" indent="-392329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44"/>
            </a:lvl4pPr>
            <a:lvl5pPr marL="2942465" lvl="4" indent="-39232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544"/>
            </a:lvl5pPr>
            <a:lvl6pPr marL="3530958" lvl="5" indent="-39232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544"/>
            </a:lvl6pPr>
            <a:lvl7pPr marL="4119452" lvl="6" indent="-392329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44"/>
            </a:lvl7pPr>
            <a:lvl8pPr marL="4707945" lvl="7" indent="-39232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544"/>
            </a:lvl8pPr>
            <a:lvl9pPr marL="5296438" lvl="8" indent="-39232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544"/>
            </a:lvl9pPr>
          </a:lstStyle>
          <a:p>
            <a:endParaRPr/>
          </a:p>
        </p:txBody>
      </p:sp>
      <p:sp>
        <p:nvSpPr>
          <p:cNvPr id="144" name="Google Shape;144;p5"/>
          <p:cNvSpPr txBox="1">
            <a:spLocks noGrp="1"/>
          </p:cNvSpPr>
          <p:nvPr>
            <p:ph type="body" idx="2"/>
          </p:nvPr>
        </p:nvSpPr>
        <p:spPr>
          <a:xfrm>
            <a:off x="6409815" y="1992111"/>
            <a:ext cx="4816531" cy="36447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88493" lvl="0" indent="-408676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3"/>
            </a:lvl1pPr>
            <a:lvl2pPr marL="1176987" lvl="1" indent="-39232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544"/>
            </a:lvl2pPr>
            <a:lvl3pPr marL="1765480" lvl="2" indent="-39232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544"/>
            </a:lvl3pPr>
            <a:lvl4pPr marL="2353973" lvl="3" indent="-392329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44"/>
            </a:lvl4pPr>
            <a:lvl5pPr marL="2942465" lvl="4" indent="-39232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544"/>
            </a:lvl5pPr>
            <a:lvl6pPr marL="3530958" lvl="5" indent="-39232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544"/>
            </a:lvl6pPr>
            <a:lvl7pPr marL="4119452" lvl="6" indent="-392329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44"/>
            </a:lvl7pPr>
            <a:lvl8pPr marL="4707945" lvl="7" indent="-392329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544"/>
            </a:lvl8pPr>
            <a:lvl9pPr marL="5296438" lvl="8" indent="-392329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54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529895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5520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528686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6145387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1493267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01966826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7321986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580679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6D47ED-5190-440A-A519-5A250EC63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189">
              <a:defRPr/>
            </a:pPr>
            <a:fld id="{93B164C0-2697-4475-8C0E-0E4A5A2BF236}" type="datetimeFigureOut">
              <a:rPr lang="es-ES" smtClean="0">
                <a:solidFill>
                  <a:prstClr val="black"/>
                </a:solidFill>
              </a:rPr>
              <a:pPr defTabSz="457189">
                <a:defRPr/>
              </a:pPr>
              <a:t>20/05/2023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8F4B55-22C3-4D3A-9276-3CD662219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189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8AC816-A163-4F27-B9DB-A6E1E5E0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189">
              <a:defRPr/>
            </a:pPr>
            <a:fld id="{353CE729-C484-4C03-A235-331B38A1E865}" type="slidenum">
              <a:rPr lang="es-ES" altLang="en-US" smtClean="0">
                <a:solidFill>
                  <a:prstClr val="black"/>
                </a:solidFill>
              </a:rPr>
              <a:pPr defTabSz="457189">
                <a:defRPr/>
              </a:pPr>
              <a:t>‹#›</a:t>
            </a:fld>
            <a:endParaRPr lang="es-E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72934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4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2" y="4670433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1" y="5386380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8" y="5350754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127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2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3" y="727830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901" y="3894237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022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"/>
          <p:cNvSpPr txBox="1">
            <a:spLocks noGrp="1"/>
          </p:cNvSpPr>
          <p:nvPr>
            <p:ph type="title"/>
          </p:nvPr>
        </p:nvSpPr>
        <p:spPr>
          <a:xfrm>
            <a:off x="825537" y="593422"/>
            <a:ext cx="10541695" cy="7638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557197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2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2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3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931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3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264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7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3" y="5296746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8" y="747755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353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1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31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9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60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3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465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4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6" y="3703633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50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537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7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8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3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5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034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9" y="1630582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6" y="1630786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6" y="1630786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6" y="4013353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6" y="4013353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6" y="4013353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6" y="595318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8" y="491869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463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9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530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9" y="595659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221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p7"/>
          <p:cNvGrpSpPr/>
          <p:nvPr/>
        </p:nvGrpSpPr>
        <p:grpSpPr>
          <a:xfrm>
            <a:off x="319367" y="164383"/>
            <a:ext cx="11347099" cy="2037355"/>
            <a:chOff x="198024" y="127700"/>
            <a:chExt cx="7035792" cy="1582723"/>
          </a:xfrm>
        </p:grpSpPr>
        <p:grpSp>
          <p:nvGrpSpPr>
            <p:cNvPr id="149" name="Google Shape;149;p7"/>
            <p:cNvGrpSpPr/>
            <p:nvPr/>
          </p:nvGrpSpPr>
          <p:grpSpPr>
            <a:xfrm>
              <a:off x="5309325" y="127700"/>
              <a:ext cx="1924491" cy="1257576"/>
              <a:chOff x="1341350" y="30575"/>
              <a:chExt cx="1924491" cy="1257576"/>
            </a:xfrm>
          </p:grpSpPr>
          <p:sp>
            <p:nvSpPr>
              <p:cNvPr id="150" name="Google Shape;150;p7"/>
              <p:cNvSpPr/>
              <p:nvPr/>
            </p:nvSpPr>
            <p:spPr>
              <a:xfrm>
                <a:off x="2123124" y="30575"/>
                <a:ext cx="1142717" cy="719156"/>
              </a:xfrm>
              <a:custGeom>
                <a:avLst/>
                <a:gdLst/>
                <a:ahLst/>
                <a:cxnLst/>
                <a:rect l="l" t="t" r="r" b="b"/>
                <a:pathLst>
                  <a:path w="11935" h="7090" extrusionOk="0">
                    <a:moveTo>
                      <a:pt x="5968" y="1"/>
                    </a:moveTo>
                    <a:cubicBezTo>
                      <a:pt x="4875" y="1"/>
                      <a:pt x="3907" y="493"/>
                      <a:pt x="3261" y="1276"/>
                    </a:cubicBezTo>
                    <a:cubicBezTo>
                      <a:pt x="2999" y="1184"/>
                      <a:pt x="2722" y="1123"/>
                      <a:pt x="2431" y="1123"/>
                    </a:cubicBezTo>
                    <a:cubicBezTo>
                      <a:pt x="1092" y="1123"/>
                      <a:pt x="1" y="2215"/>
                      <a:pt x="1" y="3552"/>
                    </a:cubicBezTo>
                    <a:cubicBezTo>
                      <a:pt x="1" y="4891"/>
                      <a:pt x="1092" y="5968"/>
                      <a:pt x="2431" y="5968"/>
                    </a:cubicBezTo>
                    <a:cubicBezTo>
                      <a:pt x="2722" y="5968"/>
                      <a:pt x="2999" y="5921"/>
                      <a:pt x="3261" y="5829"/>
                    </a:cubicBezTo>
                    <a:cubicBezTo>
                      <a:pt x="3907" y="6597"/>
                      <a:pt x="4875" y="7090"/>
                      <a:pt x="5968" y="7090"/>
                    </a:cubicBezTo>
                    <a:cubicBezTo>
                      <a:pt x="7059" y="7090"/>
                      <a:pt x="8043" y="6597"/>
                      <a:pt x="8689" y="5829"/>
                    </a:cubicBezTo>
                    <a:cubicBezTo>
                      <a:pt x="8951" y="5921"/>
                      <a:pt x="9228" y="5968"/>
                      <a:pt x="9520" y="5968"/>
                    </a:cubicBezTo>
                    <a:cubicBezTo>
                      <a:pt x="10858" y="5968"/>
                      <a:pt x="11935" y="4891"/>
                      <a:pt x="11935" y="3552"/>
                    </a:cubicBezTo>
                    <a:cubicBezTo>
                      <a:pt x="11935" y="2215"/>
                      <a:pt x="10858" y="1123"/>
                      <a:pt x="9520" y="1123"/>
                    </a:cubicBezTo>
                    <a:cubicBezTo>
                      <a:pt x="9228" y="1123"/>
                      <a:pt x="8951" y="1184"/>
                      <a:pt x="8689" y="1276"/>
                    </a:cubicBezTo>
                    <a:cubicBezTo>
                      <a:pt x="8043" y="493"/>
                      <a:pt x="7059" y="1"/>
                      <a:pt x="5968" y="1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3"/>
              </a:p>
            </p:txBody>
          </p:sp>
          <p:sp>
            <p:nvSpPr>
              <p:cNvPr id="151" name="Google Shape;151;p7"/>
              <p:cNvSpPr/>
              <p:nvPr/>
            </p:nvSpPr>
            <p:spPr>
              <a:xfrm>
                <a:off x="1341350" y="749731"/>
                <a:ext cx="853704" cy="538420"/>
              </a:xfrm>
              <a:custGeom>
                <a:avLst/>
                <a:gdLst/>
                <a:ahLst/>
                <a:cxnLst/>
                <a:rect l="l" t="t" r="r" b="b"/>
                <a:pathLst>
                  <a:path w="7414" h="4414" extrusionOk="0">
                    <a:moveTo>
                      <a:pt x="3706" y="0"/>
                    </a:moveTo>
                    <a:cubicBezTo>
                      <a:pt x="3030" y="0"/>
                      <a:pt x="2414" y="308"/>
                      <a:pt x="2015" y="784"/>
                    </a:cubicBezTo>
                    <a:cubicBezTo>
                      <a:pt x="1861" y="738"/>
                      <a:pt x="1676" y="692"/>
                      <a:pt x="1508" y="692"/>
                    </a:cubicBezTo>
                    <a:cubicBezTo>
                      <a:pt x="661" y="692"/>
                      <a:pt x="1" y="1368"/>
                      <a:pt x="1" y="2199"/>
                    </a:cubicBezTo>
                    <a:cubicBezTo>
                      <a:pt x="1" y="3029"/>
                      <a:pt x="661" y="3706"/>
                      <a:pt x="1508" y="3706"/>
                    </a:cubicBezTo>
                    <a:cubicBezTo>
                      <a:pt x="1676" y="3706"/>
                      <a:pt x="1861" y="3675"/>
                      <a:pt x="2015" y="3614"/>
                    </a:cubicBezTo>
                    <a:cubicBezTo>
                      <a:pt x="2414" y="4106"/>
                      <a:pt x="3030" y="4413"/>
                      <a:pt x="3706" y="4413"/>
                    </a:cubicBezTo>
                    <a:cubicBezTo>
                      <a:pt x="4383" y="4413"/>
                      <a:pt x="4983" y="4106"/>
                      <a:pt x="5398" y="3614"/>
                    </a:cubicBezTo>
                    <a:cubicBezTo>
                      <a:pt x="5552" y="3675"/>
                      <a:pt x="5722" y="3706"/>
                      <a:pt x="5906" y="3706"/>
                    </a:cubicBezTo>
                    <a:cubicBezTo>
                      <a:pt x="6737" y="3706"/>
                      <a:pt x="7413" y="3029"/>
                      <a:pt x="7413" y="2199"/>
                    </a:cubicBezTo>
                    <a:cubicBezTo>
                      <a:pt x="7413" y="1368"/>
                      <a:pt x="6737" y="692"/>
                      <a:pt x="5906" y="692"/>
                    </a:cubicBezTo>
                    <a:cubicBezTo>
                      <a:pt x="5722" y="692"/>
                      <a:pt x="5552" y="738"/>
                      <a:pt x="5398" y="784"/>
                    </a:cubicBezTo>
                    <a:cubicBezTo>
                      <a:pt x="4983" y="308"/>
                      <a:pt x="4383" y="0"/>
                      <a:pt x="3706" y="0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3"/>
              </a:p>
            </p:txBody>
          </p:sp>
        </p:grpSp>
        <p:sp>
          <p:nvSpPr>
            <p:cNvPr id="152" name="Google Shape;152;p7"/>
            <p:cNvSpPr/>
            <p:nvPr/>
          </p:nvSpPr>
          <p:spPr>
            <a:xfrm>
              <a:off x="6888106" y="580432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6671274" y="8938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5309324" y="673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55" name="Google Shape;155;p7"/>
            <p:cNvSpPr/>
            <p:nvPr/>
          </p:nvSpPr>
          <p:spPr>
            <a:xfrm flipH="1">
              <a:off x="198024" y="777825"/>
              <a:ext cx="1142717" cy="719156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56" name="Google Shape;156;p7"/>
            <p:cNvSpPr/>
            <p:nvPr/>
          </p:nvSpPr>
          <p:spPr>
            <a:xfrm flipH="1">
              <a:off x="1268812" y="304856"/>
              <a:ext cx="853704" cy="538420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57" name="Google Shape;157;p7"/>
            <p:cNvSpPr/>
            <p:nvPr/>
          </p:nvSpPr>
          <p:spPr>
            <a:xfrm flipH="1">
              <a:off x="260102" y="1230557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58" name="Google Shape;158;p7"/>
            <p:cNvSpPr/>
            <p:nvPr/>
          </p:nvSpPr>
          <p:spPr>
            <a:xfrm flipH="1">
              <a:off x="580719" y="1544000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59" name="Google Shape;159;p7"/>
            <p:cNvSpPr/>
            <p:nvPr/>
          </p:nvSpPr>
          <p:spPr>
            <a:xfrm flipH="1">
              <a:off x="1942669" y="131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</p:grpSp>
      <p:sp>
        <p:nvSpPr>
          <p:cNvPr id="160" name="Google Shape;160;p7"/>
          <p:cNvSpPr txBox="1">
            <a:spLocks noGrp="1"/>
          </p:cNvSpPr>
          <p:nvPr>
            <p:ph type="title"/>
          </p:nvPr>
        </p:nvSpPr>
        <p:spPr>
          <a:xfrm>
            <a:off x="825535" y="593422"/>
            <a:ext cx="8517349" cy="7638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7"/>
          <p:cNvSpPr txBox="1">
            <a:spLocks noGrp="1"/>
          </p:cNvSpPr>
          <p:nvPr>
            <p:ph type="body" idx="1"/>
          </p:nvPr>
        </p:nvSpPr>
        <p:spPr>
          <a:xfrm>
            <a:off x="825537" y="1939784"/>
            <a:ext cx="10541695" cy="41521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88493" lvl="0" indent="-4413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●"/>
              <a:defRPr sz="1544"/>
            </a:lvl1pPr>
            <a:lvl2pPr marL="1176987" lvl="1" indent="-408676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○"/>
              <a:defRPr sz="1544"/>
            </a:lvl2pPr>
            <a:lvl3pPr marL="1765480" lvl="2" indent="-408676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■"/>
              <a:defRPr sz="1544"/>
            </a:lvl3pPr>
            <a:lvl4pPr marL="2353973" lvl="3" indent="-408676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●"/>
              <a:defRPr sz="1544"/>
            </a:lvl4pPr>
            <a:lvl5pPr marL="2942465" lvl="4" indent="-408676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○"/>
              <a:defRPr sz="1544"/>
            </a:lvl5pPr>
            <a:lvl6pPr marL="3530958" lvl="5" indent="-408676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■"/>
              <a:defRPr sz="1544"/>
            </a:lvl6pPr>
            <a:lvl7pPr marL="4119452" lvl="6" indent="-408676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●"/>
              <a:defRPr sz="1544"/>
            </a:lvl7pPr>
            <a:lvl8pPr marL="4707945" lvl="7" indent="-408676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○"/>
              <a:defRPr sz="1544"/>
            </a:lvl8pPr>
            <a:lvl9pPr marL="5296438" lvl="8" indent="-408676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■"/>
              <a:defRPr sz="154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542828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715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5" y="572707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985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8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726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20" y="4419818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8" y="4419934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1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920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4" y="3403159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1" y="4593876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031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5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1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042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8" y="2602295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4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8" y="4650433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7" y="4652428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441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2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188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5" y="428352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361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700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26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 poin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"/>
          <p:cNvSpPr txBox="1">
            <a:spLocks noGrp="1"/>
          </p:cNvSpPr>
          <p:nvPr>
            <p:ph type="title"/>
          </p:nvPr>
        </p:nvSpPr>
        <p:spPr>
          <a:xfrm>
            <a:off x="825535" y="600239"/>
            <a:ext cx="8490739" cy="54547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179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179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179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179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179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179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179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179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179"/>
            </a:lvl9pPr>
          </a:lstStyle>
          <a:p>
            <a:endParaRPr/>
          </a:p>
        </p:txBody>
      </p:sp>
      <p:grpSp>
        <p:nvGrpSpPr>
          <p:cNvPr id="164" name="Google Shape;164;p8"/>
          <p:cNvGrpSpPr/>
          <p:nvPr/>
        </p:nvGrpSpPr>
        <p:grpSpPr>
          <a:xfrm>
            <a:off x="7151264" y="72793"/>
            <a:ext cx="5653627" cy="2641523"/>
            <a:chOff x="4434156" y="56550"/>
            <a:chExt cx="3505543" cy="2052072"/>
          </a:xfrm>
        </p:grpSpPr>
        <p:sp>
          <p:nvSpPr>
            <p:cNvPr id="165" name="Google Shape;165;p8"/>
            <p:cNvSpPr/>
            <p:nvPr/>
          </p:nvSpPr>
          <p:spPr>
            <a:xfrm flipH="1">
              <a:off x="4434156" y="763689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66" name="Google Shape;166;p8"/>
            <p:cNvSpPr/>
            <p:nvPr/>
          </p:nvSpPr>
          <p:spPr>
            <a:xfrm flipH="1">
              <a:off x="5605281" y="246397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67" name="Google Shape;167;p8"/>
            <p:cNvSpPr/>
            <p:nvPr/>
          </p:nvSpPr>
          <p:spPr>
            <a:xfrm flipH="1">
              <a:off x="4502042" y="1258848"/>
              <a:ext cx="310217" cy="287055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68" name="Google Shape;168;p8"/>
            <p:cNvSpPr/>
            <p:nvPr/>
          </p:nvSpPr>
          <p:spPr>
            <a:xfrm flipH="1">
              <a:off x="4852707" y="1601665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69" name="Google Shape;169;p8"/>
            <p:cNvSpPr/>
            <p:nvPr/>
          </p:nvSpPr>
          <p:spPr>
            <a:xfrm flipH="1">
              <a:off x="6342297" y="56550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70" name="Google Shape;170;p8"/>
            <p:cNvSpPr/>
            <p:nvPr/>
          </p:nvSpPr>
          <p:spPr>
            <a:xfrm flipH="1">
              <a:off x="6689896" y="575708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71" name="Google Shape;171;p8"/>
            <p:cNvSpPr/>
            <p:nvPr/>
          </p:nvSpPr>
          <p:spPr>
            <a:xfrm flipH="1">
              <a:off x="7067596" y="1225701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72" name="Google Shape;172;p8"/>
            <p:cNvSpPr/>
            <p:nvPr/>
          </p:nvSpPr>
          <p:spPr>
            <a:xfrm flipH="1">
              <a:off x="5793237" y="1258218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73" name="Google Shape;173;p8"/>
            <p:cNvSpPr/>
            <p:nvPr/>
          </p:nvSpPr>
          <p:spPr>
            <a:xfrm flipH="1">
              <a:off x="6493175" y="1926606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</p:grpSp>
    </p:spTree>
    <p:extLst>
      <p:ext uri="{BB962C8B-B14F-4D97-AF65-F5344CB8AC3E}">
        <p14:creationId xmlns:p14="http://schemas.microsoft.com/office/powerpoint/2010/main" val="131351082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5" y="428352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2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9" y="5727613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5" y="354239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712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8047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>
              <a:defRPr/>
            </a:pPr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>
                <a:defRPr/>
              </a:pPr>
              <a:t>5/20/2023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>
              <a:defRPr/>
            </a:pPr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545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"/>
          <p:cNvSpPr txBox="1">
            <a:spLocks noGrp="1"/>
          </p:cNvSpPr>
          <p:nvPr>
            <p:ph type="title"/>
          </p:nvPr>
        </p:nvSpPr>
        <p:spPr>
          <a:xfrm>
            <a:off x="3296067" y="1759777"/>
            <a:ext cx="5393740" cy="197643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407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407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407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407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407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407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407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407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407"/>
            </a:lvl9pPr>
          </a:lstStyle>
          <a:p>
            <a:endParaRPr/>
          </a:p>
        </p:txBody>
      </p:sp>
      <p:sp>
        <p:nvSpPr>
          <p:cNvPr id="176" name="Google Shape;176;p9"/>
          <p:cNvSpPr txBox="1">
            <a:spLocks noGrp="1"/>
          </p:cNvSpPr>
          <p:nvPr>
            <p:ph type="subTitle" idx="1"/>
          </p:nvPr>
        </p:nvSpPr>
        <p:spPr>
          <a:xfrm>
            <a:off x="3296067" y="3853113"/>
            <a:ext cx="5393740" cy="16470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0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0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0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0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0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0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0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0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03"/>
            </a:lvl9pPr>
          </a:lstStyle>
          <a:p>
            <a:endParaRPr/>
          </a:p>
        </p:txBody>
      </p:sp>
      <p:grpSp>
        <p:nvGrpSpPr>
          <p:cNvPr id="177" name="Google Shape;177;p9"/>
          <p:cNvGrpSpPr/>
          <p:nvPr/>
        </p:nvGrpSpPr>
        <p:grpSpPr>
          <a:xfrm>
            <a:off x="319367" y="164383"/>
            <a:ext cx="11347099" cy="2037355"/>
            <a:chOff x="198024" y="127700"/>
            <a:chExt cx="7035792" cy="1582723"/>
          </a:xfrm>
        </p:grpSpPr>
        <p:grpSp>
          <p:nvGrpSpPr>
            <p:cNvPr id="178" name="Google Shape;178;p9"/>
            <p:cNvGrpSpPr/>
            <p:nvPr/>
          </p:nvGrpSpPr>
          <p:grpSpPr>
            <a:xfrm>
              <a:off x="5309325" y="127700"/>
              <a:ext cx="1924491" cy="1257576"/>
              <a:chOff x="1341350" y="30575"/>
              <a:chExt cx="1924491" cy="1257576"/>
            </a:xfrm>
          </p:grpSpPr>
          <p:sp>
            <p:nvSpPr>
              <p:cNvPr id="179" name="Google Shape;179;p9"/>
              <p:cNvSpPr/>
              <p:nvPr/>
            </p:nvSpPr>
            <p:spPr>
              <a:xfrm>
                <a:off x="2123124" y="30575"/>
                <a:ext cx="1142717" cy="719156"/>
              </a:xfrm>
              <a:custGeom>
                <a:avLst/>
                <a:gdLst/>
                <a:ahLst/>
                <a:cxnLst/>
                <a:rect l="l" t="t" r="r" b="b"/>
                <a:pathLst>
                  <a:path w="11935" h="7090" extrusionOk="0">
                    <a:moveTo>
                      <a:pt x="5968" y="1"/>
                    </a:moveTo>
                    <a:cubicBezTo>
                      <a:pt x="4875" y="1"/>
                      <a:pt x="3907" y="493"/>
                      <a:pt x="3261" y="1276"/>
                    </a:cubicBezTo>
                    <a:cubicBezTo>
                      <a:pt x="2999" y="1184"/>
                      <a:pt x="2722" y="1123"/>
                      <a:pt x="2431" y="1123"/>
                    </a:cubicBezTo>
                    <a:cubicBezTo>
                      <a:pt x="1092" y="1123"/>
                      <a:pt x="1" y="2215"/>
                      <a:pt x="1" y="3552"/>
                    </a:cubicBezTo>
                    <a:cubicBezTo>
                      <a:pt x="1" y="4891"/>
                      <a:pt x="1092" y="5968"/>
                      <a:pt x="2431" y="5968"/>
                    </a:cubicBezTo>
                    <a:cubicBezTo>
                      <a:pt x="2722" y="5968"/>
                      <a:pt x="2999" y="5921"/>
                      <a:pt x="3261" y="5829"/>
                    </a:cubicBezTo>
                    <a:cubicBezTo>
                      <a:pt x="3907" y="6597"/>
                      <a:pt x="4875" y="7090"/>
                      <a:pt x="5968" y="7090"/>
                    </a:cubicBezTo>
                    <a:cubicBezTo>
                      <a:pt x="7059" y="7090"/>
                      <a:pt x="8043" y="6597"/>
                      <a:pt x="8689" y="5829"/>
                    </a:cubicBezTo>
                    <a:cubicBezTo>
                      <a:pt x="8951" y="5921"/>
                      <a:pt x="9228" y="5968"/>
                      <a:pt x="9520" y="5968"/>
                    </a:cubicBezTo>
                    <a:cubicBezTo>
                      <a:pt x="10858" y="5968"/>
                      <a:pt x="11935" y="4891"/>
                      <a:pt x="11935" y="3552"/>
                    </a:cubicBezTo>
                    <a:cubicBezTo>
                      <a:pt x="11935" y="2215"/>
                      <a:pt x="10858" y="1123"/>
                      <a:pt x="9520" y="1123"/>
                    </a:cubicBezTo>
                    <a:cubicBezTo>
                      <a:pt x="9228" y="1123"/>
                      <a:pt x="8951" y="1184"/>
                      <a:pt x="8689" y="1276"/>
                    </a:cubicBezTo>
                    <a:cubicBezTo>
                      <a:pt x="8043" y="493"/>
                      <a:pt x="7059" y="1"/>
                      <a:pt x="5968" y="1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3"/>
              </a:p>
            </p:txBody>
          </p:sp>
          <p:sp>
            <p:nvSpPr>
              <p:cNvPr id="180" name="Google Shape;180;p9"/>
              <p:cNvSpPr/>
              <p:nvPr/>
            </p:nvSpPr>
            <p:spPr>
              <a:xfrm>
                <a:off x="1341350" y="749731"/>
                <a:ext cx="853704" cy="538420"/>
              </a:xfrm>
              <a:custGeom>
                <a:avLst/>
                <a:gdLst/>
                <a:ahLst/>
                <a:cxnLst/>
                <a:rect l="l" t="t" r="r" b="b"/>
                <a:pathLst>
                  <a:path w="7414" h="4414" extrusionOk="0">
                    <a:moveTo>
                      <a:pt x="3706" y="0"/>
                    </a:moveTo>
                    <a:cubicBezTo>
                      <a:pt x="3030" y="0"/>
                      <a:pt x="2414" y="308"/>
                      <a:pt x="2015" y="784"/>
                    </a:cubicBezTo>
                    <a:cubicBezTo>
                      <a:pt x="1861" y="738"/>
                      <a:pt x="1676" y="692"/>
                      <a:pt x="1508" y="692"/>
                    </a:cubicBezTo>
                    <a:cubicBezTo>
                      <a:pt x="661" y="692"/>
                      <a:pt x="1" y="1368"/>
                      <a:pt x="1" y="2199"/>
                    </a:cubicBezTo>
                    <a:cubicBezTo>
                      <a:pt x="1" y="3029"/>
                      <a:pt x="661" y="3706"/>
                      <a:pt x="1508" y="3706"/>
                    </a:cubicBezTo>
                    <a:cubicBezTo>
                      <a:pt x="1676" y="3706"/>
                      <a:pt x="1861" y="3675"/>
                      <a:pt x="2015" y="3614"/>
                    </a:cubicBezTo>
                    <a:cubicBezTo>
                      <a:pt x="2414" y="4106"/>
                      <a:pt x="3030" y="4413"/>
                      <a:pt x="3706" y="4413"/>
                    </a:cubicBezTo>
                    <a:cubicBezTo>
                      <a:pt x="4383" y="4413"/>
                      <a:pt x="4983" y="4106"/>
                      <a:pt x="5398" y="3614"/>
                    </a:cubicBezTo>
                    <a:cubicBezTo>
                      <a:pt x="5552" y="3675"/>
                      <a:pt x="5722" y="3706"/>
                      <a:pt x="5906" y="3706"/>
                    </a:cubicBezTo>
                    <a:cubicBezTo>
                      <a:pt x="6737" y="3706"/>
                      <a:pt x="7413" y="3029"/>
                      <a:pt x="7413" y="2199"/>
                    </a:cubicBezTo>
                    <a:cubicBezTo>
                      <a:pt x="7413" y="1368"/>
                      <a:pt x="6737" y="692"/>
                      <a:pt x="5906" y="692"/>
                    </a:cubicBezTo>
                    <a:cubicBezTo>
                      <a:pt x="5722" y="692"/>
                      <a:pt x="5552" y="738"/>
                      <a:pt x="5398" y="784"/>
                    </a:cubicBezTo>
                    <a:cubicBezTo>
                      <a:pt x="4983" y="308"/>
                      <a:pt x="4383" y="0"/>
                      <a:pt x="3706" y="0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3"/>
              </a:p>
            </p:txBody>
          </p:sp>
        </p:grpSp>
        <p:sp>
          <p:nvSpPr>
            <p:cNvPr id="181" name="Google Shape;181;p9"/>
            <p:cNvSpPr/>
            <p:nvPr/>
          </p:nvSpPr>
          <p:spPr>
            <a:xfrm>
              <a:off x="6888106" y="580432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82" name="Google Shape;182;p9"/>
            <p:cNvSpPr/>
            <p:nvPr/>
          </p:nvSpPr>
          <p:spPr>
            <a:xfrm>
              <a:off x="6671274" y="8938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83" name="Google Shape;183;p9"/>
            <p:cNvSpPr/>
            <p:nvPr/>
          </p:nvSpPr>
          <p:spPr>
            <a:xfrm>
              <a:off x="5309324" y="673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84" name="Google Shape;184;p9"/>
            <p:cNvSpPr/>
            <p:nvPr/>
          </p:nvSpPr>
          <p:spPr>
            <a:xfrm flipH="1">
              <a:off x="198024" y="777825"/>
              <a:ext cx="1142717" cy="719156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85" name="Google Shape;185;p9"/>
            <p:cNvSpPr/>
            <p:nvPr/>
          </p:nvSpPr>
          <p:spPr>
            <a:xfrm flipH="1">
              <a:off x="1268812" y="304856"/>
              <a:ext cx="853704" cy="538420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86" name="Google Shape;186;p9"/>
            <p:cNvSpPr/>
            <p:nvPr/>
          </p:nvSpPr>
          <p:spPr>
            <a:xfrm flipH="1">
              <a:off x="260102" y="1230557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87" name="Google Shape;187;p9"/>
            <p:cNvSpPr/>
            <p:nvPr/>
          </p:nvSpPr>
          <p:spPr>
            <a:xfrm flipH="1">
              <a:off x="580719" y="1544000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88" name="Google Shape;188;p9"/>
            <p:cNvSpPr/>
            <p:nvPr/>
          </p:nvSpPr>
          <p:spPr>
            <a:xfrm flipH="1">
              <a:off x="1942669" y="131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</p:grpSp>
    </p:spTree>
    <p:extLst>
      <p:ext uri="{BB962C8B-B14F-4D97-AF65-F5344CB8AC3E}">
        <p14:creationId xmlns:p14="http://schemas.microsoft.com/office/powerpoint/2010/main" val="2559281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"/>
          <p:cNvSpPr txBox="1">
            <a:spLocks noGrp="1"/>
          </p:cNvSpPr>
          <p:nvPr>
            <p:ph type="body" idx="1"/>
          </p:nvPr>
        </p:nvSpPr>
        <p:spPr>
          <a:xfrm>
            <a:off x="825544" y="5315689"/>
            <a:ext cx="7998683" cy="8071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588493" lvl="0" indent="-29424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>
            <a:endParaRPr/>
          </a:p>
        </p:txBody>
      </p:sp>
      <p:grpSp>
        <p:nvGrpSpPr>
          <p:cNvPr id="191" name="Google Shape;191;p10"/>
          <p:cNvGrpSpPr/>
          <p:nvPr/>
        </p:nvGrpSpPr>
        <p:grpSpPr>
          <a:xfrm>
            <a:off x="7151264" y="72793"/>
            <a:ext cx="5653627" cy="2641523"/>
            <a:chOff x="4434156" y="56550"/>
            <a:chExt cx="3505543" cy="2052072"/>
          </a:xfrm>
        </p:grpSpPr>
        <p:sp>
          <p:nvSpPr>
            <p:cNvPr id="192" name="Google Shape;192;p10"/>
            <p:cNvSpPr/>
            <p:nvPr/>
          </p:nvSpPr>
          <p:spPr>
            <a:xfrm flipH="1">
              <a:off x="4434156" y="763689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93" name="Google Shape;193;p10"/>
            <p:cNvSpPr/>
            <p:nvPr/>
          </p:nvSpPr>
          <p:spPr>
            <a:xfrm flipH="1">
              <a:off x="5605281" y="246397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94" name="Google Shape;194;p10"/>
            <p:cNvSpPr/>
            <p:nvPr/>
          </p:nvSpPr>
          <p:spPr>
            <a:xfrm flipH="1">
              <a:off x="4502042" y="1258848"/>
              <a:ext cx="310217" cy="287055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95" name="Google Shape;195;p10"/>
            <p:cNvSpPr/>
            <p:nvPr/>
          </p:nvSpPr>
          <p:spPr>
            <a:xfrm flipH="1">
              <a:off x="4852707" y="1601665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96" name="Google Shape;196;p10"/>
            <p:cNvSpPr/>
            <p:nvPr/>
          </p:nvSpPr>
          <p:spPr>
            <a:xfrm flipH="1">
              <a:off x="6342297" y="56550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97" name="Google Shape;197;p10"/>
            <p:cNvSpPr/>
            <p:nvPr/>
          </p:nvSpPr>
          <p:spPr>
            <a:xfrm flipH="1">
              <a:off x="6689896" y="575708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98" name="Google Shape;198;p10"/>
            <p:cNvSpPr/>
            <p:nvPr/>
          </p:nvSpPr>
          <p:spPr>
            <a:xfrm flipH="1">
              <a:off x="7067596" y="1225701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199" name="Google Shape;199;p10"/>
            <p:cNvSpPr/>
            <p:nvPr/>
          </p:nvSpPr>
          <p:spPr>
            <a:xfrm flipH="1">
              <a:off x="5793237" y="1258218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200" name="Google Shape;200;p10"/>
            <p:cNvSpPr/>
            <p:nvPr/>
          </p:nvSpPr>
          <p:spPr>
            <a:xfrm flipH="1">
              <a:off x="6493175" y="1926606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</p:grpSp>
    </p:spTree>
    <p:extLst>
      <p:ext uri="{BB962C8B-B14F-4D97-AF65-F5344CB8AC3E}">
        <p14:creationId xmlns:p14="http://schemas.microsoft.com/office/powerpoint/2010/main" val="2400383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"/>
          <p:cNvSpPr txBox="1">
            <a:spLocks noGrp="1"/>
          </p:cNvSpPr>
          <p:nvPr>
            <p:ph type="title" hasCustomPrompt="1"/>
          </p:nvPr>
        </p:nvSpPr>
        <p:spPr>
          <a:xfrm>
            <a:off x="930246" y="1474927"/>
            <a:ext cx="10332196" cy="26182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446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446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446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446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446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446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446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446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446"/>
            </a:lvl9pPr>
          </a:lstStyle>
          <a:p>
            <a:r>
              <a:t>xx%</a:t>
            </a:r>
          </a:p>
        </p:txBody>
      </p:sp>
      <p:sp>
        <p:nvSpPr>
          <p:cNvPr id="203" name="Google Shape;203;p11"/>
          <p:cNvSpPr txBox="1">
            <a:spLocks noGrp="1"/>
          </p:cNvSpPr>
          <p:nvPr>
            <p:ph type="body" idx="1"/>
          </p:nvPr>
        </p:nvSpPr>
        <p:spPr>
          <a:xfrm>
            <a:off x="930246" y="4203245"/>
            <a:ext cx="10332196" cy="17343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88493" lvl="0" indent="-425023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176987" lvl="1" indent="-425023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765480" lvl="2" indent="-425023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353973" lvl="3" indent="-425023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942465" lvl="4" indent="-425023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530958" lvl="5" indent="-425023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119452" lvl="6" indent="-425023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707945" lvl="7" indent="-425023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296438" lvl="8" indent="-425023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grpSp>
        <p:nvGrpSpPr>
          <p:cNvPr id="204" name="Google Shape;204;p11"/>
          <p:cNvGrpSpPr/>
          <p:nvPr/>
        </p:nvGrpSpPr>
        <p:grpSpPr>
          <a:xfrm>
            <a:off x="319367" y="164383"/>
            <a:ext cx="11347099" cy="2037355"/>
            <a:chOff x="198024" y="127700"/>
            <a:chExt cx="7035792" cy="1582723"/>
          </a:xfrm>
        </p:grpSpPr>
        <p:grpSp>
          <p:nvGrpSpPr>
            <p:cNvPr id="205" name="Google Shape;205;p11"/>
            <p:cNvGrpSpPr/>
            <p:nvPr/>
          </p:nvGrpSpPr>
          <p:grpSpPr>
            <a:xfrm>
              <a:off x="5309325" y="127700"/>
              <a:ext cx="1924491" cy="1257576"/>
              <a:chOff x="1341350" y="30575"/>
              <a:chExt cx="1924491" cy="1257576"/>
            </a:xfrm>
          </p:grpSpPr>
          <p:sp>
            <p:nvSpPr>
              <p:cNvPr id="206" name="Google Shape;206;p11"/>
              <p:cNvSpPr/>
              <p:nvPr/>
            </p:nvSpPr>
            <p:spPr>
              <a:xfrm>
                <a:off x="2123124" y="30575"/>
                <a:ext cx="1142717" cy="719156"/>
              </a:xfrm>
              <a:custGeom>
                <a:avLst/>
                <a:gdLst/>
                <a:ahLst/>
                <a:cxnLst/>
                <a:rect l="l" t="t" r="r" b="b"/>
                <a:pathLst>
                  <a:path w="11935" h="7090" extrusionOk="0">
                    <a:moveTo>
                      <a:pt x="5968" y="1"/>
                    </a:moveTo>
                    <a:cubicBezTo>
                      <a:pt x="4875" y="1"/>
                      <a:pt x="3907" y="493"/>
                      <a:pt x="3261" y="1276"/>
                    </a:cubicBezTo>
                    <a:cubicBezTo>
                      <a:pt x="2999" y="1184"/>
                      <a:pt x="2722" y="1123"/>
                      <a:pt x="2431" y="1123"/>
                    </a:cubicBezTo>
                    <a:cubicBezTo>
                      <a:pt x="1092" y="1123"/>
                      <a:pt x="1" y="2215"/>
                      <a:pt x="1" y="3552"/>
                    </a:cubicBezTo>
                    <a:cubicBezTo>
                      <a:pt x="1" y="4891"/>
                      <a:pt x="1092" y="5968"/>
                      <a:pt x="2431" y="5968"/>
                    </a:cubicBezTo>
                    <a:cubicBezTo>
                      <a:pt x="2722" y="5968"/>
                      <a:pt x="2999" y="5921"/>
                      <a:pt x="3261" y="5829"/>
                    </a:cubicBezTo>
                    <a:cubicBezTo>
                      <a:pt x="3907" y="6597"/>
                      <a:pt x="4875" y="7090"/>
                      <a:pt x="5968" y="7090"/>
                    </a:cubicBezTo>
                    <a:cubicBezTo>
                      <a:pt x="7059" y="7090"/>
                      <a:pt x="8043" y="6597"/>
                      <a:pt x="8689" y="5829"/>
                    </a:cubicBezTo>
                    <a:cubicBezTo>
                      <a:pt x="8951" y="5921"/>
                      <a:pt x="9228" y="5968"/>
                      <a:pt x="9520" y="5968"/>
                    </a:cubicBezTo>
                    <a:cubicBezTo>
                      <a:pt x="10858" y="5968"/>
                      <a:pt x="11935" y="4891"/>
                      <a:pt x="11935" y="3552"/>
                    </a:cubicBezTo>
                    <a:cubicBezTo>
                      <a:pt x="11935" y="2215"/>
                      <a:pt x="10858" y="1123"/>
                      <a:pt x="9520" y="1123"/>
                    </a:cubicBezTo>
                    <a:cubicBezTo>
                      <a:pt x="9228" y="1123"/>
                      <a:pt x="8951" y="1184"/>
                      <a:pt x="8689" y="1276"/>
                    </a:cubicBezTo>
                    <a:cubicBezTo>
                      <a:pt x="8043" y="493"/>
                      <a:pt x="7059" y="1"/>
                      <a:pt x="5968" y="1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3"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>
                <a:off x="1341350" y="749731"/>
                <a:ext cx="853704" cy="538420"/>
              </a:xfrm>
              <a:custGeom>
                <a:avLst/>
                <a:gdLst/>
                <a:ahLst/>
                <a:cxnLst/>
                <a:rect l="l" t="t" r="r" b="b"/>
                <a:pathLst>
                  <a:path w="7414" h="4414" extrusionOk="0">
                    <a:moveTo>
                      <a:pt x="3706" y="0"/>
                    </a:moveTo>
                    <a:cubicBezTo>
                      <a:pt x="3030" y="0"/>
                      <a:pt x="2414" y="308"/>
                      <a:pt x="2015" y="784"/>
                    </a:cubicBezTo>
                    <a:cubicBezTo>
                      <a:pt x="1861" y="738"/>
                      <a:pt x="1676" y="692"/>
                      <a:pt x="1508" y="692"/>
                    </a:cubicBezTo>
                    <a:cubicBezTo>
                      <a:pt x="661" y="692"/>
                      <a:pt x="1" y="1368"/>
                      <a:pt x="1" y="2199"/>
                    </a:cubicBezTo>
                    <a:cubicBezTo>
                      <a:pt x="1" y="3029"/>
                      <a:pt x="661" y="3706"/>
                      <a:pt x="1508" y="3706"/>
                    </a:cubicBezTo>
                    <a:cubicBezTo>
                      <a:pt x="1676" y="3706"/>
                      <a:pt x="1861" y="3675"/>
                      <a:pt x="2015" y="3614"/>
                    </a:cubicBezTo>
                    <a:cubicBezTo>
                      <a:pt x="2414" y="4106"/>
                      <a:pt x="3030" y="4413"/>
                      <a:pt x="3706" y="4413"/>
                    </a:cubicBezTo>
                    <a:cubicBezTo>
                      <a:pt x="4383" y="4413"/>
                      <a:pt x="4983" y="4106"/>
                      <a:pt x="5398" y="3614"/>
                    </a:cubicBezTo>
                    <a:cubicBezTo>
                      <a:pt x="5552" y="3675"/>
                      <a:pt x="5722" y="3706"/>
                      <a:pt x="5906" y="3706"/>
                    </a:cubicBezTo>
                    <a:cubicBezTo>
                      <a:pt x="6737" y="3706"/>
                      <a:pt x="7413" y="3029"/>
                      <a:pt x="7413" y="2199"/>
                    </a:cubicBezTo>
                    <a:cubicBezTo>
                      <a:pt x="7413" y="1368"/>
                      <a:pt x="6737" y="692"/>
                      <a:pt x="5906" y="692"/>
                    </a:cubicBezTo>
                    <a:cubicBezTo>
                      <a:pt x="5722" y="692"/>
                      <a:pt x="5552" y="738"/>
                      <a:pt x="5398" y="784"/>
                    </a:cubicBezTo>
                    <a:cubicBezTo>
                      <a:pt x="4983" y="308"/>
                      <a:pt x="4383" y="0"/>
                      <a:pt x="3706" y="0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3"/>
              </a:p>
            </p:txBody>
          </p:sp>
        </p:grpSp>
        <p:sp>
          <p:nvSpPr>
            <p:cNvPr id="208" name="Google Shape;208;p11"/>
            <p:cNvSpPr/>
            <p:nvPr/>
          </p:nvSpPr>
          <p:spPr>
            <a:xfrm>
              <a:off x="6888106" y="580432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209" name="Google Shape;209;p11"/>
            <p:cNvSpPr/>
            <p:nvPr/>
          </p:nvSpPr>
          <p:spPr>
            <a:xfrm>
              <a:off x="6671274" y="8938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210" name="Google Shape;210;p11"/>
            <p:cNvSpPr/>
            <p:nvPr/>
          </p:nvSpPr>
          <p:spPr>
            <a:xfrm>
              <a:off x="5309324" y="673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211" name="Google Shape;211;p11"/>
            <p:cNvSpPr/>
            <p:nvPr/>
          </p:nvSpPr>
          <p:spPr>
            <a:xfrm flipH="1">
              <a:off x="198024" y="777825"/>
              <a:ext cx="1142717" cy="719156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212" name="Google Shape;212;p11"/>
            <p:cNvSpPr/>
            <p:nvPr/>
          </p:nvSpPr>
          <p:spPr>
            <a:xfrm flipH="1">
              <a:off x="1268812" y="304856"/>
              <a:ext cx="853704" cy="538420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213" name="Google Shape;213;p11"/>
            <p:cNvSpPr/>
            <p:nvPr/>
          </p:nvSpPr>
          <p:spPr>
            <a:xfrm flipH="1">
              <a:off x="260102" y="1230557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214" name="Google Shape;214;p11"/>
            <p:cNvSpPr/>
            <p:nvPr/>
          </p:nvSpPr>
          <p:spPr>
            <a:xfrm flipH="1">
              <a:off x="580719" y="1544000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  <p:sp>
          <p:nvSpPr>
            <p:cNvPr id="215" name="Google Shape;215;p11"/>
            <p:cNvSpPr/>
            <p:nvPr/>
          </p:nvSpPr>
          <p:spPr>
            <a:xfrm flipH="1">
              <a:off x="1942669" y="131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3"/>
            </a:p>
          </p:txBody>
        </p:sp>
      </p:grpSp>
    </p:spTree>
    <p:extLst>
      <p:ext uri="{BB962C8B-B14F-4D97-AF65-F5344CB8AC3E}">
        <p14:creationId xmlns:p14="http://schemas.microsoft.com/office/powerpoint/2010/main" val="4173226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972933" y="4325885"/>
            <a:ext cx="624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7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4891567" y="1602385"/>
            <a:ext cx="2427600" cy="22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 rot="408">
            <a:off x="4412333" y="5418352"/>
            <a:ext cx="3367600" cy="8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49799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3107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2">
  <p:cSld name="Title and text 2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4"/>
          <p:cNvSpPr/>
          <p:nvPr/>
        </p:nvSpPr>
        <p:spPr>
          <a:xfrm>
            <a:off x="-207442" y="-181179"/>
            <a:ext cx="13184425" cy="5371124"/>
          </a:xfrm>
          <a:custGeom>
            <a:avLst/>
            <a:gdLst/>
            <a:ahLst/>
            <a:cxnLst/>
            <a:rect l="l" t="t" r="r" b="b"/>
            <a:pathLst>
              <a:path w="92368" h="47145" extrusionOk="0">
                <a:moveTo>
                  <a:pt x="87676" y="1"/>
                </a:moveTo>
                <a:lnTo>
                  <a:pt x="785" y="1030"/>
                </a:lnTo>
                <a:lnTo>
                  <a:pt x="1" y="39340"/>
                </a:lnTo>
                <a:cubicBezTo>
                  <a:pt x="3146" y="35286"/>
                  <a:pt x="7825" y="31762"/>
                  <a:pt x="14560" y="31762"/>
                </a:cubicBezTo>
                <a:cubicBezTo>
                  <a:pt x="18889" y="31762"/>
                  <a:pt x="24068" y="33218"/>
                  <a:pt x="30236" y="36925"/>
                </a:cubicBezTo>
                <a:cubicBezTo>
                  <a:pt x="42193" y="44100"/>
                  <a:pt x="52025" y="47145"/>
                  <a:pt x="60092" y="47145"/>
                </a:cubicBezTo>
                <a:cubicBezTo>
                  <a:pt x="78981" y="47145"/>
                  <a:pt x="88196" y="30453"/>
                  <a:pt x="92367" y="11012"/>
                </a:cubicBezTo>
                <a:lnTo>
                  <a:pt x="8767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24" name="Google Shape;224;p14"/>
          <p:cNvSpPr txBox="1">
            <a:spLocks noGrp="1"/>
          </p:cNvSpPr>
          <p:nvPr>
            <p:ph type="title"/>
          </p:nvPr>
        </p:nvSpPr>
        <p:spPr>
          <a:xfrm>
            <a:off x="825537" y="735662"/>
            <a:ext cx="10541695" cy="14767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6950" b="1">
                <a:solidFill>
                  <a:schemeClr val="dk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225" name="Google Shape;225;p14"/>
          <p:cNvSpPr txBox="1">
            <a:spLocks noGrp="1"/>
          </p:cNvSpPr>
          <p:nvPr>
            <p:ph type="subTitle" idx="1"/>
          </p:nvPr>
        </p:nvSpPr>
        <p:spPr>
          <a:xfrm>
            <a:off x="825576" y="1990117"/>
            <a:ext cx="6599445" cy="9453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3400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3">
  <p:cSld name="Title and text 3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5"/>
          <p:cNvSpPr/>
          <p:nvPr/>
        </p:nvSpPr>
        <p:spPr>
          <a:xfrm>
            <a:off x="-157890" y="-979336"/>
            <a:ext cx="12444623" cy="7728352"/>
          </a:xfrm>
          <a:custGeom>
            <a:avLst/>
            <a:gdLst/>
            <a:ahLst/>
            <a:cxnLst/>
            <a:rect l="l" t="t" r="r" b="b"/>
            <a:pathLst>
              <a:path w="86615" h="67392" extrusionOk="0">
                <a:moveTo>
                  <a:pt x="86461" y="1"/>
                </a:moveTo>
                <a:lnTo>
                  <a:pt x="1030" y="415"/>
                </a:lnTo>
                <a:cubicBezTo>
                  <a:pt x="1030" y="415"/>
                  <a:pt x="0" y="67375"/>
                  <a:pt x="0" y="67391"/>
                </a:cubicBezTo>
                <a:cubicBezTo>
                  <a:pt x="3768" y="51966"/>
                  <a:pt x="16932" y="37126"/>
                  <a:pt x="32926" y="34204"/>
                </a:cubicBezTo>
                <a:cubicBezTo>
                  <a:pt x="35610" y="33748"/>
                  <a:pt x="38373" y="33612"/>
                  <a:pt x="41213" y="33612"/>
                </a:cubicBezTo>
                <a:cubicBezTo>
                  <a:pt x="45394" y="33612"/>
                  <a:pt x="49741" y="33906"/>
                  <a:pt x="54247" y="33906"/>
                </a:cubicBezTo>
                <a:cubicBezTo>
                  <a:pt x="55981" y="33906"/>
                  <a:pt x="57737" y="33863"/>
                  <a:pt x="59517" y="33742"/>
                </a:cubicBezTo>
                <a:cubicBezTo>
                  <a:pt x="71158" y="32943"/>
                  <a:pt x="81571" y="26053"/>
                  <a:pt x="86615" y="15548"/>
                </a:cubicBezTo>
                <a:lnTo>
                  <a:pt x="86461" y="1"/>
                </a:ln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28" name="Google Shape;228;p15"/>
          <p:cNvSpPr txBox="1">
            <a:spLocks noGrp="1"/>
          </p:cNvSpPr>
          <p:nvPr>
            <p:ph type="title"/>
          </p:nvPr>
        </p:nvSpPr>
        <p:spPr>
          <a:xfrm>
            <a:off x="825535" y="1389945"/>
            <a:ext cx="5917245" cy="26773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7722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229" name="Google Shape;229;p15"/>
          <p:cNvSpPr txBox="1">
            <a:spLocks noGrp="1"/>
          </p:cNvSpPr>
          <p:nvPr>
            <p:ph type="subTitle" idx="1"/>
          </p:nvPr>
        </p:nvSpPr>
        <p:spPr>
          <a:xfrm>
            <a:off x="825576" y="4323198"/>
            <a:ext cx="5917245" cy="9318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8168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4">
  <p:cSld name="Title and text 4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6"/>
          <p:cNvSpPr/>
          <p:nvPr/>
        </p:nvSpPr>
        <p:spPr>
          <a:xfrm>
            <a:off x="-109465" y="1661191"/>
            <a:ext cx="13119109" cy="5384139"/>
          </a:xfrm>
          <a:custGeom>
            <a:avLst/>
            <a:gdLst/>
            <a:ahLst/>
            <a:cxnLst/>
            <a:rect l="l" t="t" r="r" b="b"/>
            <a:pathLst>
              <a:path w="92367" h="47494" extrusionOk="0">
                <a:moveTo>
                  <a:pt x="60109" y="1"/>
                </a:moveTo>
                <a:cubicBezTo>
                  <a:pt x="52038" y="1"/>
                  <a:pt x="42201" y="3048"/>
                  <a:pt x="30235" y="10230"/>
                </a:cubicBezTo>
                <a:cubicBezTo>
                  <a:pt x="24072" y="13928"/>
                  <a:pt x="18899" y="15381"/>
                  <a:pt x="14574" y="15381"/>
                </a:cubicBezTo>
                <a:cubicBezTo>
                  <a:pt x="7837" y="15381"/>
                  <a:pt x="3157" y="11856"/>
                  <a:pt x="0" y="7800"/>
                </a:cubicBezTo>
                <a:lnTo>
                  <a:pt x="0" y="7800"/>
                </a:lnTo>
                <a:lnTo>
                  <a:pt x="800" y="47494"/>
                </a:lnTo>
                <a:lnTo>
                  <a:pt x="87677" y="47156"/>
                </a:lnTo>
                <a:lnTo>
                  <a:pt x="92366" y="36144"/>
                </a:lnTo>
                <a:cubicBezTo>
                  <a:pt x="88207" y="16695"/>
                  <a:pt x="78998" y="1"/>
                  <a:pt x="60109" y="1"/>
                </a:cubicBezTo>
                <a:close/>
              </a:path>
            </a:pathLst>
          </a:custGeom>
          <a:solidFill>
            <a:srgbClr val="FFFEFA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32" name="Google Shape;232;p16"/>
          <p:cNvSpPr txBox="1">
            <a:spLocks noGrp="1"/>
          </p:cNvSpPr>
          <p:nvPr>
            <p:ph type="title"/>
          </p:nvPr>
        </p:nvSpPr>
        <p:spPr>
          <a:xfrm>
            <a:off x="825536" y="4281962"/>
            <a:ext cx="10541211" cy="7638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5149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233" name="Google Shape;233;p16"/>
          <p:cNvSpPr txBox="1">
            <a:spLocks noGrp="1"/>
          </p:cNvSpPr>
          <p:nvPr>
            <p:ph type="subTitle" idx="1"/>
          </p:nvPr>
        </p:nvSpPr>
        <p:spPr>
          <a:xfrm>
            <a:off x="3184693" y="5263553"/>
            <a:ext cx="6189641" cy="8742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14824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5">
  <p:cSld name="Title and text 5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7"/>
          <p:cNvSpPr txBox="1">
            <a:spLocks noGrp="1"/>
          </p:cNvSpPr>
          <p:nvPr>
            <p:ph type="title"/>
          </p:nvPr>
        </p:nvSpPr>
        <p:spPr>
          <a:xfrm>
            <a:off x="4829635" y="2487862"/>
            <a:ext cx="6537515" cy="22517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7722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236" name="Google Shape;236;p17"/>
          <p:cNvSpPr txBox="1">
            <a:spLocks noGrp="1"/>
          </p:cNvSpPr>
          <p:nvPr>
            <p:ph type="subTitle" idx="1"/>
          </p:nvPr>
        </p:nvSpPr>
        <p:spPr>
          <a:xfrm>
            <a:off x="5449744" y="5153010"/>
            <a:ext cx="5917245" cy="9160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7"/>
          <p:cNvSpPr/>
          <p:nvPr/>
        </p:nvSpPr>
        <p:spPr>
          <a:xfrm rot="10800000">
            <a:off x="-463287" y="-2705923"/>
            <a:ext cx="13119109" cy="5384139"/>
          </a:xfrm>
          <a:custGeom>
            <a:avLst/>
            <a:gdLst/>
            <a:ahLst/>
            <a:cxnLst/>
            <a:rect l="l" t="t" r="r" b="b"/>
            <a:pathLst>
              <a:path w="92367" h="47494" extrusionOk="0">
                <a:moveTo>
                  <a:pt x="60109" y="1"/>
                </a:moveTo>
                <a:cubicBezTo>
                  <a:pt x="52038" y="1"/>
                  <a:pt x="42201" y="3048"/>
                  <a:pt x="30235" y="10230"/>
                </a:cubicBezTo>
                <a:cubicBezTo>
                  <a:pt x="24072" y="13928"/>
                  <a:pt x="18899" y="15381"/>
                  <a:pt x="14574" y="15381"/>
                </a:cubicBezTo>
                <a:cubicBezTo>
                  <a:pt x="7837" y="15381"/>
                  <a:pt x="3157" y="11856"/>
                  <a:pt x="0" y="7800"/>
                </a:cubicBezTo>
                <a:lnTo>
                  <a:pt x="0" y="7800"/>
                </a:lnTo>
                <a:lnTo>
                  <a:pt x="800" y="47494"/>
                </a:lnTo>
                <a:lnTo>
                  <a:pt x="87677" y="47156"/>
                </a:lnTo>
                <a:lnTo>
                  <a:pt x="92366" y="36144"/>
                </a:lnTo>
                <a:cubicBezTo>
                  <a:pt x="88207" y="16695"/>
                  <a:pt x="78998" y="1"/>
                  <a:pt x="6010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6796722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6">
  <p:cSld name="Title and text 6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8"/>
          <p:cNvSpPr txBox="1">
            <a:spLocks noGrp="1"/>
          </p:cNvSpPr>
          <p:nvPr>
            <p:ph type="title"/>
          </p:nvPr>
        </p:nvSpPr>
        <p:spPr>
          <a:xfrm>
            <a:off x="2603774" y="1814633"/>
            <a:ext cx="4790404" cy="25112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5149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240" name="Google Shape;240;p18"/>
          <p:cNvSpPr txBox="1">
            <a:spLocks noGrp="1"/>
          </p:cNvSpPr>
          <p:nvPr>
            <p:ph type="subTitle" idx="1"/>
          </p:nvPr>
        </p:nvSpPr>
        <p:spPr>
          <a:xfrm>
            <a:off x="2603774" y="4489691"/>
            <a:ext cx="4790404" cy="9326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8"/>
          <p:cNvSpPr/>
          <p:nvPr/>
        </p:nvSpPr>
        <p:spPr>
          <a:xfrm>
            <a:off x="6944267" y="-884403"/>
            <a:ext cx="5839572" cy="4940472"/>
          </a:xfrm>
          <a:custGeom>
            <a:avLst/>
            <a:gdLst/>
            <a:ahLst/>
            <a:cxnLst/>
            <a:rect l="l" t="t" r="r" b="b"/>
            <a:pathLst>
              <a:path w="26209" h="27781" extrusionOk="0">
                <a:moveTo>
                  <a:pt x="11503" y="0"/>
                </a:moveTo>
                <a:cubicBezTo>
                  <a:pt x="7927" y="0"/>
                  <a:pt x="4379" y="348"/>
                  <a:pt x="1045" y="1078"/>
                </a:cubicBezTo>
                <a:cubicBezTo>
                  <a:pt x="604" y="2467"/>
                  <a:pt x="164" y="3865"/>
                  <a:pt x="77" y="5322"/>
                </a:cubicBezTo>
                <a:cubicBezTo>
                  <a:pt x="1" y="6768"/>
                  <a:pt x="326" y="8291"/>
                  <a:pt x="1265" y="9402"/>
                </a:cubicBezTo>
                <a:cubicBezTo>
                  <a:pt x="2673" y="11050"/>
                  <a:pt x="5049" y="11404"/>
                  <a:pt x="7214" y="11576"/>
                </a:cubicBezTo>
                <a:cubicBezTo>
                  <a:pt x="9369" y="11740"/>
                  <a:pt x="11716" y="11902"/>
                  <a:pt x="13335" y="13349"/>
                </a:cubicBezTo>
                <a:cubicBezTo>
                  <a:pt x="14647" y="14517"/>
                  <a:pt x="15222" y="16442"/>
                  <a:pt x="14762" y="18138"/>
                </a:cubicBezTo>
                <a:cubicBezTo>
                  <a:pt x="14207" y="20169"/>
                  <a:pt x="12329" y="21845"/>
                  <a:pt x="12511" y="23933"/>
                </a:cubicBezTo>
                <a:cubicBezTo>
                  <a:pt x="12597" y="25035"/>
                  <a:pt x="13296" y="26032"/>
                  <a:pt x="14207" y="26664"/>
                </a:cubicBezTo>
                <a:cubicBezTo>
                  <a:pt x="15116" y="27296"/>
                  <a:pt x="16218" y="27603"/>
                  <a:pt x="17320" y="27718"/>
                </a:cubicBezTo>
                <a:cubicBezTo>
                  <a:pt x="17698" y="27760"/>
                  <a:pt x="18078" y="27780"/>
                  <a:pt x="18459" y="27780"/>
                </a:cubicBezTo>
                <a:cubicBezTo>
                  <a:pt x="21274" y="27780"/>
                  <a:pt x="24085" y="26645"/>
                  <a:pt x="26094" y="24661"/>
                </a:cubicBezTo>
                <a:cubicBezTo>
                  <a:pt x="26152" y="24297"/>
                  <a:pt x="26209" y="23886"/>
                  <a:pt x="26209" y="23522"/>
                </a:cubicBezTo>
                <a:lnTo>
                  <a:pt x="26209" y="1959"/>
                </a:lnTo>
                <a:cubicBezTo>
                  <a:pt x="21591" y="684"/>
                  <a:pt x="16519" y="0"/>
                  <a:pt x="11503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42" name="Google Shape;242;p18"/>
          <p:cNvSpPr/>
          <p:nvPr/>
        </p:nvSpPr>
        <p:spPr>
          <a:xfrm>
            <a:off x="93099" y="3572384"/>
            <a:ext cx="12374973" cy="3641021"/>
          </a:xfrm>
          <a:custGeom>
            <a:avLst/>
            <a:gdLst/>
            <a:ahLst/>
            <a:cxnLst/>
            <a:rect l="l" t="t" r="r" b="b"/>
            <a:pathLst>
              <a:path w="55541" h="20474" extrusionOk="0">
                <a:moveTo>
                  <a:pt x="31626" y="1"/>
                </a:moveTo>
                <a:cubicBezTo>
                  <a:pt x="29271" y="1"/>
                  <a:pt x="26934" y="1222"/>
                  <a:pt x="25615" y="3174"/>
                </a:cubicBezTo>
                <a:cubicBezTo>
                  <a:pt x="24121" y="5377"/>
                  <a:pt x="23929" y="8251"/>
                  <a:pt x="22502" y="10482"/>
                </a:cubicBezTo>
                <a:cubicBezTo>
                  <a:pt x="21113" y="12661"/>
                  <a:pt x="18528" y="13946"/>
                  <a:pt x="15963" y="13946"/>
                </a:cubicBezTo>
                <a:cubicBezTo>
                  <a:pt x="15078" y="13946"/>
                  <a:pt x="14195" y="13793"/>
                  <a:pt x="13364" y="13471"/>
                </a:cubicBezTo>
                <a:cubicBezTo>
                  <a:pt x="11755" y="12849"/>
                  <a:pt x="10346" y="11670"/>
                  <a:pt x="8641" y="11374"/>
                </a:cubicBezTo>
                <a:cubicBezTo>
                  <a:pt x="8364" y="11325"/>
                  <a:pt x="8087" y="11302"/>
                  <a:pt x="7810" y="11302"/>
                </a:cubicBezTo>
                <a:cubicBezTo>
                  <a:pt x="6054" y="11302"/>
                  <a:pt x="4330" y="12230"/>
                  <a:pt x="3114" y="13528"/>
                </a:cubicBezTo>
                <a:cubicBezTo>
                  <a:pt x="1706" y="15033"/>
                  <a:pt x="863" y="16977"/>
                  <a:pt x="154" y="18912"/>
                </a:cubicBezTo>
                <a:cubicBezTo>
                  <a:pt x="1" y="19333"/>
                  <a:pt x="460" y="20023"/>
                  <a:pt x="460" y="20474"/>
                </a:cubicBezTo>
                <a:lnTo>
                  <a:pt x="54602" y="20349"/>
                </a:lnTo>
                <a:cubicBezTo>
                  <a:pt x="55071" y="18069"/>
                  <a:pt x="55540" y="15751"/>
                  <a:pt x="55378" y="13423"/>
                </a:cubicBezTo>
                <a:cubicBezTo>
                  <a:pt x="55215" y="11105"/>
                  <a:pt x="54333" y="8730"/>
                  <a:pt x="52532" y="7254"/>
                </a:cubicBezTo>
                <a:cubicBezTo>
                  <a:pt x="51533" y="6436"/>
                  <a:pt x="50215" y="5974"/>
                  <a:pt x="48930" y="5974"/>
                </a:cubicBezTo>
                <a:cubicBezTo>
                  <a:pt x="47900" y="5974"/>
                  <a:pt x="46892" y="6271"/>
                  <a:pt x="46086" y="6919"/>
                </a:cubicBezTo>
                <a:cubicBezTo>
                  <a:pt x="44898" y="7877"/>
                  <a:pt x="44094" y="9515"/>
                  <a:pt x="42589" y="9726"/>
                </a:cubicBezTo>
                <a:cubicBezTo>
                  <a:pt x="42483" y="9742"/>
                  <a:pt x="42377" y="9749"/>
                  <a:pt x="42272" y="9749"/>
                </a:cubicBezTo>
                <a:cubicBezTo>
                  <a:pt x="41114" y="9749"/>
                  <a:pt x="40078" y="8817"/>
                  <a:pt x="39524" y="7772"/>
                </a:cubicBezTo>
                <a:cubicBezTo>
                  <a:pt x="38911" y="6622"/>
                  <a:pt x="38681" y="5320"/>
                  <a:pt x="38135" y="4151"/>
                </a:cubicBezTo>
                <a:cubicBezTo>
                  <a:pt x="37053" y="1852"/>
                  <a:pt x="34687" y="213"/>
                  <a:pt x="32158" y="22"/>
                </a:cubicBezTo>
                <a:cubicBezTo>
                  <a:pt x="31981" y="8"/>
                  <a:pt x="31804" y="1"/>
                  <a:pt x="31626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43" name="Google Shape;243;p18"/>
          <p:cNvSpPr/>
          <p:nvPr/>
        </p:nvSpPr>
        <p:spPr>
          <a:xfrm>
            <a:off x="-295257" y="-582079"/>
            <a:ext cx="6597343" cy="5254531"/>
          </a:xfrm>
          <a:custGeom>
            <a:avLst/>
            <a:gdLst/>
            <a:ahLst/>
            <a:cxnLst/>
            <a:rect l="l" t="t" r="r" b="b"/>
            <a:pathLst>
              <a:path w="29610" h="29547" extrusionOk="0">
                <a:moveTo>
                  <a:pt x="125" y="1"/>
                </a:moveTo>
                <a:lnTo>
                  <a:pt x="125" y="27646"/>
                </a:lnTo>
                <a:cubicBezTo>
                  <a:pt x="125" y="27981"/>
                  <a:pt x="0" y="28345"/>
                  <a:pt x="29" y="28681"/>
                </a:cubicBezTo>
                <a:cubicBezTo>
                  <a:pt x="1303" y="29218"/>
                  <a:pt x="2691" y="29547"/>
                  <a:pt x="4070" y="29547"/>
                </a:cubicBezTo>
                <a:cubicBezTo>
                  <a:pt x="4559" y="29547"/>
                  <a:pt x="5047" y="29506"/>
                  <a:pt x="5528" y="29418"/>
                </a:cubicBezTo>
                <a:cubicBezTo>
                  <a:pt x="7376" y="29083"/>
                  <a:pt x="9139" y="28019"/>
                  <a:pt x="10068" y="26382"/>
                </a:cubicBezTo>
                <a:cubicBezTo>
                  <a:pt x="11754" y="23431"/>
                  <a:pt x="10441" y="19580"/>
                  <a:pt x="11591" y="16381"/>
                </a:cubicBezTo>
                <a:cubicBezTo>
                  <a:pt x="12444" y="14005"/>
                  <a:pt x="14714" y="12204"/>
                  <a:pt x="17223" y="11917"/>
                </a:cubicBezTo>
                <a:cubicBezTo>
                  <a:pt x="17519" y="11883"/>
                  <a:pt x="17816" y="11869"/>
                  <a:pt x="18112" y="11869"/>
                </a:cubicBezTo>
                <a:cubicBezTo>
                  <a:pt x="19593" y="11869"/>
                  <a:pt x="21085" y="12218"/>
                  <a:pt x="22566" y="12218"/>
                </a:cubicBezTo>
                <a:cubicBezTo>
                  <a:pt x="22903" y="12218"/>
                  <a:pt x="23239" y="12200"/>
                  <a:pt x="23575" y="12156"/>
                </a:cubicBezTo>
                <a:cubicBezTo>
                  <a:pt x="25940" y="11830"/>
                  <a:pt x="28058" y="10087"/>
                  <a:pt x="28833" y="7826"/>
                </a:cubicBezTo>
                <a:cubicBezTo>
                  <a:pt x="29610" y="5566"/>
                  <a:pt x="28997" y="2893"/>
                  <a:pt x="27330" y="1188"/>
                </a:cubicBezTo>
                <a:cubicBezTo>
                  <a:pt x="24824" y="1424"/>
                  <a:pt x="22242" y="1528"/>
                  <a:pt x="19628" y="1528"/>
                </a:cubicBezTo>
                <a:cubicBezTo>
                  <a:pt x="13089" y="1528"/>
                  <a:pt x="6353" y="877"/>
                  <a:pt x="125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37403982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7">
  <p:cSld name="Title and text 7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9"/>
          <p:cNvSpPr/>
          <p:nvPr/>
        </p:nvSpPr>
        <p:spPr>
          <a:xfrm>
            <a:off x="-301426" y="-179635"/>
            <a:ext cx="12889265" cy="8003763"/>
          </a:xfrm>
          <a:custGeom>
            <a:avLst/>
            <a:gdLst/>
            <a:ahLst/>
            <a:cxnLst/>
            <a:rect l="l" t="t" r="r" b="b"/>
            <a:pathLst>
              <a:path w="58165" h="45252" extrusionOk="0">
                <a:moveTo>
                  <a:pt x="58059" y="0"/>
                </a:moveTo>
                <a:lnTo>
                  <a:pt x="690" y="278"/>
                </a:lnTo>
                <a:cubicBezTo>
                  <a:pt x="690" y="278"/>
                  <a:pt x="0" y="45243"/>
                  <a:pt x="10" y="45252"/>
                </a:cubicBezTo>
                <a:cubicBezTo>
                  <a:pt x="2529" y="34897"/>
                  <a:pt x="11380" y="24935"/>
                  <a:pt x="22119" y="22962"/>
                </a:cubicBezTo>
                <a:cubicBezTo>
                  <a:pt x="23907" y="22661"/>
                  <a:pt x="25748" y="22571"/>
                  <a:pt x="27641" y="22571"/>
                </a:cubicBezTo>
                <a:cubicBezTo>
                  <a:pt x="30445" y="22571"/>
                  <a:pt x="33362" y="22768"/>
                  <a:pt x="36388" y="22768"/>
                </a:cubicBezTo>
                <a:cubicBezTo>
                  <a:pt x="37567" y="22768"/>
                  <a:pt x="38762" y="22738"/>
                  <a:pt x="39974" y="22655"/>
                </a:cubicBezTo>
                <a:cubicBezTo>
                  <a:pt x="47781" y="22119"/>
                  <a:pt x="54783" y="17502"/>
                  <a:pt x="58164" y="10441"/>
                </a:cubicBezTo>
                <a:lnTo>
                  <a:pt x="58059" y="0"/>
                </a:ln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46" name="Google Shape;246;p19"/>
          <p:cNvSpPr txBox="1">
            <a:spLocks noGrp="1"/>
          </p:cNvSpPr>
          <p:nvPr>
            <p:ph type="title"/>
          </p:nvPr>
        </p:nvSpPr>
        <p:spPr>
          <a:xfrm>
            <a:off x="825537" y="1699761"/>
            <a:ext cx="4838303" cy="2076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6436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247" name="Google Shape;247;p19"/>
          <p:cNvSpPr txBox="1">
            <a:spLocks noGrp="1"/>
          </p:cNvSpPr>
          <p:nvPr>
            <p:ph type="subTitle" idx="1"/>
          </p:nvPr>
        </p:nvSpPr>
        <p:spPr>
          <a:xfrm>
            <a:off x="825576" y="3917914"/>
            <a:ext cx="5067155" cy="12407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46775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8">
  <p:cSld name="Title and text 8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0"/>
          <p:cNvSpPr txBox="1">
            <a:spLocks noGrp="1"/>
          </p:cNvSpPr>
          <p:nvPr>
            <p:ph type="title"/>
          </p:nvPr>
        </p:nvSpPr>
        <p:spPr>
          <a:xfrm>
            <a:off x="825536" y="2651697"/>
            <a:ext cx="6862165" cy="11801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6436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250" name="Google Shape;250;p20"/>
          <p:cNvSpPr txBox="1">
            <a:spLocks noGrp="1"/>
          </p:cNvSpPr>
          <p:nvPr>
            <p:ph type="subTitle" idx="1"/>
          </p:nvPr>
        </p:nvSpPr>
        <p:spPr>
          <a:xfrm>
            <a:off x="825576" y="4028053"/>
            <a:ext cx="5917245" cy="20563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20"/>
          <p:cNvSpPr/>
          <p:nvPr/>
        </p:nvSpPr>
        <p:spPr>
          <a:xfrm>
            <a:off x="5321863" y="-981106"/>
            <a:ext cx="8856967" cy="5625484"/>
          </a:xfrm>
          <a:custGeom>
            <a:avLst/>
            <a:gdLst/>
            <a:ahLst/>
            <a:cxnLst/>
            <a:rect l="l" t="t" r="r" b="b"/>
            <a:pathLst>
              <a:path w="40473" h="32207" extrusionOk="0">
                <a:moveTo>
                  <a:pt x="17837" y="1"/>
                </a:moveTo>
                <a:cubicBezTo>
                  <a:pt x="14371" y="1"/>
                  <a:pt x="11024" y="669"/>
                  <a:pt x="8277" y="2036"/>
                </a:cubicBezTo>
                <a:cubicBezTo>
                  <a:pt x="4474" y="3932"/>
                  <a:pt x="470" y="8540"/>
                  <a:pt x="116" y="13138"/>
                </a:cubicBezTo>
                <a:cubicBezTo>
                  <a:pt x="1" y="14623"/>
                  <a:pt x="259" y="16098"/>
                  <a:pt x="1025" y="17496"/>
                </a:cubicBezTo>
                <a:cubicBezTo>
                  <a:pt x="2448" y="20064"/>
                  <a:pt x="4874" y="20665"/>
                  <a:pt x="7595" y="20665"/>
                </a:cubicBezTo>
                <a:cubicBezTo>
                  <a:pt x="9995" y="20665"/>
                  <a:pt x="12626" y="20197"/>
                  <a:pt x="15002" y="20197"/>
                </a:cubicBezTo>
                <a:cubicBezTo>
                  <a:pt x="16697" y="20197"/>
                  <a:pt x="18263" y="20435"/>
                  <a:pt x="19523" y="21251"/>
                </a:cubicBezTo>
                <a:cubicBezTo>
                  <a:pt x="21343" y="22429"/>
                  <a:pt x="21869" y="24096"/>
                  <a:pt x="22693" y="25954"/>
                </a:cubicBezTo>
                <a:cubicBezTo>
                  <a:pt x="23963" y="28803"/>
                  <a:pt x="26099" y="32207"/>
                  <a:pt x="29578" y="32207"/>
                </a:cubicBezTo>
                <a:cubicBezTo>
                  <a:pt x="29667" y="32207"/>
                  <a:pt x="29758" y="32205"/>
                  <a:pt x="29849" y="32200"/>
                </a:cubicBezTo>
                <a:cubicBezTo>
                  <a:pt x="37809" y="31808"/>
                  <a:pt x="40472" y="18291"/>
                  <a:pt x="38681" y="12410"/>
                </a:cubicBezTo>
                <a:cubicBezTo>
                  <a:pt x="36207" y="4307"/>
                  <a:pt x="26637" y="1"/>
                  <a:pt x="17837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52" name="Google Shape;252;p20"/>
          <p:cNvSpPr/>
          <p:nvPr/>
        </p:nvSpPr>
        <p:spPr>
          <a:xfrm>
            <a:off x="-1253562" y="2178102"/>
            <a:ext cx="8577513" cy="6186164"/>
          </a:xfrm>
          <a:custGeom>
            <a:avLst/>
            <a:gdLst/>
            <a:ahLst/>
            <a:cxnLst/>
            <a:rect l="l" t="t" r="r" b="b"/>
            <a:pathLst>
              <a:path w="39196" h="35417" extrusionOk="0">
                <a:moveTo>
                  <a:pt x="12445" y="0"/>
                </a:moveTo>
                <a:cubicBezTo>
                  <a:pt x="5149" y="0"/>
                  <a:pt x="0" y="11720"/>
                  <a:pt x="381" y="17610"/>
                </a:cubicBezTo>
                <a:cubicBezTo>
                  <a:pt x="1051" y="28069"/>
                  <a:pt x="13449" y="35417"/>
                  <a:pt x="23725" y="35417"/>
                </a:cubicBezTo>
                <a:cubicBezTo>
                  <a:pt x="25204" y="35417"/>
                  <a:pt x="26638" y="35265"/>
                  <a:pt x="27988" y="34948"/>
                </a:cubicBezTo>
                <a:cubicBezTo>
                  <a:pt x="32193" y="33961"/>
                  <a:pt x="37222" y="30350"/>
                  <a:pt x="38650" y="25886"/>
                </a:cubicBezTo>
                <a:cubicBezTo>
                  <a:pt x="39110" y="24449"/>
                  <a:pt x="39195" y="22917"/>
                  <a:pt x="38755" y="21365"/>
                </a:cubicBezTo>
                <a:cubicBezTo>
                  <a:pt x="36734" y="14170"/>
                  <a:pt x="25574" y="17734"/>
                  <a:pt x="21359" y="13347"/>
                </a:cubicBezTo>
                <a:cubicBezTo>
                  <a:pt x="19836" y="11757"/>
                  <a:pt x="19711" y="9985"/>
                  <a:pt x="19328" y="7954"/>
                </a:cubicBezTo>
                <a:cubicBezTo>
                  <a:pt x="18715" y="4764"/>
                  <a:pt x="17346" y="789"/>
                  <a:pt x="13715" y="118"/>
                </a:cubicBezTo>
                <a:cubicBezTo>
                  <a:pt x="13285" y="39"/>
                  <a:pt x="12861" y="0"/>
                  <a:pt x="12445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17326685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9">
  <p:cSld name="Title and text 9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1"/>
          <p:cNvSpPr txBox="1">
            <a:spLocks noGrp="1"/>
          </p:cNvSpPr>
          <p:nvPr>
            <p:ph type="title"/>
          </p:nvPr>
        </p:nvSpPr>
        <p:spPr>
          <a:xfrm>
            <a:off x="825537" y="1205603"/>
            <a:ext cx="10541695" cy="11187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6436" b="1">
                <a:solidFill>
                  <a:schemeClr val="dk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255" name="Google Shape;255;p21"/>
          <p:cNvSpPr txBox="1">
            <a:spLocks noGrp="1"/>
          </p:cNvSpPr>
          <p:nvPr>
            <p:ph type="subTitle" idx="1"/>
          </p:nvPr>
        </p:nvSpPr>
        <p:spPr>
          <a:xfrm>
            <a:off x="3320730" y="2559336"/>
            <a:ext cx="5917245" cy="8464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21"/>
          <p:cNvSpPr/>
          <p:nvPr/>
        </p:nvSpPr>
        <p:spPr>
          <a:xfrm>
            <a:off x="-791764" y="3574320"/>
            <a:ext cx="5926037" cy="1975427"/>
          </a:xfrm>
          <a:custGeom>
            <a:avLst/>
            <a:gdLst/>
            <a:ahLst/>
            <a:cxnLst/>
            <a:rect l="l" t="t" r="r" b="b"/>
            <a:pathLst>
              <a:path w="27023" h="11286" extrusionOk="0">
                <a:moveTo>
                  <a:pt x="17258" y="0"/>
                </a:moveTo>
                <a:cubicBezTo>
                  <a:pt x="15691" y="0"/>
                  <a:pt x="14305" y="978"/>
                  <a:pt x="13622" y="2428"/>
                </a:cubicBezTo>
                <a:cubicBezTo>
                  <a:pt x="13334" y="2341"/>
                  <a:pt x="13047" y="2294"/>
                  <a:pt x="12750" y="2275"/>
                </a:cubicBezTo>
                <a:cubicBezTo>
                  <a:pt x="12701" y="2273"/>
                  <a:pt x="12652" y="2272"/>
                  <a:pt x="12604" y="2272"/>
                </a:cubicBezTo>
                <a:cubicBezTo>
                  <a:pt x="11891" y="2272"/>
                  <a:pt x="11216" y="2472"/>
                  <a:pt x="10633" y="2830"/>
                </a:cubicBezTo>
                <a:cubicBezTo>
                  <a:pt x="9889" y="2277"/>
                  <a:pt x="8999" y="1955"/>
                  <a:pt x="8044" y="1955"/>
                </a:cubicBezTo>
                <a:cubicBezTo>
                  <a:pt x="7991" y="1955"/>
                  <a:pt x="7937" y="1956"/>
                  <a:pt x="7883" y="1958"/>
                </a:cubicBezTo>
                <a:cubicBezTo>
                  <a:pt x="6447" y="2007"/>
                  <a:pt x="5182" y="2763"/>
                  <a:pt x="4358" y="3903"/>
                </a:cubicBezTo>
                <a:cubicBezTo>
                  <a:pt x="4090" y="3827"/>
                  <a:pt x="3803" y="3788"/>
                  <a:pt x="3515" y="3788"/>
                </a:cubicBezTo>
                <a:cubicBezTo>
                  <a:pt x="1580" y="3797"/>
                  <a:pt x="9" y="5513"/>
                  <a:pt x="0" y="7620"/>
                </a:cubicBezTo>
                <a:cubicBezTo>
                  <a:pt x="0" y="8080"/>
                  <a:pt x="67" y="8520"/>
                  <a:pt x="201" y="8923"/>
                </a:cubicBezTo>
                <a:cubicBezTo>
                  <a:pt x="1032" y="9951"/>
                  <a:pt x="2143" y="10229"/>
                  <a:pt x="3102" y="10229"/>
                </a:cubicBezTo>
                <a:cubicBezTo>
                  <a:pt x="4234" y="10229"/>
                  <a:pt x="5154" y="9842"/>
                  <a:pt x="5154" y="9842"/>
                </a:cubicBezTo>
                <a:cubicBezTo>
                  <a:pt x="6313" y="10420"/>
                  <a:pt x="7300" y="10626"/>
                  <a:pt x="8120" y="10626"/>
                </a:cubicBezTo>
                <a:cubicBezTo>
                  <a:pt x="8987" y="10626"/>
                  <a:pt x="9666" y="10395"/>
                  <a:pt x="10163" y="10130"/>
                </a:cubicBezTo>
                <a:cubicBezTo>
                  <a:pt x="10431" y="9996"/>
                  <a:pt x="10652" y="9842"/>
                  <a:pt x="10815" y="9708"/>
                </a:cubicBezTo>
                <a:cubicBezTo>
                  <a:pt x="11054" y="9507"/>
                  <a:pt x="11179" y="9344"/>
                  <a:pt x="11179" y="9344"/>
                </a:cubicBezTo>
                <a:cubicBezTo>
                  <a:pt x="11799" y="9728"/>
                  <a:pt x="12389" y="9847"/>
                  <a:pt x="12883" y="9847"/>
                </a:cubicBezTo>
                <a:cubicBezTo>
                  <a:pt x="13671" y="9847"/>
                  <a:pt x="14215" y="9544"/>
                  <a:pt x="14244" y="9526"/>
                </a:cubicBezTo>
                <a:lnTo>
                  <a:pt x="14244" y="9526"/>
                </a:lnTo>
                <a:cubicBezTo>
                  <a:pt x="14081" y="9851"/>
                  <a:pt x="13852" y="10130"/>
                  <a:pt x="13583" y="10350"/>
                </a:cubicBezTo>
                <a:cubicBezTo>
                  <a:pt x="14572" y="11046"/>
                  <a:pt x="15475" y="11285"/>
                  <a:pt x="16250" y="11285"/>
                </a:cubicBezTo>
                <a:cubicBezTo>
                  <a:pt x="17959" y="11285"/>
                  <a:pt x="19043" y="10120"/>
                  <a:pt x="19043" y="10120"/>
                </a:cubicBezTo>
                <a:cubicBezTo>
                  <a:pt x="19529" y="10364"/>
                  <a:pt x="19995" y="10463"/>
                  <a:pt x="20432" y="10463"/>
                </a:cubicBezTo>
                <a:cubicBezTo>
                  <a:pt x="22271" y="10463"/>
                  <a:pt x="23584" y="8712"/>
                  <a:pt x="23584" y="8712"/>
                </a:cubicBezTo>
                <a:cubicBezTo>
                  <a:pt x="23975" y="8880"/>
                  <a:pt x="24331" y="8949"/>
                  <a:pt x="24652" y="8949"/>
                </a:cubicBezTo>
                <a:cubicBezTo>
                  <a:pt x="26217" y="8949"/>
                  <a:pt x="26956" y="7294"/>
                  <a:pt x="26956" y="7294"/>
                </a:cubicBezTo>
                <a:cubicBezTo>
                  <a:pt x="27022" y="5819"/>
                  <a:pt x="25979" y="4574"/>
                  <a:pt x="24628" y="4516"/>
                </a:cubicBezTo>
                <a:cubicBezTo>
                  <a:pt x="24583" y="4513"/>
                  <a:pt x="24538" y="4511"/>
                  <a:pt x="24493" y="4511"/>
                </a:cubicBezTo>
                <a:cubicBezTo>
                  <a:pt x="24283" y="4511"/>
                  <a:pt x="24079" y="4547"/>
                  <a:pt x="23881" y="4602"/>
                </a:cubicBezTo>
                <a:cubicBezTo>
                  <a:pt x="23248" y="3548"/>
                  <a:pt x="22195" y="2801"/>
                  <a:pt x="20968" y="2667"/>
                </a:cubicBezTo>
                <a:cubicBezTo>
                  <a:pt x="20385" y="1164"/>
                  <a:pt x="19043" y="81"/>
                  <a:pt x="17434" y="4"/>
                </a:cubicBezTo>
                <a:cubicBezTo>
                  <a:pt x="17375" y="1"/>
                  <a:pt x="17316" y="0"/>
                  <a:pt x="17258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57" name="Google Shape;257;p21"/>
          <p:cNvSpPr/>
          <p:nvPr/>
        </p:nvSpPr>
        <p:spPr>
          <a:xfrm>
            <a:off x="2812787" y="4551005"/>
            <a:ext cx="3924304" cy="1760136"/>
          </a:xfrm>
          <a:custGeom>
            <a:avLst/>
            <a:gdLst/>
            <a:ahLst/>
            <a:cxnLst/>
            <a:rect l="l" t="t" r="r" b="b"/>
            <a:pathLst>
              <a:path w="17895" h="10056" extrusionOk="0">
                <a:moveTo>
                  <a:pt x="10849" y="1"/>
                </a:moveTo>
                <a:cubicBezTo>
                  <a:pt x="10768" y="1"/>
                  <a:pt x="10687" y="4"/>
                  <a:pt x="10605" y="9"/>
                </a:cubicBezTo>
                <a:cubicBezTo>
                  <a:pt x="9408" y="86"/>
                  <a:pt x="8382" y="746"/>
                  <a:pt x="7788" y="1695"/>
                </a:cubicBezTo>
                <a:cubicBezTo>
                  <a:pt x="7375" y="1560"/>
                  <a:pt x="6935" y="1484"/>
                  <a:pt x="6480" y="1484"/>
                </a:cubicBezTo>
                <a:cubicBezTo>
                  <a:pt x="6387" y="1484"/>
                  <a:pt x="6293" y="1487"/>
                  <a:pt x="6198" y="1494"/>
                </a:cubicBezTo>
                <a:cubicBezTo>
                  <a:pt x="4359" y="1608"/>
                  <a:pt x="2855" y="2883"/>
                  <a:pt x="2377" y="4569"/>
                </a:cubicBezTo>
                <a:cubicBezTo>
                  <a:pt x="1016" y="4674"/>
                  <a:pt x="1" y="5852"/>
                  <a:pt x="87" y="7213"/>
                </a:cubicBezTo>
                <a:cubicBezTo>
                  <a:pt x="135" y="7892"/>
                  <a:pt x="442" y="8496"/>
                  <a:pt x="921" y="8918"/>
                </a:cubicBezTo>
                <a:cubicBezTo>
                  <a:pt x="1366" y="9318"/>
                  <a:pt x="1952" y="9554"/>
                  <a:pt x="2595" y="9554"/>
                </a:cubicBezTo>
                <a:cubicBezTo>
                  <a:pt x="2643" y="9554"/>
                  <a:pt x="2692" y="9553"/>
                  <a:pt x="2741" y="9550"/>
                </a:cubicBezTo>
                <a:cubicBezTo>
                  <a:pt x="3171" y="9521"/>
                  <a:pt x="3574" y="9387"/>
                  <a:pt x="3918" y="9167"/>
                </a:cubicBezTo>
                <a:cubicBezTo>
                  <a:pt x="4636" y="9700"/>
                  <a:pt x="5522" y="10018"/>
                  <a:pt x="6474" y="10018"/>
                </a:cubicBezTo>
                <a:cubicBezTo>
                  <a:pt x="6563" y="10018"/>
                  <a:pt x="6654" y="10016"/>
                  <a:pt x="6745" y="10010"/>
                </a:cubicBezTo>
                <a:cubicBezTo>
                  <a:pt x="7511" y="9961"/>
                  <a:pt x="8220" y="9703"/>
                  <a:pt x="8823" y="9310"/>
                </a:cubicBezTo>
                <a:cubicBezTo>
                  <a:pt x="9435" y="9783"/>
                  <a:pt x="10192" y="10056"/>
                  <a:pt x="11012" y="10056"/>
                </a:cubicBezTo>
                <a:cubicBezTo>
                  <a:pt x="11089" y="10056"/>
                  <a:pt x="11168" y="10053"/>
                  <a:pt x="11247" y="10048"/>
                </a:cubicBezTo>
                <a:cubicBezTo>
                  <a:pt x="12147" y="9991"/>
                  <a:pt x="12952" y="9607"/>
                  <a:pt x="13546" y="9014"/>
                </a:cubicBezTo>
                <a:cubicBezTo>
                  <a:pt x="13863" y="9109"/>
                  <a:pt x="14199" y="9164"/>
                  <a:pt x="14550" y="9164"/>
                </a:cubicBezTo>
                <a:cubicBezTo>
                  <a:pt x="14623" y="9164"/>
                  <a:pt x="14697" y="9162"/>
                  <a:pt x="14772" y="9157"/>
                </a:cubicBezTo>
                <a:cubicBezTo>
                  <a:pt x="16228" y="9071"/>
                  <a:pt x="17406" y="8046"/>
                  <a:pt x="17770" y="6715"/>
                </a:cubicBezTo>
                <a:cubicBezTo>
                  <a:pt x="17856" y="6370"/>
                  <a:pt x="17895" y="6015"/>
                  <a:pt x="17876" y="5642"/>
                </a:cubicBezTo>
                <a:cubicBezTo>
                  <a:pt x="17765" y="3883"/>
                  <a:pt x="16300" y="2531"/>
                  <a:pt x="14562" y="2531"/>
                </a:cubicBezTo>
                <a:cubicBezTo>
                  <a:pt x="14492" y="2531"/>
                  <a:pt x="14421" y="2534"/>
                  <a:pt x="14350" y="2538"/>
                </a:cubicBezTo>
                <a:cubicBezTo>
                  <a:pt x="14321" y="2538"/>
                  <a:pt x="14293" y="2547"/>
                  <a:pt x="14255" y="2547"/>
                </a:cubicBezTo>
                <a:cubicBezTo>
                  <a:pt x="13817" y="1062"/>
                  <a:pt x="12443" y="1"/>
                  <a:pt x="10849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58" name="Google Shape;258;p21"/>
          <p:cNvSpPr/>
          <p:nvPr/>
        </p:nvSpPr>
        <p:spPr>
          <a:xfrm>
            <a:off x="73573" y="4815655"/>
            <a:ext cx="3634395" cy="1799343"/>
          </a:xfrm>
          <a:custGeom>
            <a:avLst/>
            <a:gdLst/>
            <a:ahLst/>
            <a:cxnLst/>
            <a:rect l="l" t="t" r="r" b="b"/>
            <a:pathLst>
              <a:path w="16573" h="10280" extrusionOk="0">
                <a:moveTo>
                  <a:pt x="7309" y="1"/>
                </a:moveTo>
                <a:cubicBezTo>
                  <a:pt x="5710" y="1"/>
                  <a:pt x="4359" y="1016"/>
                  <a:pt x="3861" y="2444"/>
                </a:cubicBezTo>
                <a:cubicBezTo>
                  <a:pt x="3794" y="2434"/>
                  <a:pt x="3717" y="2434"/>
                  <a:pt x="3650" y="2434"/>
                </a:cubicBezTo>
                <a:cubicBezTo>
                  <a:pt x="1753" y="2434"/>
                  <a:pt x="192" y="3890"/>
                  <a:pt x="10" y="5739"/>
                </a:cubicBezTo>
                <a:cubicBezTo>
                  <a:pt x="1" y="5854"/>
                  <a:pt x="1" y="5969"/>
                  <a:pt x="1" y="6084"/>
                </a:cubicBezTo>
                <a:cubicBezTo>
                  <a:pt x="1" y="8105"/>
                  <a:pt x="1638" y="9743"/>
                  <a:pt x="3650" y="9743"/>
                </a:cubicBezTo>
                <a:cubicBezTo>
                  <a:pt x="4139" y="9743"/>
                  <a:pt x="4599" y="9647"/>
                  <a:pt x="5020" y="9475"/>
                </a:cubicBezTo>
                <a:cubicBezTo>
                  <a:pt x="5642" y="9973"/>
                  <a:pt x="6438" y="10279"/>
                  <a:pt x="7309" y="10279"/>
                </a:cubicBezTo>
                <a:cubicBezTo>
                  <a:pt x="8210" y="10279"/>
                  <a:pt x="9033" y="9954"/>
                  <a:pt x="9666" y="9407"/>
                </a:cubicBezTo>
                <a:cubicBezTo>
                  <a:pt x="10125" y="9618"/>
                  <a:pt x="10643" y="9743"/>
                  <a:pt x="11189" y="9743"/>
                </a:cubicBezTo>
                <a:cubicBezTo>
                  <a:pt x="12310" y="9743"/>
                  <a:pt x="13316" y="9235"/>
                  <a:pt x="13986" y="8430"/>
                </a:cubicBezTo>
                <a:cubicBezTo>
                  <a:pt x="14130" y="8469"/>
                  <a:pt x="14274" y="8479"/>
                  <a:pt x="14427" y="8479"/>
                </a:cubicBezTo>
                <a:cubicBezTo>
                  <a:pt x="15451" y="8479"/>
                  <a:pt x="16314" y="7760"/>
                  <a:pt x="16515" y="6802"/>
                </a:cubicBezTo>
                <a:cubicBezTo>
                  <a:pt x="16553" y="6649"/>
                  <a:pt x="16573" y="6495"/>
                  <a:pt x="16573" y="6342"/>
                </a:cubicBezTo>
                <a:cubicBezTo>
                  <a:pt x="16573" y="5164"/>
                  <a:pt x="15615" y="4206"/>
                  <a:pt x="14427" y="4206"/>
                </a:cubicBezTo>
                <a:lnTo>
                  <a:pt x="14321" y="4206"/>
                </a:lnTo>
                <a:cubicBezTo>
                  <a:pt x="13680" y="3143"/>
                  <a:pt x="12520" y="2434"/>
                  <a:pt x="11189" y="2434"/>
                </a:cubicBezTo>
                <a:cubicBezTo>
                  <a:pt x="11045" y="2434"/>
                  <a:pt x="10902" y="2444"/>
                  <a:pt x="10758" y="2463"/>
                </a:cubicBezTo>
                <a:cubicBezTo>
                  <a:pt x="10270" y="1026"/>
                  <a:pt x="8909" y="1"/>
                  <a:pt x="7309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59" name="Google Shape;259;p21"/>
          <p:cNvSpPr/>
          <p:nvPr/>
        </p:nvSpPr>
        <p:spPr>
          <a:xfrm>
            <a:off x="-155368" y="5777986"/>
            <a:ext cx="2134409" cy="1085381"/>
          </a:xfrm>
          <a:custGeom>
            <a:avLst/>
            <a:gdLst/>
            <a:ahLst/>
            <a:cxnLst/>
            <a:rect l="l" t="t" r="r" b="b"/>
            <a:pathLst>
              <a:path w="9733" h="6201" extrusionOk="0">
                <a:moveTo>
                  <a:pt x="4394" y="1"/>
                </a:moveTo>
                <a:cubicBezTo>
                  <a:pt x="2964" y="1"/>
                  <a:pt x="1749" y="978"/>
                  <a:pt x="1399" y="2310"/>
                </a:cubicBezTo>
                <a:cubicBezTo>
                  <a:pt x="632" y="2415"/>
                  <a:pt x="29" y="3057"/>
                  <a:pt x="10" y="3862"/>
                </a:cubicBezTo>
                <a:cubicBezTo>
                  <a:pt x="0" y="4158"/>
                  <a:pt x="77" y="4437"/>
                  <a:pt x="221" y="4686"/>
                </a:cubicBezTo>
                <a:cubicBezTo>
                  <a:pt x="489" y="5165"/>
                  <a:pt x="996" y="5490"/>
                  <a:pt x="1581" y="5500"/>
                </a:cubicBezTo>
                <a:cubicBezTo>
                  <a:pt x="1600" y="5500"/>
                  <a:pt x="1618" y="5501"/>
                  <a:pt x="1637" y="5501"/>
                </a:cubicBezTo>
                <a:cubicBezTo>
                  <a:pt x="1865" y="5501"/>
                  <a:pt x="2076" y="5445"/>
                  <a:pt x="2271" y="5356"/>
                </a:cubicBezTo>
                <a:cubicBezTo>
                  <a:pt x="2807" y="5864"/>
                  <a:pt x="3525" y="6180"/>
                  <a:pt x="4321" y="6199"/>
                </a:cubicBezTo>
                <a:cubicBezTo>
                  <a:pt x="4347" y="6200"/>
                  <a:pt x="4373" y="6200"/>
                  <a:pt x="4399" y="6200"/>
                </a:cubicBezTo>
                <a:cubicBezTo>
                  <a:pt x="5125" y="6200"/>
                  <a:pt x="5796" y="5944"/>
                  <a:pt x="6332" y="5519"/>
                </a:cubicBezTo>
                <a:cubicBezTo>
                  <a:pt x="6643" y="5674"/>
                  <a:pt x="6988" y="5768"/>
                  <a:pt x="7359" y="5768"/>
                </a:cubicBezTo>
                <a:cubicBezTo>
                  <a:pt x="7377" y="5768"/>
                  <a:pt x="7396" y="5768"/>
                  <a:pt x="7414" y="5768"/>
                </a:cubicBezTo>
                <a:cubicBezTo>
                  <a:pt x="8421" y="5768"/>
                  <a:pt x="9273" y="5116"/>
                  <a:pt x="9599" y="4216"/>
                </a:cubicBezTo>
                <a:cubicBezTo>
                  <a:pt x="9685" y="3967"/>
                  <a:pt x="9733" y="3699"/>
                  <a:pt x="9733" y="3421"/>
                </a:cubicBezTo>
                <a:cubicBezTo>
                  <a:pt x="9723" y="2134"/>
                  <a:pt x="8680" y="1103"/>
                  <a:pt x="7395" y="1103"/>
                </a:cubicBezTo>
                <a:cubicBezTo>
                  <a:pt x="7389" y="1103"/>
                  <a:pt x="7382" y="1103"/>
                  <a:pt x="7376" y="1103"/>
                </a:cubicBezTo>
                <a:cubicBezTo>
                  <a:pt x="7185" y="1103"/>
                  <a:pt x="6993" y="1122"/>
                  <a:pt x="6811" y="1170"/>
                </a:cubicBezTo>
                <a:cubicBezTo>
                  <a:pt x="6265" y="480"/>
                  <a:pt x="5413" y="30"/>
                  <a:pt x="4455" y="1"/>
                </a:cubicBezTo>
                <a:cubicBezTo>
                  <a:pt x="4434" y="1"/>
                  <a:pt x="4414" y="1"/>
                  <a:pt x="4394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60" name="Google Shape;260;p21"/>
          <p:cNvSpPr/>
          <p:nvPr/>
        </p:nvSpPr>
        <p:spPr>
          <a:xfrm>
            <a:off x="10818370" y="3325248"/>
            <a:ext cx="979156" cy="497971"/>
          </a:xfrm>
          <a:custGeom>
            <a:avLst/>
            <a:gdLst/>
            <a:ahLst/>
            <a:cxnLst/>
            <a:rect l="l" t="t" r="r" b="b"/>
            <a:pathLst>
              <a:path w="4465" h="2845" extrusionOk="0">
                <a:moveTo>
                  <a:pt x="2444" y="0"/>
                </a:moveTo>
                <a:cubicBezTo>
                  <a:pt x="2012" y="9"/>
                  <a:pt x="1620" y="211"/>
                  <a:pt x="1361" y="527"/>
                </a:cubicBezTo>
                <a:cubicBezTo>
                  <a:pt x="1275" y="498"/>
                  <a:pt x="1188" y="488"/>
                  <a:pt x="1103" y="488"/>
                </a:cubicBezTo>
                <a:cubicBezTo>
                  <a:pt x="1091" y="488"/>
                  <a:pt x="1079" y="488"/>
                  <a:pt x="1067" y="488"/>
                </a:cubicBezTo>
                <a:cubicBezTo>
                  <a:pt x="489" y="488"/>
                  <a:pt x="19" y="951"/>
                  <a:pt x="1" y="1533"/>
                </a:cubicBezTo>
                <a:cubicBezTo>
                  <a:pt x="1" y="1667"/>
                  <a:pt x="20" y="1782"/>
                  <a:pt x="58" y="1897"/>
                </a:cubicBezTo>
                <a:cubicBezTo>
                  <a:pt x="202" y="2318"/>
                  <a:pt x="585" y="2615"/>
                  <a:pt x="1054" y="2625"/>
                </a:cubicBezTo>
                <a:cubicBezTo>
                  <a:pt x="1071" y="2626"/>
                  <a:pt x="1088" y="2626"/>
                  <a:pt x="1105" y="2626"/>
                </a:cubicBezTo>
                <a:cubicBezTo>
                  <a:pt x="1260" y="2626"/>
                  <a:pt x="1414" y="2588"/>
                  <a:pt x="1552" y="2519"/>
                </a:cubicBezTo>
                <a:cubicBezTo>
                  <a:pt x="1801" y="2730"/>
                  <a:pt x="2118" y="2845"/>
                  <a:pt x="2472" y="2845"/>
                </a:cubicBezTo>
                <a:cubicBezTo>
                  <a:pt x="2836" y="2845"/>
                  <a:pt x="3162" y="2702"/>
                  <a:pt x="3411" y="2481"/>
                </a:cubicBezTo>
                <a:cubicBezTo>
                  <a:pt x="3506" y="2519"/>
                  <a:pt x="3612" y="2548"/>
                  <a:pt x="3727" y="2548"/>
                </a:cubicBezTo>
                <a:cubicBezTo>
                  <a:pt x="3995" y="2548"/>
                  <a:pt x="4234" y="2395"/>
                  <a:pt x="4359" y="2184"/>
                </a:cubicBezTo>
                <a:cubicBezTo>
                  <a:pt x="4426" y="2069"/>
                  <a:pt x="4464" y="1944"/>
                  <a:pt x="4464" y="1801"/>
                </a:cubicBezTo>
                <a:cubicBezTo>
                  <a:pt x="4455" y="1437"/>
                  <a:pt x="4187" y="1140"/>
                  <a:pt x="3832" y="1082"/>
                </a:cubicBezTo>
                <a:cubicBezTo>
                  <a:pt x="3679" y="460"/>
                  <a:pt x="3114" y="0"/>
                  <a:pt x="2444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61" name="Google Shape;261;p21"/>
          <p:cNvSpPr/>
          <p:nvPr/>
        </p:nvSpPr>
        <p:spPr>
          <a:xfrm>
            <a:off x="6848253" y="3574320"/>
            <a:ext cx="5928231" cy="1975427"/>
          </a:xfrm>
          <a:custGeom>
            <a:avLst/>
            <a:gdLst/>
            <a:ahLst/>
            <a:cxnLst/>
            <a:rect l="l" t="t" r="r" b="b"/>
            <a:pathLst>
              <a:path w="27033" h="11286" extrusionOk="0">
                <a:moveTo>
                  <a:pt x="9766" y="0"/>
                </a:moveTo>
                <a:cubicBezTo>
                  <a:pt x="9707" y="0"/>
                  <a:pt x="9648" y="1"/>
                  <a:pt x="9589" y="4"/>
                </a:cubicBezTo>
                <a:cubicBezTo>
                  <a:pt x="7980" y="81"/>
                  <a:pt x="6648" y="1164"/>
                  <a:pt x="6054" y="2667"/>
                </a:cubicBezTo>
                <a:cubicBezTo>
                  <a:pt x="4828" y="2801"/>
                  <a:pt x="3774" y="3548"/>
                  <a:pt x="3152" y="4602"/>
                </a:cubicBezTo>
                <a:cubicBezTo>
                  <a:pt x="2946" y="4547"/>
                  <a:pt x="2741" y="4511"/>
                  <a:pt x="2529" y="4511"/>
                </a:cubicBezTo>
                <a:cubicBezTo>
                  <a:pt x="2485" y="4511"/>
                  <a:pt x="2440" y="4513"/>
                  <a:pt x="2395" y="4516"/>
                </a:cubicBezTo>
                <a:cubicBezTo>
                  <a:pt x="1045" y="4574"/>
                  <a:pt x="0" y="5819"/>
                  <a:pt x="67" y="7294"/>
                </a:cubicBezTo>
                <a:cubicBezTo>
                  <a:pt x="67" y="7294"/>
                  <a:pt x="806" y="8949"/>
                  <a:pt x="2371" y="8949"/>
                </a:cubicBezTo>
                <a:cubicBezTo>
                  <a:pt x="2692" y="8949"/>
                  <a:pt x="3048" y="8880"/>
                  <a:pt x="3439" y="8712"/>
                </a:cubicBezTo>
                <a:cubicBezTo>
                  <a:pt x="3439" y="8712"/>
                  <a:pt x="4753" y="10463"/>
                  <a:pt x="6591" y="10463"/>
                </a:cubicBezTo>
                <a:cubicBezTo>
                  <a:pt x="7028" y="10463"/>
                  <a:pt x="7494" y="10364"/>
                  <a:pt x="7980" y="10120"/>
                </a:cubicBezTo>
                <a:cubicBezTo>
                  <a:pt x="7980" y="10120"/>
                  <a:pt x="9064" y="11285"/>
                  <a:pt x="10773" y="11285"/>
                </a:cubicBezTo>
                <a:cubicBezTo>
                  <a:pt x="11547" y="11285"/>
                  <a:pt x="12451" y="11046"/>
                  <a:pt x="13440" y="10350"/>
                </a:cubicBezTo>
                <a:cubicBezTo>
                  <a:pt x="13172" y="10130"/>
                  <a:pt x="12942" y="9851"/>
                  <a:pt x="12779" y="9526"/>
                </a:cubicBezTo>
                <a:lnTo>
                  <a:pt x="12779" y="9526"/>
                </a:lnTo>
                <a:cubicBezTo>
                  <a:pt x="12808" y="9544"/>
                  <a:pt x="13352" y="9847"/>
                  <a:pt x="14140" y="9847"/>
                </a:cubicBezTo>
                <a:cubicBezTo>
                  <a:pt x="14634" y="9847"/>
                  <a:pt x="15224" y="9728"/>
                  <a:pt x="15844" y="9344"/>
                </a:cubicBezTo>
                <a:cubicBezTo>
                  <a:pt x="15844" y="9344"/>
                  <a:pt x="15969" y="9507"/>
                  <a:pt x="16218" y="9708"/>
                </a:cubicBezTo>
                <a:cubicBezTo>
                  <a:pt x="16371" y="9842"/>
                  <a:pt x="16591" y="9996"/>
                  <a:pt x="16859" y="10130"/>
                </a:cubicBezTo>
                <a:cubicBezTo>
                  <a:pt x="17357" y="10395"/>
                  <a:pt x="18036" y="10626"/>
                  <a:pt x="18903" y="10626"/>
                </a:cubicBezTo>
                <a:cubicBezTo>
                  <a:pt x="19722" y="10626"/>
                  <a:pt x="20710" y="10420"/>
                  <a:pt x="21869" y="9842"/>
                </a:cubicBezTo>
                <a:cubicBezTo>
                  <a:pt x="21869" y="9842"/>
                  <a:pt x="22790" y="10229"/>
                  <a:pt x="23921" y="10229"/>
                </a:cubicBezTo>
                <a:cubicBezTo>
                  <a:pt x="24880" y="10229"/>
                  <a:pt x="25991" y="9951"/>
                  <a:pt x="26822" y="8923"/>
                </a:cubicBezTo>
                <a:cubicBezTo>
                  <a:pt x="26956" y="8520"/>
                  <a:pt x="27032" y="8080"/>
                  <a:pt x="27023" y="7620"/>
                </a:cubicBezTo>
                <a:cubicBezTo>
                  <a:pt x="27013" y="5513"/>
                  <a:pt x="25442" y="3797"/>
                  <a:pt x="23517" y="3788"/>
                </a:cubicBezTo>
                <a:cubicBezTo>
                  <a:pt x="23220" y="3788"/>
                  <a:pt x="22932" y="3827"/>
                  <a:pt x="22664" y="3903"/>
                </a:cubicBezTo>
                <a:cubicBezTo>
                  <a:pt x="21840" y="2763"/>
                  <a:pt x="20576" y="2007"/>
                  <a:pt x="19139" y="1958"/>
                </a:cubicBezTo>
                <a:cubicBezTo>
                  <a:pt x="19085" y="1956"/>
                  <a:pt x="19032" y="1955"/>
                  <a:pt x="18978" y="1955"/>
                </a:cubicBezTo>
                <a:cubicBezTo>
                  <a:pt x="18024" y="1955"/>
                  <a:pt x="17134" y="2277"/>
                  <a:pt x="16390" y="2830"/>
                </a:cubicBezTo>
                <a:cubicBezTo>
                  <a:pt x="15807" y="2472"/>
                  <a:pt x="15131" y="2272"/>
                  <a:pt x="14419" y="2272"/>
                </a:cubicBezTo>
                <a:cubicBezTo>
                  <a:pt x="14370" y="2272"/>
                  <a:pt x="14322" y="2273"/>
                  <a:pt x="14273" y="2275"/>
                </a:cubicBezTo>
                <a:cubicBezTo>
                  <a:pt x="13976" y="2294"/>
                  <a:pt x="13689" y="2341"/>
                  <a:pt x="13402" y="2428"/>
                </a:cubicBezTo>
                <a:cubicBezTo>
                  <a:pt x="12718" y="978"/>
                  <a:pt x="11331" y="0"/>
                  <a:pt x="9766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62" name="Google Shape;262;p21"/>
          <p:cNvSpPr/>
          <p:nvPr/>
        </p:nvSpPr>
        <p:spPr>
          <a:xfrm>
            <a:off x="5417793" y="4580760"/>
            <a:ext cx="3926057" cy="1761011"/>
          </a:xfrm>
          <a:custGeom>
            <a:avLst/>
            <a:gdLst/>
            <a:ahLst/>
            <a:cxnLst/>
            <a:rect l="l" t="t" r="r" b="b"/>
            <a:pathLst>
              <a:path w="17903" h="10061" extrusionOk="0">
                <a:moveTo>
                  <a:pt x="11017" y="1"/>
                </a:moveTo>
                <a:cubicBezTo>
                  <a:pt x="9854" y="1"/>
                  <a:pt x="8806" y="569"/>
                  <a:pt x="8161" y="1438"/>
                </a:cubicBezTo>
                <a:cubicBezTo>
                  <a:pt x="7672" y="1238"/>
                  <a:pt x="7146" y="1113"/>
                  <a:pt x="6590" y="1104"/>
                </a:cubicBezTo>
                <a:cubicBezTo>
                  <a:pt x="6560" y="1103"/>
                  <a:pt x="6530" y="1103"/>
                  <a:pt x="6500" y="1103"/>
                </a:cubicBezTo>
                <a:cubicBezTo>
                  <a:pt x="4689" y="1103"/>
                  <a:pt x="3132" y="2232"/>
                  <a:pt x="2510" y="3843"/>
                </a:cubicBezTo>
                <a:cubicBezTo>
                  <a:pt x="1159" y="3843"/>
                  <a:pt x="38" y="4925"/>
                  <a:pt x="9" y="6286"/>
                </a:cubicBezTo>
                <a:cubicBezTo>
                  <a:pt x="0" y="6966"/>
                  <a:pt x="258" y="7598"/>
                  <a:pt x="690" y="8058"/>
                </a:cubicBezTo>
                <a:cubicBezTo>
                  <a:pt x="1140" y="8527"/>
                  <a:pt x="1763" y="8824"/>
                  <a:pt x="2452" y="8834"/>
                </a:cubicBezTo>
                <a:cubicBezTo>
                  <a:pt x="2473" y="8834"/>
                  <a:pt x="2494" y="8834"/>
                  <a:pt x="2514" y="8834"/>
                </a:cubicBezTo>
                <a:cubicBezTo>
                  <a:pt x="2931" y="8834"/>
                  <a:pt x="3312" y="8739"/>
                  <a:pt x="3659" y="8556"/>
                </a:cubicBezTo>
                <a:cubicBezTo>
                  <a:pt x="4387" y="9208"/>
                  <a:pt x="5345" y="9610"/>
                  <a:pt x="6399" y="9638"/>
                </a:cubicBezTo>
                <a:cubicBezTo>
                  <a:pt x="6418" y="9638"/>
                  <a:pt x="6437" y="9639"/>
                  <a:pt x="6456" y="9639"/>
                </a:cubicBezTo>
                <a:cubicBezTo>
                  <a:pt x="7210" y="9639"/>
                  <a:pt x="7918" y="9448"/>
                  <a:pt x="8535" y="9112"/>
                </a:cubicBezTo>
                <a:cubicBezTo>
                  <a:pt x="9158" y="9686"/>
                  <a:pt x="9981" y="10041"/>
                  <a:pt x="10882" y="10060"/>
                </a:cubicBezTo>
                <a:cubicBezTo>
                  <a:pt x="10908" y="10060"/>
                  <a:pt x="10934" y="10061"/>
                  <a:pt x="10960" y="10061"/>
                </a:cubicBezTo>
                <a:cubicBezTo>
                  <a:pt x="11839" y="10061"/>
                  <a:pt x="12644" y="9747"/>
                  <a:pt x="13267" y="9217"/>
                </a:cubicBezTo>
                <a:cubicBezTo>
                  <a:pt x="13641" y="9380"/>
                  <a:pt x="14043" y="9466"/>
                  <a:pt x="14474" y="9476"/>
                </a:cubicBezTo>
                <a:cubicBezTo>
                  <a:pt x="14496" y="9476"/>
                  <a:pt x="14518" y="9476"/>
                  <a:pt x="14540" y="9476"/>
                </a:cubicBezTo>
                <a:cubicBezTo>
                  <a:pt x="15978" y="9476"/>
                  <a:pt x="17201" y="8575"/>
                  <a:pt x="17673" y="7292"/>
                </a:cubicBezTo>
                <a:cubicBezTo>
                  <a:pt x="17788" y="6956"/>
                  <a:pt x="17855" y="6602"/>
                  <a:pt x="17865" y="6228"/>
                </a:cubicBezTo>
                <a:cubicBezTo>
                  <a:pt x="17903" y="4399"/>
                  <a:pt x="16457" y="2885"/>
                  <a:pt x="14618" y="2847"/>
                </a:cubicBezTo>
                <a:lnTo>
                  <a:pt x="14531" y="2847"/>
                </a:lnTo>
                <a:cubicBezTo>
                  <a:pt x="14196" y="1247"/>
                  <a:pt x="12798" y="40"/>
                  <a:pt x="11102" y="2"/>
                </a:cubicBezTo>
                <a:cubicBezTo>
                  <a:pt x="11074" y="1"/>
                  <a:pt x="11045" y="1"/>
                  <a:pt x="11017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63" name="Google Shape;263;p21"/>
          <p:cNvSpPr/>
          <p:nvPr/>
        </p:nvSpPr>
        <p:spPr>
          <a:xfrm>
            <a:off x="5568885" y="5856925"/>
            <a:ext cx="3724744" cy="484843"/>
          </a:xfrm>
          <a:custGeom>
            <a:avLst/>
            <a:gdLst/>
            <a:ahLst/>
            <a:cxnLst/>
            <a:rect l="l" t="t" r="r" b="b"/>
            <a:pathLst>
              <a:path w="16985" h="2770" extrusionOk="0">
                <a:moveTo>
                  <a:pt x="16975" y="1"/>
                </a:moveTo>
                <a:cubicBezTo>
                  <a:pt x="16975" y="1"/>
                  <a:pt x="15917" y="1517"/>
                  <a:pt x="13874" y="1517"/>
                </a:cubicBezTo>
                <a:cubicBezTo>
                  <a:pt x="13449" y="1517"/>
                  <a:pt x="12982" y="1452"/>
                  <a:pt x="12473" y="1294"/>
                </a:cubicBezTo>
                <a:cubicBezTo>
                  <a:pt x="12473" y="1294"/>
                  <a:pt x="11652" y="1874"/>
                  <a:pt x="10407" y="1874"/>
                </a:cubicBezTo>
                <a:cubicBezTo>
                  <a:pt x="9694" y="1874"/>
                  <a:pt x="8840" y="1683"/>
                  <a:pt x="7922" y="1083"/>
                </a:cubicBezTo>
                <a:cubicBezTo>
                  <a:pt x="7922" y="1083"/>
                  <a:pt x="7096" y="1508"/>
                  <a:pt x="5920" y="1508"/>
                </a:cubicBezTo>
                <a:cubicBezTo>
                  <a:pt x="5098" y="1508"/>
                  <a:pt x="4105" y="1300"/>
                  <a:pt x="3104" y="595"/>
                </a:cubicBezTo>
                <a:cubicBezTo>
                  <a:pt x="3104" y="595"/>
                  <a:pt x="2232" y="1026"/>
                  <a:pt x="1223" y="1026"/>
                </a:cubicBezTo>
                <a:cubicBezTo>
                  <a:pt x="821" y="1026"/>
                  <a:pt x="399" y="958"/>
                  <a:pt x="1" y="767"/>
                </a:cubicBezTo>
                <a:lnTo>
                  <a:pt x="1" y="767"/>
                </a:lnTo>
                <a:cubicBezTo>
                  <a:pt x="451" y="1236"/>
                  <a:pt x="1074" y="1533"/>
                  <a:pt x="1763" y="1543"/>
                </a:cubicBezTo>
                <a:cubicBezTo>
                  <a:pt x="1784" y="1543"/>
                  <a:pt x="1805" y="1543"/>
                  <a:pt x="1825" y="1543"/>
                </a:cubicBezTo>
                <a:cubicBezTo>
                  <a:pt x="2242" y="1543"/>
                  <a:pt x="2623" y="1448"/>
                  <a:pt x="2970" y="1265"/>
                </a:cubicBezTo>
                <a:cubicBezTo>
                  <a:pt x="3698" y="1917"/>
                  <a:pt x="4656" y="2319"/>
                  <a:pt x="5710" y="2347"/>
                </a:cubicBezTo>
                <a:cubicBezTo>
                  <a:pt x="5729" y="2347"/>
                  <a:pt x="5748" y="2348"/>
                  <a:pt x="5767" y="2348"/>
                </a:cubicBezTo>
                <a:cubicBezTo>
                  <a:pt x="6521" y="2348"/>
                  <a:pt x="7229" y="2157"/>
                  <a:pt x="7846" y="1821"/>
                </a:cubicBezTo>
                <a:cubicBezTo>
                  <a:pt x="8469" y="2395"/>
                  <a:pt x="9292" y="2750"/>
                  <a:pt x="10193" y="2769"/>
                </a:cubicBezTo>
                <a:cubicBezTo>
                  <a:pt x="10219" y="2769"/>
                  <a:pt x="10245" y="2770"/>
                  <a:pt x="10271" y="2770"/>
                </a:cubicBezTo>
                <a:cubicBezTo>
                  <a:pt x="11150" y="2770"/>
                  <a:pt x="11955" y="2456"/>
                  <a:pt x="12578" y="1926"/>
                </a:cubicBezTo>
                <a:cubicBezTo>
                  <a:pt x="12952" y="2089"/>
                  <a:pt x="13354" y="2175"/>
                  <a:pt x="13785" y="2185"/>
                </a:cubicBezTo>
                <a:cubicBezTo>
                  <a:pt x="13807" y="2185"/>
                  <a:pt x="13829" y="2185"/>
                  <a:pt x="13851" y="2185"/>
                </a:cubicBezTo>
                <a:cubicBezTo>
                  <a:pt x="15289" y="2185"/>
                  <a:pt x="16512" y="1284"/>
                  <a:pt x="16984" y="1"/>
                </a:cubicBezTo>
                <a:close/>
              </a:path>
            </a:pathLst>
          </a:custGeom>
          <a:solidFill>
            <a:srgbClr val="C8F3F7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64" name="Google Shape;264;p21"/>
          <p:cNvSpPr/>
          <p:nvPr/>
        </p:nvSpPr>
        <p:spPr>
          <a:xfrm>
            <a:off x="8427833" y="4815655"/>
            <a:ext cx="3634395" cy="1799343"/>
          </a:xfrm>
          <a:custGeom>
            <a:avLst/>
            <a:gdLst/>
            <a:ahLst/>
            <a:cxnLst/>
            <a:rect l="l" t="t" r="r" b="b"/>
            <a:pathLst>
              <a:path w="16573" h="10280" extrusionOk="0">
                <a:moveTo>
                  <a:pt x="9264" y="1"/>
                </a:moveTo>
                <a:cubicBezTo>
                  <a:pt x="7664" y="1"/>
                  <a:pt x="6304" y="1026"/>
                  <a:pt x="5815" y="2463"/>
                </a:cubicBezTo>
                <a:cubicBezTo>
                  <a:pt x="5671" y="2444"/>
                  <a:pt x="5528" y="2434"/>
                  <a:pt x="5384" y="2434"/>
                </a:cubicBezTo>
                <a:cubicBezTo>
                  <a:pt x="4053" y="2434"/>
                  <a:pt x="2893" y="3143"/>
                  <a:pt x="2252" y="4206"/>
                </a:cubicBezTo>
                <a:lnTo>
                  <a:pt x="2137" y="4206"/>
                </a:lnTo>
                <a:cubicBezTo>
                  <a:pt x="958" y="4206"/>
                  <a:pt x="0" y="5164"/>
                  <a:pt x="0" y="6342"/>
                </a:cubicBezTo>
                <a:cubicBezTo>
                  <a:pt x="0" y="6495"/>
                  <a:pt x="20" y="6649"/>
                  <a:pt x="49" y="6802"/>
                </a:cubicBezTo>
                <a:cubicBezTo>
                  <a:pt x="260" y="7760"/>
                  <a:pt x="1112" y="8479"/>
                  <a:pt x="2137" y="8479"/>
                </a:cubicBezTo>
                <a:cubicBezTo>
                  <a:pt x="2290" y="8479"/>
                  <a:pt x="2444" y="8469"/>
                  <a:pt x="2587" y="8430"/>
                </a:cubicBezTo>
                <a:cubicBezTo>
                  <a:pt x="3257" y="9235"/>
                  <a:pt x="4254" y="9743"/>
                  <a:pt x="5384" y="9743"/>
                </a:cubicBezTo>
                <a:cubicBezTo>
                  <a:pt x="5920" y="9743"/>
                  <a:pt x="6438" y="9618"/>
                  <a:pt x="6897" y="9407"/>
                </a:cubicBezTo>
                <a:cubicBezTo>
                  <a:pt x="7540" y="9954"/>
                  <a:pt x="8363" y="10279"/>
                  <a:pt x="9264" y="10279"/>
                </a:cubicBezTo>
                <a:cubicBezTo>
                  <a:pt x="10126" y="10279"/>
                  <a:pt x="10921" y="9973"/>
                  <a:pt x="11544" y="9475"/>
                </a:cubicBezTo>
                <a:cubicBezTo>
                  <a:pt x="11974" y="9647"/>
                  <a:pt x="12434" y="9743"/>
                  <a:pt x="12913" y="9743"/>
                </a:cubicBezTo>
                <a:cubicBezTo>
                  <a:pt x="14935" y="9743"/>
                  <a:pt x="16572" y="8105"/>
                  <a:pt x="16572" y="6084"/>
                </a:cubicBezTo>
                <a:cubicBezTo>
                  <a:pt x="16572" y="5969"/>
                  <a:pt x="16563" y="5854"/>
                  <a:pt x="16553" y="5739"/>
                </a:cubicBezTo>
                <a:cubicBezTo>
                  <a:pt x="16381" y="3890"/>
                  <a:pt x="14820" y="2434"/>
                  <a:pt x="12913" y="2434"/>
                </a:cubicBezTo>
                <a:cubicBezTo>
                  <a:pt x="12846" y="2434"/>
                  <a:pt x="12779" y="2434"/>
                  <a:pt x="12712" y="2444"/>
                </a:cubicBezTo>
                <a:cubicBezTo>
                  <a:pt x="12214" y="1016"/>
                  <a:pt x="10854" y="1"/>
                  <a:pt x="9264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65" name="Google Shape;265;p21"/>
          <p:cNvSpPr/>
          <p:nvPr/>
        </p:nvSpPr>
        <p:spPr>
          <a:xfrm>
            <a:off x="10156757" y="5777986"/>
            <a:ext cx="2132216" cy="1085381"/>
          </a:xfrm>
          <a:custGeom>
            <a:avLst/>
            <a:gdLst/>
            <a:ahLst/>
            <a:cxnLst/>
            <a:rect l="l" t="t" r="r" b="b"/>
            <a:pathLst>
              <a:path w="9723" h="6201" extrusionOk="0">
                <a:moveTo>
                  <a:pt x="5331" y="1"/>
                </a:moveTo>
                <a:cubicBezTo>
                  <a:pt x="5310" y="1"/>
                  <a:pt x="5290" y="1"/>
                  <a:pt x="5269" y="1"/>
                </a:cubicBezTo>
                <a:cubicBezTo>
                  <a:pt x="4311" y="30"/>
                  <a:pt x="3468" y="480"/>
                  <a:pt x="2913" y="1170"/>
                </a:cubicBezTo>
                <a:cubicBezTo>
                  <a:pt x="2740" y="1122"/>
                  <a:pt x="2549" y="1103"/>
                  <a:pt x="2347" y="1103"/>
                </a:cubicBezTo>
                <a:cubicBezTo>
                  <a:pt x="2341" y="1103"/>
                  <a:pt x="2335" y="1103"/>
                  <a:pt x="2329" y="1103"/>
                </a:cubicBezTo>
                <a:cubicBezTo>
                  <a:pt x="1053" y="1103"/>
                  <a:pt x="10" y="2134"/>
                  <a:pt x="0" y="3421"/>
                </a:cubicBezTo>
                <a:cubicBezTo>
                  <a:pt x="0" y="3699"/>
                  <a:pt x="48" y="3967"/>
                  <a:pt x="135" y="4216"/>
                </a:cubicBezTo>
                <a:cubicBezTo>
                  <a:pt x="450" y="5116"/>
                  <a:pt x="1312" y="5768"/>
                  <a:pt x="2319" y="5768"/>
                </a:cubicBezTo>
                <a:cubicBezTo>
                  <a:pt x="2337" y="5768"/>
                  <a:pt x="2356" y="5768"/>
                  <a:pt x="2374" y="5768"/>
                </a:cubicBezTo>
                <a:cubicBezTo>
                  <a:pt x="2745" y="5768"/>
                  <a:pt x="3090" y="5674"/>
                  <a:pt x="3401" y="5519"/>
                </a:cubicBezTo>
                <a:cubicBezTo>
                  <a:pt x="3928" y="5944"/>
                  <a:pt x="4598" y="6200"/>
                  <a:pt x="5333" y="6200"/>
                </a:cubicBezTo>
                <a:cubicBezTo>
                  <a:pt x="5359" y="6200"/>
                  <a:pt x="5386" y="6200"/>
                  <a:pt x="5412" y="6199"/>
                </a:cubicBezTo>
                <a:cubicBezTo>
                  <a:pt x="6208" y="6180"/>
                  <a:pt x="6926" y="5864"/>
                  <a:pt x="7462" y="5356"/>
                </a:cubicBezTo>
                <a:cubicBezTo>
                  <a:pt x="7657" y="5445"/>
                  <a:pt x="7868" y="5501"/>
                  <a:pt x="8096" y="5501"/>
                </a:cubicBezTo>
                <a:cubicBezTo>
                  <a:pt x="8115" y="5501"/>
                  <a:pt x="8133" y="5500"/>
                  <a:pt x="8152" y="5500"/>
                </a:cubicBezTo>
                <a:cubicBezTo>
                  <a:pt x="8737" y="5490"/>
                  <a:pt x="9244" y="5165"/>
                  <a:pt x="9512" y="4686"/>
                </a:cubicBezTo>
                <a:cubicBezTo>
                  <a:pt x="9646" y="4437"/>
                  <a:pt x="9723" y="4158"/>
                  <a:pt x="9723" y="3862"/>
                </a:cubicBezTo>
                <a:cubicBezTo>
                  <a:pt x="9704" y="3057"/>
                  <a:pt x="9101" y="2415"/>
                  <a:pt x="8334" y="2310"/>
                </a:cubicBezTo>
                <a:cubicBezTo>
                  <a:pt x="7984" y="978"/>
                  <a:pt x="6769" y="1"/>
                  <a:pt x="5331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66" name="Google Shape;266;p21"/>
          <p:cNvSpPr/>
          <p:nvPr/>
        </p:nvSpPr>
        <p:spPr>
          <a:xfrm>
            <a:off x="2621563" y="5301895"/>
            <a:ext cx="3955883" cy="1963700"/>
          </a:xfrm>
          <a:custGeom>
            <a:avLst/>
            <a:gdLst/>
            <a:ahLst/>
            <a:cxnLst/>
            <a:rect l="l" t="t" r="r" b="b"/>
            <a:pathLst>
              <a:path w="18039" h="11219" extrusionOk="0">
                <a:moveTo>
                  <a:pt x="9647" y="1"/>
                </a:moveTo>
                <a:cubicBezTo>
                  <a:pt x="8076" y="1"/>
                  <a:pt x="6716" y="911"/>
                  <a:pt x="6065" y="2233"/>
                </a:cubicBezTo>
                <a:cubicBezTo>
                  <a:pt x="4858" y="2310"/>
                  <a:pt x="3804" y="2932"/>
                  <a:pt x="3134" y="3861"/>
                </a:cubicBezTo>
                <a:cubicBezTo>
                  <a:pt x="2904" y="3785"/>
                  <a:pt x="2655" y="3746"/>
                  <a:pt x="2406" y="3746"/>
                </a:cubicBezTo>
                <a:cubicBezTo>
                  <a:pt x="1074" y="3746"/>
                  <a:pt x="1" y="4819"/>
                  <a:pt x="1" y="6141"/>
                </a:cubicBezTo>
                <a:cubicBezTo>
                  <a:pt x="1" y="7463"/>
                  <a:pt x="1074" y="8536"/>
                  <a:pt x="2406" y="8536"/>
                </a:cubicBezTo>
                <a:cubicBezTo>
                  <a:pt x="2655" y="8536"/>
                  <a:pt x="2904" y="8498"/>
                  <a:pt x="3134" y="8421"/>
                </a:cubicBezTo>
                <a:cubicBezTo>
                  <a:pt x="3852" y="9407"/>
                  <a:pt x="5001" y="10050"/>
                  <a:pt x="6314" y="10050"/>
                </a:cubicBezTo>
                <a:cubicBezTo>
                  <a:pt x="6716" y="10050"/>
                  <a:pt x="7099" y="9992"/>
                  <a:pt x="7463" y="9877"/>
                </a:cubicBezTo>
                <a:cubicBezTo>
                  <a:pt x="8191" y="10701"/>
                  <a:pt x="9254" y="11218"/>
                  <a:pt x="10442" y="11218"/>
                </a:cubicBezTo>
                <a:cubicBezTo>
                  <a:pt x="11582" y="11218"/>
                  <a:pt x="12607" y="10739"/>
                  <a:pt x="13335" y="9963"/>
                </a:cubicBezTo>
                <a:cubicBezTo>
                  <a:pt x="13594" y="10020"/>
                  <a:pt x="13862" y="10050"/>
                  <a:pt x="14130" y="10050"/>
                </a:cubicBezTo>
                <a:cubicBezTo>
                  <a:pt x="15883" y="10050"/>
                  <a:pt x="17358" y="8900"/>
                  <a:pt x="17856" y="7319"/>
                </a:cubicBezTo>
                <a:cubicBezTo>
                  <a:pt x="17981" y="6946"/>
                  <a:pt x="18039" y="6553"/>
                  <a:pt x="18039" y="6141"/>
                </a:cubicBezTo>
                <a:cubicBezTo>
                  <a:pt x="18039" y="3986"/>
                  <a:pt x="16295" y="2233"/>
                  <a:pt x="14130" y="2233"/>
                </a:cubicBezTo>
                <a:cubicBezTo>
                  <a:pt x="13843" y="2233"/>
                  <a:pt x="13556" y="2271"/>
                  <a:pt x="13277" y="2329"/>
                </a:cubicBezTo>
                <a:cubicBezTo>
                  <a:pt x="12645" y="959"/>
                  <a:pt x="11257" y="1"/>
                  <a:pt x="9647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67" name="Google Shape;267;p21"/>
          <p:cNvSpPr/>
          <p:nvPr/>
        </p:nvSpPr>
        <p:spPr>
          <a:xfrm>
            <a:off x="3966060" y="5301895"/>
            <a:ext cx="3955883" cy="1963700"/>
          </a:xfrm>
          <a:custGeom>
            <a:avLst/>
            <a:gdLst/>
            <a:ahLst/>
            <a:cxnLst/>
            <a:rect l="l" t="t" r="r" b="b"/>
            <a:pathLst>
              <a:path w="18039" h="11219" extrusionOk="0">
                <a:moveTo>
                  <a:pt x="9651" y="1"/>
                </a:moveTo>
                <a:cubicBezTo>
                  <a:pt x="9643" y="1"/>
                  <a:pt x="9636" y="1"/>
                  <a:pt x="9628" y="1"/>
                </a:cubicBezTo>
                <a:cubicBezTo>
                  <a:pt x="8057" y="1"/>
                  <a:pt x="6697" y="920"/>
                  <a:pt x="6054" y="2242"/>
                </a:cubicBezTo>
                <a:cubicBezTo>
                  <a:pt x="4847" y="2329"/>
                  <a:pt x="3794" y="2951"/>
                  <a:pt x="3133" y="3881"/>
                </a:cubicBezTo>
                <a:cubicBezTo>
                  <a:pt x="2903" y="3804"/>
                  <a:pt x="2654" y="3766"/>
                  <a:pt x="2395" y="3766"/>
                </a:cubicBezTo>
                <a:cubicBezTo>
                  <a:pt x="1073" y="3766"/>
                  <a:pt x="0" y="4848"/>
                  <a:pt x="0" y="6170"/>
                </a:cubicBezTo>
                <a:cubicBezTo>
                  <a:pt x="10" y="7486"/>
                  <a:pt x="1074" y="8555"/>
                  <a:pt x="2397" y="8555"/>
                </a:cubicBezTo>
                <a:cubicBezTo>
                  <a:pt x="2403" y="8555"/>
                  <a:pt x="2409" y="8555"/>
                  <a:pt x="2414" y="8555"/>
                </a:cubicBezTo>
                <a:cubicBezTo>
                  <a:pt x="2663" y="8555"/>
                  <a:pt x="2913" y="8517"/>
                  <a:pt x="3142" y="8440"/>
                </a:cubicBezTo>
                <a:cubicBezTo>
                  <a:pt x="3856" y="9419"/>
                  <a:pt x="5002" y="10059"/>
                  <a:pt x="6293" y="10059"/>
                </a:cubicBezTo>
                <a:cubicBezTo>
                  <a:pt x="6303" y="10059"/>
                  <a:pt x="6313" y="10059"/>
                  <a:pt x="6323" y="10059"/>
                </a:cubicBezTo>
                <a:cubicBezTo>
                  <a:pt x="6725" y="10059"/>
                  <a:pt x="7108" y="10001"/>
                  <a:pt x="7472" y="9886"/>
                </a:cubicBezTo>
                <a:cubicBezTo>
                  <a:pt x="8210" y="10701"/>
                  <a:pt x="9273" y="11218"/>
                  <a:pt x="10452" y="11218"/>
                </a:cubicBezTo>
                <a:cubicBezTo>
                  <a:pt x="11601" y="11208"/>
                  <a:pt x="12626" y="10729"/>
                  <a:pt x="13345" y="9954"/>
                </a:cubicBezTo>
                <a:cubicBezTo>
                  <a:pt x="13603" y="10001"/>
                  <a:pt x="13871" y="10030"/>
                  <a:pt x="14149" y="10030"/>
                </a:cubicBezTo>
                <a:cubicBezTo>
                  <a:pt x="15893" y="10030"/>
                  <a:pt x="17368" y="8881"/>
                  <a:pt x="17866" y="7291"/>
                </a:cubicBezTo>
                <a:cubicBezTo>
                  <a:pt x="17981" y="6917"/>
                  <a:pt x="18038" y="6524"/>
                  <a:pt x="18038" y="6112"/>
                </a:cubicBezTo>
                <a:cubicBezTo>
                  <a:pt x="18038" y="3957"/>
                  <a:pt x="16285" y="2214"/>
                  <a:pt x="14120" y="2214"/>
                </a:cubicBezTo>
                <a:cubicBezTo>
                  <a:pt x="13824" y="2223"/>
                  <a:pt x="13536" y="2252"/>
                  <a:pt x="13268" y="2319"/>
                </a:cubicBezTo>
                <a:cubicBezTo>
                  <a:pt x="12629" y="956"/>
                  <a:pt x="11250" y="1"/>
                  <a:pt x="9651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68" name="Google Shape;268;p21"/>
          <p:cNvSpPr/>
          <p:nvPr/>
        </p:nvSpPr>
        <p:spPr>
          <a:xfrm>
            <a:off x="7690566" y="5819994"/>
            <a:ext cx="1647132" cy="836833"/>
          </a:xfrm>
          <a:custGeom>
            <a:avLst/>
            <a:gdLst/>
            <a:ahLst/>
            <a:cxnLst/>
            <a:rect l="l" t="t" r="r" b="b"/>
            <a:pathLst>
              <a:path w="7511" h="4781" extrusionOk="0">
                <a:moveTo>
                  <a:pt x="4134" y="0"/>
                </a:moveTo>
                <a:cubicBezTo>
                  <a:pt x="4113" y="0"/>
                  <a:pt x="4092" y="0"/>
                  <a:pt x="4071" y="1"/>
                </a:cubicBezTo>
                <a:cubicBezTo>
                  <a:pt x="3334" y="10"/>
                  <a:pt x="2673" y="365"/>
                  <a:pt x="2251" y="901"/>
                </a:cubicBezTo>
                <a:cubicBezTo>
                  <a:pt x="2108" y="863"/>
                  <a:pt x="1964" y="844"/>
                  <a:pt x="1811" y="844"/>
                </a:cubicBezTo>
                <a:cubicBezTo>
                  <a:pt x="1805" y="844"/>
                  <a:pt x="1798" y="844"/>
                  <a:pt x="1792" y="844"/>
                </a:cubicBezTo>
                <a:cubicBezTo>
                  <a:pt x="805" y="844"/>
                  <a:pt x="1" y="1645"/>
                  <a:pt x="1" y="2635"/>
                </a:cubicBezTo>
                <a:cubicBezTo>
                  <a:pt x="1" y="2856"/>
                  <a:pt x="29" y="3056"/>
                  <a:pt x="106" y="3248"/>
                </a:cubicBezTo>
                <a:cubicBezTo>
                  <a:pt x="345" y="3948"/>
                  <a:pt x="1006" y="4446"/>
                  <a:pt x="1792" y="4446"/>
                </a:cubicBezTo>
                <a:cubicBezTo>
                  <a:pt x="1808" y="4446"/>
                  <a:pt x="1824" y="4446"/>
                  <a:pt x="1840" y="4446"/>
                </a:cubicBezTo>
                <a:cubicBezTo>
                  <a:pt x="2120" y="4446"/>
                  <a:pt x="2390" y="4372"/>
                  <a:pt x="2625" y="4254"/>
                </a:cubicBezTo>
                <a:cubicBezTo>
                  <a:pt x="3037" y="4581"/>
                  <a:pt x="3567" y="4781"/>
                  <a:pt x="4136" y="4781"/>
                </a:cubicBezTo>
                <a:cubicBezTo>
                  <a:pt x="4149" y="4781"/>
                  <a:pt x="4163" y="4781"/>
                  <a:pt x="4177" y="4781"/>
                </a:cubicBezTo>
                <a:cubicBezTo>
                  <a:pt x="4790" y="4761"/>
                  <a:pt x="5346" y="4522"/>
                  <a:pt x="5757" y="4129"/>
                </a:cubicBezTo>
                <a:cubicBezTo>
                  <a:pt x="5921" y="4206"/>
                  <a:pt x="6102" y="4244"/>
                  <a:pt x="6294" y="4244"/>
                </a:cubicBezTo>
                <a:cubicBezTo>
                  <a:pt x="6744" y="4235"/>
                  <a:pt x="7137" y="3976"/>
                  <a:pt x="7338" y="3612"/>
                </a:cubicBezTo>
                <a:lnTo>
                  <a:pt x="7347" y="3612"/>
                </a:lnTo>
                <a:cubicBezTo>
                  <a:pt x="7453" y="3420"/>
                  <a:pt x="7511" y="3210"/>
                  <a:pt x="7501" y="2971"/>
                </a:cubicBezTo>
                <a:cubicBezTo>
                  <a:pt x="7491" y="2357"/>
                  <a:pt x="7022" y="1859"/>
                  <a:pt x="6438" y="1773"/>
                </a:cubicBezTo>
                <a:cubicBezTo>
                  <a:pt x="6165" y="748"/>
                  <a:pt x="5228" y="0"/>
                  <a:pt x="4134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69" name="Google Shape;269;p21"/>
          <p:cNvSpPr/>
          <p:nvPr/>
        </p:nvSpPr>
        <p:spPr>
          <a:xfrm>
            <a:off x="9629351" y="4747040"/>
            <a:ext cx="697580" cy="353917"/>
          </a:xfrm>
          <a:custGeom>
            <a:avLst/>
            <a:gdLst/>
            <a:ahLst/>
            <a:cxnLst/>
            <a:rect l="l" t="t" r="r" b="b"/>
            <a:pathLst>
              <a:path w="3181" h="2022" extrusionOk="0">
                <a:moveTo>
                  <a:pt x="1435" y="0"/>
                </a:moveTo>
                <a:cubicBezTo>
                  <a:pt x="966" y="0"/>
                  <a:pt x="574" y="314"/>
                  <a:pt x="451" y="748"/>
                </a:cubicBezTo>
                <a:cubicBezTo>
                  <a:pt x="202" y="786"/>
                  <a:pt x="11" y="997"/>
                  <a:pt x="1" y="1255"/>
                </a:cubicBezTo>
                <a:cubicBezTo>
                  <a:pt x="1" y="1351"/>
                  <a:pt x="20" y="1446"/>
                  <a:pt x="68" y="1523"/>
                </a:cubicBezTo>
                <a:cubicBezTo>
                  <a:pt x="154" y="1686"/>
                  <a:pt x="326" y="1791"/>
                  <a:pt x="518" y="1791"/>
                </a:cubicBezTo>
                <a:cubicBezTo>
                  <a:pt x="595" y="1791"/>
                  <a:pt x="671" y="1782"/>
                  <a:pt x="739" y="1744"/>
                </a:cubicBezTo>
                <a:cubicBezTo>
                  <a:pt x="920" y="1916"/>
                  <a:pt x="1150" y="2012"/>
                  <a:pt x="1409" y="2021"/>
                </a:cubicBezTo>
                <a:cubicBezTo>
                  <a:pt x="1422" y="2022"/>
                  <a:pt x="1435" y="2022"/>
                  <a:pt x="1448" y="2022"/>
                </a:cubicBezTo>
                <a:cubicBezTo>
                  <a:pt x="1682" y="2022"/>
                  <a:pt x="1898" y="1937"/>
                  <a:pt x="2070" y="1801"/>
                </a:cubicBezTo>
                <a:cubicBezTo>
                  <a:pt x="2176" y="1849"/>
                  <a:pt x="2291" y="1887"/>
                  <a:pt x="2425" y="1887"/>
                </a:cubicBezTo>
                <a:cubicBezTo>
                  <a:pt x="2750" y="1878"/>
                  <a:pt x="3028" y="1667"/>
                  <a:pt x="3134" y="1380"/>
                </a:cubicBezTo>
                <a:cubicBezTo>
                  <a:pt x="3162" y="1293"/>
                  <a:pt x="3181" y="1207"/>
                  <a:pt x="3181" y="1112"/>
                </a:cubicBezTo>
                <a:cubicBezTo>
                  <a:pt x="3172" y="690"/>
                  <a:pt x="2836" y="354"/>
                  <a:pt x="2405" y="354"/>
                </a:cubicBezTo>
                <a:cubicBezTo>
                  <a:pt x="2348" y="354"/>
                  <a:pt x="2281" y="364"/>
                  <a:pt x="2223" y="383"/>
                </a:cubicBezTo>
                <a:cubicBezTo>
                  <a:pt x="2041" y="154"/>
                  <a:pt x="1773" y="10"/>
                  <a:pt x="1457" y="0"/>
                </a:cubicBezTo>
                <a:cubicBezTo>
                  <a:pt x="1449" y="0"/>
                  <a:pt x="1442" y="0"/>
                  <a:pt x="14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70" name="Google Shape;270;p21"/>
          <p:cNvSpPr/>
          <p:nvPr/>
        </p:nvSpPr>
        <p:spPr>
          <a:xfrm>
            <a:off x="773125" y="4730239"/>
            <a:ext cx="697580" cy="354092"/>
          </a:xfrm>
          <a:custGeom>
            <a:avLst/>
            <a:gdLst/>
            <a:ahLst/>
            <a:cxnLst/>
            <a:rect l="l" t="t" r="r" b="b"/>
            <a:pathLst>
              <a:path w="3181" h="2023" extrusionOk="0">
                <a:moveTo>
                  <a:pt x="1434" y="0"/>
                </a:moveTo>
                <a:cubicBezTo>
                  <a:pt x="965" y="0"/>
                  <a:pt x="573" y="314"/>
                  <a:pt x="460" y="757"/>
                </a:cubicBezTo>
                <a:cubicBezTo>
                  <a:pt x="202" y="786"/>
                  <a:pt x="10" y="997"/>
                  <a:pt x="0" y="1265"/>
                </a:cubicBezTo>
                <a:cubicBezTo>
                  <a:pt x="0" y="1361"/>
                  <a:pt x="29" y="1447"/>
                  <a:pt x="68" y="1533"/>
                </a:cubicBezTo>
                <a:cubicBezTo>
                  <a:pt x="163" y="1686"/>
                  <a:pt x="326" y="1791"/>
                  <a:pt x="517" y="1801"/>
                </a:cubicBezTo>
                <a:cubicBezTo>
                  <a:pt x="594" y="1801"/>
                  <a:pt x="671" y="1782"/>
                  <a:pt x="738" y="1753"/>
                </a:cubicBezTo>
                <a:cubicBezTo>
                  <a:pt x="920" y="1916"/>
                  <a:pt x="1150" y="2021"/>
                  <a:pt x="1409" y="2021"/>
                </a:cubicBezTo>
                <a:cubicBezTo>
                  <a:pt x="1422" y="2022"/>
                  <a:pt x="1435" y="2022"/>
                  <a:pt x="1448" y="2022"/>
                </a:cubicBezTo>
                <a:cubicBezTo>
                  <a:pt x="1682" y="2022"/>
                  <a:pt x="1897" y="1937"/>
                  <a:pt x="2069" y="1801"/>
                </a:cubicBezTo>
                <a:cubicBezTo>
                  <a:pt x="2175" y="1859"/>
                  <a:pt x="2299" y="1887"/>
                  <a:pt x="2424" y="1887"/>
                </a:cubicBezTo>
                <a:cubicBezTo>
                  <a:pt x="2750" y="1887"/>
                  <a:pt x="3027" y="1677"/>
                  <a:pt x="3133" y="1380"/>
                </a:cubicBezTo>
                <a:cubicBezTo>
                  <a:pt x="3161" y="1293"/>
                  <a:pt x="3180" y="1208"/>
                  <a:pt x="3180" y="1121"/>
                </a:cubicBezTo>
                <a:cubicBezTo>
                  <a:pt x="3180" y="699"/>
                  <a:pt x="2836" y="355"/>
                  <a:pt x="2414" y="355"/>
                </a:cubicBezTo>
                <a:cubicBezTo>
                  <a:pt x="2347" y="365"/>
                  <a:pt x="2290" y="365"/>
                  <a:pt x="2223" y="384"/>
                </a:cubicBezTo>
                <a:cubicBezTo>
                  <a:pt x="2050" y="154"/>
                  <a:pt x="1773" y="10"/>
                  <a:pt x="1456" y="1"/>
                </a:cubicBezTo>
                <a:cubicBezTo>
                  <a:pt x="1449" y="0"/>
                  <a:pt x="1442" y="0"/>
                  <a:pt x="143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71" name="Google Shape;271;p21"/>
          <p:cNvSpPr/>
          <p:nvPr/>
        </p:nvSpPr>
        <p:spPr>
          <a:xfrm>
            <a:off x="7075005" y="5588601"/>
            <a:ext cx="695608" cy="355668"/>
          </a:xfrm>
          <a:custGeom>
            <a:avLst/>
            <a:gdLst/>
            <a:ahLst/>
            <a:cxnLst/>
            <a:rect l="l" t="t" r="r" b="b"/>
            <a:pathLst>
              <a:path w="3172" h="2032" extrusionOk="0">
                <a:moveTo>
                  <a:pt x="1435" y="1"/>
                </a:moveTo>
                <a:cubicBezTo>
                  <a:pt x="965" y="1"/>
                  <a:pt x="564" y="323"/>
                  <a:pt x="451" y="757"/>
                </a:cubicBezTo>
                <a:cubicBezTo>
                  <a:pt x="202" y="787"/>
                  <a:pt x="1" y="997"/>
                  <a:pt x="1" y="1265"/>
                </a:cubicBezTo>
                <a:cubicBezTo>
                  <a:pt x="1" y="1361"/>
                  <a:pt x="20" y="1457"/>
                  <a:pt x="68" y="1534"/>
                </a:cubicBezTo>
                <a:cubicBezTo>
                  <a:pt x="154" y="1687"/>
                  <a:pt x="317" y="1792"/>
                  <a:pt x="509" y="1802"/>
                </a:cubicBezTo>
                <a:cubicBezTo>
                  <a:pt x="594" y="1802"/>
                  <a:pt x="671" y="1783"/>
                  <a:pt x="739" y="1754"/>
                </a:cubicBezTo>
                <a:cubicBezTo>
                  <a:pt x="911" y="1917"/>
                  <a:pt x="1150" y="2022"/>
                  <a:pt x="1409" y="2032"/>
                </a:cubicBezTo>
                <a:cubicBezTo>
                  <a:pt x="1658" y="2032"/>
                  <a:pt x="1888" y="1945"/>
                  <a:pt x="2060" y="1802"/>
                </a:cubicBezTo>
                <a:cubicBezTo>
                  <a:pt x="2165" y="1859"/>
                  <a:pt x="2290" y="1888"/>
                  <a:pt x="2414" y="1888"/>
                </a:cubicBezTo>
                <a:cubicBezTo>
                  <a:pt x="2750" y="1888"/>
                  <a:pt x="3028" y="1677"/>
                  <a:pt x="3133" y="1380"/>
                </a:cubicBezTo>
                <a:cubicBezTo>
                  <a:pt x="3162" y="1294"/>
                  <a:pt x="3172" y="1208"/>
                  <a:pt x="3172" y="1121"/>
                </a:cubicBezTo>
                <a:cubicBezTo>
                  <a:pt x="3172" y="706"/>
                  <a:pt x="2836" y="365"/>
                  <a:pt x="2423" y="365"/>
                </a:cubicBezTo>
                <a:cubicBezTo>
                  <a:pt x="2417" y="365"/>
                  <a:pt x="2411" y="365"/>
                  <a:pt x="2405" y="365"/>
                </a:cubicBezTo>
                <a:cubicBezTo>
                  <a:pt x="2348" y="365"/>
                  <a:pt x="2280" y="374"/>
                  <a:pt x="2223" y="384"/>
                </a:cubicBezTo>
                <a:cubicBezTo>
                  <a:pt x="2041" y="154"/>
                  <a:pt x="1763" y="10"/>
                  <a:pt x="1457" y="1"/>
                </a:cubicBezTo>
                <a:cubicBezTo>
                  <a:pt x="1449" y="1"/>
                  <a:pt x="1442" y="1"/>
                  <a:pt x="143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72" name="Google Shape;272;p21"/>
          <p:cNvSpPr/>
          <p:nvPr/>
        </p:nvSpPr>
        <p:spPr>
          <a:xfrm>
            <a:off x="-936937" y="-4352922"/>
            <a:ext cx="15085159" cy="6922395"/>
          </a:xfrm>
          <a:custGeom>
            <a:avLst/>
            <a:gdLst/>
            <a:ahLst/>
            <a:cxnLst/>
            <a:rect l="l" t="t" r="r" b="b"/>
            <a:pathLst>
              <a:path w="68789" h="39549" extrusionOk="0">
                <a:moveTo>
                  <a:pt x="43794" y="1"/>
                </a:moveTo>
                <a:cubicBezTo>
                  <a:pt x="31047" y="1"/>
                  <a:pt x="15563" y="6675"/>
                  <a:pt x="7693" y="15436"/>
                </a:cubicBezTo>
                <a:cubicBezTo>
                  <a:pt x="3200" y="20446"/>
                  <a:pt x="1" y="28713"/>
                  <a:pt x="2176" y="34269"/>
                </a:cubicBezTo>
                <a:cubicBezTo>
                  <a:pt x="2875" y="36051"/>
                  <a:pt x="4139" y="37564"/>
                  <a:pt x="6093" y="38580"/>
                </a:cubicBezTo>
                <a:cubicBezTo>
                  <a:pt x="7390" y="39258"/>
                  <a:pt x="8728" y="39549"/>
                  <a:pt x="10097" y="39549"/>
                </a:cubicBezTo>
                <a:cubicBezTo>
                  <a:pt x="18294" y="39549"/>
                  <a:pt x="27585" y="29123"/>
                  <a:pt x="35597" y="29115"/>
                </a:cubicBezTo>
                <a:cubicBezTo>
                  <a:pt x="35608" y="29115"/>
                  <a:pt x="35619" y="29115"/>
                  <a:pt x="35629" y="29115"/>
                </a:cubicBezTo>
                <a:cubicBezTo>
                  <a:pt x="38980" y="29115"/>
                  <a:pt x="40730" y="30643"/>
                  <a:pt x="43040" y="32142"/>
                </a:cubicBezTo>
                <a:cubicBezTo>
                  <a:pt x="45478" y="33740"/>
                  <a:pt x="48673" y="35333"/>
                  <a:pt x="52100" y="35333"/>
                </a:cubicBezTo>
                <a:cubicBezTo>
                  <a:pt x="53790" y="35333"/>
                  <a:pt x="55535" y="34946"/>
                  <a:pt x="57275" y="33982"/>
                </a:cubicBezTo>
                <a:cubicBezTo>
                  <a:pt x="68789" y="27602"/>
                  <a:pt x="64756" y="10110"/>
                  <a:pt x="58654" y="4698"/>
                </a:cubicBezTo>
                <a:cubicBezTo>
                  <a:pt x="54956" y="1417"/>
                  <a:pt x="49666" y="1"/>
                  <a:pt x="43794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38305536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10">
  <p:cSld name="Title and text 10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2"/>
          <p:cNvSpPr txBox="1">
            <a:spLocks noGrp="1"/>
          </p:cNvSpPr>
          <p:nvPr>
            <p:ph type="title"/>
          </p:nvPr>
        </p:nvSpPr>
        <p:spPr>
          <a:xfrm>
            <a:off x="6442039" y="2040094"/>
            <a:ext cx="4924909" cy="17968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5149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275" name="Google Shape;275;p22"/>
          <p:cNvSpPr txBox="1">
            <a:spLocks noGrp="1"/>
          </p:cNvSpPr>
          <p:nvPr>
            <p:ph type="subTitle" idx="1"/>
          </p:nvPr>
        </p:nvSpPr>
        <p:spPr>
          <a:xfrm>
            <a:off x="6442088" y="3969782"/>
            <a:ext cx="4924909" cy="12407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22"/>
          <p:cNvSpPr/>
          <p:nvPr/>
        </p:nvSpPr>
        <p:spPr>
          <a:xfrm>
            <a:off x="4517314" y="3893146"/>
            <a:ext cx="1841815" cy="935892"/>
          </a:xfrm>
          <a:custGeom>
            <a:avLst/>
            <a:gdLst/>
            <a:ahLst/>
            <a:cxnLst/>
            <a:rect l="l" t="t" r="r" b="b"/>
            <a:pathLst>
              <a:path w="8402" h="5349" extrusionOk="0">
                <a:moveTo>
                  <a:pt x="4614" y="1"/>
                </a:moveTo>
                <a:cubicBezTo>
                  <a:pt x="4586" y="1"/>
                  <a:pt x="4559" y="1"/>
                  <a:pt x="4532" y="2"/>
                </a:cubicBezTo>
                <a:cubicBezTo>
                  <a:pt x="3708" y="21"/>
                  <a:pt x="2980" y="424"/>
                  <a:pt x="2501" y="1027"/>
                </a:cubicBezTo>
                <a:cubicBezTo>
                  <a:pt x="2347" y="988"/>
                  <a:pt x="2184" y="969"/>
                  <a:pt x="2012" y="969"/>
                </a:cubicBezTo>
                <a:cubicBezTo>
                  <a:pt x="901" y="969"/>
                  <a:pt x="0" y="1870"/>
                  <a:pt x="0" y="2981"/>
                </a:cubicBezTo>
                <a:cubicBezTo>
                  <a:pt x="0" y="3221"/>
                  <a:pt x="49" y="3460"/>
                  <a:pt x="125" y="3671"/>
                </a:cubicBezTo>
                <a:cubicBezTo>
                  <a:pt x="400" y="4440"/>
                  <a:pt x="1137" y="4993"/>
                  <a:pt x="1999" y="4993"/>
                </a:cubicBezTo>
                <a:cubicBezTo>
                  <a:pt x="2006" y="4993"/>
                  <a:pt x="2014" y="4993"/>
                  <a:pt x="2022" y="4992"/>
                </a:cubicBezTo>
                <a:cubicBezTo>
                  <a:pt x="2357" y="4992"/>
                  <a:pt x="2673" y="4916"/>
                  <a:pt x="2951" y="4773"/>
                </a:cubicBezTo>
                <a:cubicBezTo>
                  <a:pt x="3410" y="5131"/>
                  <a:pt x="3985" y="5348"/>
                  <a:pt x="4615" y="5348"/>
                </a:cubicBezTo>
                <a:cubicBezTo>
                  <a:pt x="4641" y="5348"/>
                  <a:pt x="4667" y="5348"/>
                  <a:pt x="4694" y="5347"/>
                </a:cubicBezTo>
                <a:cubicBezTo>
                  <a:pt x="5374" y="5328"/>
                  <a:pt x="5997" y="5050"/>
                  <a:pt x="6457" y="4609"/>
                </a:cubicBezTo>
                <a:cubicBezTo>
                  <a:pt x="6623" y="4679"/>
                  <a:pt x="6805" y="4726"/>
                  <a:pt x="6995" y="4726"/>
                </a:cubicBezTo>
                <a:cubicBezTo>
                  <a:pt x="7014" y="4726"/>
                  <a:pt x="7032" y="4725"/>
                  <a:pt x="7050" y="4724"/>
                </a:cubicBezTo>
                <a:cubicBezTo>
                  <a:pt x="7559" y="4715"/>
                  <a:pt x="7989" y="4428"/>
                  <a:pt x="8219" y="4015"/>
                </a:cubicBezTo>
                <a:lnTo>
                  <a:pt x="8219" y="4006"/>
                </a:lnTo>
                <a:cubicBezTo>
                  <a:pt x="8334" y="3805"/>
                  <a:pt x="8401" y="3556"/>
                  <a:pt x="8392" y="3297"/>
                </a:cubicBezTo>
                <a:cubicBezTo>
                  <a:pt x="8372" y="2608"/>
                  <a:pt x="7855" y="2052"/>
                  <a:pt x="7195" y="1965"/>
                </a:cubicBezTo>
                <a:cubicBezTo>
                  <a:pt x="6876" y="832"/>
                  <a:pt x="5833" y="1"/>
                  <a:pt x="4614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77" name="Google Shape;277;p22"/>
          <p:cNvSpPr/>
          <p:nvPr/>
        </p:nvSpPr>
        <p:spPr>
          <a:xfrm>
            <a:off x="-1234107" y="3464306"/>
            <a:ext cx="3622249" cy="1793575"/>
          </a:xfrm>
          <a:custGeom>
            <a:avLst/>
            <a:gdLst/>
            <a:ahLst/>
            <a:cxnLst/>
            <a:rect l="l" t="t" r="r" b="b"/>
            <a:pathLst>
              <a:path w="16524" h="10251" extrusionOk="0">
                <a:moveTo>
                  <a:pt x="7290" y="1"/>
                </a:moveTo>
                <a:cubicBezTo>
                  <a:pt x="5700" y="1"/>
                  <a:pt x="4349" y="1016"/>
                  <a:pt x="3851" y="2434"/>
                </a:cubicBezTo>
                <a:cubicBezTo>
                  <a:pt x="3784" y="2434"/>
                  <a:pt x="3717" y="2424"/>
                  <a:pt x="3650" y="2424"/>
                </a:cubicBezTo>
                <a:cubicBezTo>
                  <a:pt x="1753" y="2424"/>
                  <a:pt x="192" y="3880"/>
                  <a:pt x="20" y="5729"/>
                </a:cubicBezTo>
                <a:cubicBezTo>
                  <a:pt x="10" y="5844"/>
                  <a:pt x="0" y="5959"/>
                  <a:pt x="0" y="6074"/>
                </a:cubicBezTo>
                <a:cubicBezTo>
                  <a:pt x="0" y="8086"/>
                  <a:pt x="1638" y="9714"/>
                  <a:pt x="3650" y="9714"/>
                </a:cubicBezTo>
                <a:cubicBezTo>
                  <a:pt x="4129" y="9714"/>
                  <a:pt x="4588" y="9618"/>
                  <a:pt x="5010" y="9446"/>
                </a:cubicBezTo>
                <a:cubicBezTo>
                  <a:pt x="5633" y="9953"/>
                  <a:pt x="6428" y="10251"/>
                  <a:pt x="7290" y="10251"/>
                </a:cubicBezTo>
                <a:cubicBezTo>
                  <a:pt x="8190" y="10251"/>
                  <a:pt x="9014" y="9925"/>
                  <a:pt x="9646" y="9388"/>
                </a:cubicBezTo>
                <a:cubicBezTo>
                  <a:pt x="10106" y="9599"/>
                  <a:pt x="10623" y="9714"/>
                  <a:pt x="11160" y="9714"/>
                </a:cubicBezTo>
                <a:cubicBezTo>
                  <a:pt x="12281" y="9714"/>
                  <a:pt x="13286" y="9206"/>
                  <a:pt x="13957" y="8411"/>
                </a:cubicBezTo>
                <a:cubicBezTo>
                  <a:pt x="14091" y="8440"/>
                  <a:pt x="14244" y="8459"/>
                  <a:pt x="14397" y="8459"/>
                </a:cubicBezTo>
                <a:cubicBezTo>
                  <a:pt x="15413" y="8459"/>
                  <a:pt x="16275" y="7741"/>
                  <a:pt x="16476" y="6783"/>
                </a:cubicBezTo>
                <a:cubicBezTo>
                  <a:pt x="16515" y="6630"/>
                  <a:pt x="16524" y="6486"/>
                  <a:pt x="16524" y="6323"/>
                </a:cubicBezTo>
                <a:cubicBezTo>
                  <a:pt x="16524" y="5144"/>
                  <a:pt x="15576" y="4187"/>
                  <a:pt x="14397" y="4187"/>
                </a:cubicBezTo>
                <a:cubicBezTo>
                  <a:pt x="14359" y="4187"/>
                  <a:pt x="14321" y="4196"/>
                  <a:pt x="14282" y="4196"/>
                </a:cubicBezTo>
                <a:cubicBezTo>
                  <a:pt x="13650" y="3133"/>
                  <a:pt x="12492" y="2424"/>
                  <a:pt x="11160" y="2424"/>
                </a:cubicBezTo>
                <a:cubicBezTo>
                  <a:pt x="11016" y="2424"/>
                  <a:pt x="10872" y="2434"/>
                  <a:pt x="10738" y="2453"/>
                </a:cubicBezTo>
                <a:cubicBezTo>
                  <a:pt x="10240" y="1025"/>
                  <a:pt x="8890" y="1"/>
                  <a:pt x="7290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78" name="Google Shape;278;p22"/>
          <p:cNvSpPr/>
          <p:nvPr/>
        </p:nvSpPr>
        <p:spPr>
          <a:xfrm>
            <a:off x="3801372" y="4766571"/>
            <a:ext cx="1476169" cy="751128"/>
          </a:xfrm>
          <a:custGeom>
            <a:avLst/>
            <a:gdLst/>
            <a:ahLst/>
            <a:cxnLst/>
            <a:rect l="l" t="t" r="r" b="b"/>
            <a:pathLst>
              <a:path w="6734" h="4293" extrusionOk="0">
                <a:moveTo>
                  <a:pt x="3043" y="0"/>
                </a:moveTo>
                <a:cubicBezTo>
                  <a:pt x="2055" y="0"/>
                  <a:pt x="1213" y="675"/>
                  <a:pt x="967" y="1601"/>
                </a:cubicBezTo>
                <a:cubicBezTo>
                  <a:pt x="431" y="1667"/>
                  <a:pt x="19" y="2118"/>
                  <a:pt x="9" y="2673"/>
                </a:cubicBezTo>
                <a:cubicBezTo>
                  <a:pt x="0" y="2874"/>
                  <a:pt x="58" y="3076"/>
                  <a:pt x="153" y="3238"/>
                </a:cubicBezTo>
                <a:cubicBezTo>
                  <a:pt x="335" y="3574"/>
                  <a:pt x="690" y="3794"/>
                  <a:pt x="1092" y="3804"/>
                </a:cubicBezTo>
                <a:cubicBezTo>
                  <a:pt x="1109" y="3805"/>
                  <a:pt x="1126" y="3805"/>
                  <a:pt x="1143" y="3805"/>
                </a:cubicBezTo>
                <a:cubicBezTo>
                  <a:pt x="1296" y="3805"/>
                  <a:pt x="1441" y="3768"/>
                  <a:pt x="1571" y="3708"/>
                </a:cubicBezTo>
                <a:cubicBezTo>
                  <a:pt x="1944" y="4062"/>
                  <a:pt x="2442" y="4273"/>
                  <a:pt x="2989" y="4292"/>
                </a:cubicBezTo>
                <a:cubicBezTo>
                  <a:pt x="3003" y="4292"/>
                  <a:pt x="3016" y="4292"/>
                  <a:pt x="3030" y="4292"/>
                </a:cubicBezTo>
                <a:cubicBezTo>
                  <a:pt x="3540" y="4292"/>
                  <a:pt x="4004" y="4111"/>
                  <a:pt x="4377" y="3813"/>
                </a:cubicBezTo>
                <a:cubicBezTo>
                  <a:pt x="4598" y="3928"/>
                  <a:pt x="4856" y="3995"/>
                  <a:pt x="5125" y="3995"/>
                </a:cubicBezTo>
                <a:cubicBezTo>
                  <a:pt x="5824" y="3985"/>
                  <a:pt x="6418" y="3545"/>
                  <a:pt x="6638" y="2922"/>
                </a:cubicBezTo>
                <a:cubicBezTo>
                  <a:pt x="6696" y="2750"/>
                  <a:pt x="6734" y="2558"/>
                  <a:pt x="6734" y="2367"/>
                </a:cubicBezTo>
                <a:cubicBezTo>
                  <a:pt x="6725" y="1481"/>
                  <a:pt x="6006" y="767"/>
                  <a:pt x="5122" y="767"/>
                </a:cubicBezTo>
                <a:cubicBezTo>
                  <a:pt x="5117" y="767"/>
                  <a:pt x="5111" y="767"/>
                  <a:pt x="5105" y="767"/>
                </a:cubicBezTo>
                <a:cubicBezTo>
                  <a:pt x="4971" y="767"/>
                  <a:pt x="4837" y="777"/>
                  <a:pt x="4713" y="815"/>
                </a:cubicBezTo>
                <a:cubicBezTo>
                  <a:pt x="4330" y="336"/>
                  <a:pt x="3745" y="20"/>
                  <a:pt x="3085" y="0"/>
                </a:cubicBezTo>
                <a:cubicBezTo>
                  <a:pt x="3071" y="0"/>
                  <a:pt x="3057" y="0"/>
                  <a:pt x="3043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79" name="Google Shape;279;p22"/>
          <p:cNvSpPr/>
          <p:nvPr/>
        </p:nvSpPr>
        <p:spPr>
          <a:xfrm>
            <a:off x="2589576" y="596107"/>
            <a:ext cx="1130035" cy="570913"/>
          </a:xfrm>
          <a:custGeom>
            <a:avLst/>
            <a:gdLst/>
            <a:ahLst/>
            <a:cxnLst/>
            <a:rect l="l" t="t" r="r" b="b"/>
            <a:pathLst>
              <a:path w="5155" h="3263" extrusionOk="0">
                <a:moveTo>
                  <a:pt x="2331" y="0"/>
                </a:moveTo>
                <a:cubicBezTo>
                  <a:pt x="1608" y="0"/>
                  <a:pt x="987" y="476"/>
                  <a:pt x="777" y="1153"/>
                </a:cubicBezTo>
                <a:cubicBezTo>
                  <a:pt x="375" y="1191"/>
                  <a:pt x="39" y="1517"/>
                  <a:pt x="11" y="1939"/>
                </a:cubicBezTo>
                <a:cubicBezTo>
                  <a:pt x="1" y="2092"/>
                  <a:pt x="39" y="2245"/>
                  <a:pt x="106" y="2370"/>
                </a:cubicBezTo>
                <a:lnTo>
                  <a:pt x="106" y="2379"/>
                </a:lnTo>
                <a:cubicBezTo>
                  <a:pt x="240" y="2628"/>
                  <a:pt x="499" y="2811"/>
                  <a:pt x="805" y="2830"/>
                </a:cubicBezTo>
                <a:cubicBezTo>
                  <a:pt x="826" y="2831"/>
                  <a:pt x="846" y="2832"/>
                  <a:pt x="866" y="2832"/>
                </a:cubicBezTo>
                <a:cubicBezTo>
                  <a:pt x="970" y="2832"/>
                  <a:pt x="1073" y="2812"/>
                  <a:pt x="1169" y="2772"/>
                </a:cubicBezTo>
                <a:cubicBezTo>
                  <a:pt x="1437" y="3050"/>
                  <a:pt x="1811" y="3232"/>
                  <a:pt x="2233" y="3260"/>
                </a:cubicBezTo>
                <a:cubicBezTo>
                  <a:pt x="2261" y="3262"/>
                  <a:pt x="2289" y="3263"/>
                  <a:pt x="2317" y="3263"/>
                </a:cubicBezTo>
                <a:cubicBezTo>
                  <a:pt x="2679" y="3263"/>
                  <a:pt x="3021" y="3149"/>
                  <a:pt x="3296" y="2945"/>
                </a:cubicBezTo>
                <a:cubicBezTo>
                  <a:pt x="3468" y="3041"/>
                  <a:pt x="3660" y="3098"/>
                  <a:pt x="3861" y="3098"/>
                </a:cubicBezTo>
                <a:cubicBezTo>
                  <a:pt x="3877" y="3099"/>
                  <a:pt x="3892" y="3099"/>
                  <a:pt x="3907" y="3099"/>
                </a:cubicBezTo>
                <a:cubicBezTo>
                  <a:pt x="4424" y="3099"/>
                  <a:pt x="4863" y="2787"/>
                  <a:pt x="5039" y="2332"/>
                </a:cubicBezTo>
                <a:cubicBezTo>
                  <a:pt x="5097" y="2198"/>
                  <a:pt x="5126" y="2063"/>
                  <a:pt x="5135" y="1910"/>
                </a:cubicBezTo>
                <a:cubicBezTo>
                  <a:pt x="5154" y="1240"/>
                  <a:pt x="4628" y="665"/>
                  <a:pt x="3947" y="646"/>
                </a:cubicBezTo>
                <a:cubicBezTo>
                  <a:pt x="3842" y="646"/>
                  <a:pt x="3746" y="655"/>
                  <a:pt x="3651" y="674"/>
                </a:cubicBezTo>
                <a:cubicBezTo>
                  <a:pt x="3372" y="291"/>
                  <a:pt x="2942" y="42"/>
                  <a:pt x="2434" y="4"/>
                </a:cubicBezTo>
                <a:cubicBezTo>
                  <a:pt x="2399" y="1"/>
                  <a:pt x="2365" y="0"/>
                  <a:pt x="2331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80" name="Google Shape;280;p22"/>
          <p:cNvSpPr/>
          <p:nvPr/>
        </p:nvSpPr>
        <p:spPr>
          <a:xfrm>
            <a:off x="25692" y="4484529"/>
            <a:ext cx="1203472" cy="608007"/>
          </a:xfrm>
          <a:custGeom>
            <a:avLst/>
            <a:gdLst/>
            <a:ahLst/>
            <a:cxnLst/>
            <a:rect l="l" t="t" r="r" b="b"/>
            <a:pathLst>
              <a:path w="5490" h="3475" extrusionOk="0">
                <a:moveTo>
                  <a:pt x="3006" y="0"/>
                </a:moveTo>
                <a:cubicBezTo>
                  <a:pt x="2972" y="0"/>
                  <a:pt x="2938" y="1"/>
                  <a:pt x="2903" y="3"/>
                </a:cubicBezTo>
                <a:cubicBezTo>
                  <a:pt x="2367" y="41"/>
                  <a:pt x="1907" y="310"/>
                  <a:pt x="1610" y="712"/>
                </a:cubicBezTo>
                <a:cubicBezTo>
                  <a:pt x="1504" y="693"/>
                  <a:pt x="1399" y="684"/>
                  <a:pt x="1294" y="684"/>
                </a:cubicBezTo>
                <a:cubicBezTo>
                  <a:pt x="566" y="712"/>
                  <a:pt x="1" y="1316"/>
                  <a:pt x="29" y="2044"/>
                </a:cubicBezTo>
                <a:cubicBezTo>
                  <a:pt x="29" y="2197"/>
                  <a:pt x="68" y="2350"/>
                  <a:pt x="125" y="2485"/>
                </a:cubicBezTo>
                <a:cubicBezTo>
                  <a:pt x="321" y="2969"/>
                  <a:pt x="788" y="3299"/>
                  <a:pt x="1334" y="3299"/>
                </a:cubicBezTo>
                <a:cubicBezTo>
                  <a:pt x="1350" y="3299"/>
                  <a:pt x="1365" y="3299"/>
                  <a:pt x="1380" y="3298"/>
                </a:cubicBezTo>
                <a:cubicBezTo>
                  <a:pt x="1600" y="3298"/>
                  <a:pt x="1802" y="3232"/>
                  <a:pt x="1983" y="3136"/>
                </a:cubicBezTo>
                <a:cubicBezTo>
                  <a:pt x="2271" y="3345"/>
                  <a:pt x="2622" y="3475"/>
                  <a:pt x="3007" y="3475"/>
                </a:cubicBezTo>
                <a:cubicBezTo>
                  <a:pt x="3046" y="3475"/>
                  <a:pt x="3084" y="3473"/>
                  <a:pt x="3124" y="3471"/>
                </a:cubicBezTo>
                <a:cubicBezTo>
                  <a:pt x="3564" y="3442"/>
                  <a:pt x="3957" y="3251"/>
                  <a:pt x="4244" y="2954"/>
                </a:cubicBezTo>
                <a:cubicBezTo>
                  <a:pt x="4353" y="2996"/>
                  <a:pt x="4469" y="3023"/>
                  <a:pt x="4586" y="3023"/>
                </a:cubicBezTo>
                <a:cubicBezTo>
                  <a:pt x="4603" y="3023"/>
                  <a:pt x="4620" y="3022"/>
                  <a:pt x="4637" y="3021"/>
                </a:cubicBezTo>
                <a:cubicBezTo>
                  <a:pt x="4963" y="3002"/>
                  <a:pt x="5240" y="2800"/>
                  <a:pt x="5384" y="2532"/>
                </a:cubicBezTo>
                <a:cubicBezTo>
                  <a:pt x="5451" y="2389"/>
                  <a:pt x="5489" y="2235"/>
                  <a:pt x="5480" y="2063"/>
                </a:cubicBezTo>
                <a:cubicBezTo>
                  <a:pt x="5451" y="1612"/>
                  <a:pt x="5097" y="1268"/>
                  <a:pt x="4666" y="1229"/>
                </a:cubicBezTo>
                <a:cubicBezTo>
                  <a:pt x="4445" y="505"/>
                  <a:pt x="3778" y="0"/>
                  <a:pt x="300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81" name="Google Shape;281;p22"/>
          <p:cNvSpPr/>
          <p:nvPr/>
        </p:nvSpPr>
        <p:spPr>
          <a:xfrm rot="-1407052" flipH="1">
            <a:off x="5981130" y="282601"/>
            <a:ext cx="10806969" cy="7794063"/>
          </a:xfrm>
          <a:custGeom>
            <a:avLst/>
            <a:gdLst/>
            <a:ahLst/>
            <a:cxnLst/>
            <a:rect l="l" t="t" r="r" b="b"/>
            <a:pathLst>
              <a:path w="39196" h="35417" extrusionOk="0">
                <a:moveTo>
                  <a:pt x="12445" y="0"/>
                </a:moveTo>
                <a:cubicBezTo>
                  <a:pt x="5149" y="0"/>
                  <a:pt x="0" y="11720"/>
                  <a:pt x="381" y="17610"/>
                </a:cubicBezTo>
                <a:cubicBezTo>
                  <a:pt x="1051" y="28069"/>
                  <a:pt x="13449" y="35417"/>
                  <a:pt x="23725" y="35417"/>
                </a:cubicBezTo>
                <a:cubicBezTo>
                  <a:pt x="25204" y="35417"/>
                  <a:pt x="26638" y="35265"/>
                  <a:pt x="27988" y="34948"/>
                </a:cubicBezTo>
                <a:cubicBezTo>
                  <a:pt x="32193" y="33961"/>
                  <a:pt x="37222" y="30350"/>
                  <a:pt x="38650" y="25886"/>
                </a:cubicBezTo>
                <a:cubicBezTo>
                  <a:pt x="39110" y="24449"/>
                  <a:pt x="39195" y="22917"/>
                  <a:pt x="38755" y="21365"/>
                </a:cubicBezTo>
                <a:cubicBezTo>
                  <a:pt x="36734" y="14170"/>
                  <a:pt x="25574" y="17734"/>
                  <a:pt x="21359" y="13347"/>
                </a:cubicBezTo>
                <a:cubicBezTo>
                  <a:pt x="19836" y="11757"/>
                  <a:pt x="19711" y="9985"/>
                  <a:pt x="19328" y="7954"/>
                </a:cubicBezTo>
                <a:cubicBezTo>
                  <a:pt x="18715" y="4764"/>
                  <a:pt x="17346" y="789"/>
                  <a:pt x="13715" y="118"/>
                </a:cubicBezTo>
                <a:cubicBezTo>
                  <a:pt x="13285" y="39"/>
                  <a:pt x="12861" y="0"/>
                  <a:pt x="12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2611469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 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8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3010367" y="3149033"/>
            <a:ext cx="6171200" cy="2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99430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11">
  <p:cSld name="Title and text 11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3"/>
          <p:cNvSpPr txBox="1">
            <a:spLocks noGrp="1"/>
          </p:cNvSpPr>
          <p:nvPr>
            <p:ph type="title"/>
          </p:nvPr>
        </p:nvSpPr>
        <p:spPr>
          <a:xfrm>
            <a:off x="1191917" y="2720308"/>
            <a:ext cx="9808692" cy="12407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6436" b="1">
                <a:solidFill>
                  <a:schemeClr val="dk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284" name="Google Shape;284;p23"/>
          <p:cNvSpPr txBox="1">
            <a:spLocks noGrp="1"/>
          </p:cNvSpPr>
          <p:nvPr>
            <p:ph type="subTitle" idx="1"/>
          </p:nvPr>
        </p:nvSpPr>
        <p:spPr>
          <a:xfrm>
            <a:off x="2718239" y="3909368"/>
            <a:ext cx="7121983" cy="9550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23"/>
          <p:cNvSpPr/>
          <p:nvPr/>
        </p:nvSpPr>
        <p:spPr>
          <a:xfrm>
            <a:off x="-1159329" y="4533281"/>
            <a:ext cx="13887664" cy="3716959"/>
          </a:xfrm>
          <a:custGeom>
            <a:avLst/>
            <a:gdLst/>
            <a:ahLst/>
            <a:cxnLst/>
            <a:rect l="l" t="t" r="r" b="b"/>
            <a:pathLst>
              <a:path w="63034" h="21137" extrusionOk="0">
                <a:moveTo>
                  <a:pt x="58205" y="1"/>
                </a:moveTo>
                <a:cubicBezTo>
                  <a:pt x="54418" y="1"/>
                  <a:pt x="52819" y="9256"/>
                  <a:pt x="46756" y="10408"/>
                </a:cubicBezTo>
                <a:cubicBezTo>
                  <a:pt x="46377" y="10480"/>
                  <a:pt x="46015" y="10514"/>
                  <a:pt x="45666" y="10514"/>
                </a:cubicBezTo>
                <a:cubicBezTo>
                  <a:pt x="42612" y="10514"/>
                  <a:pt x="40511" y="7949"/>
                  <a:pt x="36497" y="5877"/>
                </a:cubicBezTo>
                <a:cubicBezTo>
                  <a:pt x="32347" y="3735"/>
                  <a:pt x="27456" y="2790"/>
                  <a:pt x="22639" y="2790"/>
                </a:cubicBezTo>
                <a:cubicBezTo>
                  <a:pt x="12679" y="2790"/>
                  <a:pt x="3041" y="6832"/>
                  <a:pt x="949" y="12688"/>
                </a:cubicBezTo>
                <a:cubicBezTo>
                  <a:pt x="154" y="14920"/>
                  <a:pt x="1" y="18694"/>
                  <a:pt x="2031" y="20352"/>
                </a:cubicBezTo>
                <a:cubicBezTo>
                  <a:pt x="2701" y="20898"/>
                  <a:pt x="3507" y="21136"/>
                  <a:pt x="4429" y="21136"/>
                </a:cubicBezTo>
                <a:cubicBezTo>
                  <a:pt x="10678" y="21136"/>
                  <a:pt x="22237" y="10192"/>
                  <a:pt x="32408" y="10192"/>
                </a:cubicBezTo>
                <a:cubicBezTo>
                  <a:pt x="34094" y="10192"/>
                  <a:pt x="35742" y="10493"/>
                  <a:pt x="37321" y="11194"/>
                </a:cubicBezTo>
                <a:cubicBezTo>
                  <a:pt x="42723" y="13598"/>
                  <a:pt x="42579" y="18589"/>
                  <a:pt x="47886" y="19250"/>
                </a:cubicBezTo>
                <a:cubicBezTo>
                  <a:pt x="48260" y="19296"/>
                  <a:pt x="48640" y="19319"/>
                  <a:pt x="49025" y="19319"/>
                </a:cubicBezTo>
                <a:cubicBezTo>
                  <a:pt x="55377" y="19319"/>
                  <a:pt x="63034" y="13167"/>
                  <a:pt x="62763" y="6845"/>
                </a:cubicBezTo>
                <a:cubicBezTo>
                  <a:pt x="62648" y="3942"/>
                  <a:pt x="60828" y="274"/>
                  <a:pt x="58462" y="15"/>
                </a:cubicBezTo>
                <a:cubicBezTo>
                  <a:pt x="58375" y="5"/>
                  <a:pt x="58289" y="1"/>
                  <a:pt x="58205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86" name="Google Shape;286;p23"/>
          <p:cNvSpPr/>
          <p:nvPr/>
        </p:nvSpPr>
        <p:spPr>
          <a:xfrm>
            <a:off x="-1986404" y="-1391771"/>
            <a:ext cx="16165333" cy="3054000"/>
          </a:xfrm>
          <a:custGeom>
            <a:avLst/>
            <a:gdLst/>
            <a:ahLst/>
            <a:cxnLst/>
            <a:rect l="l" t="t" r="r" b="b"/>
            <a:pathLst>
              <a:path w="73372" h="17367" extrusionOk="0">
                <a:moveTo>
                  <a:pt x="17692" y="0"/>
                </a:moveTo>
                <a:cubicBezTo>
                  <a:pt x="13094" y="0"/>
                  <a:pt x="11849" y="6782"/>
                  <a:pt x="11849" y="6782"/>
                </a:cubicBezTo>
                <a:cubicBezTo>
                  <a:pt x="11849" y="6782"/>
                  <a:pt x="9770" y="4418"/>
                  <a:pt x="8140" y="4418"/>
                </a:cubicBezTo>
                <a:cubicBezTo>
                  <a:pt x="7979" y="4418"/>
                  <a:pt x="7822" y="4442"/>
                  <a:pt x="7672" y="4492"/>
                </a:cubicBezTo>
                <a:cubicBezTo>
                  <a:pt x="6005" y="5067"/>
                  <a:pt x="6906" y="8343"/>
                  <a:pt x="6906" y="8343"/>
                </a:cubicBezTo>
                <a:cubicBezTo>
                  <a:pt x="6906" y="8343"/>
                  <a:pt x="5313" y="6373"/>
                  <a:pt x="3533" y="6373"/>
                </a:cubicBezTo>
                <a:cubicBezTo>
                  <a:pt x="2991" y="6373"/>
                  <a:pt x="2433" y="6555"/>
                  <a:pt x="1896" y="7031"/>
                </a:cubicBezTo>
                <a:cubicBezTo>
                  <a:pt x="1" y="8720"/>
                  <a:pt x="928" y="14780"/>
                  <a:pt x="6699" y="14780"/>
                </a:cubicBezTo>
                <a:cubicBezTo>
                  <a:pt x="7899" y="14780"/>
                  <a:pt x="9310" y="14518"/>
                  <a:pt x="10948" y="13899"/>
                </a:cubicBezTo>
                <a:cubicBezTo>
                  <a:pt x="10948" y="13899"/>
                  <a:pt x="11082" y="16265"/>
                  <a:pt x="12749" y="16677"/>
                </a:cubicBezTo>
                <a:cubicBezTo>
                  <a:pt x="12907" y="16716"/>
                  <a:pt x="13063" y="16734"/>
                  <a:pt x="13214" y="16734"/>
                </a:cubicBezTo>
                <a:cubicBezTo>
                  <a:pt x="14655" y="16734"/>
                  <a:pt x="15738" y="15125"/>
                  <a:pt x="15738" y="15125"/>
                </a:cubicBezTo>
                <a:cubicBezTo>
                  <a:pt x="15738" y="15125"/>
                  <a:pt x="16313" y="15632"/>
                  <a:pt x="17166" y="15632"/>
                </a:cubicBezTo>
                <a:cubicBezTo>
                  <a:pt x="17805" y="15632"/>
                  <a:pt x="18601" y="15347"/>
                  <a:pt x="19426" y="14350"/>
                </a:cubicBezTo>
                <a:cubicBezTo>
                  <a:pt x="19426" y="14350"/>
                  <a:pt x="20942" y="15053"/>
                  <a:pt x="22740" y="15053"/>
                </a:cubicBezTo>
                <a:cubicBezTo>
                  <a:pt x="23850" y="15053"/>
                  <a:pt x="25068" y="14785"/>
                  <a:pt x="26102" y="13918"/>
                </a:cubicBezTo>
                <a:cubicBezTo>
                  <a:pt x="26323" y="13737"/>
                  <a:pt x="26505" y="13535"/>
                  <a:pt x="26668" y="13324"/>
                </a:cubicBezTo>
                <a:cubicBezTo>
                  <a:pt x="27964" y="14522"/>
                  <a:pt x="29908" y="15402"/>
                  <a:pt x="32541" y="15402"/>
                </a:cubicBezTo>
                <a:cubicBezTo>
                  <a:pt x="33973" y="15402"/>
                  <a:pt x="35608" y="15142"/>
                  <a:pt x="37454" y="14531"/>
                </a:cubicBezTo>
                <a:cubicBezTo>
                  <a:pt x="37454" y="14531"/>
                  <a:pt x="37597" y="16907"/>
                  <a:pt x="39513" y="17309"/>
                </a:cubicBezTo>
                <a:cubicBezTo>
                  <a:pt x="39694" y="17348"/>
                  <a:pt x="39872" y="17366"/>
                  <a:pt x="40045" y="17366"/>
                </a:cubicBezTo>
                <a:cubicBezTo>
                  <a:pt x="41694" y="17366"/>
                  <a:pt x="42933" y="15757"/>
                  <a:pt x="42933" y="15757"/>
                </a:cubicBezTo>
                <a:cubicBezTo>
                  <a:pt x="42933" y="15757"/>
                  <a:pt x="43590" y="16264"/>
                  <a:pt x="44566" y="16264"/>
                </a:cubicBezTo>
                <a:cubicBezTo>
                  <a:pt x="45298" y="16264"/>
                  <a:pt x="46209" y="15979"/>
                  <a:pt x="47157" y="14982"/>
                </a:cubicBezTo>
                <a:cubicBezTo>
                  <a:pt x="47157" y="14982"/>
                  <a:pt x="48058" y="15346"/>
                  <a:pt x="49332" y="15547"/>
                </a:cubicBezTo>
                <a:cubicBezTo>
                  <a:pt x="49762" y="15648"/>
                  <a:pt x="50193" y="15683"/>
                  <a:pt x="50610" y="15683"/>
                </a:cubicBezTo>
                <a:cubicBezTo>
                  <a:pt x="50666" y="15683"/>
                  <a:pt x="50722" y="15682"/>
                  <a:pt x="50778" y="15681"/>
                </a:cubicBezTo>
                <a:cubicBezTo>
                  <a:pt x="50834" y="15682"/>
                  <a:pt x="50890" y="15682"/>
                  <a:pt x="50947" y="15682"/>
                </a:cubicBezTo>
                <a:cubicBezTo>
                  <a:pt x="51935" y="15682"/>
                  <a:pt x="53009" y="15519"/>
                  <a:pt x="53987" y="15039"/>
                </a:cubicBezTo>
                <a:cubicBezTo>
                  <a:pt x="54799" y="15989"/>
                  <a:pt x="55577" y="16263"/>
                  <a:pt x="56204" y="16263"/>
                </a:cubicBezTo>
                <a:cubicBezTo>
                  <a:pt x="57055" y="16263"/>
                  <a:pt x="57628" y="15757"/>
                  <a:pt x="57628" y="15757"/>
                </a:cubicBezTo>
                <a:cubicBezTo>
                  <a:pt x="57628" y="15757"/>
                  <a:pt x="58710" y="17366"/>
                  <a:pt x="60151" y="17366"/>
                </a:cubicBezTo>
                <a:cubicBezTo>
                  <a:pt x="60303" y="17366"/>
                  <a:pt x="60458" y="17348"/>
                  <a:pt x="60616" y="17309"/>
                </a:cubicBezTo>
                <a:cubicBezTo>
                  <a:pt x="62292" y="16907"/>
                  <a:pt x="62417" y="14531"/>
                  <a:pt x="62417" y="14531"/>
                </a:cubicBezTo>
                <a:cubicBezTo>
                  <a:pt x="64060" y="15153"/>
                  <a:pt x="65475" y="15416"/>
                  <a:pt x="66678" y="15416"/>
                </a:cubicBezTo>
                <a:cubicBezTo>
                  <a:pt x="72447" y="15416"/>
                  <a:pt x="73371" y="9360"/>
                  <a:pt x="71469" y="7663"/>
                </a:cubicBezTo>
                <a:cubicBezTo>
                  <a:pt x="70933" y="7187"/>
                  <a:pt x="70374" y="7005"/>
                  <a:pt x="69832" y="7005"/>
                </a:cubicBezTo>
                <a:cubicBezTo>
                  <a:pt x="68053" y="7005"/>
                  <a:pt x="66459" y="8975"/>
                  <a:pt x="66459" y="8975"/>
                </a:cubicBezTo>
                <a:cubicBezTo>
                  <a:pt x="66459" y="8975"/>
                  <a:pt x="67369" y="5699"/>
                  <a:pt x="65693" y="5135"/>
                </a:cubicBezTo>
                <a:cubicBezTo>
                  <a:pt x="65541" y="5082"/>
                  <a:pt x="65382" y="5058"/>
                  <a:pt x="65219" y="5058"/>
                </a:cubicBezTo>
                <a:cubicBezTo>
                  <a:pt x="63591" y="5058"/>
                  <a:pt x="61526" y="7424"/>
                  <a:pt x="61526" y="7424"/>
                </a:cubicBezTo>
                <a:cubicBezTo>
                  <a:pt x="61526" y="7424"/>
                  <a:pt x="60271" y="632"/>
                  <a:pt x="55683" y="632"/>
                </a:cubicBezTo>
                <a:cubicBezTo>
                  <a:pt x="52895" y="632"/>
                  <a:pt x="51468" y="3123"/>
                  <a:pt x="50778" y="5086"/>
                </a:cubicBezTo>
                <a:cubicBezTo>
                  <a:pt x="49983" y="3123"/>
                  <a:pt x="48345" y="632"/>
                  <a:pt x="45165" y="632"/>
                </a:cubicBezTo>
                <a:cubicBezTo>
                  <a:pt x="39906" y="632"/>
                  <a:pt x="38478" y="7424"/>
                  <a:pt x="38478" y="7424"/>
                </a:cubicBezTo>
                <a:cubicBezTo>
                  <a:pt x="38478" y="7424"/>
                  <a:pt x="36105" y="5058"/>
                  <a:pt x="34242" y="5058"/>
                </a:cubicBezTo>
                <a:cubicBezTo>
                  <a:pt x="34055" y="5058"/>
                  <a:pt x="33873" y="5082"/>
                  <a:pt x="33699" y="5135"/>
                </a:cubicBezTo>
                <a:cubicBezTo>
                  <a:pt x="31783" y="5699"/>
                  <a:pt x="31496" y="7395"/>
                  <a:pt x="31496" y="7395"/>
                </a:cubicBezTo>
                <a:cubicBezTo>
                  <a:pt x="31496" y="7395"/>
                  <a:pt x="30005" y="6080"/>
                  <a:pt x="28151" y="6080"/>
                </a:cubicBezTo>
                <a:cubicBezTo>
                  <a:pt x="27265" y="6080"/>
                  <a:pt x="26295" y="6381"/>
                  <a:pt x="25365" y="7270"/>
                </a:cubicBezTo>
                <a:cubicBezTo>
                  <a:pt x="25355" y="7280"/>
                  <a:pt x="25336" y="7289"/>
                  <a:pt x="25327" y="7299"/>
                </a:cubicBezTo>
                <a:cubicBezTo>
                  <a:pt x="24772" y="6973"/>
                  <a:pt x="24112" y="6778"/>
                  <a:pt x="23378" y="6778"/>
                </a:cubicBezTo>
                <a:cubicBezTo>
                  <a:pt x="23313" y="6778"/>
                  <a:pt x="23247" y="6779"/>
                  <a:pt x="23181" y="6782"/>
                </a:cubicBezTo>
                <a:cubicBezTo>
                  <a:pt x="23181" y="6782"/>
                  <a:pt x="22281" y="0"/>
                  <a:pt x="17692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39342566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12">
  <p:cSld name="Title and text 12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4"/>
          <p:cNvSpPr/>
          <p:nvPr/>
        </p:nvSpPr>
        <p:spPr>
          <a:xfrm>
            <a:off x="-109794" y="6438404"/>
            <a:ext cx="12412103" cy="964353"/>
          </a:xfrm>
          <a:custGeom>
            <a:avLst/>
            <a:gdLst/>
            <a:ahLst/>
            <a:cxnLst/>
            <a:rect l="l" t="t" r="r" b="b"/>
            <a:pathLst>
              <a:path w="58586" h="5703" extrusionOk="0">
                <a:moveTo>
                  <a:pt x="4971" y="0"/>
                </a:moveTo>
                <a:cubicBezTo>
                  <a:pt x="2319" y="0"/>
                  <a:pt x="1709" y="1220"/>
                  <a:pt x="1" y="1789"/>
                </a:cubicBezTo>
                <a:lnTo>
                  <a:pt x="1" y="5418"/>
                </a:lnTo>
                <a:cubicBezTo>
                  <a:pt x="1709" y="4849"/>
                  <a:pt x="2319" y="3629"/>
                  <a:pt x="4971" y="3629"/>
                </a:cubicBezTo>
                <a:cubicBezTo>
                  <a:pt x="8418" y="3629"/>
                  <a:pt x="8418" y="5703"/>
                  <a:pt x="11874" y="5703"/>
                </a:cubicBezTo>
                <a:cubicBezTo>
                  <a:pt x="15320" y="5703"/>
                  <a:pt x="15320" y="3629"/>
                  <a:pt x="18767" y="3629"/>
                </a:cubicBezTo>
                <a:cubicBezTo>
                  <a:pt x="22223" y="3629"/>
                  <a:pt x="22223" y="5703"/>
                  <a:pt x="25669" y="5703"/>
                </a:cubicBezTo>
                <a:cubicBezTo>
                  <a:pt x="28495" y="5703"/>
                  <a:pt x="29014" y="4310"/>
                  <a:pt x="30996" y="3812"/>
                </a:cubicBezTo>
                <a:cubicBezTo>
                  <a:pt x="31433" y="3700"/>
                  <a:pt x="31942" y="3629"/>
                  <a:pt x="32561" y="3629"/>
                </a:cubicBezTo>
                <a:cubicBezTo>
                  <a:pt x="36008" y="3629"/>
                  <a:pt x="36008" y="5703"/>
                  <a:pt x="39464" y="5703"/>
                </a:cubicBezTo>
                <a:cubicBezTo>
                  <a:pt x="42910" y="5703"/>
                  <a:pt x="42910" y="3629"/>
                  <a:pt x="46366" y="3629"/>
                </a:cubicBezTo>
                <a:cubicBezTo>
                  <a:pt x="49813" y="3629"/>
                  <a:pt x="49813" y="5703"/>
                  <a:pt x="53269" y="5703"/>
                </a:cubicBezTo>
                <a:cubicBezTo>
                  <a:pt x="56085" y="5703"/>
                  <a:pt x="56604" y="4310"/>
                  <a:pt x="58586" y="3812"/>
                </a:cubicBezTo>
                <a:lnTo>
                  <a:pt x="58586" y="183"/>
                </a:lnTo>
                <a:cubicBezTo>
                  <a:pt x="56604" y="691"/>
                  <a:pt x="56085" y="2074"/>
                  <a:pt x="53269" y="2074"/>
                </a:cubicBezTo>
                <a:cubicBezTo>
                  <a:pt x="49813" y="2074"/>
                  <a:pt x="49813" y="0"/>
                  <a:pt x="46366" y="0"/>
                </a:cubicBezTo>
                <a:cubicBezTo>
                  <a:pt x="42910" y="0"/>
                  <a:pt x="42910" y="2074"/>
                  <a:pt x="39464" y="2074"/>
                </a:cubicBezTo>
                <a:cubicBezTo>
                  <a:pt x="36008" y="2074"/>
                  <a:pt x="36008" y="0"/>
                  <a:pt x="32561" y="0"/>
                </a:cubicBezTo>
                <a:cubicBezTo>
                  <a:pt x="29908" y="0"/>
                  <a:pt x="29298" y="1220"/>
                  <a:pt x="27591" y="1789"/>
                </a:cubicBezTo>
                <a:cubicBezTo>
                  <a:pt x="27082" y="1962"/>
                  <a:pt x="26472" y="2074"/>
                  <a:pt x="25669" y="2074"/>
                </a:cubicBezTo>
                <a:cubicBezTo>
                  <a:pt x="22223" y="2074"/>
                  <a:pt x="22223" y="0"/>
                  <a:pt x="18767" y="0"/>
                </a:cubicBezTo>
                <a:cubicBezTo>
                  <a:pt x="15320" y="0"/>
                  <a:pt x="15320" y="2074"/>
                  <a:pt x="11874" y="2074"/>
                </a:cubicBezTo>
                <a:cubicBezTo>
                  <a:pt x="8418" y="2074"/>
                  <a:pt x="8418" y="0"/>
                  <a:pt x="4971" y="0"/>
                </a:cubicBezTo>
                <a:close/>
              </a:path>
            </a:pathLst>
          </a:custGeom>
          <a:solidFill>
            <a:srgbClr val="F6C4C1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89" name="Google Shape;289;p24"/>
          <p:cNvSpPr/>
          <p:nvPr/>
        </p:nvSpPr>
        <p:spPr>
          <a:xfrm>
            <a:off x="-116360" y="6433162"/>
            <a:ext cx="12425239" cy="974839"/>
          </a:xfrm>
          <a:custGeom>
            <a:avLst/>
            <a:gdLst/>
            <a:ahLst/>
            <a:cxnLst/>
            <a:rect l="l" t="t" r="r" b="b"/>
            <a:pathLst>
              <a:path w="58648" h="5765" extrusionOk="0">
                <a:moveTo>
                  <a:pt x="46397" y="72"/>
                </a:moveTo>
                <a:cubicBezTo>
                  <a:pt x="48116" y="72"/>
                  <a:pt x="48979" y="590"/>
                  <a:pt x="49824" y="1098"/>
                </a:cubicBezTo>
                <a:cubicBezTo>
                  <a:pt x="50678" y="1606"/>
                  <a:pt x="51562" y="2135"/>
                  <a:pt x="53300" y="2135"/>
                </a:cubicBezTo>
                <a:cubicBezTo>
                  <a:pt x="55029" y="2135"/>
                  <a:pt x="55913" y="1606"/>
                  <a:pt x="56766" y="1098"/>
                </a:cubicBezTo>
                <a:cubicBezTo>
                  <a:pt x="57295" y="783"/>
                  <a:pt x="57834" y="458"/>
                  <a:pt x="58587" y="255"/>
                </a:cubicBezTo>
                <a:lnTo>
                  <a:pt x="58587" y="3813"/>
                </a:lnTo>
                <a:cubicBezTo>
                  <a:pt x="57824" y="4016"/>
                  <a:pt x="57265" y="4341"/>
                  <a:pt x="56726" y="4667"/>
                </a:cubicBezTo>
                <a:cubicBezTo>
                  <a:pt x="55882" y="5175"/>
                  <a:pt x="55008" y="5693"/>
                  <a:pt x="53300" y="5693"/>
                </a:cubicBezTo>
                <a:cubicBezTo>
                  <a:pt x="51582" y="5693"/>
                  <a:pt x="50708" y="5175"/>
                  <a:pt x="49864" y="4667"/>
                </a:cubicBezTo>
                <a:cubicBezTo>
                  <a:pt x="49010" y="4158"/>
                  <a:pt x="48126" y="3630"/>
                  <a:pt x="46397" y="3630"/>
                </a:cubicBezTo>
                <a:cubicBezTo>
                  <a:pt x="44659" y="3630"/>
                  <a:pt x="43775" y="4158"/>
                  <a:pt x="42931" y="4667"/>
                </a:cubicBezTo>
                <a:cubicBezTo>
                  <a:pt x="42087" y="5175"/>
                  <a:pt x="41213" y="5693"/>
                  <a:pt x="39495" y="5693"/>
                </a:cubicBezTo>
                <a:cubicBezTo>
                  <a:pt x="37777" y="5693"/>
                  <a:pt x="36903" y="5175"/>
                  <a:pt x="36059" y="4667"/>
                </a:cubicBezTo>
                <a:cubicBezTo>
                  <a:pt x="35205" y="4158"/>
                  <a:pt x="34331" y="3630"/>
                  <a:pt x="32592" y="3630"/>
                </a:cubicBezTo>
                <a:cubicBezTo>
                  <a:pt x="32013" y="3630"/>
                  <a:pt x="31494" y="3680"/>
                  <a:pt x="31017" y="3802"/>
                </a:cubicBezTo>
                <a:lnTo>
                  <a:pt x="30986" y="3813"/>
                </a:lnTo>
                <a:cubicBezTo>
                  <a:pt x="30224" y="4016"/>
                  <a:pt x="29675" y="4341"/>
                  <a:pt x="29136" y="4667"/>
                </a:cubicBezTo>
                <a:cubicBezTo>
                  <a:pt x="28293" y="5175"/>
                  <a:pt x="27418" y="5693"/>
                  <a:pt x="25700" y="5693"/>
                </a:cubicBezTo>
                <a:cubicBezTo>
                  <a:pt x="23992" y="5693"/>
                  <a:pt x="23118" y="5175"/>
                  <a:pt x="22274" y="4667"/>
                </a:cubicBezTo>
                <a:cubicBezTo>
                  <a:pt x="21421" y="4158"/>
                  <a:pt x="20536" y="3630"/>
                  <a:pt x="18798" y="3630"/>
                </a:cubicBezTo>
                <a:cubicBezTo>
                  <a:pt x="17070" y="3630"/>
                  <a:pt x="16185" y="4158"/>
                  <a:pt x="15331" y="4667"/>
                </a:cubicBezTo>
                <a:cubicBezTo>
                  <a:pt x="14487" y="5175"/>
                  <a:pt x="13613" y="5693"/>
                  <a:pt x="11905" y="5693"/>
                </a:cubicBezTo>
                <a:cubicBezTo>
                  <a:pt x="10187" y="5693"/>
                  <a:pt x="9313" y="5175"/>
                  <a:pt x="8469" y="4667"/>
                </a:cubicBezTo>
                <a:cubicBezTo>
                  <a:pt x="7615" y="4158"/>
                  <a:pt x="6731" y="3630"/>
                  <a:pt x="5002" y="3630"/>
                </a:cubicBezTo>
                <a:cubicBezTo>
                  <a:pt x="3265" y="3630"/>
                  <a:pt x="2380" y="4158"/>
                  <a:pt x="1536" y="4667"/>
                </a:cubicBezTo>
                <a:cubicBezTo>
                  <a:pt x="1089" y="4931"/>
                  <a:pt x="631" y="5205"/>
                  <a:pt x="62" y="5399"/>
                </a:cubicBezTo>
                <a:lnTo>
                  <a:pt x="62" y="1841"/>
                </a:lnTo>
                <a:cubicBezTo>
                  <a:pt x="652" y="1647"/>
                  <a:pt x="1119" y="1362"/>
                  <a:pt x="1566" y="1098"/>
                </a:cubicBezTo>
                <a:cubicBezTo>
                  <a:pt x="2411" y="590"/>
                  <a:pt x="3285" y="72"/>
                  <a:pt x="5002" y="72"/>
                </a:cubicBezTo>
                <a:cubicBezTo>
                  <a:pt x="6721" y="72"/>
                  <a:pt x="7585" y="590"/>
                  <a:pt x="8429" y="1098"/>
                </a:cubicBezTo>
                <a:cubicBezTo>
                  <a:pt x="9283" y="1606"/>
                  <a:pt x="10167" y="2135"/>
                  <a:pt x="11905" y="2135"/>
                </a:cubicBezTo>
                <a:cubicBezTo>
                  <a:pt x="13634" y="2135"/>
                  <a:pt x="14518" y="1606"/>
                  <a:pt x="15372" y="1098"/>
                </a:cubicBezTo>
                <a:cubicBezTo>
                  <a:pt x="16216" y="590"/>
                  <a:pt x="17090" y="72"/>
                  <a:pt x="18798" y="72"/>
                </a:cubicBezTo>
                <a:cubicBezTo>
                  <a:pt x="20515" y="72"/>
                  <a:pt x="21390" y="590"/>
                  <a:pt x="22234" y="1098"/>
                </a:cubicBezTo>
                <a:cubicBezTo>
                  <a:pt x="23088" y="1606"/>
                  <a:pt x="23972" y="2135"/>
                  <a:pt x="25700" y="2135"/>
                </a:cubicBezTo>
                <a:cubicBezTo>
                  <a:pt x="26432" y="2135"/>
                  <a:pt x="27062" y="2044"/>
                  <a:pt x="27631" y="1861"/>
                </a:cubicBezTo>
                <a:lnTo>
                  <a:pt x="27662" y="1841"/>
                </a:lnTo>
                <a:cubicBezTo>
                  <a:pt x="28241" y="1647"/>
                  <a:pt x="28709" y="1362"/>
                  <a:pt x="29156" y="1098"/>
                </a:cubicBezTo>
                <a:cubicBezTo>
                  <a:pt x="30000" y="590"/>
                  <a:pt x="30875" y="72"/>
                  <a:pt x="32592" y="72"/>
                </a:cubicBezTo>
                <a:cubicBezTo>
                  <a:pt x="34311" y="72"/>
                  <a:pt x="35185" y="590"/>
                  <a:pt x="36028" y="1098"/>
                </a:cubicBezTo>
                <a:cubicBezTo>
                  <a:pt x="36882" y="1606"/>
                  <a:pt x="37756" y="2135"/>
                  <a:pt x="39495" y="2135"/>
                </a:cubicBezTo>
                <a:cubicBezTo>
                  <a:pt x="41233" y="2135"/>
                  <a:pt x="42107" y="1606"/>
                  <a:pt x="42961" y="1098"/>
                </a:cubicBezTo>
                <a:cubicBezTo>
                  <a:pt x="43806" y="590"/>
                  <a:pt x="44680" y="72"/>
                  <a:pt x="46397" y="72"/>
                </a:cubicBezTo>
                <a:close/>
                <a:moveTo>
                  <a:pt x="5002" y="0"/>
                </a:moveTo>
                <a:cubicBezTo>
                  <a:pt x="3265" y="0"/>
                  <a:pt x="2380" y="529"/>
                  <a:pt x="1536" y="1037"/>
                </a:cubicBezTo>
                <a:cubicBezTo>
                  <a:pt x="1078" y="1312"/>
                  <a:pt x="611" y="1586"/>
                  <a:pt x="21" y="1789"/>
                </a:cubicBezTo>
                <a:lnTo>
                  <a:pt x="1" y="1789"/>
                </a:lnTo>
                <a:lnTo>
                  <a:pt x="1" y="5490"/>
                </a:lnTo>
                <a:lnTo>
                  <a:pt x="42" y="5480"/>
                </a:lnTo>
                <a:cubicBezTo>
                  <a:pt x="642" y="5277"/>
                  <a:pt x="1109" y="5002"/>
                  <a:pt x="1566" y="4728"/>
                </a:cubicBezTo>
                <a:cubicBezTo>
                  <a:pt x="2411" y="4219"/>
                  <a:pt x="3285" y="3691"/>
                  <a:pt x="5002" y="3691"/>
                </a:cubicBezTo>
                <a:cubicBezTo>
                  <a:pt x="6721" y="3691"/>
                  <a:pt x="7585" y="4219"/>
                  <a:pt x="8429" y="4728"/>
                </a:cubicBezTo>
                <a:cubicBezTo>
                  <a:pt x="9283" y="5236"/>
                  <a:pt x="10167" y="5765"/>
                  <a:pt x="11905" y="5765"/>
                </a:cubicBezTo>
                <a:cubicBezTo>
                  <a:pt x="13634" y="5765"/>
                  <a:pt x="14518" y="5236"/>
                  <a:pt x="15372" y="4728"/>
                </a:cubicBezTo>
                <a:cubicBezTo>
                  <a:pt x="16216" y="4219"/>
                  <a:pt x="17090" y="3691"/>
                  <a:pt x="18798" y="3691"/>
                </a:cubicBezTo>
                <a:cubicBezTo>
                  <a:pt x="20515" y="3691"/>
                  <a:pt x="21390" y="4219"/>
                  <a:pt x="22234" y="4728"/>
                </a:cubicBezTo>
                <a:cubicBezTo>
                  <a:pt x="23088" y="5236"/>
                  <a:pt x="23972" y="5765"/>
                  <a:pt x="25700" y="5765"/>
                </a:cubicBezTo>
                <a:cubicBezTo>
                  <a:pt x="27439" y="5765"/>
                  <a:pt x="28323" y="5236"/>
                  <a:pt x="29177" y="4728"/>
                </a:cubicBezTo>
                <a:cubicBezTo>
                  <a:pt x="29716" y="4402"/>
                  <a:pt x="30265" y="4066"/>
                  <a:pt x="31037" y="3874"/>
                </a:cubicBezTo>
                <a:lnTo>
                  <a:pt x="31058" y="3863"/>
                </a:lnTo>
                <a:cubicBezTo>
                  <a:pt x="31525" y="3752"/>
                  <a:pt x="32023" y="3691"/>
                  <a:pt x="32592" y="3691"/>
                </a:cubicBezTo>
                <a:cubicBezTo>
                  <a:pt x="34311" y="3691"/>
                  <a:pt x="35185" y="4219"/>
                  <a:pt x="36028" y="4728"/>
                </a:cubicBezTo>
                <a:cubicBezTo>
                  <a:pt x="36882" y="5236"/>
                  <a:pt x="37756" y="5765"/>
                  <a:pt x="39495" y="5765"/>
                </a:cubicBezTo>
                <a:cubicBezTo>
                  <a:pt x="41233" y="5765"/>
                  <a:pt x="42107" y="5236"/>
                  <a:pt x="42961" y="4728"/>
                </a:cubicBezTo>
                <a:cubicBezTo>
                  <a:pt x="43806" y="4219"/>
                  <a:pt x="44680" y="3691"/>
                  <a:pt x="46397" y="3691"/>
                </a:cubicBezTo>
                <a:cubicBezTo>
                  <a:pt x="48116" y="3691"/>
                  <a:pt x="48979" y="4219"/>
                  <a:pt x="49824" y="4728"/>
                </a:cubicBezTo>
                <a:cubicBezTo>
                  <a:pt x="50678" y="5236"/>
                  <a:pt x="51562" y="5765"/>
                  <a:pt x="53300" y="5765"/>
                </a:cubicBezTo>
                <a:cubicBezTo>
                  <a:pt x="55029" y="5765"/>
                  <a:pt x="55913" y="5236"/>
                  <a:pt x="56766" y="4728"/>
                </a:cubicBezTo>
                <a:cubicBezTo>
                  <a:pt x="57306" y="4402"/>
                  <a:pt x="57855" y="4066"/>
                  <a:pt x="58627" y="3874"/>
                </a:cubicBezTo>
                <a:lnTo>
                  <a:pt x="58648" y="3874"/>
                </a:lnTo>
                <a:lnTo>
                  <a:pt x="58648" y="173"/>
                </a:lnTo>
                <a:lnTo>
                  <a:pt x="58607" y="183"/>
                </a:lnTo>
                <a:cubicBezTo>
                  <a:pt x="57834" y="377"/>
                  <a:pt x="57275" y="712"/>
                  <a:pt x="56726" y="1037"/>
                </a:cubicBezTo>
                <a:cubicBezTo>
                  <a:pt x="55882" y="1545"/>
                  <a:pt x="55008" y="2064"/>
                  <a:pt x="53300" y="2064"/>
                </a:cubicBezTo>
                <a:cubicBezTo>
                  <a:pt x="51582" y="2064"/>
                  <a:pt x="50708" y="1545"/>
                  <a:pt x="49864" y="1037"/>
                </a:cubicBezTo>
                <a:cubicBezTo>
                  <a:pt x="49010" y="529"/>
                  <a:pt x="48126" y="0"/>
                  <a:pt x="46397" y="0"/>
                </a:cubicBezTo>
                <a:cubicBezTo>
                  <a:pt x="44659" y="0"/>
                  <a:pt x="43775" y="529"/>
                  <a:pt x="42931" y="1037"/>
                </a:cubicBezTo>
                <a:cubicBezTo>
                  <a:pt x="42087" y="1545"/>
                  <a:pt x="41213" y="2064"/>
                  <a:pt x="39495" y="2064"/>
                </a:cubicBezTo>
                <a:cubicBezTo>
                  <a:pt x="37777" y="2064"/>
                  <a:pt x="36903" y="1545"/>
                  <a:pt x="36059" y="1037"/>
                </a:cubicBezTo>
                <a:cubicBezTo>
                  <a:pt x="35205" y="529"/>
                  <a:pt x="34331" y="0"/>
                  <a:pt x="32592" y="0"/>
                </a:cubicBezTo>
                <a:cubicBezTo>
                  <a:pt x="30854" y="0"/>
                  <a:pt x="29980" y="529"/>
                  <a:pt x="29126" y="1037"/>
                </a:cubicBezTo>
                <a:cubicBezTo>
                  <a:pt x="28668" y="1312"/>
                  <a:pt x="28201" y="1586"/>
                  <a:pt x="27611" y="1789"/>
                </a:cubicBezTo>
                <a:lnTo>
                  <a:pt x="27591" y="1800"/>
                </a:lnTo>
                <a:cubicBezTo>
                  <a:pt x="27032" y="1983"/>
                  <a:pt x="26412" y="2064"/>
                  <a:pt x="25700" y="2064"/>
                </a:cubicBezTo>
                <a:cubicBezTo>
                  <a:pt x="23992" y="2064"/>
                  <a:pt x="23118" y="1545"/>
                  <a:pt x="22274" y="1037"/>
                </a:cubicBezTo>
                <a:cubicBezTo>
                  <a:pt x="21421" y="529"/>
                  <a:pt x="20536" y="0"/>
                  <a:pt x="18798" y="0"/>
                </a:cubicBezTo>
                <a:cubicBezTo>
                  <a:pt x="17070" y="0"/>
                  <a:pt x="16185" y="529"/>
                  <a:pt x="15331" y="1037"/>
                </a:cubicBezTo>
                <a:cubicBezTo>
                  <a:pt x="14487" y="1545"/>
                  <a:pt x="13613" y="2064"/>
                  <a:pt x="11905" y="2064"/>
                </a:cubicBezTo>
                <a:cubicBezTo>
                  <a:pt x="10187" y="2064"/>
                  <a:pt x="9313" y="1545"/>
                  <a:pt x="8469" y="1037"/>
                </a:cubicBezTo>
                <a:cubicBezTo>
                  <a:pt x="7615" y="529"/>
                  <a:pt x="6731" y="0"/>
                  <a:pt x="5002" y="0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90" name="Google Shape;290;p24"/>
          <p:cNvSpPr/>
          <p:nvPr/>
        </p:nvSpPr>
        <p:spPr>
          <a:xfrm>
            <a:off x="-109794" y="5824581"/>
            <a:ext cx="12412103" cy="964524"/>
          </a:xfrm>
          <a:custGeom>
            <a:avLst/>
            <a:gdLst/>
            <a:ahLst/>
            <a:cxnLst/>
            <a:rect l="l" t="t" r="r" b="b"/>
            <a:pathLst>
              <a:path w="58586" h="5704" extrusionOk="0">
                <a:moveTo>
                  <a:pt x="4971" y="0"/>
                </a:moveTo>
                <a:cubicBezTo>
                  <a:pt x="2319" y="0"/>
                  <a:pt x="1709" y="1220"/>
                  <a:pt x="1" y="1790"/>
                </a:cubicBezTo>
                <a:lnTo>
                  <a:pt x="1" y="5419"/>
                </a:lnTo>
                <a:cubicBezTo>
                  <a:pt x="1709" y="4850"/>
                  <a:pt x="2319" y="3630"/>
                  <a:pt x="4971" y="3630"/>
                </a:cubicBezTo>
                <a:cubicBezTo>
                  <a:pt x="8418" y="3630"/>
                  <a:pt x="8418" y="5704"/>
                  <a:pt x="11874" y="5704"/>
                </a:cubicBezTo>
                <a:cubicBezTo>
                  <a:pt x="15320" y="5704"/>
                  <a:pt x="15320" y="3630"/>
                  <a:pt x="18767" y="3630"/>
                </a:cubicBezTo>
                <a:cubicBezTo>
                  <a:pt x="22223" y="3630"/>
                  <a:pt x="22223" y="5704"/>
                  <a:pt x="25669" y="5704"/>
                </a:cubicBezTo>
                <a:cubicBezTo>
                  <a:pt x="26472" y="5704"/>
                  <a:pt x="27082" y="5592"/>
                  <a:pt x="27591" y="5419"/>
                </a:cubicBezTo>
                <a:cubicBezTo>
                  <a:pt x="29298" y="4850"/>
                  <a:pt x="29908" y="3630"/>
                  <a:pt x="32561" y="3630"/>
                </a:cubicBezTo>
                <a:cubicBezTo>
                  <a:pt x="36008" y="3630"/>
                  <a:pt x="36008" y="5704"/>
                  <a:pt x="39464" y="5704"/>
                </a:cubicBezTo>
                <a:cubicBezTo>
                  <a:pt x="42910" y="5704"/>
                  <a:pt x="42910" y="3630"/>
                  <a:pt x="46366" y="3630"/>
                </a:cubicBezTo>
                <a:cubicBezTo>
                  <a:pt x="49813" y="3630"/>
                  <a:pt x="49813" y="5704"/>
                  <a:pt x="53269" y="5704"/>
                </a:cubicBezTo>
                <a:cubicBezTo>
                  <a:pt x="56085" y="5704"/>
                  <a:pt x="56604" y="4321"/>
                  <a:pt x="58586" y="3813"/>
                </a:cubicBezTo>
                <a:lnTo>
                  <a:pt x="58586" y="183"/>
                </a:lnTo>
                <a:cubicBezTo>
                  <a:pt x="56604" y="692"/>
                  <a:pt x="56085" y="2074"/>
                  <a:pt x="53269" y="2074"/>
                </a:cubicBezTo>
                <a:cubicBezTo>
                  <a:pt x="49813" y="2074"/>
                  <a:pt x="49813" y="0"/>
                  <a:pt x="46366" y="0"/>
                </a:cubicBezTo>
                <a:cubicBezTo>
                  <a:pt x="42910" y="0"/>
                  <a:pt x="42910" y="2074"/>
                  <a:pt x="39464" y="2074"/>
                </a:cubicBezTo>
                <a:cubicBezTo>
                  <a:pt x="36008" y="2074"/>
                  <a:pt x="36008" y="0"/>
                  <a:pt x="32561" y="0"/>
                </a:cubicBezTo>
                <a:cubicBezTo>
                  <a:pt x="29908" y="0"/>
                  <a:pt x="29298" y="1220"/>
                  <a:pt x="27591" y="1790"/>
                </a:cubicBezTo>
                <a:lnTo>
                  <a:pt x="27591" y="1800"/>
                </a:lnTo>
                <a:cubicBezTo>
                  <a:pt x="27082" y="1963"/>
                  <a:pt x="26472" y="2074"/>
                  <a:pt x="25669" y="2074"/>
                </a:cubicBezTo>
                <a:cubicBezTo>
                  <a:pt x="22223" y="2074"/>
                  <a:pt x="22223" y="0"/>
                  <a:pt x="18767" y="0"/>
                </a:cubicBezTo>
                <a:cubicBezTo>
                  <a:pt x="15320" y="0"/>
                  <a:pt x="15320" y="2074"/>
                  <a:pt x="11874" y="2074"/>
                </a:cubicBezTo>
                <a:cubicBezTo>
                  <a:pt x="8418" y="2074"/>
                  <a:pt x="8418" y="0"/>
                  <a:pt x="4971" y="0"/>
                </a:cubicBezTo>
                <a:close/>
              </a:path>
            </a:pathLst>
          </a:custGeom>
          <a:solidFill>
            <a:srgbClr val="EF8981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91" name="Google Shape;291;p24"/>
          <p:cNvSpPr/>
          <p:nvPr/>
        </p:nvSpPr>
        <p:spPr>
          <a:xfrm>
            <a:off x="-116360" y="5819510"/>
            <a:ext cx="12425239" cy="974668"/>
          </a:xfrm>
          <a:custGeom>
            <a:avLst/>
            <a:gdLst/>
            <a:ahLst/>
            <a:cxnLst/>
            <a:rect l="l" t="t" r="r" b="b"/>
            <a:pathLst>
              <a:path w="58648" h="5764" extrusionOk="0">
                <a:moveTo>
                  <a:pt x="46397" y="71"/>
                </a:moveTo>
                <a:cubicBezTo>
                  <a:pt x="48116" y="71"/>
                  <a:pt x="48979" y="590"/>
                  <a:pt x="49824" y="1098"/>
                </a:cubicBezTo>
                <a:cubicBezTo>
                  <a:pt x="50678" y="1607"/>
                  <a:pt x="51562" y="2135"/>
                  <a:pt x="53300" y="2135"/>
                </a:cubicBezTo>
                <a:cubicBezTo>
                  <a:pt x="55029" y="2135"/>
                  <a:pt x="55913" y="1607"/>
                  <a:pt x="56766" y="1098"/>
                </a:cubicBezTo>
                <a:cubicBezTo>
                  <a:pt x="57295" y="783"/>
                  <a:pt x="57834" y="457"/>
                  <a:pt x="58587" y="265"/>
                </a:cubicBezTo>
                <a:lnTo>
                  <a:pt x="58587" y="3812"/>
                </a:lnTo>
                <a:cubicBezTo>
                  <a:pt x="57824" y="4015"/>
                  <a:pt x="57265" y="4351"/>
                  <a:pt x="56726" y="4666"/>
                </a:cubicBezTo>
                <a:cubicBezTo>
                  <a:pt x="55882" y="5174"/>
                  <a:pt x="55008" y="5693"/>
                  <a:pt x="53300" y="5693"/>
                </a:cubicBezTo>
                <a:cubicBezTo>
                  <a:pt x="51582" y="5693"/>
                  <a:pt x="50708" y="5174"/>
                  <a:pt x="49864" y="4666"/>
                </a:cubicBezTo>
                <a:cubicBezTo>
                  <a:pt x="49010" y="4158"/>
                  <a:pt x="48126" y="3629"/>
                  <a:pt x="46397" y="3629"/>
                </a:cubicBezTo>
                <a:cubicBezTo>
                  <a:pt x="44659" y="3629"/>
                  <a:pt x="43775" y="4158"/>
                  <a:pt x="42931" y="4666"/>
                </a:cubicBezTo>
                <a:cubicBezTo>
                  <a:pt x="42087" y="5174"/>
                  <a:pt x="41213" y="5693"/>
                  <a:pt x="39495" y="5693"/>
                </a:cubicBezTo>
                <a:cubicBezTo>
                  <a:pt x="37777" y="5693"/>
                  <a:pt x="36903" y="5174"/>
                  <a:pt x="36059" y="4666"/>
                </a:cubicBezTo>
                <a:cubicBezTo>
                  <a:pt x="35205" y="4158"/>
                  <a:pt x="34331" y="3629"/>
                  <a:pt x="32592" y="3629"/>
                </a:cubicBezTo>
                <a:cubicBezTo>
                  <a:pt x="30854" y="3629"/>
                  <a:pt x="29980" y="4158"/>
                  <a:pt x="29126" y="4666"/>
                </a:cubicBezTo>
                <a:cubicBezTo>
                  <a:pt x="28668" y="4941"/>
                  <a:pt x="28201" y="5215"/>
                  <a:pt x="27611" y="5418"/>
                </a:cubicBezTo>
                <a:lnTo>
                  <a:pt x="27591" y="5429"/>
                </a:lnTo>
                <a:cubicBezTo>
                  <a:pt x="27032" y="5612"/>
                  <a:pt x="26412" y="5693"/>
                  <a:pt x="25700" y="5693"/>
                </a:cubicBezTo>
                <a:cubicBezTo>
                  <a:pt x="23992" y="5693"/>
                  <a:pt x="23118" y="5174"/>
                  <a:pt x="22274" y="4666"/>
                </a:cubicBezTo>
                <a:cubicBezTo>
                  <a:pt x="21421" y="4158"/>
                  <a:pt x="20536" y="3629"/>
                  <a:pt x="18798" y="3629"/>
                </a:cubicBezTo>
                <a:cubicBezTo>
                  <a:pt x="17070" y="3629"/>
                  <a:pt x="16185" y="4158"/>
                  <a:pt x="15331" y="4666"/>
                </a:cubicBezTo>
                <a:cubicBezTo>
                  <a:pt x="14487" y="5174"/>
                  <a:pt x="13613" y="5693"/>
                  <a:pt x="11905" y="5693"/>
                </a:cubicBezTo>
                <a:cubicBezTo>
                  <a:pt x="10187" y="5693"/>
                  <a:pt x="9313" y="5174"/>
                  <a:pt x="8469" y="4666"/>
                </a:cubicBezTo>
                <a:cubicBezTo>
                  <a:pt x="7615" y="4158"/>
                  <a:pt x="6731" y="3629"/>
                  <a:pt x="5002" y="3629"/>
                </a:cubicBezTo>
                <a:cubicBezTo>
                  <a:pt x="3265" y="3629"/>
                  <a:pt x="2380" y="4158"/>
                  <a:pt x="1536" y="4666"/>
                </a:cubicBezTo>
                <a:cubicBezTo>
                  <a:pt x="1089" y="4930"/>
                  <a:pt x="631" y="5205"/>
                  <a:pt x="62" y="5398"/>
                </a:cubicBezTo>
                <a:lnTo>
                  <a:pt x="62" y="1840"/>
                </a:lnTo>
                <a:cubicBezTo>
                  <a:pt x="652" y="1647"/>
                  <a:pt x="1119" y="1372"/>
                  <a:pt x="1566" y="1098"/>
                </a:cubicBezTo>
                <a:cubicBezTo>
                  <a:pt x="2411" y="590"/>
                  <a:pt x="3285" y="71"/>
                  <a:pt x="5002" y="71"/>
                </a:cubicBezTo>
                <a:cubicBezTo>
                  <a:pt x="6721" y="71"/>
                  <a:pt x="7585" y="590"/>
                  <a:pt x="8429" y="1098"/>
                </a:cubicBezTo>
                <a:cubicBezTo>
                  <a:pt x="9283" y="1607"/>
                  <a:pt x="10167" y="2135"/>
                  <a:pt x="11905" y="2135"/>
                </a:cubicBezTo>
                <a:cubicBezTo>
                  <a:pt x="13634" y="2135"/>
                  <a:pt x="14518" y="1607"/>
                  <a:pt x="15372" y="1098"/>
                </a:cubicBezTo>
                <a:cubicBezTo>
                  <a:pt x="16216" y="590"/>
                  <a:pt x="17090" y="71"/>
                  <a:pt x="18798" y="71"/>
                </a:cubicBezTo>
                <a:cubicBezTo>
                  <a:pt x="20515" y="71"/>
                  <a:pt x="21390" y="590"/>
                  <a:pt x="22234" y="1098"/>
                </a:cubicBezTo>
                <a:cubicBezTo>
                  <a:pt x="23088" y="1607"/>
                  <a:pt x="23972" y="2135"/>
                  <a:pt x="25700" y="2135"/>
                </a:cubicBezTo>
                <a:cubicBezTo>
                  <a:pt x="26432" y="2135"/>
                  <a:pt x="27062" y="2043"/>
                  <a:pt x="27631" y="1860"/>
                </a:cubicBezTo>
                <a:lnTo>
                  <a:pt x="27662" y="1840"/>
                </a:lnTo>
                <a:cubicBezTo>
                  <a:pt x="28241" y="1647"/>
                  <a:pt x="28709" y="1372"/>
                  <a:pt x="29156" y="1098"/>
                </a:cubicBezTo>
                <a:cubicBezTo>
                  <a:pt x="30000" y="590"/>
                  <a:pt x="30875" y="71"/>
                  <a:pt x="32592" y="71"/>
                </a:cubicBezTo>
                <a:cubicBezTo>
                  <a:pt x="34311" y="71"/>
                  <a:pt x="35185" y="590"/>
                  <a:pt x="36028" y="1098"/>
                </a:cubicBezTo>
                <a:cubicBezTo>
                  <a:pt x="36882" y="1607"/>
                  <a:pt x="37756" y="2135"/>
                  <a:pt x="39495" y="2135"/>
                </a:cubicBezTo>
                <a:cubicBezTo>
                  <a:pt x="41233" y="2135"/>
                  <a:pt x="42107" y="1607"/>
                  <a:pt x="42961" y="1098"/>
                </a:cubicBezTo>
                <a:cubicBezTo>
                  <a:pt x="43806" y="590"/>
                  <a:pt x="44680" y="71"/>
                  <a:pt x="46397" y="71"/>
                </a:cubicBezTo>
                <a:close/>
                <a:moveTo>
                  <a:pt x="5002" y="0"/>
                </a:moveTo>
                <a:cubicBezTo>
                  <a:pt x="3265" y="0"/>
                  <a:pt x="2380" y="529"/>
                  <a:pt x="1536" y="1037"/>
                </a:cubicBezTo>
                <a:cubicBezTo>
                  <a:pt x="1078" y="1311"/>
                  <a:pt x="611" y="1586"/>
                  <a:pt x="21" y="1790"/>
                </a:cubicBezTo>
                <a:lnTo>
                  <a:pt x="1" y="1799"/>
                </a:lnTo>
                <a:lnTo>
                  <a:pt x="1" y="5500"/>
                </a:lnTo>
                <a:lnTo>
                  <a:pt x="42" y="5479"/>
                </a:lnTo>
                <a:cubicBezTo>
                  <a:pt x="642" y="5287"/>
                  <a:pt x="1109" y="5002"/>
                  <a:pt x="1566" y="4727"/>
                </a:cubicBezTo>
                <a:cubicBezTo>
                  <a:pt x="2411" y="4219"/>
                  <a:pt x="3285" y="3701"/>
                  <a:pt x="5002" y="3701"/>
                </a:cubicBezTo>
                <a:cubicBezTo>
                  <a:pt x="6721" y="3701"/>
                  <a:pt x="7585" y="4219"/>
                  <a:pt x="8429" y="4727"/>
                </a:cubicBezTo>
                <a:cubicBezTo>
                  <a:pt x="9283" y="5235"/>
                  <a:pt x="10167" y="5764"/>
                  <a:pt x="11905" y="5764"/>
                </a:cubicBezTo>
                <a:cubicBezTo>
                  <a:pt x="13634" y="5764"/>
                  <a:pt x="14518" y="5235"/>
                  <a:pt x="15372" y="4727"/>
                </a:cubicBezTo>
                <a:cubicBezTo>
                  <a:pt x="16216" y="4219"/>
                  <a:pt x="17090" y="3701"/>
                  <a:pt x="18798" y="3701"/>
                </a:cubicBezTo>
                <a:cubicBezTo>
                  <a:pt x="20515" y="3701"/>
                  <a:pt x="21390" y="4219"/>
                  <a:pt x="22234" y="4727"/>
                </a:cubicBezTo>
                <a:cubicBezTo>
                  <a:pt x="23088" y="5235"/>
                  <a:pt x="23972" y="5764"/>
                  <a:pt x="25700" y="5764"/>
                </a:cubicBezTo>
                <a:cubicBezTo>
                  <a:pt x="26432" y="5764"/>
                  <a:pt x="27062" y="5673"/>
                  <a:pt x="27631" y="5490"/>
                </a:cubicBezTo>
                <a:lnTo>
                  <a:pt x="27662" y="5470"/>
                </a:lnTo>
                <a:cubicBezTo>
                  <a:pt x="28241" y="5276"/>
                  <a:pt x="28709" y="4991"/>
                  <a:pt x="29156" y="4727"/>
                </a:cubicBezTo>
                <a:cubicBezTo>
                  <a:pt x="30000" y="4219"/>
                  <a:pt x="30875" y="3701"/>
                  <a:pt x="32592" y="3701"/>
                </a:cubicBezTo>
                <a:cubicBezTo>
                  <a:pt x="34311" y="3701"/>
                  <a:pt x="35185" y="4219"/>
                  <a:pt x="36028" y="4727"/>
                </a:cubicBezTo>
                <a:cubicBezTo>
                  <a:pt x="36882" y="5235"/>
                  <a:pt x="37756" y="5764"/>
                  <a:pt x="39495" y="5764"/>
                </a:cubicBezTo>
                <a:cubicBezTo>
                  <a:pt x="41233" y="5764"/>
                  <a:pt x="42107" y="5235"/>
                  <a:pt x="42961" y="4727"/>
                </a:cubicBezTo>
                <a:cubicBezTo>
                  <a:pt x="43806" y="4219"/>
                  <a:pt x="44680" y="3701"/>
                  <a:pt x="46397" y="3701"/>
                </a:cubicBezTo>
                <a:cubicBezTo>
                  <a:pt x="48116" y="3701"/>
                  <a:pt x="48979" y="4219"/>
                  <a:pt x="49824" y="4727"/>
                </a:cubicBezTo>
                <a:cubicBezTo>
                  <a:pt x="50678" y="5235"/>
                  <a:pt x="51562" y="5764"/>
                  <a:pt x="53300" y="5764"/>
                </a:cubicBezTo>
                <a:cubicBezTo>
                  <a:pt x="55029" y="5764"/>
                  <a:pt x="55913" y="5235"/>
                  <a:pt x="56766" y="4727"/>
                </a:cubicBezTo>
                <a:cubicBezTo>
                  <a:pt x="57306" y="4402"/>
                  <a:pt x="57855" y="4067"/>
                  <a:pt x="58627" y="3873"/>
                </a:cubicBezTo>
                <a:lnTo>
                  <a:pt x="58648" y="3873"/>
                </a:lnTo>
                <a:lnTo>
                  <a:pt x="58648" y="173"/>
                </a:lnTo>
                <a:lnTo>
                  <a:pt x="58607" y="183"/>
                </a:lnTo>
                <a:cubicBezTo>
                  <a:pt x="57834" y="376"/>
                  <a:pt x="57275" y="712"/>
                  <a:pt x="56726" y="1037"/>
                </a:cubicBezTo>
                <a:cubicBezTo>
                  <a:pt x="55882" y="1546"/>
                  <a:pt x="55008" y="2074"/>
                  <a:pt x="53300" y="2074"/>
                </a:cubicBezTo>
                <a:cubicBezTo>
                  <a:pt x="51582" y="2074"/>
                  <a:pt x="50708" y="1546"/>
                  <a:pt x="49864" y="1037"/>
                </a:cubicBezTo>
                <a:cubicBezTo>
                  <a:pt x="49010" y="529"/>
                  <a:pt x="48126" y="0"/>
                  <a:pt x="46397" y="0"/>
                </a:cubicBezTo>
                <a:cubicBezTo>
                  <a:pt x="44659" y="0"/>
                  <a:pt x="43775" y="529"/>
                  <a:pt x="42931" y="1037"/>
                </a:cubicBezTo>
                <a:cubicBezTo>
                  <a:pt x="42087" y="1546"/>
                  <a:pt x="41213" y="2074"/>
                  <a:pt x="39495" y="2074"/>
                </a:cubicBezTo>
                <a:cubicBezTo>
                  <a:pt x="37777" y="2074"/>
                  <a:pt x="36903" y="1546"/>
                  <a:pt x="36059" y="1037"/>
                </a:cubicBezTo>
                <a:cubicBezTo>
                  <a:pt x="35205" y="529"/>
                  <a:pt x="34331" y="0"/>
                  <a:pt x="32592" y="0"/>
                </a:cubicBezTo>
                <a:cubicBezTo>
                  <a:pt x="30854" y="0"/>
                  <a:pt x="29980" y="529"/>
                  <a:pt x="29126" y="1037"/>
                </a:cubicBezTo>
                <a:cubicBezTo>
                  <a:pt x="28668" y="1311"/>
                  <a:pt x="28201" y="1586"/>
                  <a:pt x="27611" y="1790"/>
                </a:cubicBezTo>
                <a:lnTo>
                  <a:pt x="27591" y="1799"/>
                </a:lnTo>
                <a:cubicBezTo>
                  <a:pt x="27032" y="1982"/>
                  <a:pt x="26412" y="2074"/>
                  <a:pt x="25700" y="2074"/>
                </a:cubicBezTo>
                <a:cubicBezTo>
                  <a:pt x="23992" y="2074"/>
                  <a:pt x="23118" y="1546"/>
                  <a:pt x="22274" y="1037"/>
                </a:cubicBezTo>
                <a:cubicBezTo>
                  <a:pt x="21421" y="529"/>
                  <a:pt x="20536" y="0"/>
                  <a:pt x="18798" y="0"/>
                </a:cubicBezTo>
                <a:cubicBezTo>
                  <a:pt x="17070" y="0"/>
                  <a:pt x="16185" y="529"/>
                  <a:pt x="15331" y="1037"/>
                </a:cubicBezTo>
                <a:cubicBezTo>
                  <a:pt x="14487" y="1546"/>
                  <a:pt x="13613" y="2074"/>
                  <a:pt x="11905" y="2074"/>
                </a:cubicBezTo>
                <a:cubicBezTo>
                  <a:pt x="10187" y="2074"/>
                  <a:pt x="9313" y="1546"/>
                  <a:pt x="8469" y="1037"/>
                </a:cubicBezTo>
                <a:cubicBezTo>
                  <a:pt x="7615" y="529"/>
                  <a:pt x="6731" y="0"/>
                  <a:pt x="5002" y="0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92" name="Google Shape;292;p24"/>
          <p:cNvSpPr/>
          <p:nvPr/>
        </p:nvSpPr>
        <p:spPr>
          <a:xfrm>
            <a:off x="-109794" y="5210929"/>
            <a:ext cx="12412103" cy="964524"/>
          </a:xfrm>
          <a:custGeom>
            <a:avLst/>
            <a:gdLst/>
            <a:ahLst/>
            <a:cxnLst/>
            <a:rect l="l" t="t" r="r" b="b"/>
            <a:pathLst>
              <a:path w="58586" h="5704" extrusionOk="0">
                <a:moveTo>
                  <a:pt x="4971" y="1"/>
                </a:moveTo>
                <a:cubicBezTo>
                  <a:pt x="2319" y="1"/>
                  <a:pt x="1709" y="1221"/>
                  <a:pt x="1" y="1790"/>
                </a:cubicBezTo>
                <a:lnTo>
                  <a:pt x="1" y="5419"/>
                </a:lnTo>
                <a:cubicBezTo>
                  <a:pt x="1709" y="4849"/>
                  <a:pt x="2319" y="3629"/>
                  <a:pt x="4971" y="3629"/>
                </a:cubicBezTo>
                <a:cubicBezTo>
                  <a:pt x="8418" y="3629"/>
                  <a:pt x="8418" y="5703"/>
                  <a:pt x="11874" y="5703"/>
                </a:cubicBezTo>
                <a:cubicBezTo>
                  <a:pt x="15320" y="5703"/>
                  <a:pt x="15320" y="3629"/>
                  <a:pt x="18767" y="3629"/>
                </a:cubicBezTo>
                <a:cubicBezTo>
                  <a:pt x="22223" y="3629"/>
                  <a:pt x="22223" y="5703"/>
                  <a:pt x="25669" y="5703"/>
                </a:cubicBezTo>
                <a:cubicBezTo>
                  <a:pt x="26472" y="5703"/>
                  <a:pt x="27082" y="5592"/>
                  <a:pt x="27591" y="5429"/>
                </a:cubicBezTo>
                <a:lnTo>
                  <a:pt x="27591" y="5419"/>
                </a:lnTo>
                <a:cubicBezTo>
                  <a:pt x="29298" y="4849"/>
                  <a:pt x="29908" y="3629"/>
                  <a:pt x="32561" y="3629"/>
                </a:cubicBezTo>
                <a:cubicBezTo>
                  <a:pt x="36008" y="3629"/>
                  <a:pt x="36008" y="5703"/>
                  <a:pt x="39464" y="5703"/>
                </a:cubicBezTo>
                <a:cubicBezTo>
                  <a:pt x="42910" y="5703"/>
                  <a:pt x="42910" y="3629"/>
                  <a:pt x="46366" y="3629"/>
                </a:cubicBezTo>
                <a:cubicBezTo>
                  <a:pt x="49813" y="3629"/>
                  <a:pt x="49813" y="5703"/>
                  <a:pt x="53269" y="5703"/>
                </a:cubicBezTo>
                <a:cubicBezTo>
                  <a:pt x="56085" y="5703"/>
                  <a:pt x="56604" y="4321"/>
                  <a:pt x="58586" y="3812"/>
                </a:cubicBezTo>
                <a:lnTo>
                  <a:pt x="58586" y="184"/>
                </a:lnTo>
                <a:cubicBezTo>
                  <a:pt x="56604" y="692"/>
                  <a:pt x="56085" y="2075"/>
                  <a:pt x="53269" y="2075"/>
                </a:cubicBezTo>
                <a:cubicBezTo>
                  <a:pt x="49813" y="2075"/>
                  <a:pt x="49813" y="1"/>
                  <a:pt x="46366" y="1"/>
                </a:cubicBezTo>
                <a:cubicBezTo>
                  <a:pt x="42910" y="1"/>
                  <a:pt x="42910" y="2075"/>
                  <a:pt x="39464" y="2075"/>
                </a:cubicBezTo>
                <a:cubicBezTo>
                  <a:pt x="36008" y="2075"/>
                  <a:pt x="36008" y="1"/>
                  <a:pt x="32561" y="1"/>
                </a:cubicBezTo>
                <a:cubicBezTo>
                  <a:pt x="29908" y="1"/>
                  <a:pt x="29298" y="1221"/>
                  <a:pt x="27591" y="1790"/>
                </a:cubicBezTo>
                <a:lnTo>
                  <a:pt x="27591" y="1800"/>
                </a:lnTo>
                <a:cubicBezTo>
                  <a:pt x="27082" y="1962"/>
                  <a:pt x="26472" y="2075"/>
                  <a:pt x="25669" y="2075"/>
                </a:cubicBezTo>
                <a:cubicBezTo>
                  <a:pt x="22223" y="2075"/>
                  <a:pt x="22223" y="1"/>
                  <a:pt x="18767" y="1"/>
                </a:cubicBezTo>
                <a:cubicBezTo>
                  <a:pt x="15320" y="1"/>
                  <a:pt x="15320" y="2075"/>
                  <a:pt x="11874" y="2075"/>
                </a:cubicBezTo>
                <a:cubicBezTo>
                  <a:pt x="8418" y="2075"/>
                  <a:pt x="8418" y="1"/>
                  <a:pt x="4971" y="1"/>
                </a:cubicBezTo>
                <a:close/>
              </a:path>
            </a:pathLst>
          </a:custGeom>
          <a:solidFill>
            <a:srgbClr val="8A93E2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93" name="Google Shape;293;p24"/>
          <p:cNvSpPr/>
          <p:nvPr/>
        </p:nvSpPr>
        <p:spPr>
          <a:xfrm>
            <a:off x="-116360" y="5205686"/>
            <a:ext cx="12425239" cy="975007"/>
          </a:xfrm>
          <a:custGeom>
            <a:avLst/>
            <a:gdLst/>
            <a:ahLst/>
            <a:cxnLst/>
            <a:rect l="l" t="t" r="r" b="b"/>
            <a:pathLst>
              <a:path w="58648" h="5766" extrusionOk="0">
                <a:moveTo>
                  <a:pt x="46397" y="72"/>
                </a:moveTo>
                <a:cubicBezTo>
                  <a:pt x="48116" y="72"/>
                  <a:pt x="48979" y="590"/>
                  <a:pt x="49824" y="1099"/>
                </a:cubicBezTo>
                <a:cubicBezTo>
                  <a:pt x="50678" y="1607"/>
                  <a:pt x="51562" y="2136"/>
                  <a:pt x="53300" y="2136"/>
                </a:cubicBezTo>
                <a:cubicBezTo>
                  <a:pt x="55029" y="2136"/>
                  <a:pt x="55913" y="1607"/>
                  <a:pt x="56766" y="1099"/>
                </a:cubicBezTo>
                <a:cubicBezTo>
                  <a:pt x="57295" y="784"/>
                  <a:pt x="57834" y="459"/>
                  <a:pt x="58587" y="265"/>
                </a:cubicBezTo>
                <a:lnTo>
                  <a:pt x="58587" y="3813"/>
                </a:lnTo>
                <a:cubicBezTo>
                  <a:pt x="57824" y="4017"/>
                  <a:pt x="57265" y="4352"/>
                  <a:pt x="56726" y="4667"/>
                </a:cubicBezTo>
                <a:cubicBezTo>
                  <a:pt x="55882" y="5176"/>
                  <a:pt x="55008" y="5704"/>
                  <a:pt x="53300" y="5704"/>
                </a:cubicBezTo>
                <a:cubicBezTo>
                  <a:pt x="51582" y="5704"/>
                  <a:pt x="50708" y="5176"/>
                  <a:pt x="49864" y="4667"/>
                </a:cubicBezTo>
                <a:cubicBezTo>
                  <a:pt x="49010" y="4159"/>
                  <a:pt x="48126" y="3630"/>
                  <a:pt x="46397" y="3630"/>
                </a:cubicBezTo>
                <a:cubicBezTo>
                  <a:pt x="44659" y="3630"/>
                  <a:pt x="43775" y="4159"/>
                  <a:pt x="42931" y="4667"/>
                </a:cubicBezTo>
                <a:cubicBezTo>
                  <a:pt x="42087" y="5176"/>
                  <a:pt x="41213" y="5704"/>
                  <a:pt x="39495" y="5704"/>
                </a:cubicBezTo>
                <a:cubicBezTo>
                  <a:pt x="37777" y="5704"/>
                  <a:pt x="36903" y="5176"/>
                  <a:pt x="36059" y="4667"/>
                </a:cubicBezTo>
                <a:cubicBezTo>
                  <a:pt x="35205" y="4159"/>
                  <a:pt x="34331" y="3630"/>
                  <a:pt x="32592" y="3630"/>
                </a:cubicBezTo>
                <a:cubicBezTo>
                  <a:pt x="30854" y="3630"/>
                  <a:pt x="29980" y="4159"/>
                  <a:pt x="29126" y="4667"/>
                </a:cubicBezTo>
                <a:cubicBezTo>
                  <a:pt x="28668" y="4941"/>
                  <a:pt x="28201" y="5216"/>
                  <a:pt x="27611" y="5420"/>
                </a:cubicBezTo>
                <a:lnTo>
                  <a:pt x="27591" y="5429"/>
                </a:lnTo>
                <a:cubicBezTo>
                  <a:pt x="27032" y="5612"/>
                  <a:pt x="26412" y="5704"/>
                  <a:pt x="25700" y="5704"/>
                </a:cubicBezTo>
                <a:cubicBezTo>
                  <a:pt x="23992" y="5704"/>
                  <a:pt x="23118" y="5176"/>
                  <a:pt x="22274" y="4667"/>
                </a:cubicBezTo>
                <a:cubicBezTo>
                  <a:pt x="21421" y="4159"/>
                  <a:pt x="20536" y="3630"/>
                  <a:pt x="18798" y="3630"/>
                </a:cubicBezTo>
                <a:cubicBezTo>
                  <a:pt x="17070" y="3630"/>
                  <a:pt x="16185" y="4159"/>
                  <a:pt x="15331" y="4667"/>
                </a:cubicBezTo>
                <a:cubicBezTo>
                  <a:pt x="14487" y="5176"/>
                  <a:pt x="13613" y="5704"/>
                  <a:pt x="11905" y="5704"/>
                </a:cubicBezTo>
                <a:cubicBezTo>
                  <a:pt x="10187" y="5704"/>
                  <a:pt x="9313" y="5176"/>
                  <a:pt x="8469" y="4667"/>
                </a:cubicBezTo>
                <a:cubicBezTo>
                  <a:pt x="7615" y="4159"/>
                  <a:pt x="6731" y="3630"/>
                  <a:pt x="5002" y="3630"/>
                </a:cubicBezTo>
                <a:cubicBezTo>
                  <a:pt x="3265" y="3630"/>
                  <a:pt x="2380" y="4159"/>
                  <a:pt x="1536" y="4667"/>
                </a:cubicBezTo>
                <a:cubicBezTo>
                  <a:pt x="1089" y="4932"/>
                  <a:pt x="631" y="5206"/>
                  <a:pt x="62" y="5399"/>
                </a:cubicBezTo>
                <a:lnTo>
                  <a:pt x="62" y="1851"/>
                </a:lnTo>
                <a:cubicBezTo>
                  <a:pt x="652" y="1648"/>
                  <a:pt x="1119" y="1374"/>
                  <a:pt x="1566" y="1099"/>
                </a:cubicBezTo>
                <a:cubicBezTo>
                  <a:pt x="2411" y="590"/>
                  <a:pt x="3285" y="72"/>
                  <a:pt x="5002" y="72"/>
                </a:cubicBezTo>
                <a:cubicBezTo>
                  <a:pt x="6721" y="72"/>
                  <a:pt x="7585" y="590"/>
                  <a:pt x="8429" y="1099"/>
                </a:cubicBezTo>
                <a:cubicBezTo>
                  <a:pt x="9283" y="1607"/>
                  <a:pt x="10167" y="2136"/>
                  <a:pt x="11905" y="2136"/>
                </a:cubicBezTo>
                <a:cubicBezTo>
                  <a:pt x="13634" y="2136"/>
                  <a:pt x="14518" y="1607"/>
                  <a:pt x="15372" y="1099"/>
                </a:cubicBezTo>
                <a:cubicBezTo>
                  <a:pt x="16216" y="590"/>
                  <a:pt x="17090" y="72"/>
                  <a:pt x="18798" y="72"/>
                </a:cubicBezTo>
                <a:cubicBezTo>
                  <a:pt x="20515" y="72"/>
                  <a:pt x="21390" y="590"/>
                  <a:pt x="22234" y="1099"/>
                </a:cubicBezTo>
                <a:cubicBezTo>
                  <a:pt x="23088" y="1607"/>
                  <a:pt x="23972" y="2136"/>
                  <a:pt x="25700" y="2136"/>
                </a:cubicBezTo>
                <a:cubicBezTo>
                  <a:pt x="26432" y="2136"/>
                  <a:pt x="27062" y="2045"/>
                  <a:pt x="27631" y="1862"/>
                </a:cubicBezTo>
                <a:lnTo>
                  <a:pt x="27662" y="1851"/>
                </a:lnTo>
                <a:cubicBezTo>
                  <a:pt x="28241" y="1648"/>
                  <a:pt x="28709" y="1374"/>
                  <a:pt x="29156" y="1099"/>
                </a:cubicBezTo>
                <a:cubicBezTo>
                  <a:pt x="30000" y="590"/>
                  <a:pt x="30875" y="72"/>
                  <a:pt x="32592" y="72"/>
                </a:cubicBezTo>
                <a:cubicBezTo>
                  <a:pt x="34311" y="72"/>
                  <a:pt x="35185" y="590"/>
                  <a:pt x="36028" y="1099"/>
                </a:cubicBezTo>
                <a:cubicBezTo>
                  <a:pt x="36882" y="1607"/>
                  <a:pt x="37756" y="2136"/>
                  <a:pt x="39495" y="2136"/>
                </a:cubicBezTo>
                <a:cubicBezTo>
                  <a:pt x="41233" y="2136"/>
                  <a:pt x="42107" y="1607"/>
                  <a:pt x="42961" y="1099"/>
                </a:cubicBezTo>
                <a:cubicBezTo>
                  <a:pt x="43806" y="590"/>
                  <a:pt x="44680" y="72"/>
                  <a:pt x="46397" y="72"/>
                </a:cubicBezTo>
                <a:close/>
                <a:moveTo>
                  <a:pt x="5002" y="1"/>
                </a:moveTo>
                <a:cubicBezTo>
                  <a:pt x="3265" y="1"/>
                  <a:pt x="2380" y="529"/>
                  <a:pt x="1536" y="1038"/>
                </a:cubicBezTo>
                <a:cubicBezTo>
                  <a:pt x="1078" y="1313"/>
                  <a:pt x="611" y="1597"/>
                  <a:pt x="21" y="1790"/>
                </a:cubicBezTo>
                <a:lnTo>
                  <a:pt x="1" y="1801"/>
                </a:lnTo>
                <a:lnTo>
                  <a:pt x="1" y="5501"/>
                </a:lnTo>
                <a:lnTo>
                  <a:pt x="42" y="5481"/>
                </a:lnTo>
                <a:cubicBezTo>
                  <a:pt x="642" y="5287"/>
                  <a:pt x="1109" y="5002"/>
                  <a:pt x="1566" y="4728"/>
                </a:cubicBezTo>
                <a:cubicBezTo>
                  <a:pt x="2411" y="4220"/>
                  <a:pt x="3285" y="3701"/>
                  <a:pt x="5002" y="3701"/>
                </a:cubicBezTo>
                <a:cubicBezTo>
                  <a:pt x="6721" y="3701"/>
                  <a:pt x="7585" y="4220"/>
                  <a:pt x="8429" y="4728"/>
                </a:cubicBezTo>
                <a:cubicBezTo>
                  <a:pt x="9283" y="5237"/>
                  <a:pt x="10167" y="5765"/>
                  <a:pt x="11905" y="5765"/>
                </a:cubicBezTo>
                <a:cubicBezTo>
                  <a:pt x="13634" y="5765"/>
                  <a:pt x="14518" y="5237"/>
                  <a:pt x="15372" y="4728"/>
                </a:cubicBezTo>
                <a:cubicBezTo>
                  <a:pt x="16216" y="4220"/>
                  <a:pt x="17090" y="3701"/>
                  <a:pt x="18798" y="3701"/>
                </a:cubicBezTo>
                <a:cubicBezTo>
                  <a:pt x="20515" y="3701"/>
                  <a:pt x="21390" y="4220"/>
                  <a:pt x="22234" y="4728"/>
                </a:cubicBezTo>
                <a:cubicBezTo>
                  <a:pt x="23088" y="5237"/>
                  <a:pt x="23972" y="5765"/>
                  <a:pt x="25700" y="5765"/>
                </a:cubicBezTo>
                <a:cubicBezTo>
                  <a:pt x="26432" y="5765"/>
                  <a:pt x="27062" y="5673"/>
                  <a:pt x="27631" y="5490"/>
                </a:cubicBezTo>
                <a:lnTo>
                  <a:pt x="27662" y="5470"/>
                </a:lnTo>
                <a:cubicBezTo>
                  <a:pt x="28241" y="5277"/>
                  <a:pt x="28709" y="5002"/>
                  <a:pt x="29156" y="4728"/>
                </a:cubicBezTo>
                <a:cubicBezTo>
                  <a:pt x="30000" y="4220"/>
                  <a:pt x="30875" y="3701"/>
                  <a:pt x="32592" y="3701"/>
                </a:cubicBezTo>
                <a:cubicBezTo>
                  <a:pt x="34311" y="3701"/>
                  <a:pt x="35185" y="4220"/>
                  <a:pt x="36028" y="4728"/>
                </a:cubicBezTo>
                <a:cubicBezTo>
                  <a:pt x="36882" y="5237"/>
                  <a:pt x="37756" y="5765"/>
                  <a:pt x="39495" y="5765"/>
                </a:cubicBezTo>
                <a:cubicBezTo>
                  <a:pt x="41233" y="5765"/>
                  <a:pt x="42107" y="5237"/>
                  <a:pt x="42961" y="4728"/>
                </a:cubicBezTo>
                <a:cubicBezTo>
                  <a:pt x="43806" y="4220"/>
                  <a:pt x="44680" y="3701"/>
                  <a:pt x="46397" y="3701"/>
                </a:cubicBezTo>
                <a:cubicBezTo>
                  <a:pt x="48116" y="3701"/>
                  <a:pt x="48979" y="4220"/>
                  <a:pt x="49824" y="4728"/>
                </a:cubicBezTo>
                <a:cubicBezTo>
                  <a:pt x="50678" y="5237"/>
                  <a:pt x="51562" y="5765"/>
                  <a:pt x="53300" y="5765"/>
                </a:cubicBezTo>
                <a:cubicBezTo>
                  <a:pt x="55029" y="5765"/>
                  <a:pt x="55913" y="5237"/>
                  <a:pt x="56766" y="4728"/>
                </a:cubicBezTo>
                <a:cubicBezTo>
                  <a:pt x="57306" y="4403"/>
                  <a:pt x="57855" y="4078"/>
                  <a:pt x="58627" y="3874"/>
                </a:cubicBezTo>
                <a:lnTo>
                  <a:pt x="58648" y="3874"/>
                </a:lnTo>
                <a:lnTo>
                  <a:pt x="58648" y="174"/>
                </a:lnTo>
                <a:lnTo>
                  <a:pt x="58607" y="184"/>
                </a:lnTo>
                <a:cubicBezTo>
                  <a:pt x="57834" y="377"/>
                  <a:pt x="57275" y="712"/>
                  <a:pt x="56726" y="1038"/>
                </a:cubicBezTo>
                <a:cubicBezTo>
                  <a:pt x="55882" y="1546"/>
                  <a:pt x="55008" y="2075"/>
                  <a:pt x="53300" y="2075"/>
                </a:cubicBezTo>
                <a:cubicBezTo>
                  <a:pt x="51582" y="2075"/>
                  <a:pt x="50708" y="1546"/>
                  <a:pt x="49864" y="1038"/>
                </a:cubicBezTo>
                <a:cubicBezTo>
                  <a:pt x="49010" y="529"/>
                  <a:pt x="48126" y="1"/>
                  <a:pt x="46397" y="1"/>
                </a:cubicBezTo>
                <a:cubicBezTo>
                  <a:pt x="44659" y="1"/>
                  <a:pt x="43775" y="529"/>
                  <a:pt x="42931" y="1038"/>
                </a:cubicBezTo>
                <a:cubicBezTo>
                  <a:pt x="42087" y="1546"/>
                  <a:pt x="41213" y="2075"/>
                  <a:pt x="39495" y="2075"/>
                </a:cubicBezTo>
                <a:cubicBezTo>
                  <a:pt x="37777" y="2075"/>
                  <a:pt x="36903" y="1546"/>
                  <a:pt x="36059" y="1038"/>
                </a:cubicBezTo>
                <a:cubicBezTo>
                  <a:pt x="35205" y="529"/>
                  <a:pt x="34331" y="1"/>
                  <a:pt x="32592" y="1"/>
                </a:cubicBezTo>
                <a:cubicBezTo>
                  <a:pt x="30854" y="1"/>
                  <a:pt x="29980" y="529"/>
                  <a:pt x="29126" y="1038"/>
                </a:cubicBezTo>
                <a:cubicBezTo>
                  <a:pt x="28668" y="1313"/>
                  <a:pt x="28201" y="1597"/>
                  <a:pt x="27611" y="1790"/>
                </a:cubicBezTo>
                <a:lnTo>
                  <a:pt x="27591" y="1801"/>
                </a:lnTo>
                <a:cubicBezTo>
                  <a:pt x="27032" y="1984"/>
                  <a:pt x="26412" y="2075"/>
                  <a:pt x="25700" y="2075"/>
                </a:cubicBezTo>
                <a:cubicBezTo>
                  <a:pt x="23992" y="2075"/>
                  <a:pt x="23118" y="1546"/>
                  <a:pt x="22274" y="1038"/>
                </a:cubicBezTo>
                <a:cubicBezTo>
                  <a:pt x="21421" y="529"/>
                  <a:pt x="20536" y="1"/>
                  <a:pt x="18798" y="1"/>
                </a:cubicBezTo>
                <a:cubicBezTo>
                  <a:pt x="17070" y="1"/>
                  <a:pt x="16185" y="529"/>
                  <a:pt x="15331" y="1038"/>
                </a:cubicBezTo>
                <a:cubicBezTo>
                  <a:pt x="14487" y="1546"/>
                  <a:pt x="13613" y="2075"/>
                  <a:pt x="11905" y="2075"/>
                </a:cubicBezTo>
                <a:cubicBezTo>
                  <a:pt x="10187" y="2075"/>
                  <a:pt x="9313" y="1546"/>
                  <a:pt x="8469" y="1038"/>
                </a:cubicBezTo>
                <a:cubicBezTo>
                  <a:pt x="7615" y="529"/>
                  <a:pt x="6731" y="1"/>
                  <a:pt x="5002" y="1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94" name="Google Shape;294;p24"/>
          <p:cNvSpPr/>
          <p:nvPr/>
        </p:nvSpPr>
        <p:spPr>
          <a:xfrm>
            <a:off x="-109794" y="4598965"/>
            <a:ext cx="12412103" cy="962832"/>
          </a:xfrm>
          <a:custGeom>
            <a:avLst/>
            <a:gdLst/>
            <a:ahLst/>
            <a:cxnLst/>
            <a:rect l="l" t="t" r="r" b="b"/>
            <a:pathLst>
              <a:path w="58586" h="5694" extrusionOk="0">
                <a:moveTo>
                  <a:pt x="4971" y="1"/>
                </a:moveTo>
                <a:cubicBezTo>
                  <a:pt x="2319" y="1"/>
                  <a:pt x="1709" y="1210"/>
                  <a:pt x="1" y="1779"/>
                </a:cubicBezTo>
                <a:lnTo>
                  <a:pt x="1" y="5409"/>
                </a:lnTo>
                <a:cubicBezTo>
                  <a:pt x="1709" y="4840"/>
                  <a:pt x="2319" y="3620"/>
                  <a:pt x="4971" y="3620"/>
                </a:cubicBezTo>
                <a:cubicBezTo>
                  <a:pt x="8418" y="3620"/>
                  <a:pt x="8418" y="5694"/>
                  <a:pt x="11874" y="5694"/>
                </a:cubicBezTo>
                <a:cubicBezTo>
                  <a:pt x="15320" y="5694"/>
                  <a:pt x="15320" y="3620"/>
                  <a:pt x="18767" y="3620"/>
                </a:cubicBezTo>
                <a:cubicBezTo>
                  <a:pt x="22223" y="3620"/>
                  <a:pt x="22223" y="5694"/>
                  <a:pt x="25669" y="5694"/>
                </a:cubicBezTo>
                <a:cubicBezTo>
                  <a:pt x="26472" y="5694"/>
                  <a:pt x="27082" y="5581"/>
                  <a:pt x="27591" y="5419"/>
                </a:cubicBezTo>
                <a:lnTo>
                  <a:pt x="27591" y="5409"/>
                </a:lnTo>
                <a:cubicBezTo>
                  <a:pt x="29298" y="4840"/>
                  <a:pt x="29908" y="3620"/>
                  <a:pt x="32561" y="3620"/>
                </a:cubicBezTo>
                <a:cubicBezTo>
                  <a:pt x="36008" y="3620"/>
                  <a:pt x="36008" y="5694"/>
                  <a:pt x="39464" y="5694"/>
                </a:cubicBezTo>
                <a:cubicBezTo>
                  <a:pt x="42910" y="5694"/>
                  <a:pt x="42910" y="3620"/>
                  <a:pt x="46366" y="3620"/>
                </a:cubicBezTo>
                <a:cubicBezTo>
                  <a:pt x="49813" y="3620"/>
                  <a:pt x="49813" y="5694"/>
                  <a:pt x="53269" y="5694"/>
                </a:cubicBezTo>
                <a:cubicBezTo>
                  <a:pt x="56085" y="5694"/>
                  <a:pt x="56604" y="4311"/>
                  <a:pt x="58586" y="3803"/>
                </a:cubicBezTo>
                <a:lnTo>
                  <a:pt x="58586" y="173"/>
                </a:lnTo>
                <a:cubicBezTo>
                  <a:pt x="56604" y="681"/>
                  <a:pt x="56085" y="2064"/>
                  <a:pt x="53269" y="2064"/>
                </a:cubicBezTo>
                <a:cubicBezTo>
                  <a:pt x="49813" y="2064"/>
                  <a:pt x="49813" y="1"/>
                  <a:pt x="46366" y="1"/>
                </a:cubicBezTo>
                <a:cubicBezTo>
                  <a:pt x="42910" y="1"/>
                  <a:pt x="42910" y="2064"/>
                  <a:pt x="39464" y="2064"/>
                </a:cubicBezTo>
                <a:cubicBezTo>
                  <a:pt x="36008" y="2064"/>
                  <a:pt x="36008" y="1"/>
                  <a:pt x="32561" y="1"/>
                </a:cubicBezTo>
                <a:cubicBezTo>
                  <a:pt x="29908" y="1"/>
                  <a:pt x="29298" y="1210"/>
                  <a:pt x="27591" y="1779"/>
                </a:cubicBezTo>
                <a:lnTo>
                  <a:pt x="27591" y="1790"/>
                </a:lnTo>
                <a:cubicBezTo>
                  <a:pt x="27082" y="1952"/>
                  <a:pt x="26472" y="2064"/>
                  <a:pt x="25669" y="2064"/>
                </a:cubicBezTo>
                <a:cubicBezTo>
                  <a:pt x="22223" y="2064"/>
                  <a:pt x="22223" y="1"/>
                  <a:pt x="18767" y="1"/>
                </a:cubicBezTo>
                <a:cubicBezTo>
                  <a:pt x="15320" y="1"/>
                  <a:pt x="15320" y="2064"/>
                  <a:pt x="11874" y="2064"/>
                </a:cubicBezTo>
                <a:cubicBezTo>
                  <a:pt x="8418" y="2064"/>
                  <a:pt x="8418" y="1"/>
                  <a:pt x="4971" y="1"/>
                </a:cubicBezTo>
                <a:close/>
              </a:path>
            </a:pathLst>
          </a:custGeom>
          <a:solidFill>
            <a:srgbClr val="94D9F7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95" name="Google Shape;295;p24"/>
          <p:cNvSpPr/>
          <p:nvPr/>
        </p:nvSpPr>
        <p:spPr>
          <a:xfrm>
            <a:off x="-116360" y="4592203"/>
            <a:ext cx="12425239" cy="974668"/>
          </a:xfrm>
          <a:custGeom>
            <a:avLst/>
            <a:gdLst/>
            <a:ahLst/>
            <a:cxnLst/>
            <a:rect l="l" t="t" r="r" b="b"/>
            <a:pathLst>
              <a:path w="58648" h="5764" extrusionOk="0">
                <a:moveTo>
                  <a:pt x="46397" y="71"/>
                </a:moveTo>
                <a:cubicBezTo>
                  <a:pt x="48116" y="71"/>
                  <a:pt x="48979" y="590"/>
                  <a:pt x="49824" y="1098"/>
                </a:cubicBezTo>
                <a:cubicBezTo>
                  <a:pt x="50678" y="1616"/>
                  <a:pt x="51562" y="2145"/>
                  <a:pt x="53300" y="2145"/>
                </a:cubicBezTo>
                <a:cubicBezTo>
                  <a:pt x="55029" y="2145"/>
                  <a:pt x="55913" y="1616"/>
                  <a:pt x="56766" y="1098"/>
                </a:cubicBezTo>
                <a:cubicBezTo>
                  <a:pt x="57295" y="782"/>
                  <a:pt x="57834" y="457"/>
                  <a:pt x="58587" y="264"/>
                </a:cubicBezTo>
                <a:lnTo>
                  <a:pt x="58587" y="3822"/>
                </a:lnTo>
                <a:cubicBezTo>
                  <a:pt x="57824" y="4015"/>
                  <a:pt x="57265" y="4351"/>
                  <a:pt x="56726" y="4666"/>
                </a:cubicBezTo>
                <a:cubicBezTo>
                  <a:pt x="55882" y="5174"/>
                  <a:pt x="55008" y="5703"/>
                  <a:pt x="53300" y="5703"/>
                </a:cubicBezTo>
                <a:cubicBezTo>
                  <a:pt x="51582" y="5703"/>
                  <a:pt x="50708" y="5174"/>
                  <a:pt x="49864" y="4666"/>
                </a:cubicBezTo>
                <a:cubicBezTo>
                  <a:pt x="49010" y="4157"/>
                  <a:pt x="48126" y="3629"/>
                  <a:pt x="46397" y="3629"/>
                </a:cubicBezTo>
                <a:cubicBezTo>
                  <a:pt x="44659" y="3629"/>
                  <a:pt x="43775" y="4157"/>
                  <a:pt x="42931" y="4666"/>
                </a:cubicBezTo>
                <a:cubicBezTo>
                  <a:pt x="42087" y="5174"/>
                  <a:pt x="41213" y="5703"/>
                  <a:pt x="39495" y="5703"/>
                </a:cubicBezTo>
                <a:cubicBezTo>
                  <a:pt x="37777" y="5703"/>
                  <a:pt x="36903" y="5174"/>
                  <a:pt x="36059" y="4666"/>
                </a:cubicBezTo>
                <a:cubicBezTo>
                  <a:pt x="35205" y="4157"/>
                  <a:pt x="34331" y="3629"/>
                  <a:pt x="32592" y="3629"/>
                </a:cubicBezTo>
                <a:cubicBezTo>
                  <a:pt x="30854" y="3629"/>
                  <a:pt x="29980" y="4157"/>
                  <a:pt x="29126" y="4666"/>
                </a:cubicBezTo>
                <a:cubicBezTo>
                  <a:pt x="28668" y="4941"/>
                  <a:pt x="28201" y="5225"/>
                  <a:pt x="27611" y="5418"/>
                </a:cubicBezTo>
                <a:lnTo>
                  <a:pt x="27591" y="5429"/>
                </a:lnTo>
                <a:cubicBezTo>
                  <a:pt x="27032" y="5612"/>
                  <a:pt x="26412" y="5703"/>
                  <a:pt x="25700" y="5703"/>
                </a:cubicBezTo>
                <a:cubicBezTo>
                  <a:pt x="23992" y="5703"/>
                  <a:pt x="23118" y="5174"/>
                  <a:pt x="22274" y="4666"/>
                </a:cubicBezTo>
                <a:cubicBezTo>
                  <a:pt x="21421" y="4157"/>
                  <a:pt x="20536" y="3629"/>
                  <a:pt x="18798" y="3629"/>
                </a:cubicBezTo>
                <a:cubicBezTo>
                  <a:pt x="17070" y="3629"/>
                  <a:pt x="16185" y="4157"/>
                  <a:pt x="15331" y="4666"/>
                </a:cubicBezTo>
                <a:cubicBezTo>
                  <a:pt x="14487" y="5174"/>
                  <a:pt x="13613" y="5703"/>
                  <a:pt x="11905" y="5703"/>
                </a:cubicBezTo>
                <a:cubicBezTo>
                  <a:pt x="10187" y="5703"/>
                  <a:pt x="9313" y="5174"/>
                  <a:pt x="8469" y="4666"/>
                </a:cubicBezTo>
                <a:cubicBezTo>
                  <a:pt x="7615" y="4157"/>
                  <a:pt x="6731" y="3629"/>
                  <a:pt x="5002" y="3629"/>
                </a:cubicBezTo>
                <a:cubicBezTo>
                  <a:pt x="3265" y="3629"/>
                  <a:pt x="2380" y="4157"/>
                  <a:pt x="1536" y="4666"/>
                </a:cubicBezTo>
                <a:cubicBezTo>
                  <a:pt x="1089" y="4930"/>
                  <a:pt x="631" y="5205"/>
                  <a:pt x="62" y="5398"/>
                </a:cubicBezTo>
                <a:lnTo>
                  <a:pt x="62" y="1850"/>
                </a:lnTo>
                <a:cubicBezTo>
                  <a:pt x="652" y="1647"/>
                  <a:pt x="1119" y="1372"/>
                  <a:pt x="1566" y="1098"/>
                </a:cubicBezTo>
                <a:cubicBezTo>
                  <a:pt x="2411" y="590"/>
                  <a:pt x="3285" y="71"/>
                  <a:pt x="5002" y="71"/>
                </a:cubicBezTo>
                <a:cubicBezTo>
                  <a:pt x="6721" y="71"/>
                  <a:pt x="7585" y="590"/>
                  <a:pt x="8429" y="1098"/>
                </a:cubicBezTo>
                <a:cubicBezTo>
                  <a:pt x="9283" y="1616"/>
                  <a:pt x="10167" y="2145"/>
                  <a:pt x="11905" y="2145"/>
                </a:cubicBezTo>
                <a:cubicBezTo>
                  <a:pt x="13634" y="2145"/>
                  <a:pt x="14518" y="1616"/>
                  <a:pt x="15372" y="1098"/>
                </a:cubicBezTo>
                <a:cubicBezTo>
                  <a:pt x="16216" y="590"/>
                  <a:pt x="17090" y="71"/>
                  <a:pt x="18798" y="71"/>
                </a:cubicBezTo>
                <a:cubicBezTo>
                  <a:pt x="20515" y="71"/>
                  <a:pt x="21390" y="590"/>
                  <a:pt x="22234" y="1098"/>
                </a:cubicBezTo>
                <a:cubicBezTo>
                  <a:pt x="23088" y="1616"/>
                  <a:pt x="23972" y="2145"/>
                  <a:pt x="25700" y="2145"/>
                </a:cubicBezTo>
                <a:cubicBezTo>
                  <a:pt x="26432" y="2145"/>
                  <a:pt x="27062" y="2053"/>
                  <a:pt x="27631" y="1860"/>
                </a:cubicBezTo>
                <a:lnTo>
                  <a:pt x="27662" y="1850"/>
                </a:lnTo>
                <a:cubicBezTo>
                  <a:pt x="28241" y="1647"/>
                  <a:pt x="28709" y="1372"/>
                  <a:pt x="29156" y="1098"/>
                </a:cubicBezTo>
                <a:cubicBezTo>
                  <a:pt x="30000" y="590"/>
                  <a:pt x="30875" y="71"/>
                  <a:pt x="32592" y="71"/>
                </a:cubicBezTo>
                <a:cubicBezTo>
                  <a:pt x="34311" y="71"/>
                  <a:pt x="35185" y="590"/>
                  <a:pt x="36028" y="1098"/>
                </a:cubicBezTo>
                <a:cubicBezTo>
                  <a:pt x="36882" y="1616"/>
                  <a:pt x="37756" y="2145"/>
                  <a:pt x="39495" y="2145"/>
                </a:cubicBezTo>
                <a:cubicBezTo>
                  <a:pt x="41233" y="2145"/>
                  <a:pt x="42107" y="1616"/>
                  <a:pt x="42961" y="1098"/>
                </a:cubicBezTo>
                <a:cubicBezTo>
                  <a:pt x="43806" y="590"/>
                  <a:pt x="44680" y="71"/>
                  <a:pt x="46397" y="71"/>
                </a:cubicBezTo>
                <a:close/>
                <a:moveTo>
                  <a:pt x="5002" y="0"/>
                </a:moveTo>
                <a:cubicBezTo>
                  <a:pt x="3265" y="0"/>
                  <a:pt x="2380" y="529"/>
                  <a:pt x="1536" y="1037"/>
                </a:cubicBezTo>
                <a:cubicBezTo>
                  <a:pt x="1078" y="1311"/>
                  <a:pt x="611" y="1596"/>
                  <a:pt x="21" y="1789"/>
                </a:cubicBezTo>
                <a:lnTo>
                  <a:pt x="1" y="1799"/>
                </a:lnTo>
                <a:lnTo>
                  <a:pt x="1" y="5499"/>
                </a:lnTo>
                <a:lnTo>
                  <a:pt x="42" y="5479"/>
                </a:lnTo>
                <a:cubicBezTo>
                  <a:pt x="642" y="5286"/>
                  <a:pt x="1109" y="5002"/>
                  <a:pt x="1566" y="4727"/>
                </a:cubicBezTo>
                <a:cubicBezTo>
                  <a:pt x="2411" y="4218"/>
                  <a:pt x="3285" y="3700"/>
                  <a:pt x="5002" y="3700"/>
                </a:cubicBezTo>
                <a:cubicBezTo>
                  <a:pt x="6721" y="3700"/>
                  <a:pt x="7585" y="4218"/>
                  <a:pt x="8429" y="4727"/>
                </a:cubicBezTo>
                <a:cubicBezTo>
                  <a:pt x="9283" y="5235"/>
                  <a:pt x="10167" y="5764"/>
                  <a:pt x="11905" y="5764"/>
                </a:cubicBezTo>
                <a:cubicBezTo>
                  <a:pt x="13634" y="5764"/>
                  <a:pt x="14518" y="5235"/>
                  <a:pt x="15372" y="4727"/>
                </a:cubicBezTo>
                <a:cubicBezTo>
                  <a:pt x="16216" y="4218"/>
                  <a:pt x="17090" y="3700"/>
                  <a:pt x="18798" y="3700"/>
                </a:cubicBezTo>
                <a:cubicBezTo>
                  <a:pt x="20515" y="3700"/>
                  <a:pt x="21390" y="4218"/>
                  <a:pt x="22234" y="4727"/>
                </a:cubicBezTo>
                <a:cubicBezTo>
                  <a:pt x="23088" y="5235"/>
                  <a:pt x="23972" y="5764"/>
                  <a:pt x="25700" y="5764"/>
                </a:cubicBezTo>
                <a:cubicBezTo>
                  <a:pt x="26432" y="5764"/>
                  <a:pt x="27062" y="5673"/>
                  <a:pt x="27631" y="5490"/>
                </a:cubicBezTo>
                <a:lnTo>
                  <a:pt x="27662" y="5479"/>
                </a:lnTo>
                <a:cubicBezTo>
                  <a:pt x="28241" y="5276"/>
                  <a:pt x="28709" y="5002"/>
                  <a:pt x="29156" y="4727"/>
                </a:cubicBezTo>
                <a:cubicBezTo>
                  <a:pt x="30000" y="4218"/>
                  <a:pt x="30875" y="3700"/>
                  <a:pt x="32592" y="3700"/>
                </a:cubicBezTo>
                <a:cubicBezTo>
                  <a:pt x="34311" y="3700"/>
                  <a:pt x="35185" y="4218"/>
                  <a:pt x="36028" y="4727"/>
                </a:cubicBezTo>
                <a:cubicBezTo>
                  <a:pt x="36882" y="5235"/>
                  <a:pt x="37756" y="5764"/>
                  <a:pt x="39495" y="5764"/>
                </a:cubicBezTo>
                <a:cubicBezTo>
                  <a:pt x="41233" y="5764"/>
                  <a:pt x="42107" y="5235"/>
                  <a:pt x="42961" y="4727"/>
                </a:cubicBezTo>
                <a:cubicBezTo>
                  <a:pt x="43806" y="4218"/>
                  <a:pt x="44680" y="3700"/>
                  <a:pt x="46397" y="3700"/>
                </a:cubicBezTo>
                <a:cubicBezTo>
                  <a:pt x="48116" y="3700"/>
                  <a:pt x="48979" y="4218"/>
                  <a:pt x="49824" y="4727"/>
                </a:cubicBezTo>
                <a:cubicBezTo>
                  <a:pt x="50678" y="5235"/>
                  <a:pt x="51562" y="5764"/>
                  <a:pt x="53300" y="5764"/>
                </a:cubicBezTo>
                <a:cubicBezTo>
                  <a:pt x="55029" y="5764"/>
                  <a:pt x="55913" y="5235"/>
                  <a:pt x="56766" y="4727"/>
                </a:cubicBezTo>
                <a:cubicBezTo>
                  <a:pt x="57306" y="4401"/>
                  <a:pt x="57855" y="4076"/>
                  <a:pt x="58627" y="3883"/>
                </a:cubicBezTo>
                <a:lnTo>
                  <a:pt x="58648" y="3873"/>
                </a:lnTo>
                <a:lnTo>
                  <a:pt x="58648" y="172"/>
                </a:lnTo>
                <a:lnTo>
                  <a:pt x="58607" y="183"/>
                </a:lnTo>
                <a:cubicBezTo>
                  <a:pt x="57834" y="376"/>
                  <a:pt x="57275" y="721"/>
                  <a:pt x="56726" y="1037"/>
                </a:cubicBezTo>
                <a:cubicBezTo>
                  <a:pt x="55882" y="1545"/>
                  <a:pt x="55008" y="2074"/>
                  <a:pt x="53300" y="2074"/>
                </a:cubicBezTo>
                <a:cubicBezTo>
                  <a:pt x="51582" y="2074"/>
                  <a:pt x="50708" y="1545"/>
                  <a:pt x="49864" y="1037"/>
                </a:cubicBezTo>
                <a:cubicBezTo>
                  <a:pt x="49010" y="529"/>
                  <a:pt x="48126" y="0"/>
                  <a:pt x="46397" y="0"/>
                </a:cubicBezTo>
                <a:cubicBezTo>
                  <a:pt x="44659" y="0"/>
                  <a:pt x="43775" y="529"/>
                  <a:pt x="42931" y="1037"/>
                </a:cubicBezTo>
                <a:cubicBezTo>
                  <a:pt x="42087" y="1545"/>
                  <a:pt x="41213" y="2074"/>
                  <a:pt x="39495" y="2074"/>
                </a:cubicBezTo>
                <a:cubicBezTo>
                  <a:pt x="37777" y="2074"/>
                  <a:pt x="36903" y="1545"/>
                  <a:pt x="36059" y="1037"/>
                </a:cubicBezTo>
                <a:cubicBezTo>
                  <a:pt x="35205" y="529"/>
                  <a:pt x="34331" y="0"/>
                  <a:pt x="32592" y="0"/>
                </a:cubicBezTo>
                <a:cubicBezTo>
                  <a:pt x="30854" y="0"/>
                  <a:pt x="29980" y="529"/>
                  <a:pt x="29126" y="1037"/>
                </a:cubicBezTo>
                <a:cubicBezTo>
                  <a:pt x="28668" y="1311"/>
                  <a:pt x="28201" y="1596"/>
                  <a:pt x="27611" y="1789"/>
                </a:cubicBezTo>
                <a:lnTo>
                  <a:pt x="27591" y="1799"/>
                </a:lnTo>
                <a:cubicBezTo>
                  <a:pt x="27032" y="1982"/>
                  <a:pt x="26412" y="2074"/>
                  <a:pt x="25700" y="2074"/>
                </a:cubicBezTo>
                <a:cubicBezTo>
                  <a:pt x="23992" y="2074"/>
                  <a:pt x="23118" y="1545"/>
                  <a:pt x="22274" y="1037"/>
                </a:cubicBezTo>
                <a:cubicBezTo>
                  <a:pt x="21421" y="529"/>
                  <a:pt x="20536" y="0"/>
                  <a:pt x="18798" y="0"/>
                </a:cubicBezTo>
                <a:cubicBezTo>
                  <a:pt x="17070" y="0"/>
                  <a:pt x="16185" y="529"/>
                  <a:pt x="15331" y="1037"/>
                </a:cubicBezTo>
                <a:cubicBezTo>
                  <a:pt x="14487" y="1545"/>
                  <a:pt x="13613" y="2074"/>
                  <a:pt x="11905" y="2074"/>
                </a:cubicBezTo>
                <a:cubicBezTo>
                  <a:pt x="10187" y="2074"/>
                  <a:pt x="9313" y="1545"/>
                  <a:pt x="8469" y="1037"/>
                </a:cubicBezTo>
                <a:cubicBezTo>
                  <a:pt x="7615" y="529"/>
                  <a:pt x="6731" y="0"/>
                  <a:pt x="5002" y="0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96" name="Google Shape;296;p24"/>
          <p:cNvSpPr/>
          <p:nvPr/>
        </p:nvSpPr>
        <p:spPr>
          <a:xfrm>
            <a:off x="-109794" y="3985312"/>
            <a:ext cx="12412103" cy="962664"/>
          </a:xfrm>
          <a:custGeom>
            <a:avLst/>
            <a:gdLst/>
            <a:ahLst/>
            <a:cxnLst/>
            <a:rect l="l" t="t" r="r" b="b"/>
            <a:pathLst>
              <a:path w="58586" h="5693" extrusionOk="0">
                <a:moveTo>
                  <a:pt x="4971" y="0"/>
                </a:moveTo>
                <a:cubicBezTo>
                  <a:pt x="2319" y="0"/>
                  <a:pt x="1709" y="1220"/>
                  <a:pt x="1" y="1779"/>
                </a:cubicBezTo>
                <a:lnTo>
                  <a:pt x="1" y="5408"/>
                </a:lnTo>
                <a:cubicBezTo>
                  <a:pt x="1709" y="4839"/>
                  <a:pt x="2319" y="3630"/>
                  <a:pt x="4971" y="3630"/>
                </a:cubicBezTo>
                <a:cubicBezTo>
                  <a:pt x="8418" y="3630"/>
                  <a:pt x="8418" y="5693"/>
                  <a:pt x="11874" y="5693"/>
                </a:cubicBezTo>
                <a:cubicBezTo>
                  <a:pt x="15320" y="5693"/>
                  <a:pt x="15320" y="3630"/>
                  <a:pt x="18767" y="3630"/>
                </a:cubicBezTo>
                <a:cubicBezTo>
                  <a:pt x="22223" y="3630"/>
                  <a:pt x="22223" y="5693"/>
                  <a:pt x="25669" y="5693"/>
                </a:cubicBezTo>
                <a:cubicBezTo>
                  <a:pt x="26472" y="5693"/>
                  <a:pt x="27082" y="5581"/>
                  <a:pt x="27591" y="5419"/>
                </a:cubicBezTo>
                <a:lnTo>
                  <a:pt x="27591" y="5408"/>
                </a:lnTo>
                <a:cubicBezTo>
                  <a:pt x="29298" y="4839"/>
                  <a:pt x="29908" y="3630"/>
                  <a:pt x="32561" y="3630"/>
                </a:cubicBezTo>
                <a:cubicBezTo>
                  <a:pt x="36008" y="3630"/>
                  <a:pt x="36008" y="5693"/>
                  <a:pt x="39464" y="5693"/>
                </a:cubicBezTo>
                <a:cubicBezTo>
                  <a:pt x="42910" y="5693"/>
                  <a:pt x="42910" y="3630"/>
                  <a:pt x="46366" y="3630"/>
                </a:cubicBezTo>
                <a:cubicBezTo>
                  <a:pt x="49813" y="3630"/>
                  <a:pt x="49813" y="5693"/>
                  <a:pt x="53269" y="5693"/>
                </a:cubicBezTo>
                <a:cubicBezTo>
                  <a:pt x="56085" y="5693"/>
                  <a:pt x="56604" y="4310"/>
                  <a:pt x="58586" y="3802"/>
                </a:cubicBezTo>
                <a:lnTo>
                  <a:pt x="58586" y="173"/>
                </a:lnTo>
                <a:cubicBezTo>
                  <a:pt x="56604" y="682"/>
                  <a:pt x="56085" y="2064"/>
                  <a:pt x="53269" y="2064"/>
                </a:cubicBezTo>
                <a:cubicBezTo>
                  <a:pt x="49813" y="2064"/>
                  <a:pt x="49813" y="0"/>
                  <a:pt x="46366" y="0"/>
                </a:cubicBezTo>
                <a:cubicBezTo>
                  <a:pt x="42910" y="0"/>
                  <a:pt x="42910" y="2064"/>
                  <a:pt x="39464" y="2064"/>
                </a:cubicBezTo>
                <a:cubicBezTo>
                  <a:pt x="36008" y="2064"/>
                  <a:pt x="36008" y="0"/>
                  <a:pt x="32561" y="0"/>
                </a:cubicBezTo>
                <a:cubicBezTo>
                  <a:pt x="29908" y="0"/>
                  <a:pt x="29298" y="1220"/>
                  <a:pt x="27591" y="1779"/>
                </a:cubicBezTo>
                <a:lnTo>
                  <a:pt x="27591" y="1789"/>
                </a:lnTo>
                <a:cubicBezTo>
                  <a:pt x="27082" y="1962"/>
                  <a:pt x="26472" y="2064"/>
                  <a:pt x="25669" y="2064"/>
                </a:cubicBezTo>
                <a:cubicBezTo>
                  <a:pt x="22223" y="2064"/>
                  <a:pt x="22223" y="0"/>
                  <a:pt x="18767" y="0"/>
                </a:cubicBezTo>
                <a:cubicBezTo>
                  <a:pt x="15320" y="0"/>
                  <a:pt x="15320" y="2064"/>
                  <a:pt x="11874" y="2064"/>
                </a:cubicBezTo>
                <a:cubicBezTo>
                  <a:pt x="8418" y="2064"/>
                  <a:pt x="8418" y="0"/>
                  <a:pt x="4971" y="0"/>
                </a:cubicBezTo>
                <a:close/>
              </a:path>
            </a:pathLst>
          </a:custGeom>
          <a:solidFill>
            <a:srgbClr val="FFDA9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97" name="Google Shape;297;p24"/>
          <p:cNvSpPr/>
          <p:nvPr/>
        </p:nvSpPr>
        <p:spPr>
          <a:xfrm>
            <a:off x="-116360" y="3978379"/>
            <a:ext cx="12425239" cy="976528"/>
          </a:xfrm>
          <a:custGeom>
            <a:avLst/>
            <a:gdLst/>
            <a:ahLst/>
            <a:cxnLst/>
            <a:rect l="l" t="t" r="r" b="b"/>
            <a:pathLst>
              <a:path w="58648" h="5775" extrusionOk="0">
                <a:moveTo>
                  <a:pt x="46397" y="72"/>
                </a:moveTo>
                <a:cubicBezTo>
                  <a:pt x="48116" y="72"/>
                  <a:pt x="48979" y="601"/>
                  <a:pt x="49824" y="1098"/>
                </a:cubicBezTo>
                <a:cubicBezTo>
                  <a:pt x="50678" y="1617"/>
                  <a:pt x="51562" y="2146"/>
                  <a:pt x="53300" y="2146"/>
                </a:cubicBezTo>
                <a:cubicBezTo>
                  <a:pt x="55029" y="2146"/>
                  <a:pt x="55913" y="1617"/>
                  <a:pt x="56766" y="1098"/>
                </a:cubicBezTo>
                <a:cubicBezTo>
                  <a:pt x="57295" y="784"/>
                  <a:pt x="57834" y="458"/>
                  <a:pt x="58587" y="265"/>
                </a:cubicBezTo>
                <a:lnTo>
                  <a:pt x="58587" y="3823"/>
                </a:lnTo>
                <a:cubicBezTo>
                  <a:pt x="57824" y="4016"/>
                  <a:pt x="57265" y="4351"/>
                  <a:pt x="56726" y="4667"/>
                </a:cubicBezTo>
                <a:cubicBezTo>
                  <a:pt x="55882" y="5175"/>
                  <a:pt x="55008" y="5704"/>
                  <a:pt x="53300" y="5704"/>
                </a:cubicBezTo>
                <a:cubicBezTo>
                  <a:pt x="51582" y="5704"/>
                  <a:pt x="50708" y="5175"/>
                  <a:pt x="49864" y="4667"/>
                </a:cubicBezTo>
                <a:cubicBezTo>
                  <a:pt x="49010" y="4159"/>
                  <a:pt x="48126" y="3630"/>
                  <a:pt x="46397" y="3630"/>
                </a:cubicBezTo>
                <a:cubicBezTo>
                  <a:pt x="44659" y="3630"/>
                  <a:pt x="43775" y="4159"/>
                  <a:pt x="42931" y="4667"/>
                </a:cubicBezTo>
                <a:cubicBezTo>
                  <a:pt x="42087" y="5175"/>
                  <a:pt x="41213" y="5704"/>
                  <a:pt x="39495" y="5704"/>
                </a:cubicBezTo>
                <a:cubicBezTo>
                  <a:pt x="37777" y="5704"/>
                  <a:pt x="36903" y="5175"/>
                  <a:pt x="36059" y="4667"/>
                </a:cubicBezTo>
                <a:cubicBezTo>
                  <a:pt x="35205" y="4159"/>
                  <a:pt x="34331" y="3630"/>
                  <a:pt x="32592" y="3630"/>
                </a:cubicBezTo>
                <a:cubicBezTo>
                  <a:pt x="30854" y="3630"/>
                  <a:pt x="29980" y="4159"/>
                  <a:pt x="29126" y="4667"/>
                </a:cubicBezTo>
                <a:cubicBezTo>
                  <a:pt x="28668" y="4941"/>
                  <a:pt x="28201" y="5226"/>
                  <a:pt x="27611" y="5419"/>
                </a:cubicBezTo>
                <a:lnTo>
                  <a:pt x="27591" y="5429"/>
                </a:lnTo>
                <a:cubicBezTo>
                  <a:pt x="27032" y="5612"/>
                  <a:pt x="26412" y="5704"/>
                  <a:pt x="25700" y="5704"/>
                </a:cubicBezTo>
                <a:cubicBezTo>
                  <a:pt x="23992" y="5704"/>
                  <a:pt x="23118" y="5175"/>
                  <a:pt x="22274" y="4667"/>
                </a:cubicBezTo>
                <a:cubicBezTo>
                  <a:pt x="21421" y="4159"/>
                  <a:pt x="20536" y="3630"/>
                  <a:pt x="18798" y="3630"/>
                </a:cubicBezTo>
                <a:cubicBezTo>
                  <a:pt x="17070" y="3630"/>
                  <a:pt x="16185" y="4159"/>
                  <a:pt x="15331" y="4667"/>
                </a:cubicBezTo>
                <a:cubicBezTo>
                  <a:pt x="14487" y="5175"/>
                  <a:pt x="13613" y="5704"/>
                  <a:pt x="11905" y="5704"/>
                </a:cubicBezTo>
                <a:cubicBezTo>
                  <a:pt x="10187" y="5704"/>
                  <a:pt x="9313" y="5175"/>
                  <a:pt x="8469" y="4667"/>
                </a:cubicBezTo>
                <a:cubicBezTo>
                  <a:pt x="7615" y="4159"/>
                  <a:pt x="6731" y="3630"/>
                  <a:pt x="5002" y="3630"/>
                </a:cubicBezTo>
                <a:cubicBezTo>
                  <a:pt x="3265" y="3630"/>
                  <a:pt x="2380" y="4159"/>
                  <a:pt x="1536" y="4667"/>
                </a:cubicBezTo>
                <a:cubicBezTo>
                  <a:pt x="1089" y="4931"/>
                  <a:pt x="631" y="5205"/>
                  <a:pt x="62" y="5409"/>
                </a:cubicBezTo>
                <a:lnTo>
                  <a:pt x="62" y="1851"/>
                </a:lnTo>
                <a:cubicBezTo>
                  <a:pt x="652" y="1647"/>
                  <a:pt x="1119" y="1373"/>
                  <a:pt x="1566" y="1098"/>
                </a:cubicBezTo>
                <a:cubicBezTo>
                  <a:pt x="2411" y="601"/>
                  <a:pt x="3285" y="72"/>
                  <a:pt x="5002" y="72"/>
                </a:cubicBezTo>
                <a:cubicBezTo>
                  <a:pt x="6721" y="72"/>
                  <a:pt x="7585" y="601"/>
                  <a:pt x="8429" y="1098"/>
                </a:cubicBezTo>
                <a:cubicBezTo>
                  <a:pt x="9283" y="1617"/>
                  <a:pt x="10167" y="2146"/>
                  <a:pt x="11905" y="2146"/>
                </a:cubicBezTo>
                <a:cubicBezTo>
                  <a:pt x="13634" y="2146"/>
                  <a:pt x="14518" y="1617"/>
                  <a:pt x="15372" y="1098"/>
                </a:cubicBezTo>
                <a:cubicBezTo>
                  <a:pt x="16216" y="601"/>
                  <a:pt x="17090" y="72"/>
                  <a:pt x="18798" y="72"/>
                </a:cubicBezTo>
                <a:cubicBezTo>
                  <a:pt x="20515" y="72"/>
                  <a:pt x="21390" y="601"/>
                  <a:pt x="22234" y="1098"/>
                </a:cubicBezTo>
                <a:cubicBezTo>
                  <a:pt x="23088" y="1617"/>
                  <a:pt x="23972" y="2146"/>
                  <a:pt x="25700" y="2146"/>
                </a:cubicBezTo>
                <a:cubicBezTo>
                  <a:pt x="26432" y="2146"/>
                  <a:pt x="27062" y="2054"/>
                  <a:pt x="27631" y="1861"/>
                </a:cubicBezTo>
                <a:lnTo>
                  <a:pt x="27662" y="1851"/>
                </a:lnTo>
                <a:cubicBezTo>
                  <a:pt x="28241" y="1647"/>
                  <a:pt x="28709" y="1373"/>
                  <a:pt x="29156" y="1098"/>
                </a:cubicBezTo>
                <a:cubicBezTo>
                  <a:pt x="30000" y="601"/>
                  <a:pt x="30875" y="72"/>
                  <a:pt x="32592" y="72"/>
                </a:cubicBezTo>
                <a:cubicBezTo>
                  <a:pt x="34311" y="72"/>
                  <a:pt x="35185" y="601"/>
                  <a:pt x="36028" y="1098"/>
                </a:cubicBezTo>
                <a:cubicBezTo>
                  <a:pt x="36882" y="1617"/>
                  <a:pt x="37756" y="2146"/>
                  <a:pt x="39495" y="2146"/>
                </a:cubicBezTo>
                <a:cubicBezTo>
                  <a:pt x="41233" y="2146"/>
                  <a:pt x="42107" y="1617"/>
                  <a:pt x="42961" y="1098"/>
                </a:cubicBezTo>
                <a:cubicBezTo>
                  <a:pt x="43806" y="601"/>
                  <a:pt x="44680" y="72"/>
                  <a:pt x="46397" y="72"/>
                </a:cubicBezTo>
                <a:close/>
                <a:moveTo>
                  <a:pt x="5002" y="0"/>
                </a:moveTo>
                <a:cubicBezTo>
                  <a:pt x="3265" y="0"/>
                  <a:pt x="2380" y="529"/>
                  <a:pt x="1536" y="1048"/>
                </a:cubicBezTo>
                <a:cubicBezTo>
                  <a:pt x="1078" y="1312"/>
                  <a:pt x="611" y="1597"/>
                  <a:pt x="21" y="1790"/>
                </a:cubicBezTo>
                <a:lnTo>
                  <a:pt x="1" y="1800"/>
                </a:lnTo>
                <a:lnTo>
                  <a:pt x="1" y="5501"/>
                </a:lnTo>
                <a:lnTo>
                  <a:pt x="42" y="5480"/>
                </a:lnTo>
                <a:cubicBezTo>
                  <a:pt x="642" y="5287"/>
                  <a:pt x="1109" y="5002"/>
                  <a:pt x="1566" y="4728"/>
                </a:cubicBezTo>
                <a:cubicBezTo>
                  <a:pt x="2411" y="4220"/>
                  <a:pt x="3285" y="3701"/>
                  <a:pt x="5002" y="3701"/>
                </a:cubicBezTo>
                <a:cubicBezTo>
                  <a:pt x="6721" y="3701"/>
                  <a:pt x="7585" y="4220"/>
                  <a:pt x="8429" y="4728"/>
                </a:cubicBezTo>
                <a:cubicBezTo>
                  <a:pt x="9283" y="5246"/>
                  <a:pt x="10167" y="5775"/>
                  <a:pt x="11905" y="5775"/>
                </a:cubicBezTo>
                <a:cubicBezTo>
                  <a:pt x="13634" y="5775"/>
                  <a:pt x="14518" y="5246"/>
                  <a:pt x="15372" y="4728"/>
                </a:cubicBezTo>
                <a:cubicBezTo>
                  <a:pt x="16216" y="4220"/>
                  <a:pt x="17090" y="3701"/>
                  <a:pt x="18798" y="3701"/>
                </a:cubicBezTo>
                <a:cubicBezTo>
                  <a:pt x="20515" y="3701"/>
                  <a:pt x="21390" y="4220"/>
                  <a:pt x="22234" y="4728"/>
                </a:cubicBezTo>
                <a:cubicBezTo>
                  <a:pt x="23088" y="5246"/>
                  <a:pt x="23972" y="5775"/>
                  <a:pt x="25700" y="5775"/>
                </a:cubicBezTo>
                <a:cubicBezTo>
                  <a:pt x="26432" y="5775"/>
                  <a:pt x="27062" y="5683"/>
                  <a:pt x="27631" y="5490"/>
                </a:cubicBezTo>
                <a:lnTo>
                  <a:pt x="27662" y="5480"/>
                </a:lnTo>
                <a:cubicBezTo>
                  <a:pt x="28241" y="5277"/>
                  <a:pt x="28709" y="5002"/>
                  <a:pt x="29156" y="4728"/>
                </a:cubicBezTo>
                <a:cubicBezTo>
                  <a:pt x="30000" y="4220"/>
                  <a:pt x="30875" y="3701"/>
                  <a:pt x="32592" y="3701"/>
                </a:cubicBezTo>
                <a:cubicBezTo>
                  <a:pt x="34311" y="3701"/>
                  <a:pt x="35185" y="4220"/>
                  <a:pt x="36028" y="4728"/>
                </a:cubicBezTo>
                <a:cubicBezTo>
                  <a:pt x="36882" y="5246"/>
                  <a:pt x="37756" y="5775"/>
                  <a:pt x="39495" y="5775"/>
                </a:cubicBezTo>
                <a:cubicBezTo>
                  <a:pt x="41233" y="5775"/>
                  <a:pt x="42107" y="5246"/>
                  <a:pt x="42961" y="4728"/>
                </a:cubicBezTo>
                <a:cubicBezTo>
                  <a:pt x="43806" y="4220"/>
                  <a:pt x="44680" y="3701"/>
                  <a:pt x="46397" y="3701"/>
                </a:cubicBezTo>
                <a:cubicBezTo>
                  <a:pt x="48116" y="3701"/>
                  <a:pt x="48979" y="4220"/>
                  <a:pt x="49824" y="4728"/>
                </a:cubicBezTo>
                <a:cubicBezTo>
                  <a:pt x="50678" y="5246"/>
                  <a:pt x="51562" y="5775"/>
                  <a:pt x="53300" y="5775"/>
                </a:cubicBezTo>
                <a:cubicBezTo>
                  <a:pt x="55029" y="5775"/>
                  <a:pt x="55913" y="5246"/>
                  <a:pt x="56766" y="4728"/>
                </a:cubicBezTo>
                <a:cubicBezTo>
                  <a:pt x="57306" y="4412"/>
                  <a:pt x="57855" y="4077"/>
                  <a:pt x="58627" y="3884"/>
                </a:cubicBezTo>
                <a:lnTo>
                  <a:pt x="58648" y="3874"/>
                </a:lnTo>
                <a:lnTo>
                  <a:pt x="58648" y="174"/>
                </a:lnTo>
                <a:lnTo>
                  <a:pt x="58607" y="183"/>
                </a:lnTo>
                <a:cubicBezTo>
                  <a:pt x="57834" y="387"/>
                  <a:pt x="57275" y="723"/>
                  <a:pt x="56726" y="1048"/>
                </a:cubicBezTo>
                <a:cubicBezTo>
                  <a:pt x="55882" y="1546"/>
                  <a:pt x="55008" y="2074"/>
                  <a:pt x="53300" y="2074"/>
                </a:cubicBezTo>
                <a:cubicBezTo>
                  <a:pt x="51582" y="2074"/>
                  <a:pt x="50708" y="1546"/>
                  <a:pt x="49864" y="1048"/>
                </a:cubicBezTo>
                <a:cubicBezTo>
                  <a:pt x="49010" y="529"/>
                  <a:pt x="48126" y="0"/>
                  <a:pt x="46397" y="0"/>
                </a:cubicBezTo>
                <a:cubicBezTo>
                  <a:pt x="44659" y="0"/>
                  <a:pt x="43775" y="529"/>
                  <a:pt x="42931" y="1048"/>
                </a:cubicBezTo>
                <a:cubicBezTo>
                  <a:pt x="42087" y="1546"/>
                  <a:pt x="41213" y="2074"/>
                  <a:pt x="39495" y="2074"/>
                </a:cubicBezTo>
                <a:cubicBezTo>
                  <a:pt x="37777" y="2074"/>
                  <a:pt x="36903" y="1546"/>
                  <a:pt x="36059" y="1048"/>
                </a:cubicBezTo>
                <a:cubicBezTo>
                  <a:pt x="35205" y="529"/>
                  <a:pt x="34331" y="0"/>
                  <a:pt x="32592" y="0"/>
                </a:cubicBezTo>
                <a:cubicBezTo>
                  <a:pt x="30854" y="0"/>
                  <a:pt x="29980" y="529"/>
                  <a:pt x="29126" y="1048"/>
                </a:cubicBezTo>
                <a:cubicBezTo>
                  <a:pt x="28668" y="1312"/>
                  <a:pt x="28201" y="1597"/>
                  <a:pt x="27611" y="1790"/>
                </a:cubicBezTo>
                <a:lnTo>
                  <a:pt x="27591" y="1800"/>
                </a:lnTo>
                <a:cubicBezTo>
                  <a:pt x="27032" y="1983"/>
                  <a:pt x="26412" y="2074"/>
                  <a:pt x="25700" y="2074"/>
                </a:cubicBezTo>
                <a:cubicBezTo>
                  <a:pt x="23992" y="2074"/>
                  <a:pt x="23118" y="1546"/>
                  <a:pt x="22274" y="1048"/>
                </a:cubicBezTo>
                <a:cubicBezTo>
                  <a:pt x="21421" y="529"/>
                  <a:pt x="20536" y="0"/>
                  <a:pt x="18798" y="0"/>
                </a:cubicBezTo>
                <a:cubicBezTo>
                  <a:pt x="17070" y="0"/>
                  <a:pt x="16185" y="529"/>
                  <a:pt x="15331" y="1048"/>
                </a:cubicBezTo>
                <a:cubicBezTo>
                  <a:pt x="14487" y="1546"/>
                  <a:pt x="13613" y="2074"/>
                  <a:pt x="11905" y="2074"/>
                </a:cubicBezTo>
                <a:cubicBezTo>
                  <a:pt x="10187" y="2074"/>
                  <a:pt x="9313" y="1546"/>
                  <a:pt x="8469" y="1048"/>
                </a:cubicBezTo>
                <a:cubicBezTo>
                  <a:pt x="7615" y="529"/>
                  <a:pt x="6731" y="0"/>
                  <a:pt x="5002" y="0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298" name="Google Shape;298;p24"/>
          <p:cNvSpPr txBox="1">
            <a:spLocks noGrp="1"/>
          </p:cNvSpPr>
          <p:nvPr>
            <p:ph type="title"/>
          </p:nvPr>
        </p:nvSpPr>
        <p:spPr>
          <a:xfrm>
            <a:off x="1856679" y="1320443"/>
            <a:ext cx="5917245" cy="7638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299" name="Google Shape;299;p24"/>
          <p:cNvSpPr txBox="1">
            <a:spLocks noGrp="1"/>
          </p:cNvSpPr>
          <p:nvPr>
            <p:ph type="subTitle" idx="1"/>
          </p:nvPr>
        </p:nvSpPr>
        <p:spPr>
          <a:xfrm>
            <a:off x="1856739" y="2206373"/>
            <a:ext cx="5917245" cy="9550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7732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13">
  <p:cSld name="Title and text 13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5"/>
          <p:cNvSpPr/>
          <p:nvPr/>
        </p:nvSpPr>
        <p:spPr>
          <a:xfrm>
            <a:off x="-222724" y="1113498"/>
            <a:ext cx="12637984" cy="6454364"/>
          </a:xfrm>
          <a:custGeom>
            <a:avLst/>
            <a:gdLst/>
            <a:ahLst/>
            <a:cxnLst/>
            <a:rect l="l" t="t" r="r" b="b"/>
            <a:pathLst>
              <a:path w="61057" h="39068" extrusionOk="0">
                <a:moveTo>
                  <a:pt x="11" y="1"/>
                </a:moveTo>
                <a:cubicBezTo>
                  <a:pt x="1" y="11"/>
                  <a:pt x="733" y="38823"/>
                  <a:pt x="733" y="38823"/>
                </a:cubicBezTo>
                <a:lnTo>
                  <a:pt x="60944" y="39067"/>
                </a:lnTo>
                <a:lnTo>
                  <a:pt x="61056" y="30061"/>
                </a:lnTo>
                <a:cubicBezTo>
                  <a:pt x="57498" y="23961"/>
                  <a:pt x="50148" y="19976"/>
                  <a:pt x="41954" y="19508"/>
                </a:cubicBezTo>
                <a:cubicBezTo>
                  <a:pt x="40691" y="19438"/>
                  <a:pt x="39444" y="19413"/>
                  <a:pt x="38214" y="19413"/>
                </a:cubicBezTo>
                <a:cubicBezTo>
                  <a:pt x="35040" y="19413"/>
                  <a:pt x="31977" y="19582"/>
                  <a:pt x="29031" y="19582"/>
                </a:cubicBezTo>
                <a:cubicBezTo>
                  <a:pt x="27037" y="19582"/>
                  <a:pt x="25095" y="19504"/>
                  <a:pt x="23209" y="19244"/>
                </a:cubicBezTo>
                <a:cubicBezTo>
                  <a:pt x="11945" y="17547"/>
                  <a:pt x="2664" y="8947"/>
                  <a:pt x="11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02" name="Google Shape;302;p25"/>
          <p:cNvSpPr txBox="1">
            <a:spLocks noGrp="1"/>
          </p:cNvSpPr>
          <p:nvPr>
            <p:ph type="title"/>
          </p:nvPr>
        </p:nvSpPr>
        <p:spPr>
          <a:xfrm>
            <a:off x="5211860" y="1235667"/>
            <a:ext cx="5917245" cy="10500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5149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03" name="Google Shape;303;p25"/>
          <p:cNvSpPr txBox="1">
            <a:spLocks noGrp="1"/>
          </p:cNvSpPr>
          <p:nvPr>
            <p:ph type="subTitle" idx="1"/>
          </p:nvPr>
        </p:nvSpPr>
        <p:spPr>
          <a:xfrm>
            <a:off x="5409868" y="2285669"/>
            <a:ext cx="5521472" cy="12407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1174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14">
  <p:cSld name="Title and text 14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6"/>
          <p:cNvSpPr/>
          <p:nvPr/>
        </p:nvSpPr>
        <p:spPr>
          <a:xfrm>
            <a:off x="-998141" y="796769"/>
            <a:ext cx="13802600" cy="6390491"/>
          </a:xfrm>
          <a:custGeom>
            <a:avLst/>
            <a:gdLst/>
            <a:ahLst/>
            <a:cxnLst/>
            <a:rect l="l" t="t" r="r" b="b"/>
            <a:pathLst>
              <a:path w="65683" h="38101" extrusionOk="0">
                <a:moveTo>
                  <a:pt x="24267" y="0"/>
                </a:moveTo>
                <a:lnTo>
                  <a:pt x="1" y="295"/>
                </a:lnTo>
                <a:lnTo>
                  <a:pt x="570" y="27295"/>
                </a:lnTo>
                <a:cubicBezTo>
                  <a:pt x="2292" y="26450"/>
                  <a:pt x="4285" y="25933"/>
                  <a:pt x="6581" y="25933"/>
                </a:cubicBezTo>
                <a:cubicBezTo>
                  <a:pt x="10004" y="25933"/>
                  <a:pt x="14101" y="27083"/>
                  <a:pt x="18981" y="30010"/>
                </a:cubicBezTo>
                <a:cubicBezTo>
                  <a:pt x="28444" y="35690"/>
                  <a:pt x="36224" y="38100"/>
                  <a:pt x="42608" y="38100"/>
                </a:cubicBezTo>
                <a:cubicBezTo>
                  <a:pt x="52880" y="38100"/>
                  <a:pt x="59535" y="31858"/>
                  <a:pt x="63760" y="22955"/>
                </a:cubicBezTo>
                <a:cubicBezTo>
                  <a:pt x="65682" y="18909"/>
                  <a:pt x="62836" y="5530"/>
                  <a:pt x="63862" y="732"/>
                </a:cubicBezTo>
                <a:cubicBezTo>
                  <a:pt x="45157" y="143"/>
                  <a:pt x="24267" y="0"/>
                  <a:pt x="2426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06" name="Google Shape;306;p26"/>
          <p:cNvSpPr/>
          <p:nvPr/>
        </p:nvSpPr>
        <p:spPr>
          <a:xfrm>
            <a:off x="-412685" y="-2253678"/>
            <a:ext cx="13680509" cy="5573167"/>
          </a:xfrm>
          <a:custGeom>
            <a:avLst/>
            <a:gdLst/>
            <a:ahLst/>
            <a:cxnLst/>
            <a:rect l="l" t="t" r="r" b="b"/>
            <a:pathLst>
              <a:path w="65102" h="33228" extrusionOk="0">
                <a:moveTo>
                  <a:pt x="61798" y="0"/>
                </a:moveTo>
                <a:lnTo>
                  <a:pt x="560" y="722"/>
                </a:lnTo>
                <a:lnTo>
                  <a:pt x="0" y="27723"/>
                </a:lnTo>
                <a:cubicBezTo>
                  <a:pt x="2223" y="24868"/>
                  <a:pt x="5520" y="22384"/>
                  <a:pt x="10271" y="22384"/>
                </a:cubicBezTo>
                <a:cubicBezTo>
                  <a:pt x="13321" y="22384"/>
                  <a:pt x="16970" y="23408"/>
                  <a:pt x="21318" y="26015"/>
                </a:cubicBezTo>
                <a:cubicBezTo>
                  <a:pt x="29748" y="31079"/>
                  <a:pt x="36680" y="33228"/>
                  <a:pt x="42367" y="33228"/>
                </a:cubicBezTo>
                <a:cubicBezTo>
                  <a:pt x="55675" y="33228"/>
                  <a:pt x="62167" y="21461"/>
                  <a:pt x="65102" y="7757"/>
                </a:cubicBezTo>
                <a:lnTo>
                  <a:pt x="61798" y="0"/>
                </a:ln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07" name="Google Shape;307;p26"/>
          <p:cNvSpPr txBox="1">
            <a:spLocks noGrp="1"/>
          </p:cNvSpPr>
          <p:nvPr>
            <p:ph type="title"/>
          </p:nvPr>
        </p:nvSpPr>
        <p:spPr>
          <a:xfrm>
            <a:off x="1008483" y="4359005"/>
            <a:ext cx="10175436" cy="7638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08" name="Google Shape;308;p26"/>
          <p:cNvSpPr txBox="1">
            <a:spLocks noGrp="1"/>
          </p:cNvSpPr>
          <p:nvPr>
            <p:ph type="subTitle" idx="1"/>
          </p:nvPr>
        </p:nvSpPr>
        <p:spPr>
          <a:xfrm>
            <a:off x="1008626" y="5048743"/>
            <a:ext cx="10175436" cy="5792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94257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15">
  <p:cSld name="Title and text 15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7"/>
          <p:cNvSpPr/>
          <p:nvPr/>
        </p:nvSpPr>
        <p:spPr>
          <a:xfrm>
            <a:off x="-1489955" y="-1157867"/>
            <a:ext cx="6799765" cy="8260353"/>
          </a:xfrm>
          <a:custGeom>
            <a:avLst/>
            <a:gdLst/>
            <a:ahLst/>
            <a:cxnLst/>
            <a:rect l="l" t="t" r="r" b="b"/>
            <a:pathLst>
              <a:path w="32613" h="49637" extrusionOk="0">
                <a:moveTo>
                  <a:pt x="21297" y="1"/>
                </a:moveTo>
                <a:cubicBezTo>
                  <a:pt x="19527" y="1"/>
                  <a:pt x="17757" y="233"/>
                  <a:pt x="16052" y="703"/>
                </a:cubicBezTo>
                <a:cubicBezTo>
                  <a:pt x="11427" y="1984"/>
                  <a:pt x="7309" y="4993"/>
                  <a:pt x="4687" y="9008"/>
                </a:cubicBezTo>
                <a:cubicBezTo>
                  <a:pt x="1698" y="13593"/>
                  <a:pt x="722" y="19205"/>
                  <a:pt x="428" y="24674"/>
                </a:cubicBezTo>
                <a:cubicBezTo>
                  <a:pt x="1" y="32359"/>
                  <a:pt x="905" y="40471"/>
                  <a:pt x="5236" y="46835"/>
                </a:cubicBezTo>
                <a:cubicBezTo>
                  <a:pt x="5775" y="47617"/>
                  <a:pt x="6385" y="48401"/>
                  <a:pt x="7208" y="48889"/>
                </a:cubicBezTo>
                <a:cubicBezTo>
                  <a:pt x="8337" y="49560"/>
                  <a:pt x="9729" y="49600"/>
                  <a:pt x="11050" y="49630"/>
                </a:cubicBezTo>
                <a:cubicBezTo>
                  <a:pt x="11271" y="49634"/>
                  <a:pt x="11493" y="49636"/>
                  <a:pt x="11718" y="49636"/>
                </a:cubicBezTo>
                <a:cubicBezTo>
                  <a:pt x="14098" y="49636"/>
                  <a:pt x="16670" y="49378"/>
                  <a:pt x="18146" y="47567"/>
                </a:cubicBezTo>
                <a:cubicBezTo>
                  <a:pt x="18929" y="46591"/>
                  <a:pt x="19255" y="45331"/>
                  <a:pt x="19478" y="44090"/>
                </a:cubicBezTo>
                <a:cubicBezTo>
                  <a:pt x="19773" y="42474"/>
                  <a:pt x="19966" y="40827"/>
                  <a:pt x="19824" y="39200"/>
                </a:cubicBezTo>
                <a:cubicBezTo>
                  <a:pt x="19529" y="35744"/>
                  <a:pt x="17811" y="32572"/>
                  <a:pt x="17089" y="29187"/>
                </a:cubicBezTo>
                <a:cubicBezTo>
                  <a:pt x="16368" y="25792"/>
                  <a:pt x="17048" y="21593"/>
                  <a:pt x="20129" y="20018"/>
                </a:cubicBezTo>
                <a:cubicBezTo>
                  <a:pt x="22060" y="19031"/>
                  <a:pt x="24388" y="19347"/>
                  <a:pt x="26482" y="18818"/>
                </a:cubicBezTo>
                <a:cubicBezTo>
                  <a:pt x="29979" y="17924"/>
                  <a:pt x="32612" y="14396"/>
                  <a:pt x="32470" y="10797"/>
                </a:cubicBezTo>
                <a:cubicBezTo>
                  <a:pt x="32353" y="7960"/>
                  <a:pt x="30768" y="5485"/>
                  <a:pt x="28815" y="3346"/>
                </a:cubicBezTo>
                <a:lnTo>
                  <a:pt x="28815" y="3346"/>
                </a:lnTo>
                <a:cubicBezTo>
                  <a:pt x="29230" y="2899"/>
                  <a:pt x="29644" y="2453"/>
                  <a:pt x="30060" y="2004"/>
                </a:cubicBezTo>
                <a:cubicBezTo>
                  <a:pt x="27343" y="677"/>
                  <a:pt x="24318" y="1"/>
                  <a:pt x="21297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11" name="Google Shape;311;p27"/>
          <p:cNvSpPr/>
          <p:nvPr/>
        </p:nvSpPr>
        <p:spPr>
          <a:xfrm>
            <a:off x="7102643" y="-509185"/>
            <a:ext cx="6799765" cy="8259356"/>
          </a:xfrm>
          <a:custGeom>
            <a:avLst/>
            <a:gdLst/>
            <a:ahLst/>
            <a:cxnLst/>
            <a:rect l="l" t="t" r="r" b="b"/>
            <a:pathLst>
              <a:path w="32613" h="49631" extrusionOk="0">
                <a:moveTo>
                  <a:pt x="20875" y="1"/>
                </a:moveTo>
                <a:cubicBezTo>
                  <a:pt x="18501" y="1"/>
                  <a:pt x="15939" y="254"/>
                  <a:pt x="14466" y="2060"/>
                </a:cubicBezTo>
                <a:cubicBezTo>
                  <a:pt x="13684" y="3036"/>
                  <a:pt x="13368" y="4307"/>
                  <a:pt x="13135" y="5547"/>
                </a:cubicBezTo>
                <a:cubicBezTo>
                  <a:pt x="12840" y="7154"/>
                  <a:pt x="12647" y="8800"/>
                  <a:pt x="12789" y="10437"/>
                </a:cubicBezTo>
                <a:cubicBezTo>
                  <a:pt x="13084" y="13893"/>
                  <a:pt x="14802" y="17055"/>
                  <a:pt x="15523" y="20450"/>
                </a:cubicBezTo>
                <a:cubicBezTo>
                  <a:pt x="16255" y="23835"/>
                  <a:pt x="15564" y="28044"/>
                  <a:pt x="12484" y="29620"/>
                </a:cubicBezTo>
                <a:cubicBezTo>
                  <a:pt x="10553" y="30606"/>
                  <a:pt x="8224" y="30291"/>
                  <a:pt x="6130" y="30820"/>
                </a:cubicBezTo>
                <a:cubicBezTo>
                  <a:pt x="2633" y="31704"/>
                  <a:pt x="1" y="35231"/>
                  <a:pt x="143" y="38840"/>
                </a:cubicBezTo>
                <a:cubicBezTo>
                  <a:pt x="259" y="41677"/>
                  <a:pt x="1843" y="44151"/>
                  <a:pt x="3795" y="46289"/>
                </a:cubicBezTo>
                <a:lnTo>
                  <a:pt x="3795" y="46289"/>
                </a:lnTo>
                <a:cubicBezTo>
                  <a:pt x="3382" y="46735"/>
                  <a:pt x="2968" y="47180"/>
                  <a:pt x="2552" y="47623"/>
                </a:cubicBezTo>
                <a:cubicBezTo>
                  <a:pt x="5270" y="48951"/>
                  <a:pt x="8296" y="49631"/>
                  <a:pt x="11318" y="49631"/>
                </a:cubicBezTo>
                <a:cubicBezTo>
                  <a:pt x="13087" y="49631"/>
                  <a:pt x="14856" y="49397"/>
                  <a:pt x="16560" y="48924"/>
                </a:cubicBezTo>
                <a:cubicBezTo>
                  <a:pt x="21186" y="47654"/>
                  <a:pt x="25313" y="44645"/>
                  <a:pt x="27926" y="40629"/>
                </a:cubicBezTo>
                <a:cubicBezTo>
                  <a:pt x="30925" y="36045"/>
                  <a:pt x="31890" y="30423"/>
                  <a:pt x="32185" y="24953"/>
                </a:cubicBezTo>
                <a:cubicBezTo>
                  <a:pt x="32612" y="17268"/>
                  <a:pt x="31707" y="9166"/>
                  <a:pt x="27377" y="2803"/>
                </a:cubicBezTo>
                <a:cubicBezTo>
                  <a:pt x="26838" y="2010"/>
                  <a:pt x="26228" y="1237"/>
                  <a:pt x="25415" y="749"/>
                </a:cubicBezTo>
                <a:cubicBezTo>
                  <a:pt x="24276" y="78"/>
                  <a:pt x="22883" y="27"/>
                  <a:pt x="21562" y="7"/>
                </a:cubicBezTo>
                <a:cubicBezTo>
                  <a:pt x="21335" y="3"/>
                  <a:pt x="21106" y="1"/>
                  <a:pt x="20875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12" name="Google Shape;312;p27"/>
          <p:cNvSpPr txBox="1">
            <a:spLocks noGrp="1"/>
          </p:cNvSpPr>
          <p:nvPr>
            <p:ph type="title"/>
          </p:nvPr>
        </p:nvSpPr>
        <p:spPr>
          <a:xfrm>
            <a:off x="2774283" y="2789593"/>
            <a:ext cx="6643959" cy="9496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892" b="1">
                <a:solidFill>
                  <a:schemeClr val="dk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13" name="Google Shape;313;p27"/>
          <p:cNvSpPr txBox="1">
            <a:spLocks noGrp="1"/>
          </p:cNvSpPr>
          <p:nvPr>
            <p:ph type="subTitle" idx="1"/>
          </p:nvPr>
        </p:nvSpPr>
        <p:spPr>
          <a:xfrm>
            <a:off x="3786376" y="3675509"/>
            <a:ext cx="4620096" cy="9496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5068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16">
  <p:cSld name="Title and text 16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8"/>
          <p:cNvSpPr/>
          <p:nvPr/>
        </p:nvSpPr>
        <p:spPr>
          <a:xfrm>
            <a:off x="-2011871" y="4333952"/>
            <a:ext cx="16277969" cy="3075257"/>
          </a:xfrm>
          <a:custGeom>
            <a:avLst/>
            <a:gdLst/>
            <a:ahLst/>
            <a:cxnLst/>
            <a:rect l="l" t="t" r="r" b="b"/>
            <a:pathLst>
              <a:path w="77824" h="18421" extrusionOk="0">
                <a:moveTo>
                  <a:pt x="59059" y="1"/>
                </a:moveTo>
                <a:cubicBezTo>
                  <a:pt x="54190" y="1"/>
                  <a:pt x="53234" y="7198"/>
                  <a:pt x="53234" y="7198"/>
                </a:cubicBezTo>
                <a:cubicBezTo>
                  <a:pt x="53150" y="7193"/>
                  <a:pt x="53067" y="7191"/>
                  <a:pt x="52984" y="7191"/>
                </a:cubicBezTo>
                <a:cubicBezTo>
                  <a:pt x="52221" y="7191"/>
                  <a:pt x="51535" y="7397"/>
                  <a:pt x="50957" y="7737"/>
                </a:cubicBezTo>
                <a:cubicBezTo>
                  <a:pt x="50947" y="7727"/>
                  <a:pt x="50937" y="7717"/>
                  <a:pt x="50917" y="7706"/>
                </a:cubicBezTo>
                <a:cubicBezTo>
                  <a:pt x="49933" y="6763"/>
                  <a:pt x="48906" y="6443"/>
                  <a:pt x="47966" y="6443"/>
                </a:cubicBezTo>
                <a:cubicBezTo>
                  <a:pt x="46002" y="6443"/>
                  <a:pt x="44420" y="7839"/>
                  <a:pt x="44420" y="7839"/>
                </a:cubicBezTo>
                <a:cubicBezTo>
                  <a:pt x="44420" y="7839"/>
                  <a:pt x="44106" y="6050"/>
                  <a:pt x="42082" y="5440"/>
                </a:cubicBezTo>
                <a:cubicBezTo>
                  <a:pt x="41897" y="5384"/>
                  <a:pt x="41703" y="5359"/>
                  <a:pt x="41504" y="5359"/>
                </a:cubicBezTo>
                <a:cubicBezTo>
                  <a:pt x="39520" y="5359"/>
                  <a:pt x="37010" y="7869"/>
                  <a:pt x="37010" y="7869"/>
                </a:cubicBezTo>
                <a:cubicBezTo>
                  <a:pt x="37010" y="7869"/>
                  <a:pt x="35495" y="672"/>
                  <a:pt x="29914" y="672"/>
                </a:cubicBezTo>
                <a:cubicBezTo>
                  <a:pt x="26539" y="672"/>
                  <a:pt x="24800" y="3315"/>
                  <a:pt x="23967" y="5399"/>
                </a:cubicBezTo>
                <a:cubicBezTo>
                  <a:pt x="23225" y="3315"/>
                  <a:pt x="21710" y="672"/>
                  <a:pt x="18762" y="672"/>
                </a:cubicBezTo>
                <a:cubicBezTo>
                  <a:pt x="13893" y="672"/>
                  <a:pt x="12561" y="7869"/>
                  <a:pt x="12561" y="7869"/>
                </a:cubicBezTo>
                <a:cubicBezTo>
                  <a:pt x="12561" y="7869"/>
                  <a:pt x="10370" y="5359"/>
                  <a:pt x="8642" y="5359"/>
                </a:cubicBezTo>
                <a:cubicBezTo>
                  <a:pt x="8469" y="5359"/>
                  <a:pt x="8300" y="5384"/>
                  <a:pt x="8139" y="5440"/>
                </a:cubicBezTo>
                <a:cubicBezTo>
                  <a:pt x="6370" y="6050"/>
                  <a:pt x="7326" y="9516"/>
                  <a:pt x="7326" y="9516"/>
                </a:cubicBezTo>
                <a:cubicBezTo>
                  <a:pt x="7326" y="9516"/>
                  <a:pt x="5635" y="7425"/>
                  <a:pt x="3751" y="7425"/>
                </a:cubicBezTo>
                <a:cubicBezTo>
                  <a:pt x="3177" y="7425"/>
                  <a:pt x="2586" y="7618"/>
                  <a:pt x="2019" y="8124"/>
                </a:cubicBezTo>
                <a:cubicBezTo>
                  <a:pt x="0" y="9924"/>
                  <a:pt x="982" y="16348"/>
                  <a:pt x="7103" y="16348"/>
                </a:cubicBezTo>
                <a:cubicBezTo>
                  <a:pt x="8378" y="16348"/>
                  <a:pt x="9876" y="16069"/>
                  <a:pt x="11616" y="15412"/>
                </a:cubicBezTo>
                <a:cubicBezTo>
                  <a:pt x="11616" y="15412"/>
                  <a:pt x="11748" y="17923"/>
                  <a:pt x="13527" y="18360"/>
                </a:cubicBezTo>
                <a:cubicBezTo>
                  <a:pt x="13695" y="18402"/>
                  <a:pt x="13860" y="18421"/>
                  <a:pt x="14020" y="18421"/>
                </a:cubicBezTo>
                <a:cubicBezTo>
                  <a:pt x="15550" y="18421"/>
                  <a:pt x="16699" y="16713"/>
                  <a:pt x="16699" y="16713"/>
                </a:cubicBezTo>
                <a:cubicBezTo>
                  <a:pt x="16699" y="16713"/>
                  <a:pt x="17306" y="17250"/>
                  <a:pt x="18208" y="17250"/>
                </a:cubicBezTo>
                <a:cubicBezTo>
                  <a:pt x="18871" y="17250"/>
                  <a:pt x="19694" y="16960"/>
                  <a:pt x="20551" y="15951"/>
                </a:cubicBezTo>
                <a:cubicBezTo>
                  <a:pt x="21600" y="16461"/>
                  <a:pt x="22730" y="16634"/>
                  <a:pt x="23786" y="16634"/>
                </a:cubicBezTo>
                <a:cubicBezTo>
                  <a:pt x="23847" y="16634"/>
                  <a:pt x="23907" y="16633"/>
                  <a:pt x="23967" y="16632"/>
                </a:cubicBezTo>
                <a:cubicBezTo>
                  <a:pt x="24016" y="16633"/>
                  <a:pt x="24066" y="16634"/>
                  <a:pt x="24116" y="16634"/>
                </a:cubicBezTo>
                <a:cubicBezTo>
                  <a:pt x="24560" y="16634"/>
                  <a:pt x="25026" y="16591"/>
                  <a:pt x="25492" y="16490"/>
                </a:cubicBezTo>
                <a:cubicBezTo>
                  <a:pt x="26854" y="16277"/>
                  <a:pt x="27809" y="15890"/>
                  <a:pt x="27809" y="15890"/>
                </a:cubicBezTo>
                <a:cubicBezTo>
                  <a:pt x="28811" y="16949"/>
                  <a:pt x="29776" y="17251"/>
                  <a:pt x="30551" y="17251"/>
                </a:cubicBezTo>
                <a:cubicBezTo>
                  <a:pt x="31585" y="17251"/>
                  <a:pt x="32282" y="16713"/>
                  <a:pt x="32282" y="16713"/>
                </a:cubicBezTo>
                <a:cubicBezTo>
                  <a:pt x="32282" y="16713"/>
                  <a:pt x="33598" y="18421"/>
                  <a:pt x="35348" y="18421"/>
                </a:cubicBezTo>
                <a:cubicBezTo>
                  <a:pt x="35531" y="18421"/>
                  <a:pt x="35720" y="18402"/>
                  <a:pt x="35912" y="18360"/>
                </a:cubicBezTo>
                <a:cubicBezTo>
                  <a:pt x="37945" y="17923"/>
                  <a:pt x="38097" y="15412"/>
                  <a:pt x="38097" y="15412"/>
                </a:cubicBezTo>
                <a:cubicBezTo>
                  <a:pt x="40053" y="16057"/>
                  <a:pt x="41786" y="16332"/>
                  <a:pt x="43304" y="16332"/>
                </a:cubicBezTo>
                <a:cubicBezTo>
                  <a:pt x="46095" y="16332"/>
                  <a:pt x="48158" y="15402"/>
                  <a:pt x="49534" y="14131"/>
                </a:cubicBezTo>
                <a:cubicBezTo>
                  <a:pt x="49706" y="14355"/>
                  <a:pt x="49910" y="14569"/>
                  <a:pt x="50133" y="14761"/>
                </a:cubicBezTo>
                <a:cubicBezTo>
                  <a:pt x="51232" y="15681"/>
                  <a:pt x="52524" y="15966"/>
                  <a:pt x="53702" y="15966"/>
                </a:cubicBezTo>
                <a:cubicBezTo>
                  <a:pt x="55610" y="15966"/>
                  <a:pt x="57219" y="15219"/>
                  <a:pt x="57219" y="15219"/>
                </a:cubicBezTo>
                <a:cubicBezTo>
                  <a:pt x="58095" y="16278"/>
                  <a:pt x="58937" y="16580"/>
                  <a:pt x="59613" y="16580"/>
                </a:cubicBezTo>
                <a:cubicBezTo>
                  <a:pt x="60515" y="16580"/>
                  <a:pt x="61123" y="16042"/>
                  <a:pt x="61123" y="16042"/>
                </a:cubicBezTo>
                <a:cubicBezTo>
                  <a:pt x="61123" y="16042"/>
                  <a:pt x="62276" y="17747"/>
                  <a:pt x="63817" y="17747"/>
                </a:cubicBezTo>
                <a:cubicBezTo>
                  <a:pt x="63976" y="17747"/>
                  <a:pt x="64138" y="17729"/>
                  <a:pt x="64304" y="17689"/>
                </a:cubicBezTo>
                <a:cubicBezTo>
                  <a:pt x="66073" y="17252"/>
                  <a:pt x="66206" y="14741"/>
                  <a:pt x="66206" y="14741"/>
                </a:cubicBezTo>
                <a:cubicBezTo>
                  <a:pt x="67946" y="15398"/>
                  <a:pt x="69444" y="15677"/>
                  <a:pt x="70719" y="15677"/>
                </a:cubicBezTo>
                <a:cubicBezTo>
                  <a:pt x="76840" y="15677"/>
                  <a:pt x="77823" y="9253"/>
                  <a:pt x="75812" y="7453"/>
                </a:cubicBezTo>
                <a:cubicBezTo>
                  <a:pt x="75243" y="6947"/>
                  <a:pt x="74650" y="6754"/>
                  <a:pt x="74075" y="6754"/>
                </a:cubicBezTo>
                <a:cubicBezTo>
                  <a:pt x="72187" y="6754"/>
                  <a:pt x="70496" y="8845"/>
                  <a:pt x="70496" y="8845"/>
                </a:cubicBezTo>
                <a:cubicBezTo>
                  <a:pt x="70496" y="8845"/>
                  <a:pt x="71451" y="5379"/>
                  <a:pt x="69683" y="4769"/>
                </a:cubicBezTo>
                <a:cubicBezTo>
                  <a:pt x="69521" y="4713"/>
                  <a:pt x="69353" y="4688"/>
                  <a:pt x="69179" y="4688"/>
                </a:cubicBezTo>
                <a:cubicBezTo>
                  <a:pt x="67452" y="4688"/>
                  <a:pt x="65260" y="7198"/>
                  <a:pt x="65260" y="7198"/>
                </a:cubicBezTo>
                <a:cubicBezTo>
                  <a:pt x="65260" y="7198"/>
                  <a:pt x="63929" y="1"/>
                  <a:pt x="59059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16" name="Google Shape;316;p28"/>
          <p:cNvSpPr/>
          <p:nvPr/>
        </p:nvSpPr>
        <p:spPr>
          <a:xfrm>
            <a:off x="-2073575" y="5632440"/>
            <a:ext cx="16277760" cy="3075257"/>
          </a:xfrm>
          <a:custGeom>
            <a:avLst/>
            <a:gdLst/>
            <a:ahLst/>
            <a:cxnLst/>
            <a:rect l="l" t="t" r="r" b="b"/>
            <a:pathLst>
              <a:path w="77823" h="18421" extrusionOk="0">
                <a:moveTo>
                  <a:pt x="14020" y="1"/>
                </a:moveTo>
                <a:cubicBezTo>
                  <a:pt x="13859" y="1"/>
                  <a:pt x="13695" y="19"/>
                  <a:pt x="13527" y="61"/>
                </a:cubicBezTo>
                <a:cubicBezTo>
                  <a:pt x="11758" y="488"/>
                  <a:pt x="11616" y="3009"/>
                  <a:pt x="11616" y="3009"/>
                </a:cubicBezTo>
                <a:cubicBezTo>
                  <a:pt x="9873" y="2349"/>
                  <a:pt x="8374" y="2070"/>
                  <a:pt x="7098" y="2070"/>
                </a:cubicBezTo>
                <a:cubicBezTo>
                  <a:pt x="982" y="2070"/>
                  <a:pt x="0" y="8496"/>
                  <a:pt x="2019" y="10288"/>
                </a:cubicBezTo>
                <a:cubicBezTo>
                  <a:pt x="2587" y="10794"/>
                  <a:pt x="3180" y="10988"/>
                  <a:pt x="3754" y="10988"/>
                </a:cubicBezTo>
                <a:cubicBezTo>
                  <a:pt x="5637" y="10988"/>
                  <a:pt x="7325" y="8905"/>
                  <a:pt x="7326" y="8905"/>
                </a:cubicBezTo>
                <a:lnTo>
                  <a:pt x="7326" y="8905"/>
                </a:lnTo>
                <a:cubicBezTo>
                  <a:pt x="7326" y="8906"/>
                  <a:pt x="6370" y="12371"/>
                  <a:pt x="8139" y="12981"/>
                </a:cubicBezTo>
                <a:cubicBezTo>
                  <a:pt x="8298" y="13035"/>
                  <a:pt x="8465" y="13060"/>
                  <a:pt x="8636" y="13060"/>
                </a:cubicBezTo>
                <a:cubicBezTo>
                  <a:pt x="10366" y="13060"/>
                  <a:pt x="12571" y="10552"/>
                  <a:pt x="12571" y="10552"/>
                </a:cubicBezTo>
                <a:cubicBezTo>
                  <a:pt x="12571" y="10552"/>
                  <a:pt x="13893" y="17749"/>
                  <a:pt x="18763" y="17749"/>
                </a:cubicBezTo>
                <a:cubicBezTo>
                  <a:pt x="21711" y="17749"/>
                  <a:pt x="23225" y="15106"/>
                  <a:pt x="23967" y="13022"/>
                </a:cubicBezTo>
                <a:cubicBezTo>
                  <a:pt x="24811" y="15106"/>
                  <a:pt x="26539" y="17749"/>
                  <a:pt x="29924" y="17749"/>
                </a:cubicBezTo>
                <a:cubicBezTo>
                  <a:pt x="35495" y="17749"/>
                  <a:pt x="37020" y="10552"/>
                  <a:pt x="37020" y="10552"/>
                </a:cubicBezTo>
                <a:cubicBezTo>
                  <a:pt x="37020" y="10552"/>
                  <a:pt x="39536" y="13060"/>
                  <a:pt x="41514" y="13060"/>
                </a:cubicBezTo>
                <a:cubicBezTo>
                  <a:pt x="41710" y="13060"/>
                  <a:pt x="41900" y="13035"/>
                  <a:pt x="42083" y="12981"/>
                </a:cubicBezTo>
                <a:cubicBezTo>
                  <a:pt x="44116" y="12371"/>
                  <a:pt x="44421" y="10572"/>
                  <a:pt x="44421" y="10572"/>
                </a:cubicBezTo>
                <a:cubicBezTo>
                  <a:pt x="44421" y="10572"/>
                  <a:pt x="46006" y="11971"/>
                  <a:pt x="47976" y="11971"/>
                </a:cubicBezTo>
                <a:cubicBezTo>
                  <a:pt x="48916" y="11971"/>
                  <a:pt x="49942" y="11653"/>
                  <a:pt x="50927" y="10715"/>
                </a:cubicBezTo>
                <a:cubicBezTo>
                  <a:pt x="50937" y="10704"/>
                  <a:pt x="50947" y="10684"/>
                  <a:pt x="50957" y="10674"/>
                </a:cubicBezTo>
                <a:cubicBezTo>
                  <a:pt x="51553" y="11028"/>
                  <a:pt x="52243" y="11228"/>
                  <a:pt x="53018" y="11228"/>
                </a:cubicBezTo>
                <a:cubicBezTo>
                  <a:pt x="53089" y="11228"/>
                  <a:pt x="53161" y="11226"/>
                  <a:pt x="53234" y="11223"/>
                </a:cubicBezTo>
                <a:cubicBezTo>
                  <a:pt x="53234" y="11223"/>
                  <a:pt x="54200" y="18420"/>
                  <a:pt x="59069" y="18420"/>
                </a:cubicBezTo>
                <a:cubicBezTo>
                  <a:pt x="63929" y="18420"/>
                  <a:pt x="65261" y="11223"/>
                  <a:pt x="65261" y="11223"/>
                </a:cubicBezTo>
                <a:cubicBezTo>
                  <a:pt x="65261" y="11223"/>
                  <a:pt x="67457" y="13731"/>
                  <a:pt x="69193" y="13731"/>
                </a:cubicBezTo>
                <a:cubicBezTo>
                  <a:pt x="69365" y="13731"/>
                  <a:pt x="69533" y="13706"/>
                  <a:pt x="69693" y="13652"/>
                </a:cubicBezTo>
                <a:cubicBezTo>
                  <a:pt x="71462" y="13042"/>
                  <a:pt x="70496" y="9577"/>
                  <a:pt x="70496" y="9576"/>
                </a:cubicBezTo>
                <a:lnTo>
                  <a:pt x="70496" y="9576"/>
                </a:lnTo>
                <a:cubicBezTo>
                  <a:pt x="70496" y="9576"/>
                  <a:pt x="72183" y="11663"/>
                  <a:pt x="74070" y="11663"/>
                </a:cubicBezTo>
                <a:cubicBezTo>
                  <a:pt x="74646" y="11663"/>
                  <a:pt x="75241" y="11468"/>
                  <a:pt x="75813" y="10959"/>
                </a:cubicBezTo>
                <a:cubicBezTo>
                  <a:pt x="77823" y="9167"/>
                  <a:pt x="76841" y="2741"/>
                  <a:pt x="70724" y="2741"/>
                </a:cubicBezTo>
                <a:cubicBezTo>
                  <a:pt x="69448" y="2741"/>
                  <a:pt x="67948" y="3020"/>
                  <a:pt x="66206" y="3680"/>
                </a:cubicBezTo>
                <a:cubicBezTo>
                  <a:pt x="66206" y="3680"/>
                  <a:pt x="66074" y="1159"/>
                  <a:pt x="64305" y="732"/>
                </a:cubicBezTo>
                <a:cubicBezTo>
                  <a:pt x="64137" y="690"/>
                  <a:pt x="63972" y="672"/>
                  <a:pt x="63812" y="672"/>
                </a:cubicBezTo>
                <a:cubicBezTo>
                  <a:pt x="62282" y="672"/>
                  <a:pt x="61133" y="2379"/>
                  <a:pt x="61133" y="2379"/>
                </a:cubicBezTo>
                <a:cubicBezTo>
                  <a:pt x="61133" y="2379"/>
                  <a:pt x="60522" y="1841"/>
                  <a:pt x="59618" y="1841"/>
                </a:cubicBezTo>
                <a:cubicBezTo>
                  <a:pt x="58939" y="1841"/>
                  <a:pt x="58095" y="2143"/>
                  <a:pt x="57219" y="3202"/>
                </a:cubicBezTo>
                <a:cubicBezTo>
                  <a:pt x="57219" y="3202"/>
                  <a:pt x="55610" y="2456"/>
                  <a:pt x="53702" y="2456"/>
                </a:cubicBezTo>
                <a:cubicBezTo>
                  <a:pt x="52524" y="2456"/>
                  <a:pt x="51232" y="2740"/>
                  <a:pt x="50134" y="3660"/>
                </a:cubicBezTo>
                <a:cubicBezTo>
                  <a:pt x="49910" y="3852"/>
                  <a:pt x="49707" y="4056"/>
                  <a:pt x="49544" y="4290"/>
                </a:cubicBezTo>
                <a:cubicBezTo>
                  <a:pt x="48162" y="3019"/>
                  <a:pt x="46100" y="2085"/>
                  <a:pt x="43308" y="2085"/>
                </a:cubicBezTo>
                <a:cubicBezTo>
                  <a:pt x="41790" y="2085"/>
                  <a:pt x="40056" y="2361"/>
                  <a:pt x="38098" y="3009"/>
                </a:cubicBezTo>
                <a:cubicBezTo>
                  <a:pt x="38098" y="3009"/>
                  <a:pt x="37945" y="488"/>
                  <a:pt x="35922" y="61"/>
                </a:cubicBezTo>
                <a:cubicBezTo>
                  <a:pt x="35729" y="19"/>
                  <a:pt x="35540" y="1"/>
                  <a:pt x="35355" y="1"/>
                </a:cubicBezTo>
                <a:cubicBezTo>
                  <a:pt x="33599" y="1"/>
                  <a:pt x="32283" y="1708"/>
                  <a:pt x="32283" y="1708"/>
                </a:cubicBezTo>
                <a:cubicBezTo>
                  <a:pt x="32283" y="1708"/>
                  <a:pt x="31586" y="1170"/>
                  <a:pt x="30552" y="1170"/>
                </a:cubicBezTo>
                <a:cubicBezTo>
                  <a:pt x="29777" y="1170"/>
                  <a:pt x="28812" y="1472"/>
                  <a:pt x="27810" y="2531"/>
                </a:cubicBezTo>
                <a:cubicBezTo>
                  <a:pt x="27810" y="2531"/>
                  <a:pt x="26854" y="2145"/>
                  <a:pt x="25502" y="1921"/>
                </a:cubicBezTo>
                <a:cubicBezTo>
                  <a:pt x="25046" y="1823"/>
                  <a:pt x="24590" y="1787"/>
                  <a:pt x="24148" y="1787"/>
                </a:cubicBezTo>
                <a:cubicBezTo>
                  <a:pt x="24088" y="1787"/>
                  <a:pt x="24027" y="1788"/>
                  <a:pt x="23967" y="1789"/>
                </a:cubicBezTo>
                <a:cubicBezTo>
                  <a:pt x="23904" y="1788"/>
                  <a:pt x="23841" y="1787"/>
                  <a:pt x="23777" y="1787"/>
                </a:cubicBezTo>
                <a:cubicBezTo>
                  <a:pt x="22723" y="1787"/>
                  <a:pt x="21597" y="1952"/>
                  <a:pt x="20561" y="2470"/>
                </a:cubicBezTo>
                <a:cubicBezTo>
                  <a:pt x="19701" y="1459"/>
                  <a:pt x="18876" y="1167"/>
                  <a:pt x="18212" y="1167"/>
                </a:cubicBezTo>
                <a:cubicBezTo>
                  <a:pt x="17307" y="1167"/>
                  <a:pt x="16698" y="1708"/>
                  <a:pt x="16698" y="1708"/>
                </a:cubicBezTo>
                <a:cubicBezTo>
                  <a:pt x="16698" y="1708"/>
                  <a:pt x="15549" y="1"/>
                  <a:pt x="1402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35103969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17">
  <p:cSld name="Title and text 17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9"/>
          <p:cNvSpPr/>
          <p:nvPr/>
        </p:nvSpPr>
        <p:spPr>
          <a:xfrm>
            <a:off x="5201360" y="-254203"/>
            <a:ext cx="7995849" cy="7917672"/>
          </a:xfrm>
          <a:custGeom>
            <a:avLst/>
            <a:gdLst/>
            <a:ahLst/>
            <a:cxnLst/>
            <a:rect l="l" t="t" r="r" b="b"/>
            <a:pathLst>
              <a:path w="37746" h="46828" extrusionOk="0">
                <a:moveTo>
                  <a:pt x="30025" y="1"/>
                </a:moveTo>
                <a:cubicBezTo>
                  <a:pt x="27782" y="1"/>
                  <a:pt x="25501" y="1057"/>
                  <a:pt x="23920" y="2704"/>
                </a:cubicBezTo>
                <a:cubicBezTo>
                  <a:pt x="21724" y="4991"/>
                  <a:pt x="20728" y="8203"/>
                  <a:pt x="20434" y="11355"/>
                </a:cubicBezTo>
                <a:cubicBezTo>
                  <a:pt x="20251" y="13388"/>
                  <a:pt x="20281" y="15594"/>
                  <a:pt x="19081" y="17251"/>
                </a:cubicBezTo>
                <a:cubicBezTo>
                  <a:pt x="17597" y="19315"/>
                  <a:pt x="14782" y="19783"/>
                  <a:pt x="12250" y="20097"/>
                </a:cubicBezTo>
                <a:cubicBezTo>
                  <a:pt x="10248" y="20332"/>
                  <a:pt x="8245" y="20576"/>
                  <a:pt x="6242" y="20820"/>
                </a:cubicBezTo>
                <a:cubicBezTo>
                  <a:pt x="4483" y="21033"/>
                  <a:pt x="2583" y="21328"/>
                  <a:pt x="1373" y="22618"/>
                </a:cubicBezTo>
                <a:cubicBezTo>
                  <a:pt x="123" y="23951"/>
                  <a:pt x="1" y="25994"/>
                  <a:pt x="306" y="27803"/>
                </a:cubicBezTo>
                <a:cubicBezTo>
                  <a:pt x="1241" y="33323"/>
                  <a:pt x="5459" y="37847"/>
                  <a:pt x="10359" y="40541"/>
                </a:cubicBezTo>
                <a:cubicBezTo>
                  <a:pt x="15046" y="43123"/>
                  <a:pt x="20617" y="44546"/>
                  <a:pt x="25709" y="46122"/>
                </a:cubicBezTo>
                <a:cubicBezTo>
                  <a:pt x="27182" y="46578"/>
                  <a:pt x="28601" y="46827"/>
                  <a:pt x="29877" y="46827"/>
                </a:cubicBezTo>
                <a:cubicBezTo>
                  <a:pt x="33437" y="46827"/>
                  <a:pt x="35879" y="44885"/>
                  <a:pt x="35235" y="40074"/>
                </a:cubicBezTo>
                <a:cubicBezTo>
                  <a:pt x="34208" y="32357"/>
                  <a:pt x="35042" y="24509"/>
                  <a:pt x="36505" y="16875"/>
                </a:cubicBezTo>
                <a:cubicBezTo>
                  <a:pt x="37075" y="13876"/>
                  <a:pt x="37746" y="10837"/>
                  <a:pt x="37380" y="7807"/>
                </a:cubicBezTo>
                <a:cubicBezTo>
                  <a:pt x="37014" y="4778"/>
                  <a:pt x="35387" y="1697"/>
                  <a:pt x="32581" y="508"/>
                </a:cubicBezTo>
                <a:cubicBezTo>
                  <a:pt x="31764" y="161"/>
                  <a:pt x="30898" y="1"/>
                  <a:pt x="30025" y="1"/>
                </a:cubicBezTo>
                <a:close/>
              </a:path>
            </a:pathLst>
          </a:custGeom>
          <a:solidFill>
            <a:srgbClr val="FCF7F8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19" name="Google Shape;319;p29"/>
          <p:cNvSpPr/>
          <p:nvPr/>
        </p:nvSpPr>
        <p:spPr>
          <a:xfrm>
            <a:off x="-2503822" y="-1908955"/>
            <a:ext cx="9055649" cy="8969179"/>
          </a:xfrm>
          <a:custGeom>
            <a:avLst/>
            <a:gdLst/>
            <a:ahLst/>
            <a:cxnLst/>
            <a:rect l="l" t="t" r="r" b="b"/>
            <a:pathLst>
              <a:path w="42749" h="53047" extrusionOk="0">
                <a:moveTo>
                  <a:pt x="8913" y="0"/>
                </a:moveTo>
                <a:cubicBezTo>
                  <a:pt x="4879" y="0"/>
                  <a:pt x="2112" y="2203"/>
                  <a:pt x="2837" y="7652"/>
                </a:cubicBezTo>
                <a:cubicBezTo>
                  <a:pt x="3996" y="16384"/>
                  <a:pt x="3051" y="25269"/>
                  <a:pt x="1404" y="33930"/>
                </a:cubicBezTo>
                <a:cubicBezTo>
                  <a:pt x="754" y="37326"/>
                  <a:pt x="1" y="40772"/>
                  <a:pt x="408" y="44198"/>
                </a:cubicBezTo>
                <a:cubicBezTo>
                  <a:pt x="825" y="47634"/>
                  <a:pt x="2665" y="51121"/>
                  <a:pt x="5837" y="52473"/>
                </a:cubicBezTo>
                <a:cubicBezTo>
                  <a:pt x="6761" y="52865"/>
                  <a:pt x="7743" y="53046"/>
                  <a:pt x="8732" y="53046"/>
                </a:cubicBezTo>
                <a:cubicBezTo>
                  <a:pt x="11278" y="53046"/>
                  <a:pt x="13871" y="51849"/>
                  <a:pt x="15657" y="49983"/>
                </a:cubicBezTo>
                <a:cubicBezTo>
                  <a:pt x="18137" y="47380"/>
                  <a:pt x="19276" y="43751"/>
                  <a:pt x="19601" y="40172"/>
                </a:cubicBezTo>
                <a:cubicBezTo>
                  <a:pt x="19814" y="37875"/>
                  <a:pt x="19784" y="35374"/>
                  <a:pt x="21136" y="33503"/>
                </a:cubicBezTo>
                <a:cubicBezTo>
                  <a:pt x="22814" y="31165"/>
                  <a:pt x="26006" y="30627"/>
                  <a:pt x="28872" y="30281"/>
                </a:cubicBezTo>
                <a:cubicBezTo>
                  <a:pt x="31139" y="30006"/>
                  <a:pt x="33406" y="29732"/>
                  <a:pt x="35683" y="29457"/>
                </a:cubicBezTo>
                <a:cubicBezTo>
                  <a:pt x="37665" y="29213"/>
                  <a:pt x="39831" y="28888"/>
                  <a:pt x="41193" y="27424"/>
                </a:cubicBezTo>
                <a:cubicBezTo>
                  <a:pt x="42606" y="25910"/>
                  <a:pt x="42748" y="23592"/>
                  <a:pt x="42403" y="21559"/>
                </a:cubicBezTo>
                <a:cubicBezTo>
                  <a:pt x="41345" y="15297"/>
                  <a:pt x="36567" y="10173"/>
                  <a:pt x="31007" y="7124"/>
                </a:cubicBezTo>
                <a:cubicBezTo>
                  <a:pt x="25710" y="4196"/>
                  <a:pt x="19398" y="2579"/>
                  <a:pt x="13633" y="801"/>
                </a:cubicBezTo>
                <a:cubicBezTo>
                  <a:pt x="11966" y="283"/>
                  <a:pt x="10358" y="0"/>
                  <a:pt x="8913" y="0"/>
                </a:cubicBezTo>
                <a:close/>
              </a:path>
            </a:pathLst>
          </a:custGeom>
          <a:solidFill>
            <a:srgbClr val="FCF7F8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20" name="Google Shape;320;p29"/>
          <p:cNvSpPr txBox="1">
            <a:spLocks noGrp="1"/>
          </p:cNvSpPr>
          <p:nvPr>
            <p:ph type="title"/>
          </p:nvPr>
        </p:nvSpPr>
        <p:spPr>
          <a:xfrm>
            <a:off x="1633412" y="2495329"/>
            <a:ext cx="8925701" cy="12091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6436" b="1">
                <a:solidFill>
                  <a:schemeClr val="dk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21" name="Google Shape;321;p29"/>
          <p:cNvSpPr txBox="1">
            <a:spLocks noGrp="1"/>
          </p:cNvSpPr>
          <p:nvPr>
            <p:ph type="subTitle" idx="1"/>
          </p:nvPr>
        </p:nvSpPr>
        <p:spPr>
          <a:xfrm>
            <a:off x="3859999" y="3704343"/>
            <a:ext cx="4472528" cy="9256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68777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18">
  <p:cSld name="Title and text 18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0"/>
          <p:cNvSpPr/>
          <p:nvPr/>
        </p:nvSpPr>
        <p:spPr>
          <a:xfrm>
            <a:off x="-506810" y="-469297"/>
            <a:ext cx="11702460" cy="5637357"/>
          </a:xfrm>
          <a:custGeom>
            <a:avLst/>
            <a:gdLst/>
            <a:ahLst/>
            <a:cxnLst/>
            <a:rect l="l" t="t" r="r" b="b"/>
            <a:pathLst>
              <a:path w="55384" h="33426" extrusionOk="0">
                <a:moveTo>
                  <a:pt x="11" y="0"/>
                </a:moveTo>
                <a:lnTo>
                  <a:pt x="1" y="33425"/>
                </a:lnTo>
                <a:cubicBezTo>
                  <a:pt x="4108" y="29013"/>
                  <a:pt x="9374" y="25740"/>
                  <a:pt x="15168" y="24683"/>
                </a:cubicBezTo>
                <a:cubicBezTo>
                  <a:pt x="17046" y="24367"/>
                  <a:pt x="18979" y="24273"/>
                  <a:pt x="20967" y="24273"/>
                </a:cubicBezTo>
                <a:cubicBezTo>
                  <a:pt x="23903" y="24273"/>
                  <a:pt x="26956" y="24478"/>
                  <a:pt x="30117" y="24478"/>
                </a:cubicBezTo>
                <a:cubicBezTo>
                  <a:pt x="31363" y="24478"/>
                  <a:pt x="32625" y="24446"/>
                  <a:pt x="33904" y="24357"/>
                </a:cubicBezTo>
                <a:cubicBezTo>
                  <a:pt x="42107" y="23798"/>
                  <a:pt x="49447" y="18949"/>
                  <a:pt x="53005" y="11538"/>
                </a:cubicBezTo>
                <a:cubicBezTo>
                  <a:pt x="54632" y="8163"/>
                  <a:pt x="55384" y="4463"/>
                  <a:pt x="55232" y="732"/>
                </a:cubicBezTo>
                <a:lnTo>
                  <a:pt x="11" y="0"/>
                </a:ln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24" name="Google Shape;324;p30"/>
          <p:cNvSpPr txBox="1">
            <a:spLocks noGrp="1"/>
          </p:cNvSpPr>
          <p:nvPr>
            <p:ph type="title"/>
          </p:nvPr>
        </p:nvSpPr>
        <p:spPr>
          <a:xfrm>
            <a:off x="2296988" y="857726"/>
            <a:ext cx="7598555" cy="7638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248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25" name="Google Shape;325;p30"/>
          <p:cNvSpPr txBox="1">
            <a:spLocks noGrp="1"/>
          </p:cNvSpPr>
          <p:nvPr>
            <p:ph type="subTitle" idx="1"/>
          </p:nvPr>
        </p:nvSpPr>
        <p:spPr>
          <a:xfrm>
            <a:off x="2573010" y="1621578"/>
            <a:ext cx="7046505" cy="9669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93868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19">
  <p:cSld name="Title and text 19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1"/>
          <p:cNvSpPr txBox="1">
            <a:spLocks noGrp="1"/>
          </p:cNvSpPr>
          <p:nvPr>
            <p:ph type="title"/>
          </p:nvPr>
        </p:nvSpPr>
        <p:spPr>
          <a:xfrm>
            <a:off x="3137640" y="2495338"/>
            <a:ext cx="5917245" cy="11654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5792" b="1">
                <a:solidFill>
                  <a:schemeClr val="dk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28" name="Google Shape;328;p31"/>
          <p:cNvSpPr txBox="1">
            <a:spLocks noGrp="1"/>
          </p:cNvSpPr>
          <p:nvPr>
            <p:ph type="subTitle" idx="1"/>
          </p:nvPr>
        </p:nvSpPr>
        <p:spPr>
          <a:xfrm>
            <a:off x="2387945" y="3773596"/>
            <a:ext cx="7416635" cy="1689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31"/>
          <p:cNvSpPr/>
          <p:nvPr/>
        </p:nvSpPr>
        <p:spPr>
          <a:xfrm>
            <a:off x="-1247837" y="-2865281"/>
            <a:ext cx="15484436" cy="7594103"/>
          </a:xfrm>
          <a:custGeom>
            <a:avLst/>
            <a:gdLst/>
            <a:ahLst/>
            <a:cxnLst/>
            <a:rect l="l" t="t" r="r" b="b"/>
            <a:pathLst>
              <a:path w="97050" h="59633" extrusionOk="0">
                <a:moveTo>
                  <a:pt x="58240" y="1"/>
                </a:moveTo>
                <a:cubicBezTo>
                  <a:pt x="38811" y="1"/>
                  <a:pt x="15180" y="8744"/>
                  <a:pt x="5495" y="21826"/>
                </a:cubicBezTo>
                <a:cubicBezTo>
                  <a:pt x="1" y="29245"/>
                  <a:pt x="3252" y="46085"/>
                  <a:pt x="6942" y="53383"/>
                </a:cubicBezTo>
                <a:cubicBezTo>
                  <a:pt x="8122" y="55733"/>
                  <a:pt x="10047" y="57630"/>
                  <a:pt x="12847" y="58771"/>
                </a:cubicBezTo>
                <a:cubicBezTo>
                  <a:pt x="14307" y="59367"/>
                  <a:pt x="15771" y="59632"/>
                  <a:pt x="17239" y="59632"/>
                </a:cubicBezTo>
                <a:cubicBezTo>
                  <a:pt x="28816" y="59632"/>
                  <a:pt x="40585" y="43120"/>
                  <a:pt x="51915" y="42024"/>
                </a:cubicBezTo>
                <a:cubicBezTo>
                  <a:pt x="52378" y="41980"/>
                  <a:pt x="52821" y="41959"/>
                  <a:pt x="53246" y="41959"/>
                </a:cubicBezTo>
                <a:cubicBezTo>
                  <a:pt x="57051" y="41959"/>
                  <a:pt x="59458" y="43622"/>
                  <a:pt x="62466" y="45209"/>
                </a:cubicBezTo>
                <a:cubicBezTo>
                  <a:pt x="65630" y="46870"/>
                  <a:pt x="69622" y="48456"/>
                  <a:pt x="73779" y="48456"/>
                </a:cubicBezTo>
                <a:cubicBezTo>
                  <a:pt x="76561" y="48456"/>
                  <a:pt x="79416" y="47745"/>
                  <a:pt x="82146" y="45872"/>
                </a:cubicBezTo>
                <a:cubicBezTo>
                  <a:pt x="97049" y="35668"/>
                  <a:pt x="89273" y="12297"/>
                  <a:pt x="80249" y="5702"/>
                </a:cubicBezTo>
                <a:cubicBezTo>
                  <a:pt x="74861" y="1768"/>
                  <a:pt x="66975" y="1"/>
                  <a:pt x="58240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30" name="Google Shape;330;p31"/>
          <p:cNvSpPr/>
          <p:nvPr/>
        </p:nvSpPr>
        <p:spPr>
          <a:xfrm>
            <a:off x="806073" y="892754"/>
            <a:ext cx="3807049" cy="2036665"/>
          </a:xfrm>
          <a:custGeom>
            <a:avLst/>
            <a:gdLst/>
            <a:ahLst/>
            <a:cxnLst/>
            <a:rect l="l" t="t" r="r" b="b"/>
            <a:pathLst>
              <a:path w="23861" h="15993" extrusionOk="0">
                <a:moveTo>
                  <a:pt x="15075" y="0"/>
                </a:moveTo>
                <a:cubicBezTo>
                  <a:pt x="14449" y="0"/>
                  <a:pt x="13824" y="131"/>
                  <a:pt x="13258" y="398"/>
                </a:cubicBezTo>
                <a:cubicBezTo>
                  <a:pt x="11825" y="1088"/>
                  <a:pt x="10829" y="2628"/>
                  <a:pt x="10816" y="4220"/>
                </a:cubicBezTo>
                <a:cubicBezTo>
                  <a:pt x="10272" y="3012"/>
                  <a:pt x="9236" y="2003"/>
                  <a:pt x="7962" y="1672"/>
                </a:cubicBezTo>
                <a:cubicBezTo>
                  <a:pt x="7666" y="1592"/>
                  <a:pt x="7359" y="1553"/>
                  <a:pt x="7051" y="1553"/>
                </a:cubicBezTo>
                <a:cubicBezTo>
                  <a:pt x="6036" y="1553"/>
                  <a:pt x="5020" y="1982"/>
                  <a:pt x="4420" y="2787"/>
                </a:cubicBezTo>
                <a:cubicBezTo>
                  <a:pt x="3464" y="4074"/>
                  <a:pt x="3822" y="5972"/>
                  <a:pt x="5043" y="6927"/>
                </a:cubicBezTo>
                <a:cubicBezTo>
                  <a:pt x="4554" y="6794"/>
                  <a:pt x="4154" y="6717"/>
                  <a:pt x="3785" y="6717"/>
                </a:cubicBezTo>
                <a:cubicBezTo>
                  <a:pt x="3233" y="6717"/>
                  <a:pt x="2749" y="6890"/>
                  <a:pt x="2137" y="7312"/>
                </a:cubicBezTo>
                <a:cubicBezTo>
                  <a:pt x="1062" y="8042"/>
                  <a:pt x="265" y="8838"/>
                  <a:pt x="133" y="10218"/>
                </a:cubicBezTo>
                <a:cubicBezTo>
                  <a:pt x="0" y="11678"/>
                  <a:pt x="677" y="13257"/>
                  <a:pt x="1911" y="14080"/>
                </a:cubicBezTo>
                <a:cubicBezTo>
                  <a:pt x="2634" y="14563"/>
                  <a:pt x="3489" y="14791"/>
                  <a:pt x="4354" y="14791"/>
                </a:cubicBezTo>
                <a:cubicBezTo>
                  <a:pt x="5459" y="14791"/>
                  <a:pt x="6580" y="14419"/>
                  <a:pt x="7458" y="13735"/>
                </a:cubicBezTo>
                <a:cubicBezTo>
                  <a:pt x="8454" y="15088"/>
                  <a:pt x="10471" y="15964"/>
                  <a:pt x="12117" y="15991"/>
                </a:cubicBezTo>
                <a:cubicBezTo>
                  <a:pt x="12170" y="15992"/>
                  <a:pt x="12223" y="15992"/>
                  <a:pt x="12277" y="15992"/>
                </a:cubicBezTo>
                <a:cubicBezTo>
                  <a:pt x="14298" y="15992"/>
                  <a:pt x="16872" y="15246"/>
                  <a:pt x="17558" y="13178"/>
                </a:cubicBezTo>
                <a:lnTo>
                  <a:pt x="17558" y="13178"/>
                </a:lnTo>
                <a:cubicBezTo>
                  <a:pt x="17558" y="13202"/>
                  <a:pt x="18474" y="13908"/>
                  <a:pt x="18606" y="13973"/>
                </a:cubicBezTo>
                <a:cubicBezTo>
                  <a:pt x="18856" y="14099"/>
                  <a:pt x="19162" y="14141"/>
                  <a:pt x="19463" y="14141"/>
                </a:cubicBezTo>
                <a:cubicBezTo>
                  <a:pt x="19673" y="14141"/>
                  <a:pt x="19880" y="14120"/>
                  <a:pt x="20065" y="14093"/>
                </a:cubicBezTo>
                <a:cubicBezTo>
                  <a:pt x="21074" y="13961"/>
                  <a:pt x="22043" y="13430"/>
                  <a:pt x="22680" y="12620"/>
                </a:cubicBezTo>
                <a:cubicBezTo>
                  <a:pt x="23675" y="11360"/>
                  <a:pt x="23861" y="9555"/>
                  <a:pt x="23303" y="8055"/>
                </a:cubicBezTo>
                <a:cubicBezTo>
                  <a:pt x="22932" y="7060"/>
                  <a:pt x="22242" y="6170"/>
                  <a:pt x="21313" y="5640"/>
                </a:cubicBezTo>
                <a:cubicBezTo>
                  <a:pt x="20765" y="5330"/>
                  <a:pt x="20164" y="5127"/>
                  <a:pt x="19548" y="5127"/>
                </a:cubicBezTo>
                <a:cubicBezTo>
                  <a:pt x="19477" y="5127"/>
                  <a:pt x="19407" y="5130"/>
                  <a:pt x="19336" y="5135"/>
                </a:cubicBezTo>
                <a:cubicBezTo>
                  <a:pt x="19495" y="3530"/>
                  <a:pt x="19083" y="1950"/>
                  <a:pt x="17756" y="902"/>
                </a:cubicBezTo>
                <a:cubicBezTo>
                  <a:pt x="17001" y="308"/>
                  <a:pt x="16037" y="0"/>
                  <a:pt x="150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31" name="Google Shape;331;p31"/>
          <p:cNvSpPr/>
          <p:nvPr/>
        </p:nvSpPr>
        <p:spPr>
          <a:xfrm>
            <a:off x="8100298" y="4347066"/>
            <a:ext cx="3807209" cy="2036665"/>
          </a:xfrm>
          <a:custGeom>
            <a:avLst/>
            <a:gdLst/>
            <a:ahLst/>
            <a:cxnLst/>
            <a:rect l="l" t="t" r="r" b="b"/>
            <a:pathLst>
              <a:path w="23862" h="15993" extrusionOk="0">
                <a:moveTo>
                  <a:pt x="15076" y="0"/>
                </a:moveTo>
                <a:cubicBezTo>
                  <a:pt x="14449" y="0"/>
                  <a:pt x="13823" y="131"/>
                  <a:pt x="13258" y="398"/>
                </a:cubicBezTo>
                <a:cubicBezTo>
                  <a:pt x="11825" y="1088"/>
                  <a:pt x="10830" y="2628"/>
                  <a:pt x="10816" y="4220"/>
                </a:cubicBezTo>
                <a:cubicBezTo>
                  <a:pt x="10272" y="3012"/>
                  <a:pt x="9237" y="2004"/>
                  <a:pt x="7963" y="1672"/>
                </a:cubicBezTo>
                <a:cubicBezTo>
                  <a:pt x="7667" y="1592"/>
                  <a:pt x="7360" y="1553"/>
                  <a:pt x="7052" y="1553"/>
                </a:cubicBezTo>
                <a:cubicBezTo>
                  <a:pt x="6036" y="1553"/>
                  <a:pt x="5021" y="1982"/>
                  <a:pt x="4420" y="2787"/>
                </a:cubicBezTo>
                <a:cubicBezTo>
                  <a:pt x="3464" y="4074"/>
                  <a:pt x="3823" y="5972"/>
                  <a:pt x="5044" y="6927"/>
                </a:cubicBezTo>
                <a:cubicBezTo>
                  <a:pt x="4555" y="6794"/>
                  <a:pt x="4155" y="6717"/>
                  <a:pt x="3786" y="6717"/>
                </a:cubicBezTo>
                <a:cubicBezTo>
                  <a:pt x="3234" y="6717"/>
                  <a:pt x="2750" y="6891"/>
                  <a:pt x="2137" y="7312"/>
                </a:cubicBezTo>
                <a:cubicBezTo>
                  <a:pt x="1063" y="8042"/>
                  <a:pt x="266" y="8838"/>
                  <a:pt x="134" y="10219"/>
                </a:cubicBezTo>
                <a:cubicBezTo>
                  <a:pt x="1" y="11678"/>
                  <a:pt x="677" y="13257"/>
                  <a:pt x="1912" y="14080"/>
                </a:cubicBezTo>
                <a:cubicBezTo>
                  <a:pt x="2634" y="14564"/>
                  <a:pt x="3490" y="14791"/>
                  <a:pt x="4355" y="14791"/>
                </a:cubicBezTo>
                <a:cubicBezTo>
                  <a:pt x="5460" y="14791"/>
                  <a:pt x="6581" y="14420"/>
                  <a:pt x="7459" y="13735"/>
                </a:cubicBezTo>
                <a:cubicBezTo>
                  <a:pt x="8454" y="15088"/>
                  <a:pt x="10471" y="15964"/>
                  <a:pt x="12117" y="15991"/>
                </a:cubicBezTo>
                <a:cubicBezTo>
                  <a:pt x="12170" y="15992"/>
                  <a:pt x="12223" y="15992"/>
                  <a:pt x="12277" y="15992"/>
                </a:cubicBezTo>
                <a:cubicBezTo>
                  <a:pt x="14298" y="15992"/>
                  <a:pt x="16873" y="15246"/>
                  <a:pt x="17557" y="13178"/>
                </a:cubicBezTo>
                <a:lnTo>
                  <a:pt x="17557" y="13178"/>
                </a:lnTo>
                <a:cubicBezTo>
                  <a:pt x="17558" y="13201"/>
                  <a:pt x="18475" y="13908"/>
                  <a:pt x="18606" y="13974"/>
                </a:cubicBezTo>
                <a:cubicBezTo>
                  <a:pt x="18857" y="14099"/>
                  <a:pt x="19163" y="14141"/>
                  <a:pt x="19464" y="14141"/>
                </a:cubicBezTo>
                <a:cubicBezTo>
                  <a:pt x="19674" y="14141"/>
                  <a:pt x="19881" y="14121"/>
                  <a:pt x="20066" y="14094"/>
                </a:cubicBezTo>
                <a:cubicBezTo>
                  <a:pt x="21088" y="13961"/>
                  <a:pt x="22043" y="13430"/>
                  <a:pt x="22680" y="12620"/>
                </a:cubicBezTo>
                <a:cubicBezTo>
                  <a:pt x="23676" y="11360"/>
                  <a:pt x="23862" y="9555"/>
                  <a:pt x="23304" y="8055"/>
                </a:cubicBezTo>
                <a:cubicBezTo>
                  <a:pt x="22933" y="7060"/>
                  <a:pt x="22243" y="6171"/>
                  <a:pt x="21314" y="5640"/>
                </a:cubicBezTo>
                <a:cubicBezTo>
                  <a:pt x="20766" y="5330"/>
                  <a:pt x="20164" y="5127"/>
                  <a:pt x="19548" y="5127"/>
                </a:cubicBezTo>
                <a:cubicBezTo>
                  <a:pt x="19477" y="5127"/>
                  <a:pt x="19407" y="5130"/>
                  <a:pt x="19336" y="5135"/>
                </a:cubicBezTo>
                <a:cubicBezTo>
                  <a:pt x="19495" y="3530"/>
                  <a:pt x="19084" y="1950"/>
                  <a:pt x="17757" y="903"/>
                </a:cubicBezTo>
                <a:cubicBezTo>
                  <a:pt x="17002" y="308"/>
                  <a:pt x="16037" y="0"/>
                  <a:pt x="15076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12576946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20">
  <p:cSld name="Title and text 20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2"/>
          <p:cNvSpPr/>
          <p:nvPr/>
        </p:nvSpPr>
        <p:spPr>
          <a:xfrm>
            <a:off x="-109627" y="1411847"/>
            <a:ext cx="13366915" cy="5446764"/>
          </a:xfrm>
          <a:custGeom>
            <a:avLst/>
            <a:gdLst/>
            <a:ahLst/>
            <a:cxnLst/>
            <a:rect l="l" t="t" r="r" b="b"/>
            <a:pathLst>
              <a:path w="85079" h="43435" extrusionOk="0">
                <a:moveTo>
                  <a:pt x="55356" y="0"/>
                </a:moveTo>
                <a:cubicBezTo>
                  <a:pt x="47923" y="0"/>
                  <a:pt x="38863" y="2807"/>
                  <a:pt x="27842" y="9421"/>
                </a:cubicBezTo>
                <a:cubicBezTo>
                  <a:pt x="22164" y="12832"/>
                  <a:pt x="17397" y="14171"/>
                  <a:pt x="13412" y="14171"/>
                </a:cubicBezTo>
                <a:cubicBezTo>
                  <a:pt x="7209" y="14171"/>
                  <a:pt x="2901" y="10925"/>
                  <a:pt x="1" y="7192"/>
                </a:cubicBezTo>
                <a:lnTo>
                  <a:pt x="1" y="7192"/>
                </a:lnTo>
                <a:lnTo>
                  <a:pt x="717" y="42479"/>
                </a:lnTo>
                <a:lnTo>
                  <a:pt x="80752" y="43434"/>
                </a:lnTo>
                <a:lnTo>
                  <a:pt x="85078" y="33282"/>
                </a:lnTo>
                <a:cubicBezTo>
                  <a:pt x="81239" y="15374"/>
                  <a:pt x="72754" y="0"/>
                  <a:pt x="553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34" name="Google Shape;334;p32"/>
          <p:cNvSpPr txBox="1">
            <a:spLocks noGrp="1"/>
          </p:cNvSpPr>
          <p:nvPr>
            <p:ph type="title"/>
          </p:nvPr>
        </p:nvSpPr>
        <p:spPr>
          <a:xfrm>
            <a:off x="6069329" y="3868563"/>
            <a:ext cx="5335681" cy="1104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5149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35" name="Google Shape;335;p32"/>
          <p:cNvSpPr txBox="1">
            <a:spLocks noGrp="1"/>
          </p:cNvSpPr>
          <p:nvPr>
            <p:ph type="subTitle" idx="1"/>
          </p:nvPr>
        </p:nvSpPr>
        <p:spPr>
          <a:xfrm>
            <a:off x="6069329" y="4852568"/>
            <a:ext cx="5335681" cy="12407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4136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9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9"/>
          <p:cNvSpPr/>
          <p:nvPr/>
        </p:nvSpPr>
        <p:spPr>
          <a:xfrm>
            <a:off x="960000" y="1755413"/>
            <a:ext cx="5550400" cy="2493200"/>
          </a:xfrm>
          <a:prstGeom prst="roundRect">
            <a:avLst>
              <a:gd name="adj" fmla="val 696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960133" y="1860184"/>
            <a:ext cx="5550400" cy="23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1490800" y="4459584"/>
            <a:ext cx="4488800" cy="16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52118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21">
  <p:cSld name="Title and text 21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3"/>
          <p:cNvSpPr/>
          <p:nvPr/>
        </p:nvSpPr>
        <p:spPr>
          <a:xfrm>
            <a:off x="-776829" y="-463569"/>
            <a:ext cx="13880568" cy="6428441"/>
          </a:xfrm>
          <a:custGeom>
            <a:avLst/>
            <a:gdLst/>
            <a:ahLst/>
            <a:cxnLst/>
            <a:rect l="l" t="t" r="r" b="b"/>
            <a:pathLst>
              <a:path w="85835" h="49805" extrusionOk="0">
                <a:moveTo>
                  <a:pt x="31703" y="0"/>
                </a:moveTo>
                <a:lnTo>
                  <a:pt x="0" y="384"/>
                </a:lnTo>
                <a:lnTo>
                  <a:pt x="743" y="35671"/>
                </a:lnTo>
                <a:cubicBezTo>
                  <a:pt x="2995" y="34569"/>
                  <a:pt x="5598" y="33894"/>
                  <a:pt x="8595" y="33894"/>
                </a:cubicBezTo>
                <a:cubicBezTo>
                  <a:pt x="13069" y="33894"/>
                  <a:pt x="18422" y="35398"/>
                  <a:pt x="24803" y="39228"/>
                </a:cubicBezTo>
                <a:cubicBezTo>
                  <a:pt x="37171" y="46653"/>
                  <a:pt x="47340" y="49804"/>
                  <a:pt x="55681" y="49804"/>
                </a:cubicBezTo>
                <a:cubicBezTo>
                  <a:pt x="69107" y="49804"/>
                  <a:pt x="77802" y="41643"/>
                  <a:pt x="83326" y="30004"/>
                </a:cubicBezTo>
                <a:cubicBezTo>
                  <a:pt x="85835" y="24723"/>
                  <a:pt x="82132" y="7232"/>
                  <a:pt x="83473" y="955"/>
                </a:cubicBezTo>
                <a:cubicBezTo>
                  <a:pt x="59028" y="186"/>
                  <a:pt x="31703" y="0"/>
                  <a:pt x="3170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38" name="Google Shape;338;p33"/>
          <p:cNvSpPr/>
          <p:nvPr/>
        </p:nvSpPr>
        <p:spPr>
          <a:xfrm>
            <a:off x="-500143" y="-266736"/>
            <a:ext cx="11704568" cy="5640715"/>
          </a:xfrm>
          <a:custGeom>
            <a:avLst/>
            <a:gdLst/>
            <a:ahLst/>
            <a:cxnLst/>
            <a:rect l="l" t="t" r="r" b="b"/>
            <a:pathLst>
              <a:path w="72379" h="43702" extrusionOk="0">
                <a:moveTo>
                  <a:pt x="15" y="1"/>
                </a:moveTo>
                <a:lnTo>
                  <a:pt x="1" y="43701"/>
                </a:lnTo>
                <a:cubicBezTo>
                  <a:pt x="5362" y="37928"/>
                  <a:pt x="12250" y="33655"/>
                  <a:pt x="19814" y="32262"/>
                </a:cubicBezTo>
                <a:cubicBezTo>
                  <a:pt x="22269" y="31850"/>
                  <a:pt x="24796" y="31727"/>
                  <a:pt x="27394" y="31727"/>
                </a:cubicBezTo>
                <a:cubicBezTo>
                  <a:pt x="31231" y="31727"/>
                  <a:pt x="35221" y="31995"/>
                  <a:pt x="39356" y="31995"/>
                </a:cubicBezTo>
                <a:cubicBezTo>
                  <a:pt x="40986" y="31995"/>
                  <a:pt x="42638" y="31954"/>
                  <a:pt x="44312" y="31837"/>
                </a:cubicBezTo>
                <a:cubicBezTo>
                  <a:pt x="55021" y="31107"/>
                  <a:pt x="64629" y="24777"/>
                  <a:pt x="69274" y="15090"/>
                </a:cubicBezTo>
                <a:cubicBezTo>
                  <a:pt x="71397" y="10670"/>
                  <a:pt x="72379" y="5840"/>
                  <a:pt x="72180" y="956"/>
                </a:cubicBezTo>
                <a:lnTo>
                  <a:pt x="15" y="1"/>
                </a:ln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39" name="Google Shape;339;p33"/>
          <p:cNvSpPr txBox="1">
            <a:spLocks noGrp="1"/>
          </p:cNvSpPr>
          <p:nvPr>
            <p:ph type="title"/>
          </p:nvPr>
        </p:nvSpPr>
        <p:spPr>
          <a:xfrm>
            <a:off x="3083491" y="2877129"/>
            <a:ext cx="5917245" cy="9596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5149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40" name="Google Shape;340;p33"/>
          <p:cNvSpPr txBox="1">
            <a:spLocks noGrp="1"/>
          </p:cNvSpPr>
          <p:nvPr>
            <p:ph type="subTitle" idx="1"/>
          </p:nvPr>
        </p:nvSpPr>
        <p:spPr>
          <a:xfrm>
            <a:off x="4025469" y="3861162"/>
            <a:ext cx="4141588" cy="12407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14998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22">
  <p:cSld name="Title and text 22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4"/>
          <p:cNvSpPr txBox="1">
            <a:spLocks noGrp="1"/>
          </p:cNvSpPr>
          <p:nvPr>
            <p:ph type="title"/>
          </p:nvPr>
        </p:nvSpPr>
        <p:spPr>
          <a:xfrm>
            <a:off x="5532762" y="2249856"/>
            <a:ext cx="5917245" cy="1097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5407" b="1">
                <a:solidFill>
                  <a:schemeClr val="dk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43" name="Google Shape;343;p34"/>
          <p:cNvSpPr txBox="1">
            <a:spLocks noGrp="1"/>
          </p:cNvSpPr>
          <p:nvPr>
            <p:ph type="subTitle" idx="1"/>
          </p:nvPr>
        </p:nvSpPr>
        <p:spPr>
          <a:xfrm>
            <a:off x="5532802" y="3331942"/>
            <a:ext cx="5917245" cy="9604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34"/>
          <p:cNvSpPr/>
          <p:nvPr/>
        </p:nvSpPr>
        <p:spPr>
          <a:xfrm>
            <a:off x="-2166446" y="4447143"/>
            <a:ext cx="16599305" cy="3136580"/>
          </a:xfrm>
          <a:custGeom>
            <a:avLst/>
            <a:gdLst/>
            <a:ahLst/>
            <a:cxnLst/>
            <a:rect l="l" t="t" r="r" b="b"/>
            <a:pathLst>
              <a:path w="101724" h="24083" extrusionOk="0">
                <a:moveTo>
                  <a:pt x="77205" y="1"/>
                </a:moveTo>
                <a:cubicBezTo>
                  <a:pt x="70835" y="1"/>
                  <a:pt x="69588" y="9409"/>
                  <a:pt x="69588" y="9409"/>
                </a:cubicBezTo>
                <a:cubicBezTo>
                  <a:pt x="69476" y="9403"/>
                  <a:pt x="69367" y="9400"/>
                  <a:pt x="69259" y="9400"/>
                </a:cubicBezTo>
                <a:cubicBezTo>
                  <a:pt x="68254" y="9400"/>
                  <a:pt x="67368" y="9671"/>
                  <a:pt x="66601" y="10126"/>
                </a:cubicBezTo>
                <a:cubicBezTo>
                  <a:pt x="66588" y="10113"/>
                  <a:pt x="66575" y="10087"/>
                  <a:pt x="66562" y="10073"/>
                </a:cubicBezTo>
                <a:cubicBezTo>
                  <a:pt x="65277" y="8843"/>
                  <a:pt x="63936" y="8427"/>
                  <a:pt x="62710" y="8427"/>
                </a:cubicBezTo>
                <a:cubicBezTo>
                  <a:pt x="60138" y="8427"/>
                  <a:pt x="58069" y="10259"/>
                  <a:pt x="58069" y="10259"/>
                </a:cubicBezTo>
                <a:cubicBezTo>
                  <a:pt x="58069" y="10259"/>
                  <a:pt x="57657" y="7910"/>
                  <a:pt x="55003" y="7114"/>
                </a:cubicBezTo>
                <a:cubicBezTo>
                  <a:pt x="54762" y="7041"/>
                  <a:pt x="54510" y="7008"/>
                  <a:pt x="54251" y="7008"/>
                </a:cubicBezTo>
                <a:cubicBezTo>
                  <a:pt x="51669" y="7008"/>
                  <a:pt x="48381" y="10285"/>
                  <a:pt x="48381" y="10285"/>
                </a:cubicBezTo>
                <a:cubicBezTo>
                  <a:pt x="48381" y="10285"/>
                  <a:pt x="46390" y="877"/>
                  <a:pt x="39104" y="877"/>
                </a:cubicBezTo>
                <a:cubicBezTo>
                  <a:pt x="34686" y="877"/>
                  <a:pt x="32430" y="4340"/>
                  <a:pt x="31328" y="7061"/>
                </a:cubicBezTo>
                <a:cubicBezTo>
                  <a:pt x="30359" y="4340"/>
                  <a:pt x="28382" y="877"/>
                  <a:pt x="24520" y="877"/>
                </a:cubicBezTo>
                <a:cubicBezTo>
                  <a:pt x="18163" y="877"/>
                  <a:pt x="16425" y="10285"/>
                  <a:pt x="16425" y="10285"/>
                </a:cubicBezTo>
                <a:cubicBezTo>
                  <a:pt x="16425" y="10285"/>
                  <a:pt x="13564" y="7008"/>
                  <a:pt x="11300" y="7008"/>
                </a:cubicBezTo>
                <a:cubicBezTo>
                  <a:pt x="11072" y="7008"/>
                  <a:pt x="10851" y="7041"/>
                  <a:pt x="10639" y="7114"/>
                </a:cubicBezTo>
                <a:cubicBezTo>
                  <a:pt x="8330" y="7910"/>
                  <a:pt x="9578" y="12435"/>
                  <a:pt x="9578" y="12435"/>
                </a:cubicBezTo>
                <a:cubicBezTo>
                  <a:pt x="9578" y="12435"/>
                  <a:pt x="7375" y="9711"/>
                  <a:pt x="4912" y="9711"/>
                </a:cubicBezTo>
                <a:cubicBezTo>
                  <a:pt x="4159" y="9711"/>
                  <a:pt x="3382" y="9965"/>
                  <a:pt x="2637" y="10630"/>
                </a:cubicBezTo>
                <a:cubicBezTo>
                  <a:pt x="1" y="12970"/>
                  <a:pt x="1291" y="21371"/>
                  <a:pt x="9291" y="21371"/>
                </a:cubicBezTo>
                <a:cubicBezTo>
                  <a:pt x="10958" y="21371"/>
                  <a:pt x="12916" y="21006"/>
                  <a:pt x="15191" y="20146"/>
                </a:cubicBezTo>
                <a:cubicBezTo>
                  <a:pt x="15191" y="20146"/>
                  <a:pt x="15364" y="23437"/>
                  <a:pt x="17685" y="24007"/>
                </a:cubicBezTo>
                <a:cubicBezTo>
                  <a:pt x="17900" y="24059"/>
                  <a:pt x="18111" y="24082"/>
                  <a:pt x="18316" y="24082"/>
                </a:cubicBezTo>
                <a:cubicBezTo>
                  <a:pt x="20319" y="24082"/>
                  <a:pt x="21826" y="21844"/>
                  <a:pt x="21826" y="21844"/>
                </a:cubicBezTo>
                <a:cubicBezTo>
                  <a:pt x="21826" y="21844"/>
                  <a:pt x="22620" y="22550"/>
                  <a:pt x="23801" y="22550"/>
                </a:cubicBezTo>
                <a:cubicBezTo>
                  <a:pt x="24669" y="22550"/>
                  <a:pt x="25745" y="22169"/>
                  <a:pt x="26869" y="20849"/>
                </a:cubicBezTo>
                <a:cubicBezTo>
                  <a:pt x="28207" y="21511"/>
                  <a:pt x="29647" y="21743"/>
                  <a:pt x="30999" y="21743"/>
                </a:cubicBezTo>
                <a:cubicBezTo>
                  <a:pt x="31110" y="21743"/>
                  <a:pt x="31219" y="21741"/>
                  <a:pt x="31328" y="21738"/>
                </a:cubicBezTo>
                <a:cubicBezTo>
                  <a:pt x="31435" y="21743"/>
                  <a:pt x="31542" y="21745"/>
                  <a:pt x="31651" y="21745"/>
                </a:cubicBezTo>
                <a:cubicBezTo>
                  <a:pt x="32201" y="21745"/>
                  <a:pt x="32766" y="21688"/>
                  <a:pt x="33332" y="21565"/>
                </a:cubicBezTo>
                <a:cubicBezTo>
                  <a:pt x="35097" y="21273"/>
                  <a:pt x="36344" y="20769"/>
                  <a:pt x="36344" y="20769"/>
                </a:cubicBezTo>
                <a:cubicBezTo>
                  <a:pt x="37657" y="22155"/>
                  <a:pt x="38918" y="22552"/>
                  <a:pt x="39932" y="22552"/>
                </a:cubicBezTo>
                <a:cubicBezTo>
                  <a:pt x="41286" y="22552"/>
                  <a:pt x="42197" y="21844"/>
                  <a:pt x="42197" y="21844"/>
                </a:cubicBezTo>
                <a:cubicBezTo>
                  <a:pt x="42197" y="21844"/>
                  <a:pt x="43922" y="24082"/>
                  <a:pt x="46223" y="24082"/>
                </a:cubicBezTo>
                <a:cubicBezTo>
                  <a:pt x="46459" y="24082"/>
                  <a:pt x="46701" y="24059"/>
                  <a:pt x="46948" y="24007"/>
                </a:cubicBezTo>
                <a:cubicBezTo>
                  <a:pt x="49602" y="23437"/>
                  <a:pt x="49800" y="20146"/>
                  <a:pt x="49800" y="20146"/>
                </a:cubicBezTo>
                <a:cubicBezTo>
                  <a:pt x="52357" y="20991"/>
                  <a:pt x="54622" y="21352"/>
                  <a:pt x="56606" y="21352"/>
                </a:cubicBezTo>
                <a:cubicBezTo>
                  <a:pt x="60255" y="21352"/>
                  <a:pt x="62952" y="20133"/>
                  <a:pt x="64757" y="18474"/>
                </a:cubicBezTo>
                <a:cubicBezTo>
                  <a:pt x="64969" y="18766"/>
                  <a:pt x="65235" y="19044"/>
                  <a:pt x="65527" y="19296"/>
                </a:cubicBezTo>
                <a:cubicBezTo>
                  <a:pt x="66965" y="20496"/>
                  <a:pt x="68654" y="20867"/>
                  <a:pt x="70194" y="20867"/>
                </a:cubicBezTo>
                <a:cubicBezTo>
                  <a:pt x="72689" y="20867"/>
                  <a:pt x="74790" y="19893"/>
                  <a:pt x="74790" y="19893"/>
                </a:cubicBezTo>
                <a:cubicBezTo>
                  <a:pt x="75939" y="21276"/>
                  <a:pt x="77041" y="21670"/>
                  <a:pt x="77926" y="21670"/>
                </a:cubicBezTo>
                <a:cubicBezTo>
                  <a:pt x="79106" y="21670"/>
                  <a:pt x="79898" y="20969"/>
                  <a:pt x="79898" y="20969"/>
                </a:cubicBezTo>
                <a:cubicBezTo>
                  <a:pt x="79898" y="20969"/>
                  <a:pt x="81399" y="23197"/>
                  <a:pt x="83406" y="23197"/>
                </a:cubicBezTo>
                <a:cubicBezTo>
                  <a:pt x="83616" y="23197"/>
                  <a:pt x="83832" y="23172"/>
                  <a:pt x="84053" y="23118"/>
                </a:cubicBezTo>
                <a:cubicBezTo>
                  <a:pt x="86362" y="22561"/>
                  <a:pt x="86534" y="19270"/>
                  <a:pt x="86534" y="19270"/>
                </a:cubicBezTo>
                <a:cubicBezTo>
                  <a:pt x="88811" y="20130"/>
                  <a:pt x="90771" y="20495"/>
                  <a:pt x="92438" y="20495"/>
                </a:cubicBezTo>
                <a:cubicBezTo>
                  <a:pt x="100442" y="20495"/>
                  <a:pt x="101723" y="12094"/>
                  <a:pt x="99088" y="9754"/>
                </a:cubicBezTo>
                <a:cubicBezTo>
                  <a:pt x="98342" y="9089"/>
                  <a:pt x="97565" y="8835"/>
                  <a:pt x="96812" y="8835"/>
                </a:cubicBezTo>
                <a:cubicBezTo>
                  <a:pt x="94350" y="8835"/>
                  <a:pt x="92148" y="11559"/>
                  <a:pt x="92148" y="11559"/>
                </a:cubicBezTo>
                <a:cubicBezTo>
                  <a:pt x="92148" y="11559"/>
                  <a:pt x="93395" y="7034"/>
                  <a:pt x="91086" y="6238"/>
                </a:cubicBezTo>
                <a:cubicBezTo>
                  <a:pt x="90875" y="6166"/>
                  <a:pt x="90655" y="6133"/>
                  <a:pt x="90429" y="6133"/>
                </a:cubicBezTo>
                <a:cubicBezTo>
                  <a:pt x="88172" y="6133"/>
                  <a:pt x="85300" y="9409"/>
                  <a:pt x="85300" y="9409"/>
                </a:cubicBezTo>
                <a:cubicBezTo>
                  <a:pt x="85300" y="9409"/>
                  <a:pt x="83561" y="1"/>
                  <a:pt x="77205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45" name="Google Shape;345;p34"/>
          <p:cNvSpPr/>
          <p:nvPr/>
        </p:nvSpPr>
        <p:spPr>
          <a:xfrm>
            <a:off x="-2227312" y="5771323"/>
            <a:ext cx="16597511" cy="3136840"/>
          </a:xfrm>
          <a:custGeom>
            <a:avLst/>
            <a:gdLst/>
            <a:ahLst/>
            <a:cxnLst/>
            <a:rect l="l" t="t" r="r" b="b"/>
            <a:pathLst>
              <a:path w="101713" h="24085" extrusionOk="0">
                <a:moveTo>
                  <a:pt x="18318" y="0"/>
                </a:moveTo>
                <a:cubicBezTo>
                  <a:pt x="18109" y="0"/>
                  <a:pt x="17894" y="25"/>
                  <a:pt x="17674" y="79"/>
                </a:cubicBezTo>
                <a:cubicBezTo>
                  <a:pt x="15351" y="649"/>
                  <a:pt x="15179" y="3940"/>
                  <a:pt x="15179" y="3940"/>
                </a:cubicBezTo>
                <a:cubicBezTo>
                  <a:pt x="12903" y="3079"/>
                  <a:pt x="10944" y="2714"/>
                  <a:pt x="9276" y="2714"/>
                </a:cubicBezTo>
                <a:cubicBezTo>
                  <a:pt x="1283" y="2714"/>
                  <a:pt x="0" y="11106"/>
                  <a:pt x="2625" y="13456"/>
                </a:cubicBezTo>
                <a:cubicBezTo>
                  <a:pt x="3368" y="14115"/>
                  <a:pt x="4142" y="14368"/>
                  <a:pt x="4892" y="14368"/>
                </a:cubicBezTo>
                <a:cubicBezTo>
                  <a:pt x="7358" y="14368"/>
                  <a:pt x="9565" y="11637"/>
                  <a:pt x="9565" y="11637"/>
                </a:cubicBezTo>
                <a:lnTo>
                  <a:pt x="9565" y="11637"/>
                </a:lnTo>
                <a:cubicBezTo>
                  <a:pt x="9565" y="11638"/>
                  <a:pt x="8318" y="16176"/>
                  <a:pt x="10627" y="16972"/>
                </a:cubicBezTo>
                <a:cubicBezTo>
                  <a:pt x="10836" y="17042"/>
                  <a:pt x="11055" y="17075"/>
                  <a:pt x="11279" y="17075"/>
                </a:cubicBezTo>
                <a:cubicBezTo>
                  <a:pt x="13546" y="17075"/>
                  <a:pt x="16413" y="13801"/>
                  <a:pt x="16413" y="13801"/>
                </a:cubicBezTo>
                <a:cubicBezTo>
                  <a:pt x="16413" y="13801"/>
                  <a:pt x="18152" y="23196"/>
                  <a:pt x="24522" y="23196"/>
                </a:cubicBezTo>
                <a:cubicBezTo>
                  <a:pt x="28370" y="23196"/>
                  <a:pt x="30361" y="19746"/>
                  <a:pt x="31316" y="17025"/>
                </a:cubicBezTo>
                <a:cubicBezTo>
                  <a:pt x="32417" y="19746"/>
                  <a:pt x="34687" y="23196"/>
                  <a:pt x="39093" y="23196"/>
                </a:cubicBezTo>
                <a:cubicBezTo>
                  <a:pt x="46392" y="23196"/>
                  <a:pt x="48369" y="13801"/>
                  <a:pt x="48369" y="13801"/>
                </a:cubicBezTo>
                <a:cubicBezTo>
                  <a:pt x="48369" y="13801"/>
                  <a:pt x="51665" y="17075"/>
                  <a:pt x="54248" y="17075"/>
                </a:cubicBezTo>
                <a:cubicBezTo>
                  <a:pt x="54504" y="17075"/>
                  <a:pt x="54753" y="17042"/>
                  <a:pt x="54991" y="16972"/>
                </a:cubicBezTo>
                <a:cubicBezTo>
                  <a:pt x="57645" y="16176"/>
                  <a:pt x="58056" y="13827"/>
                  <a:pt x="58056" y="13827"/>
                </a:cubicBezTo>
                <a:cubicBezTo>
                  <a:pt x="58056" y="13827"/>
                  <a:pt x="60125" y="15659"/>
                  <a:pt x="62697" y="15659"/>
                </a:cubicBezTo>
                <a:cubicBezTo>
                  <a:pt x="63924" y="15659"/>
                  <a:pt x="65264" y="15242"/>
                  <a:pt x="66549" y="14013"/>
                </a:cubicBezTo>
                <a:cubicBezTo>
                  <a:pt x="66563" y="13987"/>
                  <a:pt x="66576" y="13973"/>
                  <a:pt x="66603" y="13960"/>
                </a:cubicBezTo>
                <a:cubicBezTo>
                  <a:pt x="67369" y="14422"/>
                  <a:pt x="68279" y="14683"/>
                  <a:pt x="69293" y="14683"/>
                </a:cubicBezTo>
                <a:cubicBezTo>
                  <a:pt x="69386" y="14683"/>
                  <a:pt x="69480" y="14681"/>
                  <a:pt x="69575" y="14677"/>
                </a:cubicBezTo>
                <a:cubicBezTo>
                  <a:pt x="69575" y="14677"/>
                  <a:pt x="70823" y="24085"/>
                  <a:pt x="77193" y="24085"/>
                </a:cubicBezTo>
                <a:cubicBezTo>
                  <a:pt x="83550" y="24085"/>
                  <a:pt x="85288" y="14677"/>
                  <a:pt x="85288" y="14677"/>
                </a:cubicBezTo>
                <a:cubicBezTo>
                  <a:pt x="85288" y="14677"/>
                  <a:pt x="88159" y="17953"/>
                  <a:pt x="90416" y="17953"/>
                </a:cubicBezTo>
                <a:cubicBezTo>
                  <a:pt x="90643" y="17953"/>
                  <a:pt x="90863" y="17920"/>
                  <a:pt x="91074" y="17848"/>
                </a:cubicBezTo>
                <a:cubicBezTo>
                  <a:pt x="93396" y="17052"/>
                  <a:pt x="92135" y="12514"/>
                  <a:pt x="92135" y="12513"/>
                </a:cubicBezTo>
                <a:lnTo>
                  <a:pt x="92135" y="12513"/>
                </a:lnTo>
                <a:cubicBezTo>
                  <a:pt x="92136" y="12513"/>
                  <a:pt x="94342" y="15249"/>
                  <a:pt x="96806" y="15249"/>
                </a:cubicBezTo>
                <a:cubicBezTo>
                  <a:pt x="97557" y="15249"/>
                  <a:pt x="98332" y="14995"/>
                  <a:pt x="99076" y="14332"/>
                </a:cubicBezTo>
                <a:cubicBezTo>
                  <a:pt x="101712" y="11992"/>
                  <a:pt x="100430" y="3591"/>
                  <a:pt x="92427" y="3591"/>
                </a:cubicBezTo>
                <a:cubicBezTo>
                  <a:pt x="90759" y="3591"/>
                  <a:pt x="88799" y="3956"/>
                  <a:pt x="86522" y="4816"/>
                </a:cubicBezTo>
                <a:cubicBezTo>
                  <a:pt x="86522" y="4816"/>
                  <a:pt x="86349" y="1525"/>
                  <a:pt x="84040" y="955"/>
                </a:cubicBezTo>
                <a:cubicBezTo>
                  <a:pt x="83824" y="903"/>
                  <a:pt x="83613" y="879"/>
                  <a:pt x="83407" y="879"/>
                </a:cubicBezTo>
                <a:cubicBezTo>
                  <a:pt x="81394" y="879"/>
                  <a:pt x="79887" y="3117"/>
                  <a:pt x="79887" y="3117"/>
                </a:cubicBezTo>
                <a:cubicBezTo>
                  <a:pt x="79887" y="3117"/>
                  <a:pt x="79093" y="2410"/>
                  <a:pt x="77911" y="2410"/>
                </a:cubicBezTo>
                <a:cubicBezTo>
                  <a:pt x="77026" y="2410"/>
                  <a:pt x="75925" y="2806"/>
                  <a:pt x="74777" y="4193"/>
                </a:cubicBezTo>
                <a:cubicBezTo>
                  <a:pt x="74777" y="4193"/>
                  <a:pt x="72676" y="3218"/>
                  <a:pt x="70185" y="3218"/>
                </a:cubicBezTo>
                <a:cubicBezTo>
                  <a:pt x="68647" y="3218"/>
                  <a:pt x="66961" y="3589"/>
                  <a:pt x="65528" y="4789"/>
                </a:cubicBezTo>
                <a:cubicBezTo>
                  <a:pt x="65222" y="5028"/>
                  <a:pt x="64957" y="5308"/>
                  <a:pt x="64745" y="5599"/>
                </a:cubicBezTo>
                <a:cubicBezTo>
                  <a:pt x="62942" y="3943"/>
                  <a:pt x="60252" y="2730"/>
                  <a:pt x="56612" y="2730"/>
                </a:cubicBezTo>
                <a:cubicBezTo>
                  <a:pt x="54624" y="2730"/>
                  <a:pt x="52353" y="3092"/>
                  <a:pt x="49789" y="3940"/>
                </a:cubicBezTo>
                <a:cubicBezTo>
                  <a:pt x="49789" y="3940"/>
                  <a:pt x="49590" y="649"/>
                  <a:pt x="46935" y="79"/>
                </a:cubicBezTo>
                <a:cubicBezTo>
                  <a:pt x="46683" y="25"/>
                  <a:pt x="46436" y="0"/>
                  <a:pt x="46196" y="0"/>
                </a:cubicBezTo>
                <a:cubicBezTo>
                  <a:pt x="43902" y="0"/>
                  <a:pt x="42185" y="2229"/>
                  <a:pt x="42185" y="2229"/>
                </a:cubicBezTo>
                <a:cubicBezTo>
                  <a:pt x="42185" y="2229"/>
                  <a:pt x="41278" y="1529"/>
                  <a:pt x="39932" y="1529"/>
                </a:cubicBezTo>
                <a:cubicBezTo>
                  <a:pt x="38919" y="1529"/>
                  <a:pt x="37657" y="1926"/>
                  <a:pt x="36345" y="3317"/>
                </a:cubicBezTo>
                <a:cubicBezTo>
                  <a:pt x="36345" y="3317"/>
                  <a:pt x="35085" y="2799"/>
                  <a:pt x="33320" y="2521"/>
                </a:cubicBezTo>
                <a:cubicBezTo>
                  <a:pt x="32712" y="2389"/>
                  <a:pt x="32103" y="2333"/>
                  <a:pt x="31514" y="2333"/>
                </a:cubicBezTo>
                <a:cubicBezTo>
                  <a:pt x="31448" y="2333"/>
                  <a:pt x="31382" y="2333"/>
                  <a:pt x="31316" y="2335"/>
                </a:cubicBezTo>
                <a:cubicBezTo>
                  <a:pt x="31238" y="2333"/>
                  <a:pt x="31160" y="2333"/>
                  <a:pt x="31081" y="2333"/>
                </a:cubicBezTo>
                <a:cubicBezTo>
                  <a:pt x="29701" y="2333"/>
                  <a:pt x="28225" y="2559"/>
                  <a:pt x="26857" y="3237"/>
                </a:cubicBezTo>
                <a:cubicBezTo>
                  <a:pt x="25735" y="1912"/>
                  <a:pt x="24656" y="1531"/>
                  <a:pt x="23786" y="1531"/>
                </a:cubicBezTo>
                <a:cubicBezTo>
                  <a:pt x="22609" y="1531"/>
                  <a:pt x="21815" y="2229"/>
                  <a:pt x="21815" y="2229"/>
                </a:cubicBezTo>
                <a:cubicBezTo>
                  <a:pt x="21815" y="2229"/>
                  <a:pt x="20315" y="0"/>
                  <a:pt x="183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36906631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23">
  <p:cSld name="Title and text 23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5"/>
          <p:cNvSpPr txBox="1">
            <a:spLocks noGrp="1"/>
          </p:cNvSpPr>
          <p:nvPr>
            <p:ph type="title"/>
          </p:nvPr>
        </p:nvSpPr>
        <p:spPr>
          <a:xfrm>
            <a:off x="5041190" y="1929514"/>
            <a:ext cx="5917245" cy="2031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5792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48" name="Google Shape;348;p35"/>
          <p:cNvSpPr txBox="1">
            <a:spLocks noGrp="1"/>
          </p:cNvSpPr>
          <p:nvPr>
            <p:ph type="subTitle" idx="1"/>
          </p:nvPr>
        </p:nvSpPr>
        <p:spPr>
          <a:xfrm>
            <a:off x="5041230" y="3992460"/>
            <a:ext cx="5917245" cy="9364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35"/>
          <p:cNvSpPr/>
          <p:nvPr/>
        </p:nvSpPr>
        <p:spPr>
          <a:xfrm>
            <a:off x="-1858634" y="-2915356"/>
            <a:ext cx="15638055" cy="7670936"/>
          </a:xfrm>
          <a:custGeom>
            <a:avLst/>
            <a:gdLst/>
            <a:ahLst/>
            <a:cxnLst/>
            <a:rect l="l" t="t" r="r" b="b"/>
            <a:pathLst>
              <a:path w="97049" h="59644" extrusionOk="0">
                <a:moveTo>
                  <a:pt x="58250" y="1"/>
                </a:moveTo>
                <a:cubicBezTo>
                  <a:pt x="38819" y="1"/>
                  <a:pt x="15182" y="8749"/>
                  <a:pt x="5495" y="21824"/>
                </a:cubicBezTo>
                <a:cubicBezTo>
                  <a:pt x="1" y="29255"/>
                  <a:pt x="3252" y="46096"/>
                  <a:pt x="6941" y="53395"/>
                </a:cubicBezTo>
                <a:cubicBezTo>
                  <a:pt x="8122" y="55744"/>
                  <a:pt x="10046" y="57642"/>
                  <a:pt x="12847" y="58783"/>
                </a:cubicBezTo>
                <a:cubicBezTo>
                  <a:pt x="14306" y="59378"/>
                  <a:pt x="15770" y="59644"/>
                  <a:pt x="17236" y="59644"/>
                </a:cubicBezTo>
                <a:cubicBezTo>
                  <a:pt x="28814" y="59644"/>
                  <a:pt x="40583" y="43119"/>
                  <a:pt x="51902" y="42036"/>
                </a:cubicBezTo>
                <a:cubicBezTo>
                  <a:pt x="52377" y="41989"/>
                  <a:pt x="52831" y="41967"/>
                  <a:pt x="53267" y="41967"/>
                </a:cubicBezTo>
                <a:cubicBezTo>
                  <a:pt x="57052" y="41967"/>
                  <a:pt x="59455" y="43625"/>
                  <a:pt x="62465" y="45207"/>
                </a:cubicBezTo>
                <a:cubicBezTo>
                  <a:pt x="65630" y="46876"/>
                  <a:pt x="69623" y="48460"/>
                  <a:pt x="73780" y="48460"/>
                </a:cubicBezTo>
                <a:cubicBezTo>
                  <a:pt x="76562" y="48460"/>
                  <a:pt x="79417" y="47751"/>
                  <a:pt x="82146" y="45884"/>
                </a:cubicBezTo>
                <a:cubicBezTo>
                  <a:pt x="97049" y="35678"/>
                  <a:pt x="89272" y="12309"/>
                  <a:pt x="80248" y="5701"/>
                </a:cubicBezTo>
                <a:cubicBezTo>
                  <a:pt x="74862" y="1767"/>
                  <a:pt x="66981" y="1"/>
                  <a:pt x="58250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42588938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24">
  <p:cSld name="Title and text 24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6"/>
          <p:cNvSpPr txBox="1">
            <a:spLocks noGrp="1"/>
          </p:cNvSpPr>
          <p:nvPr>
            <p:ph type="title"/>
          </p:nvPr>
        </p:nvSpPr>
        <p:spPr>
          <a:xfrm>
            <a:off x="2529545" y="1595350"/>
            <a:ext cx="7973040" cy="7638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5149" b="1">
                <a:solidFill>
                  <a:schemeClr val="dk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52" name="Google Shape;352;p36"/>
          <p:cNvSpPr txBox="1">
            <a:spLocks noGrp="1"/>
          </p:cNvSpPr>
          <p:nvPr>
            <p:ph type="subTitle" idx="1"/>
          </p:nvPr>
        </p:nvSpPr>
        <p:spPr>
          <a:xfrm>
            <a:off x="2529586" y="2579354"/>
            <a:ext cx="5917245" cy="9445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36"/>
          <p:cNvSpPr/>
          <p:nvPr/>
        </p:nvSpPr>
        <p:spPr>
          <a:xfrm>
            <a:off x="-2043658" y="4265422"/>
            <a:ext cx="16437957" cy="3106199"/>
          </a:xfrm>
          <a:custGeom>
            <a:avLst/>
            <a:gdLst/>
            <a:ahLst/>
            <a:cxnLst/>
            <a:rect l="l" t="t" r="r" b="b"/>
            <a:pathLst>
              <a:path w="101723" h="24083" extrusionOk="0">
                <a:moveTo>
                  <a:pt x="77191" y="1"/>
                </a:moveTo>
                <a:cubicBezTo>
                  <a:pt x="70834" y="1"/>
                  <a:pt x="69573" y="9409"/>
                  <a:pt x="69573" y="9409"/>
                </a:cubicBezTo>
                <a:cubicBezTo>
                  <a:pt x="69463" y="9403"/>
                  <a:pt x="69355" y="9400"/>
                  <a:pt x="69248" y="9400"/>
                </a:cubicBezTo>
                <a:cubicBezTo>
                  <a:pt x="68253" y="9400"/>
                  <a:pt x="67367" y="9671"/>
                  <a:pt x="66601" y="10126"/>
                </a:cubicBezTo>
                <a:cubicBezTo>
                  <a:pt x="66588" y="10113"/>
                  <a:pt x="66574" y="10087"/>
                  <a:pt x="66561" y="10073"/>
                </a:cubicBezTo>
                <a:cubicBezTo>
                  <a:pt x="65272" y="8843"/>
                  <a:pt x="63928" y="8427"/>
                  <a:pt x="62700" y="8427"/>
                </a:cubicBezTo>
                <a:cubicBezTo>
                  <a:pt x="60123" y="8427"/>
                  <a:pt x="58054" y="10259"/>
                  <a:pt x="58054" y="10259"/>
                </a:cubicBezTo>
                <a:cubicBezTo>
                  <a:pt x="58054" y="10259"/>
                  <a:pt x="57656" y="7910"/>
                  <a:pt x="55002" y="7114"/>
                </a:cubicBezTo>
                <a:cubicBezTo>
                  <a:pt x="54760" y="7041"/>
                  <a:pt x="54507" y="7008"/>
                  <a:pt x="54247" y="7008"/>
                </a:cubicBezTo>
                <a:cubicBezTo>
                  <a:pt x="51657" y="7008"/>
                  <a:pt x="48380" y="10285"/>
                  <a:pt x="48380" y="10285"/>
                </a:cubicBezTo>
                <a:cubicBezTo>
                  <a:pt x="48380" y="10285"/>
                  <a:pt x="46390" y="877"/>
                  <a:pt x="39104" y="877"/>
                </a:cubicBezTo>
                <a:cubicBezTo>
                  <a:pt x="34685" y="877"/>
                  <a:pt x="32429" y="4340"/>
                  <a:pt x="31327" y="7061"/>
                </a:cubicBezTo>
                <a:cubicBezTo>
                  <a:pt x="30359" y="4340"/>
                  <a:pt x="28381" y="877"/>
                  <a:pt x="24520" y="877"/>
                </a:cubicBezTo>
                <a:cubicBezTo>
                  <a:pt x="18163" y="877"/>
                  <a:pt x="16425" y="10285"/>
                  <a:pt x="16425" y="10285"/>
                </a:cubicBezTo>
                <a:cubicBezTo>
                  <a:pt x="16425" y="10285"/>
                  <a:pt x="13553" y="7008"/>
                  <a:pt x="11296" y="7008"/>
                </a:cubicBezTo>
                <a:cubicBezTo>
                  <a:pt x="11070" y="7008"/>
                  <a:pt x="10849" y="7041"/>
                  <a:pt x="10639" y="7114"/>
                </a:cubicBezTo>
                <a:cubicBezTo>
                  <a:pt x="8330" y="7910"/>
                  <a:pt x="9577" y="12435"/>
                  <a:pt x="9577" y="12435"/>
                </a:cubicBezTo>
                <a:cubicBezTo>
                  <a:pt x="9577" y="12435"/>
                  <a:pt x="7374" y="9711"/>
                  <a:pt x="4912" y="9711"/>
                </a:cubicBezTo>
                <a:cubicBezTo>
                  <a:pt x="4159" y="9711"/>
                  <a:pt x="3382" y="9965"/>
                  <a:pt x="2636" y="10630"/>
                </a:cubicBezTo>
                <a:cubicBezTo>
                  <a:pt x="0" y="12970"/>
                  <a:pt x="1282" y="21371"/>
                  <a:pt x="9286" y="21371"/>
                </a:cubicBezTo>
                <a:cubicBezTo>
                  <a:pt x="10953" y="21371"/>
                  <a:pt x="12913" y="21006"/>
                  <a:pt x="15190" y="20146"/>
                </a:cubicBezTo>
                <a:cubicBezTo>
                  <a:pt x="15190" y="20146"/>
                  <a:pt x="15363" y="23437"/>
                  <a:pt x="17672" y="24007"/>
                </a:cubicBezTo>
                <a:cubicBezTo>
                  <a:pt x="17888" y="24059"/>
                  <a:pt x="18100" y="24082"/>
                  <a:pt x="18306" y="24082"/>
                </a:cubicBezTo>
                <a:cubicBezTo>
                  <a:pt x="20319" y="24082"/>
                  <a:pt x="21825" y="21844"/>
                  <a:pt x="21825" y="21844"/>
                </a:cubicBezTo>
                <a:cubicBezTo>
                  <a:pt x="21825" y="21844"/>
                  <a:pt x="22619" y="22550"/>
                  <a:pt x="23800" y="22550"/>
                </a:cubicBezTo>
                <a:cubicBezTo>
                  <a:pt x="24668" y="22550"/>
                  <a:pt x="25744" y="22169"/>
                  <a:pt x="26868" y="20849"/>
                </a:cubicBezTo>
                <a:cubicBezTo>
                  <a:pt x="28206" y="21511"/>
                  <a:pt x="29646" y="21743"/>
                  <a:pt x="30999" y="21743"/>
                </a:cubicBezTo>
                <a:cubicBezTo>
                  <a:pt x="31109" y="21743"/>
                  <a:pt x="31218" y="21741"/>
                  <a:pt x="31327" y="21738"/>
                </a:cubicBezTo>
                <a:cubicBezTo>
                  <a:pt x="31432" y="21743"/>
                  <a:pt x="31538" y="21745"/>
                  <a:pt x="31645" y="21745"/>
                </a:cubicBezTo>
                <a:cubicBezTo>
                  <a:pt x="32191" y="21745"/>
                  <a:pt x="32766" y="21688"/>
                  <a:pt x="33332" y="21565"/>
                </a:cubicBezTo>
                <a:cubicBezTo>
                  <a:pt x="35096" y="21273"/>
                  <a:pt x="36343" y="20769"/>
                  <a:pt x="36343" y="20769"/>
                </a:cubicBezTo>
                <a:cubicBezTo>
                  <a:pt x="37656" y="22155"/>
                  <a:pt x="38918" y="22552"/>
                  <a:pt x="39931" y="22552"/>
                </a:cubicBezTo>
                <a:cubicBezTo>
                  <a:pt x="41285" y="22552"/>
                  <a:pt x="42196" y="21844"/>
                  <a:pt x="42196" y="21844"/>
                </a:cubicBezTo>
                <a:cubicBezTo>
                  <a:pt x="42196" y="21844"/>
                  <a:pt x="43921" y="24082"/>
                  <a:pt x="46223" y="24082"/>
                </a:cubicBezTo>
                <a:cubicBezTo>
                  <a:pt x="46459" y="24082"/>
                  <a:pt x="46701" y="24059"/>
                  <a:pt x="46947" y="24007"/>
                </a:cubicBezTo>
                <a:cubicBezTo>
                  <a:pt x="49588" y="23437"/>
                  <a:pt x="49800" y="20146"/>
                  <a:pt x="49800" y="20146"/>
                </a:cubicBezTo>
                <a:cubicBezTo>
                  <a:pt x="52356" y="20991"/>
                  <a:pt x="54622" y="21352"/>
                  <a:pt x="56605" y="21352"/>
                </a:cubicBezTo>
                <a:cubicBezTo>
                  <a:pt x="60253" y="21352"/>
                  <a:pt x="62946" y="20133"/>
                  <a:pt x="64743" y="18474"/>
                </a:cubicBezTo>
                <a:cubicBezTo>
                  <a:pt x="64969" y="18766"/>
                  <a:pt x="65234" y="19044"/>
                  <a:pt x="65526" y="19296"/>
                </a:cubicBezTo>
                <a:cubicBezTo>
                  <a:pt x="66964" y="20496"/>
                  <a:pt x="68654" y="20867"/>
                  <a:pt x="70193" y="20867"/>
                </a:cubicBezTo>
                <a:cubicBezTo>
                  <a:pt x="72688" y="20867"/>
                  <a:pt x="74789" y="19893"/>
                  <a:pt x="74789" y="19893"/>
                </a:cubicBezTo>
                <a:cubicBezTo>
                  <a:pt x="75932" y="21276"/>
                  <a:pt x="77034" y="21670"/>
                  <a:pt x="77920" y="21670"/>
                </a:cubicBezTo>
                <a:cubicBezTo>
                  <a:pt x="79101" y="21670"/>
                  <a:pt x="79898" y="20969"/>
                  <a:pt x="79898" y="20969"/>
                </a:cubicBezTo>
                <a:cubicBezTo>
                  <a:pt x="79898" y="20969"/>
                  <a:pt x="81398" y="23197"/>
                  <a:pt x="83395" y="23197"/>
                </a:cubicBezTo>
                <a:cubicBezTo>
                  <a:pt x="83604" y="23197"/>
                  <a:pt x="83819" y="23172"/>
                  <a:pt x="84038" y="23118"/>
                </a:cubicBezTo>
                <a:cubicBezTo>
                  <a:pt x="86361" y="22561"/>
                  <a:pt x="86533" y="19270"/>
                  <a:pt x="86533" y="19270"/>
                </a:cubicBezTo>
                <a:cubicBezTo>
                  <a:pt x="88808" y="20130"/>
                  <a:pt x="90766" y="20495"/>
                  <a:pt x="92433" y="20495"/>
                </a:cubicBezTo>
                <a:cubicBezTo>
                  <a:pt x="100432" y="20495"/>
                  <a:pt x="101723" y="12094"/>
                  <a:pt x="99087" y="9754"/>
                </a:cubicBezTo>
                <a:cubicBezTo>
                  <a:pt x="98341" y="9089"/>
                  <a:pt x="97564" y="8835"/>
                  <a:pt x="96812" y="8835"/>
                </a:cubicBezTo>
                <a:cubicBezTo>
                  <a:pt x="94350" y="8835"/>
                  <a:pt x="92147" y="11559"/>
                  <a:pt x="92147" y="11559"/>
                </a:cubicBezTo>
                <a:cubicBezTo>
                  <a:pt x="92147" y="11559"/>
                  <a:pt x="93395" y="7034"/>
                  <a:pt x="91085" y="6238"/>
                </a:cubicBezTo>
                <a:cubicBezTo>
                  <a:pt x="90874" y="6166"/>
                  <a:pt x="90652" y="6133"/>
                  <a:pt x="90425" y="6133"/>
                </a:cubicBezTo>
                <a:cubicBezTo>
                  <a:pt x="88160" y="6133"/>
                  <a:pt x="85299" y="9409"/>
                  <a:pt x="85299" y="9409"/>
                </a:cubicBezTo>
                <a:cubicBezTo>
                  <a:pt x="85299" y="9409"/>
                  <a:pt x="83560" y="1"/>
                  <a:pt x="77191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54" name="Google Shape;354;p36"/>
          <p:cNvSpPr/>
          <p:nvPr/>
        </p:nvSpPr>
        <p:spPr>
          <a:xfrm>
            <a:off x="-2105870" y="5576722"/>
            <a:ext cx="16438119" cy="3106457"/>
          </a:xfrm>
          <a:custGeom>
            <a:avLst/>
            <a:gdLst/>
            <a:ahLst/>
            <a:cxnLst/>
            <a:rect l="l" t="t" r="r" b="b"/>
            <a:pathLst>
              <a:path w="101724" h="24085" extrusionOk="0">
                <a:moveTo>
                  <a:pt x="18330" y="0"/>
                </a:moveTo>
                <a:cubicBezTo>
                  <a:pt x="18120" y="0"/>
                  <a:pt x="17905" y="25"/>
                  <a:pt x="17686" y="79"/>
                </a:cubicBezTo>
                <a:cubicBezTo>
                  <a:pt x="15363" y="649"/>
                  <a:pt x="15191" y="3940"/>
                  <a:pt x="15191" y="3940"/>
                </a:cubicBezTo>
                <a:cubicBezTo>
                  <a:pt x="12914" y="3079"/>
                  <a:pt x="10955" y="2714"/>
                  <a:pt x="9287" y="2714"/>
                </a:cubicBezTo>
                <a:cubicBezTo>
                  <a:pt x="1291" y="2714"/>
                  <a:pt x="1" y="11106"/>
                  <a:pt x="2637" y="13456"/>
                </a:cubicBezTo>
                <a:cubicBezTo>
                  <a:pt x="3380" y="14115"/>
                  <a:pt x="4154" y="14368"/>
                  <a:pt x="4904" y="14368"/>
                </a:cubicBezTo>
                <a:cubicBezTo>
                  <a:pt x="7369" y="14368"/>
                  <a:pt x="9577" y="11637"/>
                  <a:pt x="9577" y="11637"/>
                </a:cubicBezTo>
                <a:lnTo>
                  <a:pt x="9577" y="11637"/>
                </a:lnTo>
                <a:cubicBezTo>
                  <a:pt x="9577" y="11637"/>
                  <a:pt x="8329" y="16176"/>
                  <a:pt x="10638" y="16972"/>
                </a:cubicBezTo>
                <a:cubicBezTo>
                  <a:pt x="10848" y="17042"/>
                  <a:pt x="11066" y="17075"/>
                  <a:pt x="11291" y="17075"/>
                </a:cubicBezTo>
                <a:cubicBezTo>
                  <a:pt x="13557" y="17075"/>
                  <a:pt x="16424" y="13801"/>
                  <a:pt x="16424" y="13801"/>
                </a:cubicBezTo>
                <a:cubicBezTo>
                  <a:pt x="16424" y="13801"/>
                  <a:pt x="18163" y="23196"/>
                  <a:pt x="24533" y="23196"/>
                </a:cubicBezTo>
                <a:cubicBezTo>
                  <a:pt x="28382" y="23196"/>
                  <a:pt x="30359" y="19746"/>
                  <a:pt x="31328" y="17025"/>
                </a:cubicBezTo>
                <a:cubicBezTo>
                  <a:pt x="32429" y="19746"/>
                  <a:pt x="34699" y="23196"/>
                  <a:pt x="39104" y="23196"/>
                </a:cubicBezTo>
                <a:cubicBezTo>
                  <a:pt x="46390" y="23196"/>
                  <a:pt x="48380" y="13801"/>
                  <a:pt x="48380" y="13801"/>
                </a:cubicBezTo>
                <a:cubicBezTo>
                  <a:pt x="48380" y="13801"/>
                  <a:pt x="51676" y="17075"/>
                  <a:pt x="54260" y="17075"/>
                </a:cubicBezTo>
                <a:cubicBezTo>
                  <a:pt x="54516" y="17075"/>
                  <a:pt x="54765" y="17042"/>
                  <a:pt x="55003" y="16972"/>
                </a:cubicBezTo>
                <a:cubicBezTo>
                  <a:pt x="57657" y="16176"/>
                  <a:pt x="58068" y="13827"/>
                  <a:pt x="58068" y="13827"/>
                </a:cubicBezTo>
                <a:cubicBezTo>
                  <a:pt x="58068" y="13827"/>
                  <a:pt x="60137" y="15659"/>
                  <a:pt x="62709" y="15659"/>
                </a:cubicBezTo>
                <a:cubicBezTo>
                  <a:pt x="63935" y="15659"/>
                  <a:pt x="65276" y="15242"/>
                  <a:pt x="66561" y="14013"/>
                </a:cubicBezTo>
                <a:cubicBezTo>
                  <a:pt x="66575" y="13987"/>
                  <a:pt x="66587" y="13973"/>
                  <a:pt x="66601" y="13960"/>
                </a:cubicBezTo>
                <a:cubicBezTo>
                  <a:pt x="67379" y="14422"/>
                  <a:pt x="68290" y="14683"/>
                  <a:pt x="69304" y="14683"/>
                </a:cubicBezTo>
                <a:cubicBezTo>
                  <a:pt x="69398" y="14683"/>
                  <a:pt x="69492" y="14681"/>
                  <a:pt x="69587" y="14677"/>
                </a:cubicBezTo>
                <a:cubicBezTo>
                  <a:pt x="69587" y="14677"/>
                  <a:pt x="70834" y="24085"/>
                  <a:pt x="77204" y="24085"/>
                </a:cubicBezTo>
                <a:cubicBezTo>
                  <a:pt x="83561" y="24085"/>
                  <a:pt x="85299" y="14677"/>
                  <a:pt x="85299" y="14677"/>
                </a:cubicBezTo>
                <a:cubicBezTo>
                  <a:pt x="85299" y="14677"/>
                  <a:pt x="88171" y="17953"/>
                  <a:pt x="90428" y="17953"/>
                </a:cubicBezTo>
                <a:cubicBezTo>
                  <a:pt x="90654" y="17953"/>
                  <a:pt x="90874" y="17920"/>
                  <a:pt x="91085" y="17848"/>
                </a:cubicBezTo>
                <a:cubicBezTo>
                  <a:pt x="93394" y="17052"/>
                  <a:pt x="92147" y="12513"/>
                  <a:pt x="92147" y="12513"/>
                </a:cubicBezTo>
                <a:lnTo>
                  <a:pt x="92147" y="12513"/>
                </a:lnTo>
                <a:cubicBezTo>
                  <a:pt x="92147" y="12513"/>
                  <a:pt x="94353" y="15249"/>
                  <a:pt x="96817" y="15249"/>
                </a:cubicBezTo>
                <a:cubicBezTo>
                  <a:pt x="97569" y="15249"/>
                  <a:pt x="98344" y="14995"/>
                  <a:pt x="99088" y="14332"/>
                </a:cubicBezTo>
                <a:cubicBezTo>
                  <a:pt x="101724" y="11992"/>
                  <a:pt x="100442" y="3591"/>
                  <a:pt x="92438" y="3591"/>
                </a:cubicBezTo>
                <a:cubicBezTo>
                  <a:pt x="90770" y="3591"/>
                  <a:pt x="88811" y="3956"/>
                  <a:pt x="86534" y="4816"/>
                </a:cubicBezTo>
                <a:cubicBezTo>
                  <a:pt x="86534" y="4816"/>
                  <a:pt x="86361" y="1525"/>
                  <a:pt x="84052" y="955"/>
                </a:cubicBezTo>
                <a:cubicBezTo>
                  <a:pt x="83836" y="903"/>
                  <a:pt x="83624" y="879"/>
                  <a:pt x="83418" y="879"/>
                </a:cubicBezTo>
                <a:cubicBezTo>
                  <a:pt x="81405" y="879"/>
                  <a:pt x="79898" y="3117"/>
                  <a:pt x="79898" y="3117"/>
                </a:cubicBezTo>
                <a:cubicBezTo>
                  <a:pt x="79898" y="3117"/>
                  <a:pt x="79104" y="2410"/>
                  <a:pt x="77922" y="2410"/>
                </a:cubicBezTo>
                <a:cubicBezTo>
                  <a:pt x="77038" y="2410"/>
                  <a:pt x="75936" y="2806"/>
                  <a:pt x="74789" y="4193"/>
                </a:cubicBezTo>
                <a:cubicBezTo>
                  <a:pt x="74789" y="4193"/>
                  <a:pt x="72688" y="3218"/>
                  <a:pt x="70193" y="3218"/>
                </a:cubicBezTo>
                <a:cubicBezTo>
                  <a:pt x="68653" y="3218"/>
                  <a:pt x="66964" y="3589"/>
                  <a:pt x="65526" y="4789"/>
                </a:cubicBezTo>
                <a:cubicBezTo>
                  <a:pt x="65234" y="5028"/>
                  <a:pt x="64968" y="5308"/>
                  <a:pt x="64756" y="5599"/>
                </a:cubicBezTo>
                <a:cubicBezTo>
                  <a:pt x="62954" y="3943"/>
                  <a:pt x="60263" y="2730"/>
                  <a:pt x="56623" y="2730"/>
                </a:cubicBezTo>
                <a:cubicBezTo>
                  <a:pt x="54635" y="2730"/>
                  <a:pt x="52364" y="3092"/>
                  <a:pt x="49801" y="3940"/>
                </a:cubicBezTo>
                <a:cubicBezTo>
                  <a:pt x="49801" y="3940"/>
                  <a:pt x="49601" y="649"/>
                  <a:pt x="46947" y="79"/>
                </a:cubicBezTo>
                <a:cubicBezTo>
                  <a:pt x="46695" y="25"/>
                  <a:pt x="46448" y="0"/>
                  <a:pt x="46207" y="0"/>
                </a:cubicBezTo>
                <a:cubicBezTo>
                  <a:pt x="43913" y="0"/>
                  <a:pt x="42196" y="2229"/>
                  <a:pt x="42196" y="2229"/>
                </a:cubicBezTo>
                <a:cubicBezTo>
                  <a:pt x="42196" y="2229"/>
                  <a:pt x="41289" y="1529"/>
                  <a:pt x="39941" y="1529"/>
                </a:cubicBezTo>
                <a:cubicBezTo>
                  <a:pt x="38926" y="1529"/>
                  <a:pt x="37661" y="1926"/>
                  <a:pt x="36344" y="3317"/>
                </a:cubicBezTo>
                <a:cubicBezTo>
                  <a:pt x="36344" y="3317"/>
                  <a:pt x="35097" y="2799"/>
                  <a:pt x="33331" y="2521"/>
                </a:cubicBezTo>
                <a:cubicBezTo>
                  <a:pt x="32723" y="2389"/>
                  <a:pt x="32115" y="2333"/>
                  <a:pt x="31526" y="2333"/>
                </a:cubicBezTo>
                <a:cubicBezTo>
                  <a:pt x="31460" y="2333"/>
                  <a:pt x="31394" y="2333"/>
                  <a:pt x="31328" y="2335"/>
                </a:cubicBezTo>
                <a:cubicBezTo>
                  <a:pt x="31250" y="2333"/>
                  <a:pt x="31171" y="2333"/>
                  <a:pt x="31093" y="2333"/>
                </a:cubicBezTo>
                <a:cubicBezTo>
                  <a:pt x="29712" y="2333"/>
                  <a:pt x="28237" y="2559"/>
                  <a:pt x="26869" y="3237"/>
                </a:cubicBezTo>
                <a:cubicBezTo>
                  <a:pt x="25741" y="1912"/>
                  <a:pt x="24661" y="1531"/>
                  <a:pt x="23792" y="1531"/>
                </a:cubicBezTo>
                <a:cubicBezTo>
                  <a:pt x="22616" y="1531"/>
                  <a:pt x="21826" y="2229"/>
                  <a:pt x="21826" y="2229"/>
                </a:cubicBezTo>
                <a:cubicBezTo>
                  <a:pt x="21826" y="2229"/>
                  <a:pt x="20326" y="0"/>
                  <a:pt x="183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24468160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25">
  <p:cSld name="Title and text 25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7"/>
          <p:cNvSpPr txBox="1">
            <a:spLocks noGrp="1"/>
          </p:cNvSpPr>
          <p:nvPr>
            <p:ph type="title"/>
          </p:nvPr>
        </p:nvSpPr>
        <p:spPr>
          <a:xfrm>
            <a:off x="3320670" y="2495313"/>
            <a:ext cx="5917245" cy="7638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57" name="Google Shape;357;p37"/>
          <p:cNvSpPr txBox="1">
            <a:spLocks noGrp="1"/>
          </p:cNvSpPr>
          <p:nvPr>
            <p:ph type="subTitle" idx="1"/>
          </p:nvPr>
        </p:nvSpPr>
        <p:spPr>
          <a:xfrm>
            <a:off x="3320730" y="3381244"/>
            <a:ext cx="5917245" cy="12407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37"/>
          <p:cNvSpPr/>
          <p:nvPr/>
        </p:nvSpPr>
        <p:spPr>
          <a:xfrm>
            <a:off x="6957453" y="-275637"/>
            <a:ext cx="6842640" cy="8314555"/>
          </a:xfrm>
          <a:custGeom>
            <a:avLst/>
            <a:gdLst/>
            <a:ahLst/>
            <a:cxnLst/>
            <a:rect l="l" t="t" r="r" b="b"/>
            <a:pathLst>
              <a:path w="35443" h="53958" extrusionOk="0">
                <a:moveTo>
                  <a:pt x="22715" y="1"/>
                </a:moveTo>
                <a:cubicBezTo>
                  <a:pt x="20125" y="1"/>
                  <a:pt x="17328" y="281"/>
                  <a:pt x="15726" y="2245"/>
                </a:cubicBezTo>
                <a:cubicBezTo>
                  <a:pt x="14867" y="3303"/>
                  <a:pt x="14526" y="4691"/>
                  <a:pt x="14272" y="6024"/>
                </a:cubicBezTo>
                <a:cubicBezTo>
                  <a:pt x="13952" y="7788"/>
                  <a:pt x="13743" y="9573"/>
                  <a:pt x="13897" y="11348"/>
                </a:cubicBezTo>
                <a:cubicBezTo>
                  <a:pt x="14217" y="15105"/>
                  <a:pt x="16090" y="18544"/>
                  <a:pt x="16872" y="22236"/>
                </a:cubicBezTo>
                <a:cubicBezTo>
                  <a:pt x="17666" y="25917"/>
                  <a:pt x="16917" y="30490"/>
                  <a:pt x="13566" y="32199"/>
                </a:cubicBezTo>
                <a:cubicBezTo>
                  <a:pt x="11462" y="33279"/>
                  <a:pt x="8938" y="32926"/>
                  <a:pt x="6657" y="33510"/>
                </a:cubicBezTo>
                <a:cubicBezTo>
                  <a:pt x="2854" y="34469"/>
                  <a:pt x="1" y="38304"/>
                  <a:pt x="155" y="42227"/>
                </a:cubicBezTo>
                <a:cubicBezTo>
                  <a:pt x="281" y="45310"/>
                  <a:pt x="2004" y="47993"/>
                  <a:pt x="4127" y="50317"/>
                </a:cubicBezTo>
                <a:lnTo>
                  <a:pt x="4127" y="50317"/>
                </a:lnTo>
                <a:cubicBezTo>
                  <a:pt x="3674" y="50805"/>
                  <a:pt x="3220" y="51293"/>
                  <a:pt x="2766" y="51782"/>
                </a:cubicBezTo>
                <a:cubicBezTo>
                  <a:pt x="5720" y="53221"/>
                  <a:pt x="9012" y="53958"/>
                  <a:pt x="12301" y="53958"/>
                </a:cubicBezTo>
                <a:cubicBezTo>
                  <a:pt x="14227" y="53958"/>
                  <a:pt x="16152" y="53705"/>
                  <a:pt x="18008" y="53192"/>
                </a:cubicBezTo>
                <a:cubicBezTo>
                  <a:pt x="23033" y="51804"/>
                  <a:pt x="27508" y="48542"/>
                  <a:pt x="30351" y="44167"/>
                </a:cubicBezTo>
                <a:cubicBezTo>
                  <a:pt x="33613" y="39186"/>
                  <a:pt x="34659" y="33080"/>
                  <a:pt x="34990" y="27129"/>
                </a:cubicBezTo>
                <a:cubicBezTo>
                  <a:pt x="35442" y="18776"/>
                  <a:pt x="34461" y="9959"/>
                  <a:pt x="29756" y="3049"/>
                </a:cubicBezTo>
                <a:cubicBezTo>
                  <a:pt x="29171" y="2189"/>
                  <a:pt x="28510" y="1352"/>
                  <a:pt x="27618" y="823"/>
                </a:cubicBezTo>
                <a:cubicBezTo>
                  <a:pt x="26384" y="85"/>
                  <a:pt x="24873" y="41"/>
                  <a:pt x="23441" y="7"/>
                </a:cubicBezTo>
                <a:cubicBezTo>
                  <a:pt x="23201" y="3"/>
                  <a:pt x="22959" y="1"/>
                  <a:pt x="22715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59" name="Google Shape;359;p37"/>
          <p:cNvSpPr/>
          <p:nvPr/>
        </p:nvSpPr>
        <p:spPr>
          <a:xfrm>
            <a:off x="-2040291" y="-1180470"/>
            <a:ext cx="6844764" cy="8313323"/>
          </a:xfrm>
          <a:custGeom>
            <a:avLst/>
            <a:gdLst/>
            <a:ahLst/>
            <a:cxnLst/>
            <a:rect l="l" t="t" r="r" b="b"/>
            <a:pathLst>
              <a:path w="35454" h="53950" extrusionOk="0">
                <a:moveTo>
                  <a:pt x="23149" y="0"/>
                </a:moveTo>
                <a:cubicBezTo>
                  <a:pt x="21225" y="0"/>
                  <a:pt x="19302" y="253"/>
                  <a:pt x="17446" y="766"/>
                </a:cubicBezTo>
                <a:cubicBezTo>
                  <a:pt x="12421" y="2144"/>
                  <a:pt x="7947" y="5416"/>
                  <a:pt x="5092" y="9780"/>
                </a:cubicBezTo>
                <a:cubicBezTo>
                  <a:pt x="1841" y="14773"/>
                  <a:pt x="783" y="20879"/>
                  <a:pt x="463" y="26818"/>
                </a:cubicBezTo>
                <a:cubicBezTo>
                  <a:pt x="1" y="35172"/>
                  <a:pt x="992" y="44000"/>
                  <a:pt x="5699" y="50909"/>
                </a:cubicBezTo>
                <a:cubicBezTo>
                  <a:pt x="6282" y="51769"/>
                  <a:pt x="6943" y="52606"/>
                  <a:pt x="7837" y="53135"/>
                </a:cubicBezTo>
                <a:cubicBezTo>
                  <a:pt x="9071" y="53874"/>
                  <a:pt x="10580" y="53918"/>
                  <a:pt x="12013" y="53940"/>
                </a:cubicBezTo>
                <a:cubicBezTo>
                  <a:pt x="12287" y="53945"/>
                  <a:pt x="12565" y="53949"/>
                  <a:pt x="12845" y="53949"/>
                </a:cubicBezTo>
                <a:cubicBezTo>
                  <a:pt x="15404" y="53949"/>
                  <a:pt x="18148" y="53651"/>
                  <a:pt x="19727" y="51714"/>
                </a:cubicBezTo>
                <a:cubicBezTo>
                  <a:pt x="20587" y="50644"/>
                  <a:pt x="20929" y="49267"/>
                  <a:pt x="21171" y="47933"/>
                </a:cubicBezTo>
                <a:cubicBezTo>
                  <a:pt x="21502" y="46170"/>
                  <a:pt x="21711" y="44385"/>
                  <a:pt x="21557" y="42611"/>
                </a:cubicBezTo>
                <a:cubicBezTo>
                  <a:pt x="21237" y="38853"/>
                  <a:pt x="19364" y="35404"/>
                  <a:pt x="18570" y="31723"/>
                </a:cubicBezTo>
                <a:cubicBezTo>
                  <a:pt x="17788" y="28042"/>
                  <a:pt x="18526" y="23468"/>
                  <a:pt x="21887" y="21760"/>
                </a:cubicBezTo>
                <a:cubicBezTo>
                  <a:pt x="23981" y="20680"/>
                  <a:pt x="26516" y="21033"/>
                  <a:pt x="28797" y="20448"/>
                </a:cubicBezTo>
                <a:cubicBezTo>
                  <a:pt x="32599" y="19479"/>
                  <a:pt x="35454" y="15655"/>
                  <a:pt x="35300" y="11732"/>
                </a:cubicBezTo>
                <a:cubicBezTo>
                  <a:pt x="35173" y="8649"/>
                  <a:pt x="33451" y="5959"/>
                  <a:pt x="31328" y="3638"/>
                </a:cubicBezTo>
                <a:lnTo>
                  <a:pt x="31328" y="3638"/>
                </a:lnTo>
                <a:cubicBezTo>
                  <a:pt x="31779" y="3151"/>
                  <a:pt x="32229" y="2664"/>
                  <a:pt x="32677" y="2176"/>
                </a:cubicBezTo>
                <a:cubicBezTo>
                  <a:pt x="29722" y="738"/>
                  <a:pt x="26435" y="0"/>
                  <a:pt x="23149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60" name="Google Shape;360;p37"/>
          <p:cNvSpPr/>
          <p:nvPr/>
        </p:nvSpPr>
        <p:spPr>
          <a:xfrm>
            <a:off x="912751" y="203900"/>
            <a:ext cx="3344964" cy="1790561"/>
          </a:xfrm>
          <a:custGeom>
            <a:avLst/>
            <a:gdLst/>
            <a:ahLst/>
            <a:cxnLst/>
            <a:rect l="l" t="t" r="r" b="b"/>
            <a:pathLst>
              <a:path w="17326" h="11620" extrusionOk="0">
                <a:moveTo>
                  <a:pt x="10944" y="0"/>
                </a:moveTo>
                <a:cubicBezTo>
                  <a:pt x="10491" y="0"/>
                  <a:pt x="10040" y="95"/>
                  <a:pt x="9633" y="290"/>
                </a:cubicBezTo>
                <a:cubicBezTo>
                  <a:pt x="8586" y="786"/>
                  <a:pt x="7870" y="1910"/>
                  <a:pt x="7848" y="3056"/>
                </a:cubicBezTo>
                <a:cubicBezTo>
                  <a:pt x="7451" y="2197"/>
                  <a:pt x="6701" y="1458"/>
                  <a:pt x="5787" y="1215"/>
                </a:cubicBezTo>
                <a:cubicBezTo>
                  <a:pt x="5571" y="1156"/>
                  <a:pt x="5346" y="1127"/>
                  <a:pt x="5121" y="1127"/>
                </a:cubicBezTo>
                <a:cubicBezTo>
                  <a:pt x="4384" y="1127"/>
                  <a:pt x="3647" y="1440"/>
                  <a:pt x="3208" y="2031"/>
                </a:cubicBezTo>
                <a:cubicBezTo>
                  <a:pt x="2517" y="2953"/>
                  <a:pt x="2776" y="4333"/>
                  <a:pt x="3660" y="5020"/>
                </a:cubicBezTo>
                <a:lnTo>
                  <a:pt x="3660" y="5020"/>
                </a:lnTo>
                <a:cubicBezTo>
                  <a:pt x="3396" y="4818"/>
                  <a:pt x="3109" y="4731"/>
                  <a:pt x="2815" y="4731"/>
                </a:cubicBezTo>
                <a:cubicBezTo>
                  <a:pt x="1565" y="4731"/>
                  <a:pt x="207" y="6316"/>
                  <a:pt x="101" y="7420"/>
                </a:cubicBezTo>
                <a:cubicBezTo>
                  <a:pt x="1" y="8478"/>
                  <a:pt x="497" y="9624"/>
                  <a:pt x="1390" y="10219"/>
                </a:cubicBezTo>
                <a:cubicBezTo>
                  <a:pt x="1915" y="10570"/>
                  <a:pt x="2539" y="10735"/>
                  <a:pt x="3169" y="10735"/>
                </a:cubicBezTo>
                <a:cubicBezTo>
                  <a:pt x="3968" y="10735"/>
                  <a:pt x="4778" y="10470"/>
                  <a:pt x="5412" y="9977"/>
                </a:cubicBezTo>
                <a:cubicBezTo>
                  <a:pt x="6140" y="10947"/>
                  <a:pt x="7605" y="11597"/>
                  <a:pt x="8795" y="11619"/>
                </a:cubicBezTo>
                <a:cubicBezTo>
                  <a:pt x="8825" y="11619"/>
                  <a:pt x="8854" y="11619"/>
                  <a:pt x="8884" y="11619"/>
                </a:cubicBezTo>
                <a:cubicBezTo>
                  <a:pt x="10360" y="11619"/>
                  <a:pt x="12244" y="11081"/>
                  <a:pt x="12741" y="9569"/>
                </a:cubicBezTo>
                <a:cubicBezTo>
                  <a:pt x="12741" y="9580"/>
                  <a:pt x="13413" y="10098"/>
                  <a:pt x="13512" y="10142"/>
                </a:cubicBezTo>
                <a:cubicBezTo>
                  <a:pt x="13704" y="10238"/>
                  <a:pt x="13939" y="10270"/>
                  <a:pt x="14168" y="10270"/>
                </a:cubicBezTo>
                <a:cubicBezTo>
                  <a:pt x="14308" y="10270"/>
                  <a:pt x="14445" y="10258"/>
                  <a:pt x="14570" y="10241"/>
                </a:cubicBezTo>
                <a:cubicBezTo>
                  <a:pt x="15309" y="10142"/>
                  <a:pt x="16003" y="9745"/>
                  <a:pt x="16466" y="9161"/>
                </a:cubicBezTo>
                <a:cubicBezTo>
                  <a:pt x="17182" y="8246"/>
                  <a:pt x="17325" y="6946"/>
                  <a:pt x="16918" y="5855"/>
                </a:cubicBezTo>
                <a:cubicBezTo>
                  <a:pt x="16653" y="5128"/>
                  <a:pt x="16146" y="4477"/>
                  <a:pt x="15474" y="4103"/>
                </a:cubicBezTo>
                <a:cubicBezTo>
                  <a:pt x="15083" y="3879"/>
                  <a:pt x="14650" y="3732"/>
                  <a:pt x="14204" y="3732"/>
                </a:cubicBezTo>
                <a:cubicBezTo>
                  <a:pt x="14146" y="3732"/>
                  <a:pt x="14088" y="3734"/>
                  <a:pt x="14030" y="3739"/>
                </a:cubicBezTo>
                <a:cubicBezTo>
                  <a:pt x="14151" y="2571"/>
                  <a:pt x="13854" y="1414"/>
                  <a:pt x="12895" y="654"/>
                </a:cubicBezTo>
                <a:cubicBezTo>
                  <a:pt x="12346" y="226"/>
                  <a:pt x="11644" y="0"/>
                  <a:pt x="10944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61" name="Google Shape;361;p37"/>
          <p:cNvSpPr/>
          <p:nvPr/>
        </p:nvSpPr>
        <p:spPr>
          <a:xfrm>
            <a:off x="2670175" y="3033962"/>
            <a:ext cx="2751304" cy="1473747"/>
          </a:xfrm>
          <a:custGeom>
            <a:avLst/>
            <a:gdLst/>
            <a:ahLst/>
            <a:cxnLst/>
            <a:rect l="l" t="t" r="r" b="b"/>
            <a:pathLst>
              <a:path w="14251" h="9564" extrusionOk="0">
                <a:moveTo>
                  <a:pt x="9006" y="0"/>
                </a:moveTo>
                <a:cubicBezTo>
                  <a:pt x="8629" y="0"/>
                  <a:pt x="8253" y="79"/>
                  <a:pt x="7914" y="240"/>
                </a:cubicBezTo>
                <a:cubicBezTo>
                  <a:pt x="7065" y="648"/>
                  <a:pt x="6470" y="1574"/>
                  <a:pt x="6459" y="2521"/>
                </a:cubicBezTo>
                <a:cubicBezTo>
                  <a:pt x="6128" y="1805"/>
                  <a:pt x="5511" y="1199"/>
                  <a:pt x="4751" y="1000"/>
                </a:cubicBezTo>
                <a:cubicBezTo>
                  <a:pt x="4575" y="952"/>
                  <a:pt x="4392" y="928"/>
                  <a:pt x="4210" y="928"/>
                </a:cubicBezTo>
                <a:cubicBezTo>
                  <a:pt x="3604" y="928"/>
                  <a:pt x="2999" y="1190"/>
                  <a:pt x="2635" y="1672"/>
                </a:cubicBezTo>
                <a:cubicBezTo>
                  <a:pt x="2062" y="2433"/>
                  <a:pt x="2283" y="3568"/>
                  <a:pt x="3010" y="4141"/>
                </a:cubicBezTo>
                <a:cubicBezTo>
                  <a:pt x="2801" y="3978"/>
                  <a:pt x="2571" y="3907"/>
                  <a:pt x="2335" y="3907"/>
                </a:cubicBezTo>
                <a:cubicBezTo>
                  <a:pt x="1309" y="3907"/>
                  <a:pt x="159" y="5234"/>
                  <a:pt x="78" y="6103"/>
                </a:cubicBezTo>
                <a:cubicBezTo>
                  <a:pt x="1" y="6984"/>
                  <a:pt x="398" y="7921"/>
                  <a:pt x="1136" y="8417"/>
                </a:cubicBezTo>
                <a:cubicBezTo>
                  <a:pt x="1566" y="8702"/>
                  <a:pt x="2077" y="8837"/>
                  <a:pt x="2594" y="8837"/>
                </a:cubicBezTo>
                <a:cubicBezTo>
                  <a:pt x="3256" y="8837"/>
                  <a:pt x="3927" y="8616"/>
                  <a:pt x="4453" y="8208"/>
                </a:cubicBezTo>
                <a:cubicBezTo>
                  <a:pt x="5048" y="9012"/>
                  <a:pt x="6250" y="9541"/>
                  <a:pt x="7230" y="9563"/>
                </a:cubicBezTo>
                <a:cubicBezTo>
                  <a:pt x="7259" y="9563"/>
                  <a:pt x="7288" y="9564"/>
                  <a:pt x="7318" y="9564"/>
                </a:cubicBezTo>
                <a:cubicBezTo>
                  <a:pt x="8529" y="9564"/>
                  <a:pt x="10073" y="9114"/>
                  <a:pt x="10482" y="7877"/>
                </a:cubicBezTo>
                <a:cubicBezTo>
                  <a:pt x="10482" y="7888"/>
                  <a:pt x="11033" y="8307"/>
                  <a:pt x="11121" y="8351"/>
                </a:cubicBezTo>
                <a:cubicBezTo>
                  <a:pt x="11264" y="8429"/>
                  <a:pt x="11446" y="8453"/>
                  <a:pt x="11628" y="8453"/>
                </a:cubicBezTo>
                <a:cubicBezTo>
                  <a:pt x="11753" y="8453"/>
                  <a:pt x="11879" y="8442"/>
                  <a:pt x="11991" y="8428"/>
                </a:cubicBezTo>
                <a:cubicBezTo>
                  <a:pt x="12598" y="8351"/>
                  <a:pt x="13171" y="8020"/>
                  <a:pt x="13545" y="7547"/>
                </a:cubicBezTo>
                <a:cubicBezTo>
                  <a:pt x="14141" y="6786"/>
                  <a:pt x="14251" y="5717"/>
                  <a:pt x="13920" y="4814"/>
                </a:cubicBezTo>
                <a:cubicBezTo>
                  <a:pt x="13700" y="4218"/>
                  <a:pt x="13292" y="3689"/>
                  <a:pt x="12730" y="3369"/>
                </a:cubicBezTo>
                <a:cubicBezTo>
                  <a:pt x="12404" y="3192"/>
                  <a:pt x="12043" y="3067"/>
                  <a:pt x="11678" y="3067"/>
                </a:cubicBezTo>
                <a:cubicBezTo>
                  <a:pt x="11635" y="3067"/>
                  <a:pt x="11593" y="3069"/>
                  <a:pt x="11550" y="3072"/>
                </a:cubicBezTo>
                <a:cubicBezTo>
                  <a:pt x="11638" y="2113"/>
                  <a:pt x="11396" y="1165"/>
                  <a:pt x="10614" y="538"/>
                </a:cubicBezTo>
                <a:cubicBezTo>
                  <a:pt x="10161" y="184"/>
                  <a:pt x="9582" y="0"/>
                  <a:pt x="9006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62" name="Google Shape;362;p37"/>
          <p:cNvSpPr/>
          <p:nvPr/>
        </p:nvSpPr>
        <p:spPr>
          <a:xfrm>
            <a:off x="329903" y="5295424"/>
            <a:ext cx="2419432" cy="1248461"/>
          </a:xfrm>
          <a:custGeom>
            <a:avLst/>
            <a:gdLst/>
            <a:ahLst/>
            <a:cxnLst/>
            <a:rect l="l" t="t" r="r" b="b"/>
            <a:pathLst>
              <a:path w="12532" h="8102" extrusionOk="0">
                <a:moveTo>
                  <a:pt x="6714" y="1"/>
                </a:moveTo>
                <a:cubicBezTo>
                  <a:pt x="6632" y="1"/>
                  <a:pt x="6551" y="8"/>
                  <a:pt x="6470" y="23"/>
                </a:cubicBezTo>
                <a:cubicBezTo>
                  <a:pt x="6084" y="89"/>
                  <a:pt x="5742" y="309"/>
                  <a:pt x="5478" y="596"/>
                </a:cubicBezTo>
                <a:cubicBezTo>
                  <a:pt x="5224" y="872"/>
                  <a:pt x="5037" y="1235"/>
                  <a:pt x="5081" y="1599"/>
                </a:cubicBezTo>
                <a:cubicBezTo>
                  <a:pt x="4893" y="1092"/>
                  <a:pt x="4420" y="475"/>
                  <a:pt x="3847" y="375"/>
                </a:cubicBezTo>
                <a:cubicBezTo>
                  <a:pt x="3739" y="356"/>
                  <a:pt x="3630" y="347"/>
                  <a:pt x="3520" y="347"/>
                </a:cubicBezTo>
                <a:cubicBezTo>
                  <a:pt x="2870" y="347"/>
                  <a:pt x="2214" y="672"/>
                  <a:pt x="1808" y="1191"/>
                </a:cubicBezTo>
                <a:cubicBezTo>
                  <a:pt x="1323" y="1786"/>
                  <a:pt x="1168" y="2623"/>
                  <a:pt x="1345" y="3373"/>
                </a:cubicBezTo>
                <a:cubicBezTo>
                  <a:pt x="739" y="3571"/>
                  <a:pt x="243" y="4090"/>
                  <a:pt x="78" y="4707"/>
                </a:cubicBezTo>
                <a:cubicBezTo>
                  <a:pt x="22" y="4894"/>
                  <a:pt x="0" y="5081"/>
                  <a:pt x="12" y="5268"/>
                </a:cubicBezTo>
                <a:cubicBezTo>
                  <a:pt x="56" y="6029"/>
                  <a:pt x="551" y="6734"/>
                  <a:pt x="1180" y="7153"/>
                </a:cubicBezTo>
                <a:cubicBezTo>
                  <a:pt x="1534" y="7390"/>
                  <a:pt x="1953" y="7502"/>
                  <a:pt x="2378" y="7502"/>
                </a:cubicBezTo>
                <a:cubicBezTo>
                  <a:pt x="2920" y="7502"/>
                  <a:pt x="3469" y="7321"/>
                  <a:pt x="3902" y="6987"/>
                </a:cubicBezTo>
                <a:cubicBezTo>
                  <a:pt x="4386" y="7649"/>
                  <a:pt x="5378" y="8079"/>
                  <a:pt x="6183" y="8101"/>
                </a:cubicBezTo>
                <a:cubicBezTo>
                  <a:pt x="6198" y="8101"/>
                  <a:pt x="6212" y="8101"/>
                  <a:pt x="6226" y="8101"/>
                </a:cubicBezTo>
                <a:cubicBezTo>
                  <a:pt x="7234" y="8101"/>
                  <a:pt x="8524" y="7734"/>
                  <a:pt x="8861" y="6712"/>
                </a:cubicBezTo>
                <a:cubicBezTo>
                  <a:pt x="8861" y="6723"/>
                  <a:pt x="9313" y="7065"/>
                  <a:pt x="9379" y="7098"/>
                </a:cubicBezTo>
                <a:cubicBezTo>
                  <a:pt x="9505" y="7164"/>
                  <a:pt x="9660" y="7187"/>
                  <a:pt x="9811" y="7187"/>
                </a:cubicBezTo>
                <a:cubicBezTo>
                  <a:pt x="9910" y="7187"/>
                  <a:pt x="10008" y="7177"/>
                  <a:pt x="10095" y="7164"/>
                </a:cubicBezTo>
                <a:cubicBezTo>
                  <a:pt x="10591" y="7098"/>
                  <a:pt x="11065" y="6833"/>
                  <a:pt x="11385" y="6436"/>
                </a:cubicBezTo>
                <a:cubicBezTo>
                  <a:pt x="11561" y="6205"/>
                  <a:pt x="11704" y="5919"/>
                  <a:pt x="11782" y="5632"/>
                </a:cubicBezTo>
                <a:cubicBezTo>
                  <a:pt x="11848" y="5368"/>
                  <a:pt x="11693" y="5158"/>
                  <a:pt x="11804" y="4905"/>
                </a:cubicBezTo>
                <a:cubicBezTo>
                  <a:pt x="11880" y="4761"/>
                  <a:pt x="12002" y="4629"/>
                  <a:pt x="12101" y="4497"/>
                </a:cubicBezTo>
                <a:cubicBezTo>
                  <a:pt x="12365" y="4178"/>
                  <a:pt x="12531" y="3769"/>
                  <a:pt x="12509" y="3351"/>
                </a:cubicBezTo>
                <a:cubicBezTo>
                  <a:pt x="12498" y="2932"/>
                  <a:pt x="12289" y="2525"/>
                  <a:pt x="11924" y="2315"/>
                </a:cubicBezTo>
                <a:cubicBezTo>
                  <a:pt x="11769" y="2225"/>
                  <a:pt x="11589" y="2180"/>
                  <a:pt x="11411" y="2180"/>
                </a:cubicBezTo>
                <a:cubicBezTo>
                  <a:pt x="11173" y="2180"/>
                  <a:pt x="10938" y="2261"/>
                  <a:pt x="10768" y="2425"/>
                </a:cubicBezTo>
                <a:cubicBezTo>
                  <a:pt x="10856" y="2150"/>
                  <a:pt x="10922" y="1863"/>
                  <a:pt x="10911" y="1565"/>
                </a:cubicBezTo>
                <a:cubicBezTo>
                  <a:pt x="10900" y="1279"/>
                  <a:pt x="10790" y="982"/>
                  <a:pt x="10569" y="794"/>
                </a:cubicBezTo>
                <a:cubicBezTo>
                  <a:pt x="10402" y="650"/>
                  <a:pt x="10187" y="584"/>
                  <a:pt x="9967" y="584"/>
                </a:cubicBezTo>
                <a:cubicBezTo>
                  <a:pt x="9767" y="584"/>
                  <a:pt x="9564" y="639"/>
                  <a:pt x="9390" y="739"/>
                </a:cubicBezTo>
                <a:cubicBezTo>
                  <a:pt x="9027" y="948"/>
                  <a:pt x="8773" y="1312"/>
                  <a:pt x="8596" y="1687"/>
                </a:cubicBezTo>
                <a:cubicBezTo>
                  <a:pt x="8453" y="1213"/>
                  <a:pt x="8211" y="761"/>
                  <a:pt x="7836" y="441"/>
                </a:cubicBezTo>
                <a:cubicBezTo>
                  <a:pt x="7524" y="175"/>
                  <a:pt x="7120" y="1"/>
                  <a:pt x="6714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1127625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26">
  <p:cSld name="Title and text 26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8"/>
          <p:cNvSpPr txBox="1">
            <a:spLocks noGrp="1"/>
          </p:cNvSpPr>
          <p:nvPr>
            <p:ph type="title"/>
          </p:nvPr>
        </p:nvSpPr>
        <p:spPr>
          <a:xfrm>
            <a:off x="1088498" y="2201073"/>
            <a:ext cx="5917245" cy="11801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6049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65" name="Google Shape;365;p38"/>
          <p:cNvSpPr txBox="1">
            <a:spLocks noGrp="1"/>
          </p:cNvSpPr>
          <p:nvPr>
            <p:ph type="subTitle" idx="1"/>
          </p:nvPr>
        </p:nvSpPr>
        <p:spPr>
          <a:xfrm>
            <a:off x="1088538" y="3381244"/>
            <a:ext cx="5917245" cy="12407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38"/>
          <p:cNvSpPr/>
          <p:nvPr/>
        </p:nvSpPr>
        <p:spPr>
          <a:xfrm>
            <a:off x="6529701" y="-509930"/>
            <a:ext cx="5570800" cy="8368747"/>
          </a:xfrm>
          <a:custGeom>
            <a:avLst/>
            <a:gdLst/>
            <a:ahLst/>
            <a:cxnLst/>
            <a:rect l="l" t="t" r="r" b="b"/>
            <a:pathLst>
              <a:path w="28467" h="53579" extrusionOk="0">
                <a:moveTo>
                  <a:pt x="1653" y="0"/>
                </a:moveTo>
                <a:cubicBezTo>
                  <a:pt x="607" y="816"/>
                  <a:pt x="761" y="2469"/>
                  <a:pt x="1334" y="3659"/>
                </a:cubicBezTo>
                <a:cubicBezTo>
                  <a:pt x="1907" y="4849"/>
                  <a:pt x="2799" y="5951"/>
                  <a:pt x="2943" y="7262"/>
                </a:cubicBezTo>
                <a:cubicBezTo>
                  <a:pt x="3163" y="9147"/>
                  <a:pt x="1775" y="10921"/>
                  <a:pt x="1907" y="12817"/>
                </a:cubicBezTo>
                <a:cubicBezTo>
                  <a:pt x="2017" y="14448"/>
                  <a:pt x="3174" y="15704"/>
                  <a:pt x="3791" y="17159"/>
                </a:cubicBezTo>
                <a:cubicBezTo>
                  <a:pt x="4464" y="18735"/>
                  <a:pt x="3615" y="20487"/>
                  <a:pt x="2865" y="21876"/>
                </a:cubicBezTo>
                <a:cubicBezTo>
                  <a:pt x="2226" y="23077"/>
                  <a:pt x="1620" y="24488"/>
                  <a:pt x="2138" y="25755"/>
                </a:cubicBezTo>
                <a:cubicBezTo>
                  <a:pt x="2436" y="26504"/>
                  <a:pt x="3108" y="27077"/>
                  <a:pt x="3340" y="27860"/>
                </a:cubicBezTo>
                <a:cubicBezTo>
                  <a:pt x="3582" y="28708"/>
                  <a:pt x="3252" y="29623"/>
                  <a:pt x="2755" y="30351"/>
                </a:cubicBezTo>
                <a:cubicBezTo>
                  <a:pt x="2248" y="31067"/>
                  <a:pt x="1598" y="31673"/>
                  <a:pt x="1069" y="32379"/>
                </a:cubicBezTo>
                <a:cubicBezTo>
                  <a:pt x="540" y="33084"/>
                  <a:pt x="144" y="33954"/>
                  <a:pt x="298" y="34825"/>
                </a:cubicBezTo>
                <a:cubicBezTo>
                  <a:pt x="452" y="35707"/>
                  <a:pt x="1146" y="36445"/>
                  <a:pt x="1246" y="37338"/>
                </a:cubicBezTo>
                <a:cubicBezTo>
                  <a:pt x="1345" y="38197"/>
                  <a:pt x="595" y="38891"/>
                  <a:pt x="375" y="39707"/>
                </a:cubicBezTo>
                <a:cubicBezTo>
                  <a:pt x="132" y="40588"/>
                  <a:pt x="166" y="41536"/>
                  <a:pt x="496" y="42396"/>
                </a:cubicBezTo>
                <a:cubicBezTo>
                  <a:pt x="827" y="43277"/>
                  <a:pt x="1455" y="44060"/>
                  <a:pt x="1620" y="44997"/>
                </a:cubicBezTo>
                <a:cubicBezTo>
                  <a:pt x="1829" y="46143"/>
                  <a:pt x="1290" y="47278"/>
                  <a:pt x="893" y="48369"/>
                </a:cubicBezTo>
                <a:cubicBezTo>
                  <a:pt x="661" y="48998"/>
                  <a:pt x="0" y="50948"/>
                  <a:pt x="860" y="51344"/>
                </a:cubicBezTo>
                <a:cubicBezTo>
                  <a:pt x="937" y="51379"/>
                  <a:pt x="1035" y="51393"/>
                  <a:pt x="1142" y="51393"/>
                </a:cubicBezTo>
                <a:cubicBezTo>
                  <a:pt x="1476" y="51393"/>
                  <a:pt x="1910" y="51262"/>
                  <a:pt x="2160" y="51246"/>
                </a:cubicBezTo>
                <a:cubicBezTo>
                  <a:pt x="2356" y="51232"/>
                  <a:pt x="2551" y="51226"/>
                  <a:pt x="2746" y="51226"/>
                </a:cubicBezTo>
                <a:cubicBezTo>
                  <a:pt x="3185" y="51226"/>
                  <a:pt x="3620" y="51258"/>
                  <a:pt x="4056" y="51312"/>
                </a:cubicBezTo>
                <a:cubicBezTo>
                  <a:pt x="6502" y="51609"/>
                  <a:pt x="8794" y="52601"/>
                  <a:pt x="11197" y="53119"/>
                </a:cubicBezTo>
                <a:cubicBezTo>
                  <a:pt x="12778" y="53456"/>
                  <a:pt x="14384" y="53578"/>
                  <a:pt x="15998" y="53578"/>
                </a:cubicBezTo>
                <a:cubicBezTo>
                  <a:pt x="18131" y="53578"/>
                  <a:pt x="20279" y="53365"/>
                  <a:pt x="22405" y="53152"/>
                </a:cubicBezTo>
                <a:cubicBezTo>
                  <a:pt x="23606" y="53031"/>
                  <a:pt x="24862" y="52899"/>
                  <a:pt x="25932" y="52326"/>
                </a:cubicBezTo>
                <a:cubicBezTo>
                  <a:pt x="27012" y="51763"/>
                  <a:pt x="27882" y="50639"/>
                  <a:pt x="27783" y="49427"/>
                </a:cubicBezTo>
                <a:cubicBezTo>
                  <a:pt x="27639" y="47675"/>
                  <a:pt x="25623" y="46385"/>
                  <a:pt x="25799" y="44644"/>
                </a:cubicBezTo>
                <a:cubicBezTo>
                  <a:pt x="25986" y="42870"/>
                  <a:pt x="28323" y="41889"/>
                  <a:pt x="28400" y="40115"/>
                </a:cubicBezTo>
                <a:cubicBezTo>
                  <a:pt x="28466" y="38616"/>
                  <a:pt x="26857" y="37536"/>
                  <a:pt x="26559" y="36059"/>
                </a:cubicBezTo>
                <a:cubicBezTo>
                  <a:pt x="26240" y="34450"/>
                  <a:pt x="27563" y="32852"/>
                  <a:pt x="27276" y="31232"/>
                </a:cubicBezTo>
                <a:cubicBezTo>
                  <a:pt x="26978" y="29502"/>
                  <a:pt x="24984" y="28532"/>
                  <a:pt x="24455" y="26857"/>
                </a:cubicBezTo>
                <a:cubicBezTo>
                  <a:pt x="23959" y="25303"/>
                  <a:pt x="24840" y="23672"/>
                  <a:pt x="25733" y="22306"/>
                </a:cubicBezTo>
                <a:cubicBezTo>
                  <a:pt x="26615" y="20928"/>
                  <a:pt x="27585" y="19385"/>
                  <a:pt x="27254" y="17787"/>
                </a:cubicBezTo>
                <a:cubicBezTo>
                  <a:pt x="26901" y="16123"/>
                  <a:pt x="25237" y="14977"/>
                  <a:pt x="24874" y="13313"/>
                </a:cubicBezTo>
                <a:cubicBezTo>
                  <a:pt x="24455" y="11428"/>
                  <a:pt x="25799" y="9676"/>
                  <a:pt x="26505" y="7891"/>
                </a:cubicBezTo>
                <a:cubicBezTo>
                  <a:pt x="27497" y="5400"/>
                  <a:pt x="27243" y="2447"/>
                  <a:pt x="25821" y="177"/>
                </a:cubicBezTo>
                <a:lnTo>
                  <a:pt x="1653" y="0"/>
                </a:ln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7976264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27">
  <p:cSld name="Title and text 27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9"/>
          <p:cNvSpPr txBox="1">
            <a:spLocks noGrp="1"/>
          </p:cNvSpPr>
          <p:nvPr>
            <p:ph type="title"/>
          </p:nvPr>
        </p:nvSpPr>
        <p:spPr>
          <a:xfrm>
            <a:off x="2791702" y="2985770"/>
            <a:ext cx="6975381" cy="7638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5149" b="1">
                <a:solidFill>
                  <a:schemeClr val="dk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69" name="Google Shape;369;p39"/>
          <p:cNvSpPr txBox="1">
            <a:spLocks noGrp="1"/>
          </p:cNvSpPr>
          <p:nvPr>
            <p:ph type="subTitle" idx="1"/>
          </p:nvPr>
        </p:nvSpPr>
        <p:spPr>
          <a:xfrm>
            <a:off x="3320730" y="3969773"/>
            <a:ext cx="5917245" cy="12407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39"/>
          <p:cNvSpPr/>
          <p:nvPr/>
        </p:nvSpPr>
        <p:spPr>
          <a:xfrm>
            <a:off x="5244189" y="-1065550"/>
            <a:ext cx="8936167" cy="5676521"/>
          </a:xfrm>
          <a:custGeom>
            <a:avLst/>
            <a:gdLst/>
            <a:ahLst/>
            <a:cxnLst/>
            <a:rect l="l" t="t" r="r" b="b"/>
            <a:pathLst>
              <a:path w="46176" h="36750" extrusionOk="0">
                <a:moveTo>
                  <a:pt x="20365" y="1"/>
                </a:moveTo>
                <a:cubicBezTo>
                  <a:pt x="16410" y="1"/>
                  <a:pt x="12590" y="764"/>
                  <a:pt x="9456" y="2325"/>
                </a:cubicBezTo>
                <a:cubicBezTo>
                  <a:pt x="5114" y="4485"/>
                  <a:pt x="540" y="9741"/>
                  <a:pt x="132" y="14987"/>
                </a:cubicBezTo>
                <a:cubicBezTo>
                  <a:pt x="0" y="16684"/>
                  <a:pt x="297" y="18371"/>
                  <a:pt x="1179" y="19958"/>
                </a:cubicBezTo>
                <a:cubicBezTo>
                  <a:pt x="2803" y="22890"/>
                  <a:pt x="5571" y="23577"/>
                  <a:pt x="8677" y="23577"/>
                </a:cubicBezTo>
                <a:cubicBezTo>
                  <a:pt x="11416" y="23577"/>
                  <a:pt x="14417" y="23043"/>
                  <a:pt x="17128" y="23043"/>
                </a:cubicBezTo>
                <a:cubicBezTo>
                  <a:pt x="19061" y="23043"/>
                  <a:pt x="20846" y="23315"/>
                  <a:pt x="22284" y="24244"/>
                </a:cubicBezTo>
                <a:cubicBezTo>
                  <a:pt x="24355" y="25589"/>
                  <a:pt x="24950" y="27496"/>
                  <a:pt x="25898" y="29612"/>
                </a:cubicBezTo>
                <a:cubicBezTo>
                  <a:pt x="27348" y="32856"/>
                  <a:pt x="29783" y="36749"/>
                  <a:pt x="33753" y="36749"/>
                </a:cubicBezTo>
                <a:cubicBezTo>
                  <a:pt x="33855" y="36749"/>
                  <a:pt x="33959" y="36747"/>
                  <a:pt x="34064" y="36742"/>
                </a:cubicBezTo>
                <a:cubicBezTo>
                  <a:pt x="43145" y="36290"/>
                  <a:pt x="46176" y="20872"/>
                  <a:pt x="44137" y="14161"/>
                </a:cubicBezTo>
                <a:cubicBezTo>
                  <a:pt x="41315" y="4912"/>
                  <a:pt x="30402" y="1"/>
                  <a:pt x="20365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71" name="Google Shape;371;p39"/>
          <p:cNvSpPr/>
          <p:nvPr/>
        </p:nvSpPr>
        <p:spPr>
          <a:xfrm>
            <a:off x="-1143133" y="2122454"/>
            <a:ext cx="8654396" cy="6241857"/>
          </a:xfrm>
          <a:custGeom>
            <a:avLst/>
            <a:gdLst/>
            <a:ahLst/>
            <a:cxnLst/>
            <a:rect l="l" t="t" r="r" b="b"/>
            <a:pathLst>
              <a:path w="44720" h="40410" extrusionOk="0">
                <a:moveTo>
                  <a:pt x="14204" y="1"/>
                </a:moveTo>
                <a:cubicBezTo>
                  <a:pt x="5878" y="1"/>
                  <a:pt x="1" y="13367"/>
                  <a:pt x="429" y="20092"/>
                </a:cubicBezTo>
                <a:cubicBezTo>
                  <a:pt x="1189" y="32028"/>
                  <a:pt x="15340" y="40410"/>
                  <a:pt x="27068" y="40410"/>
                </a:cubicBezTo>
                <a:cubicBezTo>
                  <a:pt x="28756" y="40410"/>
                  <a:pt x="30395" y="40236"/>
                  <a:pt x="31936" y="39874"/>
                </a:cubicBezTo>
                <a:cubicBezTo>
                  <a:pt x="36730" y="38750"/>
                  <a:pt x="42461" y="34628"/>
                  <a:pt x="44092" y="29537"/>
                </a:cubicBezTo>
                <a:cubicBezTo>
                  <a:pt x="44621" y="27895"/>
                  <a:pt x="44719" y="26153"/>
                  <a:pt x="44224" y="24379"/>
                </a:cubicBezTo>
                <a:cubicBezTo>
                  <a:pt x="41910" y="16158"/>
                  <a:pt x="29181" y="20236"/>
                  <a:pt x="24365" y="15221"/>
                </a:cubicBezTo>
                <a:cubicBezTo>
                  <a:pt x="22634" y="13414"/>
                  <a:pt x="22480" y="11386"/>
                  <a:pt x="22051" y="9071"/>
                </a:cubicBezTo>
                <a:cubicBezTo>
                  <a:pt x="21356" y="5435"/>
                  <a:pt x="19791" y="894"/>
                  <a:pt x="15647" y="134"/>
                </a:cubicBezTo>
                <a:cubicBezTo>
                  <a:pt x="15159" y="44"/>
                  <a:pt x="14677" y="1"/>
                  <a:pt x="14204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22843111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28">
  <p:cSld name="Title and text 28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0"/>
          <p:cNvSpPr/>
          <p:nvPr/>
        </p:nvSpPr>
        <p:spPr>
          <a:xfrm>
            <a:off x="-397948" y="-274087"/>
            <a:ext cx="13660425" cy="5565680"/>
          </a:xfrm>
          <a:custGeom>
            <a:avLst/>
            <a:gdLst/>
            <a:ahLst/>
            <a:cxnLst/>
            <a:rect l="l" t="t" r="r" b="b"/>
            <a:pathLst>
              <a:path w="70775" h="36128" extrusionOk="0">
                <a:moveTo>
                  <a:pt x="67182" y="0"/>
                </a:moveTo>
                <a:lnTo>
                  <a:pt x="607" y="794"/>
                </a:lnTo>
                <a:lnTo>
                  <a:pt x="1" y="30142"/>
                </a:lnTo>
                <a:cubicBezTo>
                  <a:pt x="2416" y="27036"/>
                  <a:pt x="5998" y="24338"/>
                  <a:pt x="11157" y="24338"/>
                </a:cubicBezTo>
                <a:cubicBezTo>
                  <a:pt x="14473" y="24338"/>
                  <a:pt x="18439" y="25453"/>
                  <a:pt x="23166" y="28290"/>
                </a:cubicBezTo>
                <a:cubicBezTo>
                  <a:pt x="32333" y="33793"/>
                  <a:pt x="39870" y="36127"/>
                  <a:pt x="46054" y="36127"/>
                </a:cubicBezTo>
                <a:cubicBezTo>
                  <a:pt x="60528" y="36127"/>
                  <a:pt x="67585" y="23334"/>
                  <a:pt x="70774" y="8431"/>
                </a:cubicBezTo>
                <a:lnTo>
                  <a:pt x="6718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74" name="Google Shape;374;p40"/>
          <p:cNvSpPr txBox="1">
            <a:spLocks noGrp="1"/>
          </p:cNvSpPr>
          <p:nvPr>
            <p:ph type="title"/>
          </p:nvPr>
        </p:nvSpPr>
        <p:spPr>
          <a:xfrm>
            <a:off x="5041190" y="1777360"/>
            <a:ext cx="5917245" cy="20467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5664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75" name="Google Shape;375;p40"/>
          <p:cNvSpPr txBox="1">
            <a:spLocks noGrp="1"/>
          </p:cNvSpPr>
          <p:nvPr>
            <p:ph type="subTitle" idx="1"/>
          </p:nvPr>
        </p:nvSpPr>
        <p:spPr>
          <a:xfrm>
            <a:off x="5276090" y="3840309"/>
            <a:ext cx="5447445" cy="12407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42453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29">
  <p:cSld name="Title and text 29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1"/>
          <p:cNvSpPr txBox="1">
            <a:spLocks noGrp="1"/>
          </p:cNvSpPr>
          <p:nvPr>
            <p:ph type="title"/>
          </p:nvPr>
        </p:nvSpPr>
        <p:spPr>
          <a:xfrm>
            <a:off x="3320670" y="2495313"/>
            <a:ext cx="5917245" cy="7638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78" name="Google Shape;378;p41"/>
          <p:cNvSpPr txBox="1">
            <a:spLocks noGrp="1"/>
          </p:cNvSpPr>
          <p:nvPr>
            <p:ph type="subTitle" idx="1"/>
          </p:nvPr>
        </p:nvSpPr>
        <p:spPr>
          <a:xfrm>
            <a:off x="3320730" y="3381244"/>
            <a:ext cx="5917245" cy="12407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41"/>
          <p:cNvSpPr/>
          <p:nvPr/>
        </p:nvSpPr>
        <p:spPr>
          <a:xfrm>
            <a:off x="412669" y="195461"/>
            <a:ext cx="2126788" cy="1244783"/>
          </a:xfrm>
          <a:custGeom>
            <a:avLst/>
            <a:gdLst/>
            <a:ahLst/>
            <a:cxnLst/>
            <a:rect l="l" t="t" r="r" b="b"/>
            <a:pathLst>
              <a:path w="10956" h="8034" extrusionOk="0">
                <a:moveTo>
                  <a:pt x="4949" y="0"/>
                </a:moveTo>
                <a:cubicBezTo>
                  <a:pt x="4255" y="0"/>
                  <a:pt x="3648" y="385"/>
                  <a:pt x="3340" y="948"/>
                </a:cubicBezTo>
                <a:cubicBezTo>
                  <a:pt x="3053" y="772"/>
                  <a:pt x="2722" y="661"/>
                  <a:pt x="2359" y="661"/>
                </a:cubicBezTo>
                <a:cubicBezTo>
                  <a:pt x="1389" y="661"/>
                  <a:pt x="596" y="1443"/>
                  <a:pt x="596" y="2425"/>
                </a:cubicBezTo>
                <a:cubicBezTo>
                  <a:pt x="596" y="2744"/>
                  <a:pt x="695" y="3042"/>
                  <a:pt x="838" y="3306"/>
                </a:cubicBezTo>
                <a:cubicBezTo>
                  <a:pt x="331" y="3659"/>
                  <a:pt x="1" y="4243"/>
                  <a:pt x="1" y="4904"/>
                </a:cubicBezTo>
                <a:cubicBezTo>
                  <a:pt x="1" y="5984"/>
                  <a:pt x="871" y="6855"/>
                  <a:pt x="1940" y="6855"/>
                </a:cubicBezTo>
                <a:cubicBezTo>
                  <a:pt x="2095" y="6855"/>
                  <a:pt x="2238" y="6833"/>
                  <a:pt x="2381" y="6799"/>
                </a:cubicBezTo>
                <a:cubicBezTo>
                  <a:pt x="2580" y="7516"/>
                  <a:pt x="3229" y="8034"/>
                  <a:pt x="4001" y="8034"/>
                </a:cubicBezTo>
                <a:cubicBezTo>
                  <a:pt x="4607" y="8034"/>
                  <a:pt x="5125" y="7725"/>
                  <a:pt x="5423" y="7262"/>
                </a:cubicBezTo>
                <a:cubicBezTo>
                  <a:pt x="5776" y="7615"/>
                  <a:pt x="6271" y="7847"/>
                  <a:pt x="6812" y="7847"/>
                </a:cubicBezTo>
                <a:cubicBezTo>
                  <a:pt x="7671" y="7847"/>
                  <a:pt x="8409" y="7284"/>
                  <a:pt x="8663" y="6502"/>
                </a:cubicBezTo>
                <a:cubicBezTo>
                  <a:pt x="8839" y="6568"/>
                  <a:pt x="9038" y="6612"/>
                  <a:pt x="9247" y="6612"/>
                </a:cubicBezTo>
                <a:cubicBezTo>
                  <a:pt x="10194" y="6612"/>
                  <a:pt x="10955" y="5852"/>
                  <a:pt x="10955" y="4904"/>
                </a:cubicBezTo>
                <a:cubicBezTo>
                  <a:pt x="10955" y="4034"/>
                  <a:pt x="10305" y="3317"/>
                  <a:pt x="9456" y="3218"/>
                </a:cubicBezTo>
                <a:cubicBezTo>
                  <a:pt x="9456" y="3152"/>
                  <a:pt x="9456" y="3096"/>
                  <a:pt x="9445" y="3042"/>
                </a:cubicBezTo>
                <a:cubicBezTo>
                  <a:pt x="9362" y="2126"/>
                  <a:pt x="8601" y="1436"/>
                  <a:pt x="7700" y="1436"/>
                </a:cubicBezTo>
                <a:cubicBezTo>
                  <a:pt x="7647" y="1436"/>
                  <a:pt x="7593" y="1438"/>
                  <a:pt x="7539" y="1443"/>
                </a:cubicBezTo>
                <a:cubicBezTo>
                  <a:pt x="7263" y="1477"/>
                  <a:pt x="7010" y="1565"/>
                  <a:pt x="6778" y="1697"/>
                </a:cubicBezTo>
                <a:cubicBezTo>
                  <a:pt x="6712" y="750"/>
                  <a:pt x="5918" y="0"/>
                  <a:pt x="4949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80" name="Google Shape;380;p41"/>
          <p:cNvSpPr/>
          <p:nvPr/>
        </p:nvSpPr>
        <p:spPr>
          <a:xfrm>
            <a:off x="8256140" y="4823397"/>
            <a:ext cx="3617829" cy="1878331"/>
          </a:xfrm>
          <a:custGeom>
            <a:avLst/>
            <a:gdLst/>
            <a:ahLst/>
            <a:cxnLst/>
            <a:rect l="l" t="t" r="r" b="b"/>
            <a:pathLst>
              <a:path w="18637" h="12123" extrusionOk="0">
                <a:moveTo>
                  <a:pt x="8751" y="0"/>
                </a:moveTo>
                <a:cubicBezTo>
                  <a:pt x="6955" y="0"/>
                  <a:pt x="5466" y="1290"/>
                  <a:pt x="5158" y="2998"/>
                </a:cubicBezTo>
                <a:cubicBezTo>
                  <a:pt x="4673" y="2723"/>
                  <a:pt x="4100" y="2579"/>
                  <a:pt x="3505" y="2579"/>
                </a:cubicBezTo>
                <a:cubicBezTo>
                  <a:pt x="1565" y="2579"/>
                  <a:pt x="0" y="4144"/>
                  <a:pt x="0" y="6073"/>
                </a:cubicBezTo>
                <a:cubicBezTo>
                  <a:pt x="0" y="8012"/>
                  <a:pt x="1565" y="9577"/>
                  <a:pt x="3505" y="9577"/>
                </a:cubicBezTo>
                <a:cubicBezTo>
                  <a:pt x="3902" y="9577"/>
                  <a:pt x="4276" y="9511"/>
                  <a:pt x="4640" y="9390"/>
                </a:cubicBezTo>
                <a:cubicBezTo>
                  <a:pt x="5037" y="10966"/>
                  <a:pt x="6470" y="12123"/>
                  <a:pt x="8167" y="12123"/>
                </a:cubicBezTo>
                <a:cubicBezTo>
                  <a:pt x="9147" y="12123"/>
                  <a:pt x="10029" y="11737"/>
                  <a:pt x="10690" y="11109"/>
                </a:cubicBezTo>
                <a:cubicBezTo>
                  <a:pt x="11209" y="11528"/>
                  <a:pt x="11870" y="11770"/>
                  <a:pt x="12586" y="11770"/>
                </a:cubicBezTo>
                <a:cubicBezTo>
                  <a:pt x="13964" y="11770"/>
                  <a:pt x="15120" y="10866"/>
                  <a:pt x="15507" y="9621"/>
                </a:cubicBezTo>
                <a:cubicBezTo>
                  <a:pt x="15760" y="9720"/>
                  <a:pt x="16046" y="9776"/>
                  <a:pt x="16333" y="9776"/>
                </a:cubicBezTo>
                <a:cubicBezTo>
                  <a:pt x="17611" y="9776"/>
                  <a:pt x="18636" y="8740"/>
                  <a:pt x="18636" y="7472"/>
                </a:cubicBezTo>
                <a:cubicBezTo>
                  <a:pt x="18636" y="6194"/>
                  <a:pt x="17611" y="5158"/>
                  <a:pt x="16333" y="5158"/>
                </a:cubicBezTo>
                <a:cubicBezTo>
                  <a:pt x="16289" y="5158"/>
                  <a:pt x="16245" y="5169"/>
                  <a:pt x="16200" y="5169"/>
                </a:cubicBezTo>
                <a:cubicBezTo>
                  <a:pt x="16289" y="4905"/>
                  <a:pt x="16333" y="4618"/>
                  <a:pt x="16333" y="4320"/>
                </a:cubicBezTo>
                <a:cubicBezTo>
                  <a:pt x="16333" y="2799"/>
                  <a:pt x="15110" y="1576"/>
                  <a:pt x="13600" y="1576"/>
                </a:cubicBezTo>
                <a:cubicBezTo>
                  <a:pt x="13016" y="1576"/>
                  <a:pt x="12487" y="1763"/>
                  <a:pt x="12035" y="2061"/>
                </a:cubicBezTo>
                <a:cubicBezTo>
                  <a:pt x="11451" y="838"/>
                  <a:pt x="10195" y="0"/>
                  <a:pt x="8751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81" name="Google Shape;381;p41"/>
          <p:cNvSpPr/>
          <p:nvPr/>
        </p:nvSpPr>
        <p:spPr>
          <a:xfrm>
            <a:off x="8027276" y="102203"/>
            <a:ext cx="4009176" cy="2081612"/>
          </a:xfrm>
          <a:custGeom>
            <a:avLst/>
            <a:gdLst/>
            <a:ahLst/>
            <a:cxnLst/>
            <a:rect l="l" t="t" r="r" b="b"/>
            <a:pathLst>
              <a:path w="20653" h="13435" extrusionOk="0">
                <a:moveTo>
                  <a:pt x="10955" y="1"/>
                </a:moveTo>
                <a:cubicBezTo>
                  <a:pt x="9357" y="1"/>
                  <a:pt x="7968" y="937"/>
                  <a:pt x="7318" y="2293"/>
                </a:cubicBezTo>
                <a:cubicBezTo>
                  <a:pt x="6822" y="1951"/>
                  <a:pt x="6227" y="1753"/>
                  <a:pt x="5588" y="1753"/>
                </a:cubicBezTo>
                <a:cubicBezTo>
                  <a:pt x="3912" y="1753"/>
                  <a:pt x="2557" y="3119"/>
                  <a:pt x="2557" y="4794"/>
                </a:cubicBezTo>
                <a:cubicBezTo>
                  <a:pt x="2557" y="5114"/>
                  <a:pt x="2612" y="5434"/>
                  <a:pt x="2712" y="5732"/>
                </a:cubicBezTo>
                <a:lnTo>
                  <a:pt x="2557" y="5732"/>
                </a:lnTo>
                <a:cubicBezTo>
                  <a:pt x="1147" y="5732"/>
                  <a:pt x="1" y="6866"/>
                  <a:pt x="1" y="8277"/>
                </a:cubicBezTo>
                <a:cubicBezTo>
                  <a:pt x="1" y="9687"/>
                  <a:pt x="1147" y="10834"/>
                  <a:pt x="2557" y="10834"/>
                </a:cubicBezTo>
                <a:cubicBezTo>
                  <a:pt x="2876" y="10834"/>
                  <a:pt x="3185" y="10779"/>
                  <a:pt x="3472" y="10669"/>
                </a:cubicBezTo>
                <a:cubicBezTo>
                  <a:pt x="3902" y="12046"/>
                  <a:pt x="5191" y="13049"/>
                  <a:pt x="6712" y="13049"/>
                </a:cubicBezTo>
                <a:cubicBezTo>
                  <a:pt x="7505" y="13049"/>
                  <a:pt x="8232" y="12773"/>
                  <a:pt x="8817" y="12322"/>
                </a:cubicBezTo>
                <a:cubicBezTo>
                  <a:pt x="9544" y="13016"/>
                  <a:pt x="10525" y="13434"/>
                  <a:pt x="11605" y="13434"/>
                </a:cubicBezTo>
                <a:cubicBezTo>
                  <a:pt x="13490" y="13434"/>
                  <a:pt x="15065" y="12156"/>
                  <a:pt x="15517" y="10415"/>
                </a:cubicBezTo>
                <a:cubicBezTo>
                  <a:pt x="15914" y="10547"/>
                  <a:pt x="16333" y="10625"/>
                  <a:pt x="16774" y="10625"/>
                </a:cubicBezTo>
                <a:cubicBezTo>
                  <a:pt x="18912" y="10625"/>
                  <a:pt x="20653" y="8883"/>
                  <a:pt x="20653" y="6745"/>
                </a:cubicBezTo>
                <a:cubicBezTo>
                  <a:pt x="20653" y="4596"/>
                  <a:pt x="18912" y="2866"/>
                  <a:pt x="16774" y="2866"/>
                </a:cubicBezTo>
                <a:cubicBezTo>
                  <a:pt x="16101" y="2866"/>
                  <a:pt x="15484" y="3031"/>
                  <a:pt x="14933" y="3329"/>
                </a:cubicBezTo>
                <a:cubicBezTo>
                  <a:pt x="14592" y="1434"/>
                  <a:pt x="12939" y="1"/>
                  <a:pt x="10955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82" name="Google Shape;382;p41"/>
          <p:cNvSpPr/>
          <p:nvPr/>
        </p:nvSpPr>
        <p:spPr>
          <a:xfrm>
            <a:off x="357151" y="898867"/>
            <a:ext cx="5277756" cy="2682623"/>
          </a:xfrm>
          <a:custGeom>
            <a:avLst/>
            <a:gdLst/>
            <a:ahLst/>
            <a:cxnLst/>
            <a:rect l="l" t="t" r="r" b="b"/>
            <a:pathLst>
              <a:path w="27188" h="17314" extrusionOk="0">
                <a:moveTo>
                  <a:pt x="13235" y="1"/>
                </a:moveTo>
                <a:cubicBezTo>
                  <a:pt x="11263" y="1"/>
                  <a:pt x="9588" y="1268"/>
                  <a:pt x="8971" y="3020"/>
                </a:cubicBezTo>
                <a:cubicBezTo>
                  <a:pt x="8332" y="2646"/>
                  <a:pt x="7604" y="2425"/>
                  <a:pt x="6811" y="2425"/>
                </a:cubicBezTo>
                <a:cubicBezTo>
                  <a:pt x="4475" y="2425"/>
                  <a:pt x="2568" y="4331"/>
                  <a:pt x="2568" y="6668"/>
                </a:cubicBezTo>
                <a:cubicBezTo>
                  <a:pt x="2568" y="7010"/>
                  <a:pt x="2612" y="7351"/>
                  <a:pt x="2689" y="7671"/>
                </a:cubicBezTo>
                <a:cubicBezTo>
                  <a:pt x="1169" y="7946"/>
                  <a:pt x="0" y="9290"/>
                  <a:pt x="0" y="10899"/>
                </a:cubicBezTo>
                <a:cubicBezTo>
                  <a:pt x="0" y="12718"/>
                  <a:pt x="1477" y="14184"/>
                  <a:pt x="3295" y="14184"/>
                </a:cubicBezTo>
                <a:cubicBezTo>
                  <a:pt x="3956" y="14184"/>
                  <a:pt x="4573" y="13985"/>
                  <a:pt x="5092" y="13644"/>
                </a:cubicBezTo>
                <a:cubicBezTo>
                  <a:pt x="5797" y="15782"/>
                  <a:pt x="7791" y="17313"/>
                  <a:pt x="10161" y="17313"/>
                </a:cubicBezTo>
                <a:cubicBezTo>
                  <a:pt x="12167" y="17313"/>
                  <a:pt x="13919" y="16201"/>
                  <a:pt x="14822" y="14558"/>
                </a:cubicBezTo>
                <a:cubicBezTo>
                  <a:pt x="15616" y="15264"/>
                  <a:pt x="16674" y="15694"/>
                  <a:pt x="17820" y="15694"/>
                </a:cubicBezTo>
                <a:cubicBezTo>
                  <a:pt x="19529" y="15694"/>
                  <a:pt x="21016" y="14757"/>
                  <a:pt x="21777" y="13368"/>
                </a:cubicBezTo>
                <a:cubicBezTo>
                  <a:pt x="22250" y="13566"/>
                  <a:pt x="22779" y="13688"/>
                  <a:pt x="23330" y="13688"/>
                </a:cubicBezTo>
                <a:cubicBezTo>
                  <a:pt x="25458" y="13688"/>
                  <a:pt x="27187" y="11957"/>
                  <a:pt x="27187" y="9831"/>
                </a:cubicBezTo>
                <a:cubicBezTo>
                  <a:pt x="27187" y="7693"/>
                  <a:pt x="25458" y="5962"/>
                  <a:pt x="23330" y="5962"/>
                </a:cubicBezTo>
                <a:cubicBezTo>
                  <a:pt x="23099" y="5962"/>
                  <a:pt x="22867" y="5984"/>
                  <a:pt x="22647" y="6028"/>
                </a:cubicBezTo>
                <a:cubicBezTo>
                  <a:pt x="22592" y="4034"/>
                  <a:pt x="20961" y="2425"/>
                  <a:pt x="18956" y="2425"/>
                </a:cubicBezTo>
                <a:cubicBezTo>
                  <a:pt x="18393" y="2425"/>
                  <a:pt x="17876" y="2557"/>
                  <a:pt x="17401" y="2778"/>
                </a:cubicBezTo>
                <a:cubicBezTo>
                  <a:pt x="16718" y="1147"/>
                  <a:pt x="15109" y="1"/>
                  <a:pt x="13235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83" name="Google Shape;383;p41"/>
          <p:cNvSpPr/>
          <p:nvPr/>
        </p:nvSpPr>
        <p:spPr>
          <a:xfrm>
            <a:off x="9736467" y="1724378"/>
            <a:ext cx="2092428" cy="1086127"/>
          </a:xfrm>
          <a:custGeom>
            <a:avLst/>
            <a:gdLst/>
            <a:ahLst/>
            <a:cxnLst/>
            <a:rect l="l" t="t" r="r" b="b"/>
            <a:pathLst>
              <a:path w="10779" h="7010" extrusionOk="0">
                <a:moveTo>
                  <a:pt x="5059" y="0"/>
                </a:moveTo>
                <a:cubicBezTo>
                  <a:pt x="4023" y="0"/>
                  <a:pt x="3164" y="750"/>
                  <a:pt x="2987" y="1730"/>
                </a:cubicBezTo>
                <a:cubicBezTo>
                  <a:pt x="2701" y="1576"/>
                  <a:pt x="2381" y="1488"/>
                  <a:pt x="2028" y="1488"/>
                </a:cubicBezTo>
                <a:cubicBezTo>
                  <a:pt x="916" y="1488"/>
                  <a:pt x="0" y="2391"/>
                  <a:pt x="0" y="3515"/>
                </a:cubicBezTo>
                <a:cubicBezTo>
                  <a:pt x="0" y="4629"/>
                  <a:pt x="916" y="5543"/>
                  <a:pt x="2028" y="5543"/>
                </a:cubicBezTo>
                <a:cubicBezTo>
                  <a:pt x="2260" y="5543"/>
                  <a:pt x="2481" y="5499"/>
                  <a:pt x="2689" y="5433"/>
                </a:cubicBezTo>
                <a:cubicBezTo>
                  <a:pt x="2921" y="6337"/>
                  <a:pt x="3747" y="7009"/>
                  <a:pt x="4729" y="7009"/>
                </a:cubicBezTo>
                <a:cubicBezTo>
                  <a:pt x="5290" y="7009"/>
                  <a:pt x="5797" y="6789"/>
                  <a:pt x="6183" y="6425"/>
                </a:cubicBezTo>
                <a:cubicBezTo>
                  <a:pt x="6481" y="6667"/>
                  <a:pt x="6867" y="6811"/>
                  <a:pt x="7285" y="6811"/>
                </a:cubicBezTo>
                <a:cubicBezTo>
                  <a:pt x="8079" y="6811"/>
                  <a:pt x="8751" y="6282"/>
                  <a:pt x="8971" y="5565"/>
                </a:cubicBezTo>
                <a:cubicBezTo>
                  <a:pt x="9115" y="5621"/>
                  <a:pt x="9280" y="5653"/>
                  <a:pt x="9445" y="5653"/>
                </a:cubicBezTo>
                <a:cubicBezTo>
                  <a:pt x="10183" y="5653"/>
                  <a:pt x="10779" y="5058"/>
                  <a:pt x="10779" y="4320"/>
                </a:cubicBezTo>
                <a:cubicBezTo>
                  <a:pt x="10779" y="3582"/>
                  <a:pt x="10183" y="2986"/>
                  <a:pt x="9445" y="2986"/>
                </a:cubicBezTo>
                <a:lnTo>
                  <a:pt x="9368" y="2986"/>
                </a:lnTo>
                <a:cubicBezTo>
                  <a:pt x="9412" y="2832"/>
                  <a:pt x="9445" y="2667"/>
                  <a:pt x="9445" y="2502"/>
                </a:cubicBezTo>
                <a:cubicBezTo>
                  <a:pt x="9445" y="1620"/>
                  <a:pt x="8740" y="915"/>
                  <a:pt x="7859" y="915"/>
                </a:cubicBezTo>
                <a:cubicBezTo>
                  <a:pt x="7528" y="915"/>
                  <a:pt x="7219" y="1014"/>
                  <a:pt x="6965" y="1201"/>
                </a:cubicBezTo>
                <a:cubicBezTo>
                  <a:pt x="6624" y="485"/>
                  <a:pt x="5897" y="0"/>
                  <a:pt x="5059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14862242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30">
  <p:cSld name="Title and text 30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2"/>
          <p:cNvSpPr txBox="1">
            <a:spLocks noGrp="1"/>
          </p:cNvSpPr>
          <p:nvPr>
            <p:ph type="title"/>
          </p:nvPr>
        </p:nvSpPr>
        <p:spPr>
          <a:xfrm>
            <a:off x="1963626" y="1416357"/>
            <a:ext cx="8631049" cy="10843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5407" b="1">
                <a:solidFill>
                  <a:schemeClr val="dk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86" name="Google Shape;386;p42"/>
          <p:cNvSpPr txBox="1">
            <a:spLocks noGrp="1"/>
          </p:cNvSpPr>
          <p:nvPr>
            <p:ph type="subTitle" idx="1"/>
          </p:nvPr>
        </p:nvSpPr>
        <p:spPr>
          <a:xfrm>
            <a:off x="4466158" y="2443869"/>
            <a:ext cx="3626308" cy="9179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42"/>
          <p:cNvSpPr/>
          <p:nvPr/>
        </p:nvSpPr>
        <p:spPr>
          <a:xfrm>
            <a:off x="-964935" y="3562067"/>
            <a:ext cx="14122401" cy="3553887"/>
          </a:xfrm>
          <a:custGeom>
            <a:avLst/>
            <a:gdLst/>
            <a:ahLst/>
            <a:cxnLst/>
            <a:rect l="l" t="t" r="r" b="b"/>
            <a:pathLst>
              <a:path w="72902" h="22985" extrusionOk="0">
                <a:moveTo>
                  <a:pt x="65863" y="1"/>
                </a:moveTo>
                <a:cubicBezTo>
                  <a:pt x="65041" y="1"/>
                  <a:pt x="64219" y="83"/>
                  <a:pt x="63413" y="250"/>
                </a:cubicBezTo>
                <a:cubicBezTo>
                  <a:pt x="61760" y="591"/>
                  <a:pt x="59986" y="1494"/>
                  <a:pt x="59633" y="3147"/>
                </a:cubicBezTo>
                <a:cubicBezTo>
                  <a:pt x="59028" y="2660"/>
                  <a:pt x="58249" y="2403"/>
                  <a:pt x="57473" y="2403"/>
                </a:cubicBezTo>
                <a:cubicBezTo>
                  <a:pt x="57160" y="2403"/>
                  <a:pt x="56848" y="2445"/>
                  <a:pt x="56547" y="2530"/>
                </a:cubicBezTo>
                <a:cubicBezTo>
                  <a:pt x="55500" y="2828"/>
                  <a:pt x="54618" y="3644"/>
                  <a:pt x="54233" y="4668"/>
                </a:cubicBezTo>
                <a:cubicBezTo>
                  <a:pt x="54001" y="4458"/>
                  <a:pt x="53686" y="4348"/>
                  <a:pt x="53376" y="4348"/>
                </a:cubicBezTo>
                <a:cubicBezTo>
                  <a:pt x="53216" y="4348"/>
                  <a:pt x="53057" y="4377"/>
                  <a:pt x="52911" y="4437"/>
                </a:cubicBezTo>
                <a:cubicBezTo>
                  <a:pt x="52470" y="4624"/>
                  <a:pt x="52150" y="5065"/>
                  <a:pt x="52128" y="5539"/>
                </a:cubicBezTo>
                <a:cubicBezTo>
                  <a:pt x="51022" y="4016"/>
                  <a:pt x="49164" y="3071"/>
                  <a:pt x="47269" y="3071"/>
                </a:cubicBezTo>
                <a:cubicBezTo>
                  <a:pt x="47257" y="3071"/>
                  <a:pt x="47246" y="3071"/>
                  <a:pt x="47235" y="3071"/>
                </a:cubicBezTo>
                <a:cubicBezTo>
                  <a:pt x="45339" y="3081"/>
                  <a:pt x="43477" y="4051"/>
                  <a:pt x="42386" y="5606"/>
                </a:cubicBezTo>
                <a:cubicBezTo>
                  <a:pt x="41694" y="4661"/>
                  <a:pt x="40525" y="4119"/>
                  <a:pt x="39362" y="4119"/>
                </a:cubicBezTo>
                <a:cubicBezTo>
                  <a:pt x="38952" y="4119"/>
                  <a:pt x="38542" y="4186"/>
                  <a:pt x="38154" y="4327"/>
                </a:cubicBezTo>
                <a:cubicBezTo>
                  <a:pt x="38055" y="3644"/>
                  <a:pt x="37581" y="3037"/>
                  <a:pt x="36953" y="2762"/>
                </a:cubicBezTo>
                <a:cubicBezTo>
                  <a:pt x="36745" y="2668"/>
                  <a:pt x="36544" y="2626"/>
                  <a:pt x="36347" y="2626"/>
                </a:cubicBezTo>
                <a:cubicBezTo>
                  <a:pt x="35946" y="2626"/>
                  <a:pt x="35562" y="2798"/>
                  <a:pt x="35178" y="3049"/>
                </a:cubicBezTo>
                <a:cubicBezTo>
                  <a:pt x="34355" y="1270"/>
                  <a:pt x="32362" y="230"/>
                  <a:pt x="30391" y="230"/>
                </a:cubicBezTo>
                <a:cubicBezTo>
                  <a:pt x="30067" y="230"/>
                  <a:pt x="29743" y="258"/>
                  <a:pt x="29426" y="316"/>
                </a:cubicBezTo>
                <a:cubicBezTo>
                  <a:pt x="27177" y="734"/>
                  <a:pt x="25293" y="2420"/>
                  <a:pt x="24268" y="4470"/>
                </a:cubicBezTo>
                <a:cubicBezTo>
                  <a:pt x="23930" y="4214"/>
                  <a:pt x="23509" y="4089"/>
                  <a:pt x="23088" y="4089"/>
                </a:cubicBezTo>
                <a:cubicBezTo>
                  <a:pt x="22548" y="4089"/>
                  <a:pt x="22006" y="4294"/>
                  <a:pt x="21635" y="4690"/>
                </a:cubicBezTo>
                <a:cubicBezTo>
                  <a:pt x="20963" y="3815"/>
                  <a:pt x="19709" y="3262"/>
                  <a:pt x="18556" y="3262"/>
                </a:cubicBezTo>
                <a:cubicBezTo>
                  <a:pt x="17780" y="3262"/>
                  <a:pt x="17050" y="3512"/>
                  <a:pt x="16576" y="4085"/>
                </a:cubicBezTo>
                <a:cubicBezTo>
                  <a:pt x="16091" y="4680"/>
                  <a:pt x="15760" y="5418"/>
                  <a:pt x="15639" y="6179"/>
                </a:cubicBezTo>
                <a:cubicBezTo>
                  <a:pt x="15287" y="5890"/>
                  <a:pt x="14851" y="5741"/>
                  <a:pt x="14421" y="5741"/>
                </a:cubicBezTo>
                <a:cubicBezTo>
                  <a:pt x="13963" y="5741"/>
                  <a:pt x="13511" y="5909"/>
                  <a:pt x="13171" y="6255"/>
                </a:cubicBezTo>
                <a:cubicBezTo>
                  <a:pt x="12013" y="4173"/>
                  <a:pt x="9843" y="2674"/>
                  <a:pt x="7484" y="2332"/>
                </a:cubicBezTo>
                <a:cubicBezTo>
                  <a:pt x="7128" y="2281"/>
                  <a:pt x="6768" y="2255"/>
                  <a:pt x="6408" y="2255"/>
                </a:cubicBezTo>
                <a:cubicBezTo>
                  <a:pt x="4379" y="2255"/>
                  <a:pt x="2356" y="3057"/>
                  <a:pt x="905" y="4470"/>
                </a:cubicBezTo>
                <a:lnTo>
                  <a:pt x="1" y="16780"/>
                </a:lnTo>
                <a:cubicBezTo>
                  <a:pt x="199" y="18775"/>
                  <a:pt x="740" y="20990"/>
                  <a:pt x="938" y="22984"/>
                </a:cubicBezTo>
                <a:lnTo>
                  <a:pt x="72339" y="22984"/>
                </a:lnTo>
                <a:cubicBezTo>
                  <a:pt x="72637" y="22984"/>
                  <a:pt x="72615" y="22599"/>
                  <a:pt x="72902" y="22544"/>
                </a:cubicBezTo>
                <a:lnTo>
                  <a:pt x="72902" y="4690"/>
                </a:lnTo>
                <a:cubicBezTo>
                  <a:pt x="72824" y="3787"/>
                  <a:pt x="72549" y="2806"/>
                  <a:pt x="72483" y="1903"/>
                </a:cubicBezTo>
                <a:cubicBezTo>
                  <a:pt x="70513" y="657"/>
                  <a:pt x="68187" y="1"/>
                  <a:pt x="65863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88" name="Google Shape;388;p42"/>
          <p:cNvSpPr/>
          <p:nvPr/>
        </p:nvSpPr>
        <p:spPr>
          <a:xfrm>
            <a:off x="-719303" y="4250578"/>
            <a:ext cx="13372907" cy="2587681"/>
          </a:xfrm>
          <a:custGeom>
            <a:avLst/>
            <a:gdLst/>
            <a:ahLst/>
            <a:cxnLst/>
            <a:rect l="l" t="t" r="r" b="b"/>
            <a:pathLst>
              <a:path w="69033" h="16736" extrusionOk="0">
                <a:moveTo>
                  <a:pt x="32618" y="0"/>
                </a:moveTo>
                <a:cubicBezTo>
                  <a:pt x="30876" y="0"/>
                  <a:pt x="29128" y="689"/>
                  <a:pt x="27893" y="1924"/>
                </a:cubicBezTo>
                <a:cubicBezTo>
                  <a:pt x="27393" y="1688"/>
                  <a:pt x="26838" y="1569"/>
                  <a:pt x="26282" y="1569"/>
                </a:cubicBezTo>
                <a:cubicBezTo>
                  <a:pt x="25774" y="1569"/>
                  <a:pt x="25265" y="1668"/>
                  <a:pt x="24797" y="1868"/>
                </a:cubicBezTo>
                <a:cubicBezTo>
                  <a:pt x="23827" y="2287"/>
                  <a:pt x="22989" y="3059"/>
                  <a:pt x="22659" y="4073"/>
                </a:cubicBezTo>
                <a:cubicBezTo>
                  <a:pt x="21869" y="3526"/>
                  <a:pt x="20910" y="3247"/>
                  <a:pt x="19951" y="3247"/>
                </a:cubicBezTo>
                <a:cubicBezTo>
                  <a:pt x="19304" y="3247"/>
                  <a:pt x="18658" y="3374"/>
                  <a:pt x="18063" y="3632"/>
                </a:cubicBezTo>
                <a:cubicBezTo>
                  <a:pt x="16586" y="4282"/>
                  <a:pt x="15495" y="5726"/>
                  <a:pt x="15275" y="7324"/>
                </a:cubicBezTo>
                <a:cubicBezTo>
                  <a:pt x="14904" y="6892"/>
                  <a:pt x="14343" y="6659"/>
                  <a:pt x="13784" y="6659"/>
                </a:cubicBezTo>
                <a:cubicBezTo>
                  <a:pt x="13430" y="6659"/>
                  <a:pt x="13077" y="6753"/>
                  <a:pt x="12773" y="6949"/>
                </a:cubicBezTo>
                <a:cubicBezTo>
                  <a:pt x="12167" y="4988"/>
                  <a:pt x="10437" y="3433"/>
                  <a:pt x="8420" y="3048"/>
                </a:cubicBezTo>
                <a:cubicBezTo>
                  <a:pt x="8097" y="2986"/>
                  <a:pt x="7768" y="2956"/>
                  <a:pt x="7438" y="2956"/>
                </a:cubicBezTo>
                <a:cubicBezTo>
                  <a:pt x="5727" y="2956"/>
                  <a:pt x="4004" y="3769"/>
                  <a:pt x="2932" y="5108"/>
                </a:cubicBezTo>
                <a:cubicBezTo>
                  <a:pt x="2512" y="4587"/>
                  <a:pt x="1842" y="4307"/>
                  <a:pt x="1178" y="4307"/>
                </a:cubicBezTo>
                <a:cubicBezTo>
                  <a:pt x="762" y="4307"/>
                  <a:pt x="349" y="4416"/>
                  <a:pt x="1" y="4646"/>
                </a:cubicBezTo>
                <a:lnTo>
                  <a:pt x="121" y="16736"/>
                </a:lnTo>
                <a:lnTo>
                  <a:pt x="68548" y="16736"/>
                </a:lnTo>
                <a:cubicBezTo>
                  <a:pt x="68746" y="16736"/>
                  <a:pt x="68857" y="16449"/>
                  <a:pt x="69033" y="16361"/>
                </a:cubicBezTo>
                <a:lnTo>
                  <a:pt x="69033" y="6398"/>
                </a:lnTo>
                <a:cubicBezTo>
                  <a:pt x="69033" y="5495"/>
                  <a:pt x="68933" y="4481"/>
                  <a:pt x="68933" y="3577"/>
                </a:cubicBezTo>
                <a:cubicBezTo>
                  <a:pt x="67150" y="2995"/>
                  <a:pt x="65295" y="2493"/>
                  <a:pt x="63429" y="2493"/>
                </a:cubicBezTo>
                <a:cubicBezTo>
                  <a:pt x="63104" y="2493"/>
                  <a:pt x="62779" y="2508"/>
                  <a:pt x="62453" y="2541"/>
                </a:cubicBezTo>
                <a:cubicBezTo>
                  <a:pt x="60271" y="2772"/>
                  <a:pt x="58057" y="3952"/>
                  <a:pt x="57141" y="5946"/>
                </a:cubicBezTo>
                <a:cubicBezTo>
                  <a:pt x="56789" y="5724"/>
                  <a:pt x="56382" y="5620"/>
                  <a:pt x="55973" y="5620"/>
                </a:cubicBezTo>
                <a:cubicBezTo>
                  <a:pt x="55204" y="5620"/>
                  <a:pt x="54425" y="5986"/>
                  <a:pt x="53979" y="6619"/>
                </a:cubicBezTo>
                <a:cubicBezTo>
                  <a:pt x="53835" y="5968"/>
                  <a:pt x="53406" y="5384"/>
                  <a:pt x="52833" y="5054"/>
                </a:cubicBezTo>
                <a:cubicBezTo>
                  <a:pt x="52474" y="4847"/>
                  <a:pt x="52119" y="4739"/>
                  <a:pt x="51749" y="4739"/>
                </a:cubicBezTo>
                <a:cubicBezTo>
                  <a:pt x="51529" y="4739"/>
                  <a:pt x="51304" y="4777"/>
                  <a:pt x="51070" y="4855"/>
                </a:cubicBezTo>
                <a:cubicBezTo>
                  <a:pt x="49941" y="3386"/>
                  <a:pt x="48113" y="2482"/>
                  <a:pt x="46261" y="2482"/>
                </a:cubicBezTo>
                <a:cubicBezTo>
                  <a:pt x="46196" y="2482"/>
                  <a:pt x="46131" y="2483"/>
                  <a:pt x="46066" y="2486"/>
                </a:cubicBezTo>
                <a:cubicBezTo>
                  <a:pt x="44149" y="2552"/>
                  <a:pt x="42286" y="3588"/>
                  <a:pt x="41228" y="5186"/>
                </a:cubicBezTo>
                <a:cubicBezTo>
                  <a:pt x="41022" y="4638"/>
                  <a:pt x="40383" y="4310"/>
                  <a:pt x="39773" y="4310"/>
                </a:cubicBezTo>
                <a:cubicBezTo>
                  <a:pt x="39438" y="4310"/>
                  <a:pt x="39112" y="4409"/>
                  <a:pt x="38869" y="4624"/>
                </a:cubicBezTo>
                <a:cubicBezTo>
                  <a:pt x="38198" y="2464"/>
                  <a:pt x="36335" y="722"/>
                  <a:pt x="34142" y="183"/>
                </a:cubicBezTo>
                <a:cubicBezTo>
                  <a:pt x="33643" y="60"/>
                  <a:pt x="33131" y="0"/>
                  <a:pt x="326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89" name="Google Shape;389;p42"/>
          <p:cNvSpPr/>
          <p:nvPr/>
        </p:nvSpPr>
        <p:spPr>
          <a:xfrm>
            <a:off x="-958349" y="4837504"/>
            <a:ext cx="13622609" cy="2184747"/>
          </a:xfrm>
          <a:custGeom>
            <a:avLst/>
            <a:gdLst/>
            <a:ahLst/>
            <a:cxnLst/>
            <a:rect l="l" t="t" r="r" b="b"/>
            <a:pathLst>
              <a:path w="70322" h="14130" extrusionOk="0">
                <a:moveTo>
                  <a:pt x="30609" y="0"/>
                </a:moveTo>
                <a:cubicBezTo>
                  <a:pt x="27481" y="0"/>
                  <a:pt x="24501" y="2401"/>
                  <a:pt x="23859" y="5468"/>
                </a:cubicBezTo>
                <a:cubicBezTo>
                  <a:pt x="23536" y="5343"/>
                  <a:pt x="23195" y="5282"/>
                  <a:pt x="22855" y="5282"/>
                </a:cubicBezTo>
                <a:cubicBezTo>
                  <a:pt x="22028" y="5282"/>
                  <a:pt x="21213" y="5644"/>
                  <a:pt x="20697" y="6316"/>
                </a:cubicBezTo>
                <a:cubicBezTo>
                  <a:pt x="19802" y="5784"/>
                  <a:pt x="18756" y="5510"/>
                  <a:pt x="17712" y="5510"/>
                </a:cubicBezTo>
                <a:cubicBezTo>
                  <a:pt x="17110" y="5510"/>
                  <a:pt x="16508" y="5601"/>
                  <a:pt x="15936" y="5787"/>
                </a:cubicBezTo>
                <a:cubicBezTo>
                  <a:pt x="14371" y="6305"/>
                  <a:pt x="13049" y="7517"/>
                  <a:pt x="12409" y="9027"/>
                </a:cubicBezTo>
                <a:cubicBezTo>
                  <a:pt x="11703" y="8071"/>
                  <a:pt x="10500" y="7438"/>
                  <a:pt x="9318" y="7438"/>
                </a:cubicBezTo>
                <a:cubicBezTo>
                  <a:pt x="8987" y="7438"/>
                  <a:pt x="8658" y="7488"/>
                  <a:pt x="8342" y="7594"/>
                </a:cubicBezTo>
                <a:cubicBezTo>
                  <a:pt x="7560" y="6327"/>
                  <a:pt x="6348" y="5335"/>
                  <a:pt x="4948" y="4817"/>
                </a:cubicBezTo>
                <a:cubicBezTo>
                  <a:pt x="4196" y="4539"/>
                  <a:pt x="3396" y="4400"/>
                  <a:pt x="2596" y="4400"/>
                </a:cubicBezTo>
                <a:cubicBezTo>
                  <a:pt x="1908" y="4400"/>
                  <a:pt x="1220" y="4503"/>
                  <a:pt x="562" y="4707"/>
                </a:cubicBezTo>
                <a:lnTo>
                  <a:pt x="0" y="14130"/>
                </a:lnTo>
                <a:lnTo>
                  <a:pt x="69242" y="14130"/>
                </a:lnTo>
                <a:cubicBezTo>
                  <a:pt x="69650" y="14130"/>
                  <a:pt x="69925" y="13854"/>
                  <a:pt x="70322" y="13766"/>
                </a:cubicBezTo>
                <a:lnTo>
                  <a:pt x="70322" y="4442"/>
                </a:lnTo>
                <a:cubicBezTo>
                  <a:pt x="70322" y="4388"/>
                  <a:pt x="70311" y="4366"/>
                  <a:pt x="70311" y="4310"/>
                </a:cubicBezTo>
                <a:cubicBezTo>
                  <a:pt x="69543" y="3980"/>
                  <a:pt x="68709" y="3816"/>
                  <a:pt x="67875" y="3816"/>
                </a:cubicBezTo>
                <a:cubicBezTo>
                  <a:pt x="66816" y="3816"/>
                  <a:pt x="65758" y="4079"/>
                  <a:pt x="64833" y="4597"/>
                </a:cubicBezTo>
                <a:cubicBezTo>
                  <a:pt x="63192" y="5522"/>
                  <a:pt x="62002" y="7231"/>
                  <a:pt x="61726" y="9104"/>
                </a:cubicBezTo>
                <a:cubicBezTo>
                  <a:pt x="60997" y="8375"/>
                  <a:pt x="59965" y="7990"/>
                  <a:pt x="58939" y="7990"/>
                </a:cubicBezTo>
                <a:cubicBezTo>
                  <a:pt x="58352" y="7990"/>
                  <a:pt x="57766" y="8116"/>
                  <a:pt x="57241" y="8377"/>
                </a:cubicBezTo>
                <a:cubicBezTo>
                  <a:pt x="56982" y="7539"/>
                  <a:pt x="56190" y="6847"/>
                  <a:pt x="55328" y="6847"/>
                </a:cubicBezTo>
                <a:cubicBezTo>
                  <a:pt x="55272" y="6847"/>
                  <a:pt x="55215" y="6850"/>
                  <a:pt x="55157" y="6856"/>
                </a:cubicBezTo>
                <a:cubicBezTo>
                  <a:pt x="54606" y="4983"/>
                  <a:pt x="53273" y="3330"/>
                  <a:pt x="51499" y="2514"/>
                </a:cubicBezTo>
                <a:cubicBezTo>
                  <a:pt x="50710" y="2144"/>
                  <a:pt x="49836" y="1958"/>
                  <a:pt x="48964" y="1958"/>
                </a:cubicBezTo>
                <a:cubicBezTo>
                  <a:pt x="47885" y="1958"/>
                  <a:pt x="46809" y="2243"/>
                  <a:pt x="45900" y="2823"/>
                </a:cubicBezTo>
                <a:cubicBezTo>
                  <a:pt x="44259" y="3881"/>
                  <a:pt x="43267" y="5919"/>
                  <a:pt x="43575" y="7837"/>
                </a:cubicBezTo>
                <a:cubicBezTo>
                  <a:pt x="43271" y="7666"/>
                  <a:pt x="42921" y="7586"/>
                  <a:pt x="42568" y="7586"/>
                </a:cubicBezTo>
                <a:cubicBezTo>
                  <a:pt x="42051" y="7586"/>
                  <a:pt x="41528" y="7759"/>
                  <a:pt x="41129" y="8079"/>
                </a:cubicBezTo>
                <a:cubicBezTo>
                  <a:pt x="40611" y="6765"/>
                  <a:pt x="39072" y="5741"/>
                  <a:pt x="37645" y="5741"/>
                </a:cubicBezTo>
                <a:cubicBezTo>
                  <a:pt x="37553" y="5741"/>
                  <a:pt x="37461" y="5745"/>
                  <a:pt x="37370" y="5754"/>
                </a:cubicBezTo>
                <a:cubicBezTo>
                  <a:pt x="36853" y="2624"/>
                  <a:pt x="33910" y="68"/>
                  <a:pt x="30736" y="1"/>
                </a:cubicBezTo>
                <a:cubicBezTo>
                  <a:pt x="30694" y="1"/>
                  <a:pt x="30651" y="0"/>
                  <a:pt x="30609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2510272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2379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s">
  <p:cSld name="Thanks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3"/>
          <p:cNvSpPr/>
          <p:nvPr/>
        </p:nvSpPr>
        <p:spPr>
          <a:xfrm>
            <a:off x="-629705" y="-241331"/>
            <a:ext cx="13272353" cy="8020769"/>
          </a:xfrm>
          <a:custGeom>
            <a:avLst/>
            <a:gdLst/>
            <a:ahLst/>
            <a:cxnLst/>
            <a:rect l="l" t="t" r="r" b="b"/>
            <a:pathLst>
              <a:path w="66366" h="51632" extrusionOk="0">
                <a:moveTo>
                  <a:pt x="66245" y="0"/>
                </a:moveTo>
                <a:lnTo>
                  <a:pt x="783" y="320"/>
                </a:lnTo>
                <a:cubicBezTo>
                  <a:pt x="783" y="320"/>
                  <a:pt x="0" y="51620"/>
                  <a:pt x="12" y="51632"/>
                </a:cubicBezTo>
                <a:cubicBezTo>
                  <a:pt x="2888" y="39818"/>
                  <a:pt x="12982" y="28445"/>
                  <a:pt x="25227" y="26197"/>
                </a:cubicBezTo>
                <a:cubicBezTo>
                  <a:pt x="27269" y="25854"/>
                  <a:pt x="29371" y="25752"/>
                  <a:pt x="31531" y="25752"/>
                </a:cubicBezTo>
                <a:cubicBezTo>
                  <a:pt x="34723" y="25752"/>
                  <a:pt x="38042" y="25975"/>
                  <a:pt x="41481" y="25975"/>
                </a:cubicBezTo>
                <a:cubicBezTo>
                  <a:pt x="42836" y="25975"/>
                  <a:pt x="44211" y="25940"/>
                  <a:pt x="45603" y="25844"/>
                </a:cubicBezTo>
                <a:cubicBezTo>
                  <a:pt x="54519" y="25237"/>
                  <a:pt x="62498" y="19970"/>
                  <a:pt x="66366" y="11914"/>
                </a:cubicBezTo>
                <a:lnTo>
                  <a:pt x="66245" y="0"/>
                </a:ln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92" name="Google Shape;392;p43"/>
          <p:cNvSpPr txBox="1">
            <a:spLocks noGrp="1"/>
          </p:cNvSpPr>
          <p:nvPr>
            <p:ph type="subTitle" idx="1"/>
          </p:nvPr>
        </p:nvSpPr>
        <p:spPr>
          <a:xfrm>
            <a:off x="3613729" y="2348517"/>
            <a:ext cx="4965067" cy="4618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cLaren"/>
                <a:ea typeface="McLaren"/>
                <a:cs typeface="McLaren"/>
                <a:sym typeface="McLare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43"/>
          <p:cNvSpPr txBox="1">
            <a:spLocks noGrp="1"/>
          </p:cNvSpPr>
          <p:nvPr>
            <p:ph type="subTitle" idx="2"/>
          </p:nvPr>
        </p:nvSpPr>
        <p:spPr>
          <a:xfrm>
            <a:off x="3613729" y="2952430"/>
            <a:ext cx="4965067" cy="12620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43"/>
          <p:cNvSpPr txBox="1">
            <a:spLocks noGrp="1"/>
          </p:cNvSpPr>
          <p:nvPr>
            <p:ph type="title"/>
          </p:nvPr>
        </p:nvSpPr>
        <p:spPr>
          <a:xfrm>
            <a:off x="1780738" y="1122093"/>
            <a:ext cx="8631049" cy="10843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6307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861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95" name="Google Shape;395;p43"/>
          <p:cNvSpPr txBox="1"/>
          <p:nvPr/>
        </p:nvSpPr>
        <p:spPr>
          <a:xfrm>
            <a:off x="3332140" y="4978782"/>
            <a:ext cx="5528245" cy="798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687" tIns="117687" rIns="117687" bIns="117687" anchor="t" anchorCtr="0">
            <a:noAutofit/>
          </a:bodyPr>
          <a:lstStyle/>
          <a:p>
            <a:pPr marL="0" lvl="0" indent="0" algn="ctr" rtl="0">
              <a:spcBef>
                <a:spcPts val="387"/>
              </a:spcBef>
              <a:spcAft>
                <a:spcPts val="0"/>
              </a:spcAft>
              <a:buNone/>
            </a:pPr>
            <a:r>
              <a:rPr lang="en" sz="1287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CREDITS:</a:t>
            </a:r>
            <a:r>
              <a:rPr lang="en" sz="1287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 This presentation template was created by </a:t>
            </a:r>
            <a:r>
              <a:rPr lang="en" sz="1287" b="1">
                <a:solidFill>
                  <a:schemeClr val="dk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287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, including icons by </a:t>
            </a:r>
            <a:r>
              <a:rPr lang="en" sz="1287" b="1">
                <a:solidFill>
                  <a:schemeClr val="dk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287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, and infographics &amp; images by </a:t>
            </a:r>
            <a:r>
              <a:rPr lang="en" sz="1287" b="1">
                <a:solidFill>
                  <a:schemeClr val="dk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en" sz="1287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endParaRPr sz="1287"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  <p:extLst>
      <p:ext uri="{BB962C8B-B14F-4D97-AF65-F5344CB8AC3E}">
        <p14:creationId xmlns:p14="http://schemas.microsoft.com/office/powerpoint/2010/main" val="42745258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4"/>
          <p:cNvSpPr/>
          <p:nvPr/>
        </p:nvSpPr>
        <p:spPr>
          <a:xfrm>
            <a:off x="6944267" y="-884403"/>
            <a:ext cx="5839572" cy="4940472"/>
          </a:xfrm>
          <a:custGeom>
            <a:avLst/>
            <a:gdLst/>
            <a:ahLst/>
            <a:cxnLst/>
            <a:rect l="l" t="t" r="r" b="b"/>
            <a:pathLst>
              <a:path w="26209" h="27781" extrusionOk="0">
                <a:moveTo>
                  <a:pt x="11503" y="0"/>
                </a:moveTo>
                <a:cubicBezTo>
                  <a:pt x="7927" y="0"/>
                  <a:pt x="4379" y="348"/>
                  <a:pt x="1045" y="1078"/>
                </a:cubicBezTo>
                <a:cubicBezTo>
                  <a:pt x="604" y="2467"/>
                  <a:pt x="164" y="3865"/>
                  <a:pt x="77" y="5322"/>
                </a:cubicBezTo>
                <a:cubicBezTo>
                  <a:pt x="1" y="6768"/>
                  <a:pt x="326" y="8291"/>
                  <a:pt x="1265" y="9402"/>
                </a:cubicBezTo>
                <a:cubicBezTo>
                  <a:pt x="2673" y="11050"/>
                  <a:pt x="5049" y="11404"/>
                  <a:pt x="7214" y="11576"/>
                </a:cubicBezTo>
                <a:cubicBezTo>
                  <a:pt x="9369" y="11740"/>
                  <a:pt x="11716" y="11902"/>
                  <a:pt x="13335" y="13349"/>
                </a:cubicBezTo>
                <a:cubicBezTo>
                  <a:pt x="14647" y="14517"/>
                  <a:pt x="15222" y="16442"/>
                  <a:pt x="14762" y="18138"/>
                </a:cubicBezTo>
                <a:cubicBezTo>
                  <a:pt x="14207" y="20169"/>
                  <a:pt x="12329" y="21845"/>
                  <a:pt x="12511" y="23933"/>
                </a:cubicBezTo>
                <a:cubicBezTo>
                  <a:pt x="12597" y="25035"/>
                  <a:pt x="13296" y="26032"/>
                  <a:pt x="14207" y="26664"/>
                </a:cubicBezTo>
                <a:cubicBezTo>
                  <a:pt x="15116" y="27296"/>
                  <a:pt x="16218" y="27603"/>
                  <a:pt x="17320" y="27718"/>
                </a:cubicBezTo>
                <a:cubicBezTo>
                  <a:pt x="17698" y="27760"/>
                  <a:pt x="18078" y="27780"/>
                  <a:pt x="18459" y="27780"/>
                </a:cubicBezTo>
                <a:cubicBezTo>
                  <a:pt x="21274" y="27780"/>
                  <a:pt x="24085" y="26645"/>
                  <a:pt x="26094" y="24661"/>
                </a:cubicBezTo>
                <a:cubicBezTo>
                  <a:pt x="26152" y="24297"/>
                  <a:pt x="26209" y="23886"/>
                  <a:pt x="26209" y="23522"/>
                </a:cubicBezTo>
                <a:lnTo>
                  <a:pt x="26209" y="1959"/>
                </a:lnTo>
                <a:cubicBezTo>
                  <a:pt x="21591" y="684"/>
                  <a:pt x="16519" y="0"/>
                  <a:pt x="11503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98" name="Google Shape;398;p44"/>
          <p:cNvSpPr/>
          <p:nvPr/>
        </p:nvSpPr>
        <p:spPr>
          <a:xfrm>
            <a:off x="93099" y="3572384"/>
            <a:ext cx="12374973" cy="3641021"/>
          </a:xfrm>
          <a:custGeom>
            <a:avLst/>
            <a:gdLst/>
            <a:ahLst/>
            <a:cxnLst/>
            <a:rect l="l" t="t" r="r" b="b"/>
            <a:pathLst>
              <a:path w="55541" h="20474" extrusionOk="0">
                <a:moveTo>
                  <a:pt x="31626" y="1"/>
                </a:moveTo>
                <a:cubicBezTo>
                  <a:pt x="29271" y="1"/>
                  <a:pt x="26934" y="1222"/>
                  <a:pt x="25615" y="3174"/>
                </a:cubicBezTo>
                <a:cubicBezTo>
                  <a:pt x="24121" y="5377"/>
                  <a:pt x="23929" y="8251"/>
                  <a:pt x="22502" y="10482"/>
                </a:cubicBezTo>
                <a:cubicBezTo>
                  <a:pt x="21113" y="12661"/>
                  <a:pt x="18528" y="13946"/>
                  <a:pt x="15963" y="13946"/>
                </a:cubicBezTo>
                <a:cubicBezTo>
                  <a:pt x="15078" y="13946"/>
                  <a:pt x="14195" y="13793"/>
                  <a:pt x="13364" y="13471"/>
                </a:cubicBezTo>
                <a:cubicBezTo>
                  <a:pt x="11755" y="12849"/>
                  <a:pt x="10346" y="11670"/>
                  <a:pt x="8641" y="11374"/>
                </a:cubicBezTo>
                <a:cubicBezTo>
                  <a:pt x="8364" y="11325"/>
                  <a:pt x="8087" y="11302"/>
                  <a:pt x="7810" y="11302"/>
                </a:cubicBezTo>
                <a:cubicBezTo>
                  <a:pt x="6054" y="11302"/>
                  <a:pt x="4330" y="12230"/>
                  <a:pt x="3114" y="13528"/>
                </a:cubicBezTo>
                <a:cubicBezTo>
                  <a:pt x="1706" y="15033"/>
                  <a:pt x="863" y="16977"/>
                  <a:pt x="154" y="18912"/>
                </a:cubicBezTo>
                <a:cubicBezTo>
                  <a:pt x="1" y="19333"/>
                  <a:pt x="460" y="20023"/>
                  <a:pt x="460" y="20474"/>
                </a:cubicBezTo>
                <a:lnTo>
                  <a:pt x="54602" y="20349"/>
                </a:lnTo>
                <a:cubicBezTo>
                  <a:pt x="55071" y="18069"/>
                  <a:pt x="55540" y="15751"/>
                  <a:pt x="55378" y="13423"/>
                </a:cubicBezTo>
                <a:cubicBezTo>
                  <a:pt x="55215" y="11105"/>
                  <a:pt x="54333" y="8730"/>
                  <a:pt x="52532" y="7254"/>
                </a:cubicBezTo>
                <a:cubicBezTo>
                  <a:pt x="51533" y="6436"/>
                  <a:pt x="50215" y="5974"/>
                  <a:pt x="48930" y="5974"/>
                </a:cubicBezTo>
                <a:cubicBezTo>
                  <a:pt x="47900" y="5974"/>
                  <a:pt x="46892" y="6271"/>
                  <a:pt x="46086" y="6919"/>
                </a:cubicBezTo>
                <a:cubicBezTo>
                  <a:pt x="44898" y="7877"/>
                  <a:pt x="44094" y="9515"/>
                  <a:pt x="42589" y="9726"/>
                </a:cubicBezTo>
                <a:cubicBezTo>
                  <a:pt x="42483" y="9742"/>
                  <a:pt x="42377" y="9749"/>
                  <a:pt x="42272" y="9749"/>
                </a:cubicBezTo>
                <a:cubicBezTo>
                  <a:pt x="41114" y="9749"/>
                  <a:pt x="40078" y="8817"/>
                  <a:pt x="39524" y="7772"/>
                </a:cubicBezTo>
                <a:cubicBezTo>
                  <a:pt x="38911" y="6622"/>
                  <a:pt x="38681" y="5320"/>
                  <a:pt x="38135" y="4151"/>
                </a:cubicBezTo>
                <a:cubicBezTo>
                  <a:pt x="37053" y="1852"/>
                  <a:pt x="34687" y="213"/>
                  <a:pt x="32158" y="22"/>
                </a:cubicBezTo>
                <a:cubicBezTo>
                  <a:pt x="31981" y="8"/>
                  <a:pt x="31804" y="1"/>
                  <a:pt x="31626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399" name="Google Shape;399;p44"/>
          <p:cNvSpPr/>
          <p:nvPr/>
        </p:nvSpPr>
        <p:spPr>
          <a:xfrm>
            <a:off x="-295257" y="-582079"/>
            <a:ext cx="6597343" cy="5254531"/>
          </a:xfrm>
          <a:custGeom>
            <a:avLst/>
            <a:gdLst/>
            <a:ahLst/>
            <a:cxnLst/>
            <a:rect l="l" t="t" r="r" b="b"/>
            <a:pathLst>
              <a:path w="29610" h="29547" extrusionOk="0">
                <a:moveTo>
                  <a:pt x="125" y="1"/>
                </a:moveTo>
                <a:lnTo>
                  <a:pt x="125" y="27646"/>
                </a:lnTo>
                <a:cubicBezTo>
                  <a:pt x="125" y="27981"/>
                  <a:pt x="0" y="28345"/>
                  <a:pt x="29" y="28681"/>
                </a:cubicBezTo>
                <a:cubicBezTo>
                  <a:pt x="1303" y="29218"/>
                  <a:pt x="2691" y="29547"/>
                  <a:pt x="4070" y="29547"/>
                </a:cubicBezTo>
                <a:cubicBezTo>
                  <a:pt x="4559" y="29547"/>
                  <a:pt x="5047" y="29506"/>
                  <a:pt x="5528" y="29418"/>
                </a:cubicBezTo>
                <a:cubicBezTo>
                  <a:pt x="7376" y="29083"/>
                  <a:pt x="9139" y="28019"/>
                  <a:pt x="10068" y="26382"/>
                </a:cubicBezTo>
                <a:cubicBezTo>
                  <a:pt x="11754" y="23431"/>
                  <a:pt x="10441" y="19580"/>
                  <a:pt x="11591" y="16381"/>
                </a:cubicBezTo>
                <a:cubicBezTo>
                  <a:pt x="12444" y="14005"/>
                  <a:pt x="14714" y="12204"/>
                  <a:pt x="17223" y="11917"/>
                </a:cubicBezTo>
                <a:cubicBezTo>
                  <a:pt x="17519" y="11883"/>
                  <a:pt x="17816" y="11869"/>
                  <a:pt x="18112" y="11869"/>
                </a:cubicBezTo>
                <a:cubicBezTo>
                  <a:pt x="19593" y="11869"/>
                  <a:pt x="21085" y="12218"/>
                  <a:pt x="22566" y="12218"/>
                </a:cubicBezTo>
                <a:cubicBezTo>
                  <a:pt x="22903" y="12218"/>
                  <a:pt x="23239" y="12200"/>
                  <a:pt x="23575" y="12156"/>
                </a:cubicBezTo>
                <a:cubicBezTo>
                  <a:pt x="25940" y="11830"/>
                  <a:pt x="28058" y="10087"/>
                  <a:pt x="28833" y="7826"/>
                </a:cubicBezTo>
                <a:cubicBezTo>
                  <a:pt x="29610" y="5566"/>
                  <a:pt x="28997" y="2893"/>
                  <a:pt x="27330" y="1188"/>
                </a:cubicBezTo>
                <a:cubicBezTo>
                  <a:pt x="24824" y="1424"/>
                  <a:pt x="22242" y="1528"/>
                  <a:pt x="19628" y="1528"/>
                </a:cubicBezTo>
                <a:cubicBezTo>
                  <a:pt x="13089" y="1528"/>
                  <a:pt x="6353" y="877"/>
                  <a:pt x="125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15492120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5"/>
          <p:cNvSpPr/>
          <p:nvPr/>
        </p:nvSpPr>
        <p:spPr>
          <a:xfrm>
            <a:off x="6957453" y="-275637"/>
            <a:ext cx="6842640" cy="8314555"/>
          </a:xfrm>
          <a:custGeom>
            <a:avLst/>
            <a:gdLst/>
            <a:ahLst/>
            <a:cxnLst/>
            <a:rect l="l" t="t" r="r" b="b"/>
            <a:pathLst>
              <a:path w="35443" h="53958" extrusionOk="0">
                <a:moveTo>
                  <a:pt x="22715" y="1"/>
                </a:moveTo>
                <a:cubicBezTo>
                  <a:pt x="20125" y="1"/>
                  <a:pt x="17328" y="281"/>
                  <a:pt x="15726" y="2245"/>
                </a:cubicBezTo>
                <a:cubicBezTo>
                  <a:pt x="14867" y="3303"/>
                  <a:pt x="14526" y="4691"/>
                  <a:pt x="14272" y="6024"/>
                </a:cubicBezTo>
                <a:cubicBezTo>
                  <a:pt x="13952" y="7788"/>
                  <a:pt x="13743" y="9573"/>
                  <a:pt x="13897" y="11348"/>
                </a:cubicBezTo>
                <a:cubicBezTo>
                  <a:pt x="14217" y="15105"/>
                  <a:pt x="16090" y="18544"/>
                  <a:pt x="16872" y="22236"/>
                </a:cubicBezTo>
                <a:cubicBezTo>
                  <a:pt x="17666" y="25917"/>
                  <a:pt x="16917" y="30490"/>
                  <a:pt x="13566" y="32199"/>
                </a:cubicBezTo>
                <a:cubicBezTo>
                  <a:pt x="11462" y="33279"/>
                  <a:pt x="8938" y="32926"/>
                  <a:pt x="6657" y="33510"/>
                </a:cubicBezTo>
                <a:cubicBezTo>
                  <a:pt x="2854" y="34469"/>
                  <a:pt x="1" y="38304"/>
                  <a:pt x="155" y="42227"/>
                </a:cubicBezTo>
                <a:cubicBezTo>
                  <a:pt x="281" y="45310"/>
                  <a:pt x="2004" y="47993"/>
                  <a:pt x="4127" y="50317"/>
                </a:cubicBezTo>
                <a:lnTo>
                  <a:pt x="4127" y="50317"/>
                </a:lnTo>
                <a:cubicBezTo>
                  <a:pt x="3674" y="50805"/>
                  <a:pt x="3220" y="51293"/>
                  <a:pt x="2766" y="51782"/>
                </a:cubicBezTo>
                <a:cubicBezTo>
                  <a:pt x="5720" y="53221"/>
                  <a:pt x="9012" y="53958"/>
                  <a:pt x="12301" y="53958"/>
                </a:cubicBezTo>
                <a:cubicBezTo>
                  <a:pt x="14227" y="53958"/>
                  <a:pt x="16152" y="53705"/>
                  <a:pt x="18008" y="53192"/>
                </a:cubicBezTo>
                <a:cubicBezTo>
                  <a:pt x="23033" y="51804"/>
                  <a:pt x="27508" y="48542"/>
                  <a:pt x="30351" y="44167"/>
                </a:cubicBezTo>
                <a:cubicBezTo>
                  <a:pt x="33613" y="39186"/>
                  <a:pt x="34659" y="33080"/>
                  <a:pt x="34990" y="27129"/>
                </a:cubicBezTo>
                <a:cubicBezTo>
                  <a:pt x="35442" y="18776"/>
                  <a:pt x="34461" y="9959"/>
                  <a:pt x="29756" y="3049"/>
                </a:cubicBezTo>
                <a:cubicBezTo>
                  <a:pt x="29171" y="2189"/>
                  <a:pt x="28510" y="1352"/>
                  <a:pt x="27618" y="823"/>
                </a:cubicBezTo>
                <a:cubicBezTo>
                  <a:pt x="26384" y="85"/>
                  <a:pt x="24873" y="41"/>
                  <a:pt x="23441" y="7"/>
                </a:cubicBezTo>
                <a:cubicBezTo>
                  <a:pt x="23201" y="3"/>
                  <a:pt x="22959" y="1"/>
                  <a:pt x="22715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402" name="Google Shape;402;p45"/>
          <p:cNvSpPr/>
          <p:nvPr/>
        </p:nvSpPr>
        <p:spPr>
          <a:xfrm>
            <a:off x="-2040291" y="-1180470"/>
            <a:ext cx="6844764" cy="8313323"/>
          </a:xfrm>
          <a:custGeom>
            <a:avLst/>
            <a:gdLst/>
            <a:ahLst/>
            <a:cxnLst/>
            <a:rect l="l" t="t" r="r" b="b"/>
            <a:pathLst>
              <a:path w="35454" h="53950" extrusionOk="0">
                <a:moveTo>
                  <a:pt x="23149" y="0"/>
                </a:moveTo>
                <a:cubicBezTo>
                  <a:pt x="21225" y="0"/>
                  <a:pt x="19302" y="253"/>
                  <a:pt x="17446" y="766"/>
                </a:cubicBezTo>
                <a:cubicBezTo>
                  <a:pt x="12421" y="2144"/>
                  <a:pt x="7947" y="5416"/>
                  <a:pt x="5092" y="9780"/>
                </a:cubicBezTo>
                <a:cubicBezTo>
                  <a:pt x="1841" y="14773"/>
                  <a:pt x="783" y="20879"/>
                  <a:pt x="463" y="26818"/>
                </a:cubicBezTo>
                <a:cubicBezTo>
                  <a:pt x="1" y="35172"/>
                  <a:pt x="992" y="44000"/>
                  <a:pt x="5699" y="50909"/>
                </a:cubicBezTo>
                <a:cubicBezTo>
                  <a:pt x="6282" y="51769"/>
                  <a:pt x="6943" y="52606"/>
                  <a:pt x="7837" y="53135"/>
                </a:cubicBezTo>
                <a:cubicBezTo>
                  <a:pt x="9071" y="53874"/>
                  <a:pt x="10580" y="53918"/>
                  <a:pt x="12013" y="53940"/>
                </a:cubicBezTo>
                <a:cubicBezTo>
                  <a:pt x="12287" y="53945"/>
                  <a:pt x="12565" y="53949"/>
                  <a:pt x="12845" y="53949"/>
                </a:cubicBezTo>
                <a:cubicBezTo>
                  <a:pt x="15404" y="53949"/>
                  <a:pt x="18148" y="53651"/>
                  <a:pt x="19727" y="51714"/>
                </a:cubicBezTo>
                <a:cubicBezTo>
                  <a:pt x="20587" y="50644"/>
                  <a:pt x="20929" y="49267"/>
                  <a:pt x="21171" y="47933"/>
                </a:cubicBezTo>
                <a:cubicBezTo>
                  <a:pt x="21502" y="46170"/>
                  <a:pt x="21711" y="44385"/>
                  <a:pt x="21557" y="42611"/>
                </a:cubicBezTo>
                <a:cubicBezTo>
                  <a:pt x="21237" y="38853"/>
                  <a:pt x="19364" y="35404"/>
                  <a:pt x="18570" y="31723"/>
                </a:cubicBezTo>
                <a:cubicBezTo>
                  <a:pt x="17788" y="28042"/>
                  <a:pt x="18526" y="23468"/>
                  <a:pt x="21887" y="21760"/>
                </a:cubicBezTo>
                <a:cubicBezTo>
                  <a:pt x="23981" y="20680"/>
                  <a:pt x="26516" y="21033"/>
                  <a:pt x="28797" y="20448"/>
                </a:cubicBezTo>
                <a:cubicBezTo>
                  <a:pt x="32599" y="19479"/>
                  <a:pt x="35454" y="15655"/>
                  <a:pt x="35300" y="11732"/>
                </a:cubicBezTo>
                <a:cubicBezTo>
                  <a:pt x="35173" y="8649"/>
                  <a:pt x="33451" y="5959"/>
                  <a:pt x="31328" y="3638"/>
                </a:cubicBezTo>
                <a:lnTo>
                  <a:pt x="31328" y="3638"/>
                </a:lnTo>
                <a:cubicBezTo>
                  <a:pt x="31779" y="3151"/>
                  <a:pt x="32229" y="2664"/>
                  <a:pt x="32677" y="2176"/>
                </a:cubicBezTo>
                <a:cubicBezTo>
                  <a:pt x="29722" y="738"/>
                  <a:pt x="26435" y="0"/>
                  <a:pt x="23149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403" name="Google Shape;403;p45"/>
          <p:cNvSpPr/>
          <p:nvPr/>
        </p:nvSpPr>
        <p:spPr>
          <a:xfrm>
            <a:off x="912751" y="203900"/>
            <a:ext cx="3344964" cy="1790561"/>
          </a:xfrm>
          <a:custGeom>
            <a:avLst/>
            <a:gdLst/>
            <a:ahLst/>
            <a:cxnLst/>
            <a:rect l="l" t="t" r="r" b="b"/>
            <a:pathLst>
              <a:path w="17326" h="11620" extrusionOk="0">
                <a:moveTo>
                  <a:pt x="10944" y="0"/>
                </a:moveTo>
                <a:cubicBezTo>
                  <a:pt x="10491" y="0"/>
                  <a:pt x="10040" y="95"/>
                  <a:pt x="9633" y="290"/>
                </a:cubicBezTo>
                <a:cubicBezTo>
                  <a:pt x="8586" y="786"/>
                  <a:pt x="7870" y="1910"/>
                  <a:pt x="7848" y="3056"/>
                </a:cubicBezTo>
                <a:cubicBezTo>
                  <a:pt x="7451" y="2197"/>
                  <a:pt x="6701" y="1458"/>
                  <a:pt x="5787" y="1215"/>
                </a:cubicBezTo>
                <a:cubicBezTo>
                  <a:pt x="5571" y="1156"/>
                  <a:pt x="5346" y="1127"/>
                  <a:pt x="5121" y="1127"/>
                </a:cubicBezTo>
                <a:cubicBezTo>
                  <a:pt x="4384" y="1127"/>
                  <a:pt x="3647" y="1440"/>
                  <a:pt x="3208" y="2031"/>
                </a:cubicBezTo>
                <a:cubicBezTo>
                  <a:pt x="2517" y="2953"/>
                  <a:pt x="2776" y="4333"/>
                  <a:pt x="3660" y="5020"/>
                </a:cubicBezTo>
                <a:lnTo>
                  <a:pt x="3660" y="5020"/>
                </a:lnTo>
                <a:cubicBezTo>
                  <a:pt x="3396" y="4818"/>
                  <a:pt x="3109" y="4731"/>
                  <a:pt x="2815" y="4731"/>
                </a:cubicBezTo>
                <a:cubicBezTo>
                  <a:pt x="1565" y="4731"/>
                  <a:pt x="207" y="6316"/>
                  <a:pt x="101" y="7420"/>
                </a:cubicBezTo>
                <a:cubicBezTo>
                  <a:pt x="1" y="8478"/>
                  <a:pt x="497" y="9624"/>
                  <a:pt x="1390" y="10219"/>
                </a:cubicBezTo>
                <a:cubicBezTo>
                  <a:pt x="1915" y="10570"/>
                  <a:pt x="2539" y="10735"/>
                  <a:pt x="3169" y="10735"/>
                </a:cubicBezTo>
                <a:cubicBezTo>
                  <a:pt x="3968" y="10735"/>
                  <a:pt x="4778" y="10470"/>
                  <a:pt x="5412" y="9977"/>
                </a:cubicBezTo>
                <a:cubicBezTo>
                  <a:pt x="6140" y="10947"/>
                  <a:pt x="7605" y="11597"/>
                  <a:pt x="8795" y="11619"/>
                </a:cubicBezTo>
                <a:cubicBezTo>
                  <a:pt x="8825" y="11619"/>
                  <a:pt x="8854" y="11619"/>
                  <a:pt x="8884" y="11619"/>
                </a:cubicBezTo>
                <a:cubicBezTo>
                  <a:pt x="10360" y="11619"/>
                  <a:pt x="12244" y="11081"/>
                  <a:pt x="12741" y="9569"/>
                </a:cubicBezTo>
                <a:cubicBezTo>
                  <a:pt x="12741" y="9580"/>
                  <a:pt x="13413" y="10098"/>
                  <a:pt x="13512" y="10142"/>
                </a:cubicBezTo>
                <a:cubicBezTo>
                  <a:pt x="13704" y="10238"/>
                  <a:pt x="13939" y="10270"/>
                  <a:pt x="14168" y="10270"/>
                </a:cubicBezTo>
                <a:cubicBezTo>
                  <a:pt x="14308" y="10270"/>
                  <a:pt x="14445" y="10258"/>
                  <a:pt x="14570" y="10241"/>
                </a:cubicBezTo>
                <a:cubicBezTo>
                  <a:pt x="15309" y="10142"/>
                  <a:pt x="16003" y="9745"/>
                  <a:pt x="16466" y="9161"/>
                </a:cubicBezTo>
                <a:cubicBezTo>
                  <a:pt x="17182" y="8246"/>
                  <a:pt x="17325" y="6946"/>
                  <a:pt x="16918" y="5855"/>
                </a:cubicBezTo>
                <a:cubicBezTo>
                  <a:pt x="16653" y="5128"/>
                  <a:pt x="16146" y="4477"/>
                  <a:pt x="15474" y="4103"/>
                </a:cubicBezTo>
                <a:cubicBezTo>
                  <a:pt x="15083" y="3879"/>
                  <a:pt x="14650" y="3732"/>
                  <a:pt x="14204" y="3732"/>
                </a:cubicBezTo>
                <a:cubicBezTo>
                  <a:pt x="14146" y="3732"/>
                  <a:pt x="14088" y="3734"/>
                  <a:pt x="14030" y="3739"/>
                </a:cubicBezTo>
                <a:cubicBezTo>
                  <a:pt x="14151" y="2571"/>
                  <a:pt x="13854" y="1414"/>
                  <a:pt x="12895" y="654"/>
                </a:cubicBezTo>
                <a:cubicBezTo>
                  <a:pt x="12346" y="226"/>
                  <a:pt x="11644" y="0"/>
                  <a:pt x="10944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404" name="Google Shape;404;p45"/>
          <p:cNvSpPr/>
          <p:nvPr/>
        </p:nvSpPr>
        <p:spPr>
          <a:xfrm>
            <a:off x="2670175" y="3033962"/>
            <a:ext cx="2751304" cy="1473747"/>
          </a:xfrm>
          <a:custGeom>
            <a:avLst/>
            <a:gdLst/>
            <a:ahLst/>
            <a:cxnLst/>
            <a:rect l="l" t="t" r="r" b="b"/>
            <a:pathLst>
              <a:path w="14251" h="9564" extrusionOk="0">
                <a:moveTo>
                  <a:pt x="9006" y="0"/>
                </a:moveTo>
                <a:cubicBezTo>
                  <a:pt x="8629" y="0"/>
                  <a:pt x="8253" y="79"/>
                  <a:pt x="7914" y="240"/>
                </a:cubicBezTo>
                <a:cubicBezTo>
                  <a:pt x="7065" y="648"/>
                  <a:pt x="6470" y="1574"/>
                  <a:pt x="6459" y="2521"/>
                </a:cubicBezTo>
                <a:cubicBezTo>
                  <a:pt x="6128" y="1805"/>
                  <a:pt x="5511" y="1199"/>
                  <a:pt x="4751" y="1000"/>
                </a:cubicBezTo>
                <a:cubicBezTo>
                  <a:pt x="4575" y="952"/>
                  <a:pt x="4392" y="928"/>
                  <a:pt x="4210" y="928"/>
                </a:cubicBezTo>
                <a:cubicBezTo>
                  <a:pt x="3604" y="928"/>
                  <a:pt x="2999" y="1190"/>
                  <a:pt x="2635" y="1672"/>
                </a:cubicBezTo>
                <a:cubicBezTo>
                  <a:pt x="2062" y="2433"/>
                  <a:pt x="2283" y="3568"/>
                  <a:pt x="3010" y="4141"/>
                </a:cubicBezTo>
                <a:cubicBezTo>
                  <a:pt x="2801" y="3978"/>
                  <a:pt x="2571" y="3907"/>
                  <a:pt x="2335" y="3907"/>
                </a:cubicBezTo>
                <a:cubicBezTo>
                  <a:pt x="1309" y="3907"/>
                  <a:pt x="159" y="5234"/>
                  <a:pt x="78" y="6103"/>
                </a:cubicBezTo>
                <a:cubicBezTo>
                  <a:pt x="1" y="6984"/>
                  <a:pt x="398" y="7921"/>
                  <a:pt x="1136" y="8417"/>
                </a:cubicBezTo>
                <a:cubicBezTo>
                  <a:pt x="1566" y="8702"/>
                  <a:pt x="2077" y="8837"/>
                  <a:pt x="2594" y="8837"/>
                </a:cubicBezTo>
                <a:cubicBezTo>
                  <a:pt x="3256" y="8837"/>
                  <a:pt x="3927" y="8616"/>
                  <a:pt x="4453" y="8208"/>
                </a:cubicBezTo>
                <a:cubicBezTo>
                  <a:pt x="5048" y="9012"/>
                  <a:pt x="6250" y="9541"/>
                  <a:pt x="7230" y="9563"/>
                </a:cubicBezTo>
                <a:cubicBezTo>
                  <a:pt x="7259" y="9563"/>
                  <a:pt x="7288" y="9564"/>
                  <a:pt x="7318" y="9564"/>
                </a:cubicBezTo>
                <a:cubicBezTo>
                  <a:pt x="8529" y="9564"/>
                  <a:pt x="10073" y="9114"/>
                  <a:pt x="10482" y="7877"/>
                </a:cubicBezTo>
                <a:cubicBezTo>
                  <a:pt x="10482" y="7888"/>
                  <a:pt x="11033" y="8307"/>
                  <a:pt x="11121" y="8351"/>
                </a:cubicBezTo>
                <a:cubicBezTo>
                  <a:pt x="11264" y="8429"/>
                  <a:pt x="11446" y="8453"/>
                  <a:pt x="11628" y="8453"/>
                </a:cubicBezTo>
                <a:cubicBezTo>
                  <a:pt x="11753" y="8453"/>
                  <a:pt x="11879" y="8442"/>
                  <a:pt x="11991" y="8428"/>
                </a:cubicBezTo>
                <a:cubicBezTo>
                  <a:pt x="12598" y="8351"/>
                  <a:pt x="13171" y="8020"/>
                  <a:pt x="13545" y="7547"/>
                </a:cubicBezTo>
                <a:cubicBezTo>
                  <a:pt x="14141" y="6786"/>
                  <a:pt x="14251" y="5717"/>
                  <a:pt x="13920" y="4814"/>
                </a:cubicBezTo>
                <a:cubicBezTo>
                  <a:pt x="13700" y="4218"/>
                  <a:pt x="13292" y="3689"/>
                  <a:pt x="12730" y="3369"/>
                </a:cubicBezTo>
                <a:cubicBezTo>
                  <a:pt x="12404" y="3192"/>
                  <a:pt x="12043" y="3067"/>
                  <a:pt x="11678" y="3067"/>
                </a:cubicBezTo>
                <a:cubicBezTo>
                  <a:pt x="11635" y="3067"/>
                  <a:pt x="11593" y="3069"/>
                  <a:pt x="11550" y="3072"/>
                </a:cubicBezTo>
                <a:cubicBezTo>
                  <a:pt x="11638" y="2113"/>
                  <a:pt x="11396" y="1165"/>
                  <a:pt x="10614" y="538"/>
                </a:cubicBezTo>
                <a:cubicBezTo>
                  <a:pt x="10161" y="184"/>
                  <a:pt x="9582" y="0"/>
                  <a:pt x="9006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  <p:sp>
        <p:nvSpPr>
          <p:cNvPr id="405" name="Google Shape;405;p45"/>
          <p:cNvSpPr/>
          <p:nvPr/>
        </p:nvSpPr>
        <p:spPr>
          <a:xfrm>
            <a:off x="329903" y="5295424"/>
            <a:ext cx="2419432" cy="1248461"/>
          </a:xfrm>
          <a:custGeom>
            <a:avLst/>
            <a:gdLst/>
            <a:ahLst/>
            <a:cxnLst/>
            <a:rect l="l" t="t" r="r" b="b"/>
            <a:pathLst>
              <a:path w="12532" h="8102" extrusionOk="0">
                <a:moveTo>
                  <a:pt x="6714" y="1"/>
                </a:moveTo>
                <a:cubicBezTo>
                  <a:pt x="6632" y="1"/>
                  <a:pt x="6551" y="8"/>
                  <a:pt x="6470" y="23"/>
                </a:cubicBezTo>
                <a:cubicBezTo>
                  <a:pt x="6084" y="89"/>
                  <a:pt x="5742" y="309"/>
                  <a:pt x="5478" y="596"/>
                </a:cubicBezTo>
                <a:cubicBezTo>
                  <a:pt x="5224" y="872"/>
                  <a:pt x="5037" y="1235"/>
                  <a:pt x="5081" y="1599"/>
                </a:cubicBezTo>
                <a:cubicBezTo>
                  <a:pt x="4893" y="1092"/>
                  <a:pt x="4420" y="475"/>
                  <a:pt x="3847" y="375"/>
                </a:cubicBezTo>
                <a:cubicBezTo>
                  <a:pt x="3739" y="356"/>
                  <a:pt x="3630" y="347"/>
                  <a:pt x="3520" y="347"/>
                </a:cubicBezTo>
                <a:cubicBezTo>
                  <a:pt x="2870" y="347"/>
                  <a:pt x="2214" y="672"/>
                  <a:pt x="1808" y="1191"/>
                </a:cubicBezTo>
                <a:cubicBezTo>
                  <a:pt x="1323" y="1786"/>
                  <a:pt x="1168" y="2623"/>
                  <a:pt x="1345" y="3373"/>
                </a:cubicBezTo>
                <a:cubicBezTo>
                  <a:pt x="739" y="3571"/>
                  <a:pt x="243" y="4090"/>
                  <a:pt x="78" y="4707"/>
                </a:cubicBezTo>
                <a:cubicBezTo>
                  <a:pt x="22" y="4894"/>
                  <a:pt x="0" y="5081"/>
                  <a:pt x="12" y="5268"/>
                </a:cubicBezTo>
                <a:cubicBezTo>
                  <a:pt x="56" y="6029"/>
                  <a:pt x="551" y="6734"/>
                  <a:pt x="1180" y="7153"/>
                </a:cubicBezTo>
                <a:cubicBezTo>
                  <a:pt x="1534" y="7390"/>
                  <a:pt x="1953" y="7502"/>
                  <a:pt x="2378" y="7502"/>
                </a:cubicBezTo>
                <a:cubicBezTo>
                  <a:pt x="2920" y="7502"/>
                  <a:pt x="3469" y="7321"/>
                  <a:pt x="3902" y="6987"/>
                </a:cubicBezTo>
                <a:cubicBezTo>
                  <a:pt x="4386" y="7649"/>
                  <a:pt x="5378" y="8079"/>
                  <a:pt x="6183" y="8101"/>
                </a:cubicBezTo>
                <a:cubicBezTo>
                  <a:pt x="6198" y="8101"/>
                  <a:pt x="6212" y="8101"/>
                  <a:pt x="6226" y="8101"/>
                </a:cubicBezTo>
                <a:cubicBezTo>
                  <a:pt x="7234" y="8101"/>
                  <a:pt x="8524" y="7734"/>
                  <a:pt x="8861" y="6712"/>
                </a:cubicBezTo>
                <a:cubicBezTo>
                  <a:pt x="8861" y="6723"/>
                  <a:pt x="9313" y="7065"/>
                  <a:pt x="9379" y="7098"/>
                </a:cubicBezTo>
                <a:cubicBezTo>
                  <a:pt x="9505" y="7164"/>
                  <a:pt x="9660" y="7187"/>
                  <a:pt x="9811" y="7187"/>
                </a:cubicBezTo>
                <a:cubicBezTo>
                  <a:pt x="9910" y="7187"/>
                  <a:pt x="10008" y="7177"/>
                  <a:pt x="10095" y="7164"/>
                </a:cubicBezTo>
                <a:cubicBezTo>
                  <a:pt x="10591" y="7098"/>
                  <a:pt x="11065" y="6833"/>
                  <a:pt x="11385" y="6436"/>
                </a:cubicBezTo>
                <a:cubicBezTo>
                  <a:pt x="11561" y="6205"/>
                  <a:pt x="11704" y="5919"/>
                  <a:pt x="11782" y="5632"/>
                </a:cubicBezTo>
                <a:cubicBezTo>
                  <a:pt x="11848" y="5368"/>
                  <a:pt x="11693" y="5158"/>
                  <a:pt x="11804" y="4905"/>
                </a:cubicBezTo>
                <a:cubicBezTo>
                  <a:pt x="11880" y="4761"/>
                  <a:pt x="12002" y="4629"/>
                  <a:pt x="12101" y="4497"/>
                </a:cubicBezTo>
                <a:cubicBezTo>
                  <a:pt x="12365" y="4178"/>
                  <a:pt x="12531" y="3769"/>
                  <a:pt x="12509" y="3351"/>
                </a:cubicBezTo>
                <a:cubicBezTo>
                  <a:pt x="12498" y="2932"/>
                  <a:pt x="12289" y="2525"/>
                  <a:pt x="11924" y="2315"/>
                </a:cubicBezTo>
                <a:cubicBezTo>
                  <a:pt x="11769" y="2225"/>
                  <a:pt x="11589" y="2180"/>
                  <a:pt x="11411" y="2180"/>
                </a:cubicBezTo>
                <a:cubicBezTo>
                  <a:pt x="11173" y="2180"/>
                  <a:pt x="10938" y="2261"/>
                  <a:pt x="10768" y="2425"/>
                </a:cubicBezTo>
                <a:cubicBezTo>
                  <a:pt x="10856" y="2150"/>
                  <a:pt x="10922" y="1863"/>
                  <a:pt x="10911" y="1565"/>
                </a:cubicBezTo>
                <a:cubicBezTo>
                  <a:pt x="10900" y="1279"/>
                  <a:pt x="10790" y="982"/>
                  <a:pt x="10569" y="794"/>
                </a:cubicBezTo>
                <a:cubicBezTo>
                  <a:pt x="10402" y="650"/>
                  <a:pt x="10187" y="584"/>
                  <a:pt x="9967" y="584"/>
                </a:cubicBezTo>
                <a:cubicBezTo>
                  <a:pt x="9767" y="584"/>
                  <a:pt x="9564" y="639"/>
                  <a:pt x="9390" y="739"/>
                </a:cubicBezTo>
                <a:cubicBezTo>
                  <a:pt x="9027" y="948"/>
                  <a:pt x="8773" y="1312"/>
                  <a:pt x="8596" y="1687"/>
                </a:cubicBezTo>
                <a:cubicBezTo>
                  <a:pt x="8453" y="1213"/>
                  <a:pt x="8211" y="761"/>
                  <a:pt x="7836" y="441"/>
                </a:cubicBezTo>
                <a:cubicBezTo>
                  <a:pt x="7524" y="175"/>
                  <a:pt x="7120" y="1"/>
                  <a:pt x="6714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3"/>
          </a:p>
        </p:txBody>
      </p:sp>
    </p:spTree>
    <p:extLst>
      <p:ext uri="{BB962C8B-B14F-4D97-AF65-F5344CB8AC3E}">
        <p14:creationId xmlns:p14="http://schemas.microsoft.com/office/powerpoint/2010/main" val="3616957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066-D25A-4E40-8432-67C003ABB352}" type="datetimeFigureOut">
              <a:rPr lang="en-US" smtClean="0"/>
              <a:t>5/20/2023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005F0-89E6-4B19-A170-4FF857CFF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306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066-D25A-4E40-8432-67C003ABB352}" type="datetimeFigureOut">
              <a:rPr lang="en-US" smtClean="0"/>
              <a:t>5/20/2023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005F0-89E6-4B19-A170-4FF857CFF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03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066-D25A-4E40-8432-67C003ABB352}" type="datetimeFigureOut">
              <a:rPr lang="en-US" smtClean="0"/>
              <a:t>5/20/2023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005F0-89E6-4B19-A170-4FF857CFF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7007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066-D25A-4E40-8432-67C003ABB352}" type="datetimeFigureOut">
              <a:rPr lang="en-US" smtClean="0"/>
              <a:t>5/20/2023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005F0-89E6-4B19-A170-4FF857CFF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732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066-D25A-4E40-8432-67C003ABB352}" type="datetimeFigureOut">
              <a:rPr lang="en-US" smtClean="0"/>
              <a:t>5/20/2023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005F0-89E6-4B19-A170-4FF857CFF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0423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066-D25A-4E40-8432-67C003ABB352}" type="datetimeFigureOut">
              <a:rPr lang="en-US" smtClean="0"/>
              <a:t>5/20/2023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005F0-89E6-4B19-A170-4FF857CFF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9894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066-D25A-4E40-8432-67C003ABB352}" type="datetimeFigureOut">
              <a:rPr lang="en-US" smtClean="0"/>
              <a:t>5/20/2023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005F0-89E6-4B19-A170-4FF857CFF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466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80533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066-D25A-4E40-8432-67C003ABB352}" type="datetimeFigureOut">
              <a:rPr lang="en-US" smtClean="0"/>
              <a:t>5/20/2023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005F0-89E6-4B19-A170-4FF857CFF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701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066-D25A-4E40-8432-67C003ABB352}" type="datetimeFigureOut">
              <a:rPr lang="en-US" smtClean="0"/>
              <a:t>5/20/2023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005F0-89E6-4B19-A170-4FF857CFF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441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066-D25A-4E40-8432-67C003ABB352}" type="datetimeFigureOut">
              <a:rPr lang="en-US" smtClean="0"/>
              <a:t>5/20/2023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005F0-89E6-4B19-A170-4FF857CFF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332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E066-D25A-4E40-8432-67C003ABB352}" type="datetimeFigureOut">
              <a:rPr lang="en-US" smtClean="0"/>
              <a:t>5/20/2023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005F0-89E6-4B19-A170-4FF857CFF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3458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BA8C70-FA25-4E2F-B324-A70CA1A7B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75E3A38-252E-4E8F-8148-002BD48AE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A92D9B-72D4-411A-ABB3-040C2C7BC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8ECC-59DC-41F3-96C2-C65472C058FF}" type="datetimeFigureOut">
              <a:rPr lang="ru-RU" smtClean="0"/>
              <a:t>20.05.2023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2554C8-8929-42CD-8690-22223DC45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8181E3-24C6-42E5-A9A6-F085B1DBD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AACF-CD8B-4080-9E31-B7096D74A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3678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BA86A6-EF49-4414-9E37-0D52C8B0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C60300-856A-4E17-98ED-8CCE2CA5D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F0BF74-4762-4A6A-BF03-64B01E6EA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8ECC-59DC-41F3-96C2-C65472C058FF}" type="datetimeFigureOut">
              <a:rPr lang="ru-RU" smtClean="0"/>
              <a:t>20.05.2023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09E790-C2FB-4D37-BE8D-2F0E0EEBB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23F03F-11C5-41C2-A1C6-0F78F5B67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AACF-CD8B-4080-9E31-B7096D74A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9571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170E3-D2A6-4D6F-AE10-E2E09E449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AAD7F8-E044-41F7-AFE4-7B4D42E2B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9C7AED-43E8-4BA3-843A-72FAF5A5C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8ECC-59DC-41F3-96C2-C65472C058FF}" type="datetimeFigureOut">
              <a:rPr lang="ru-RU" smtClean="0"/>
              <a:t>20.05.2023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A2A8DD-90A0-4BCB-A41A-EBAA78FB6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0CBCC2-FFE2-4439-A9A0-675F6A326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AACF-CD8B-4080-9E31-B7096D74A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14398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32B15-21B4-4AC0-A9D2-6C7AAFA2F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6BCC8B-8F34-48D9-9A4A-4EFE221238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11D5078-7812-4254-B55F-8898731D24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EB9F86-249B-4D93-BB9E-8CA26FC19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8ECC-59DC-41F3-96C2-C65472C058FF}" type="datetimeFigureOut">
              <a:rPr lang="ru-RU" smtClean="0"/>
              <a:t>20.05.2023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57E2F4-BD8D-4E23-B98D-EBE96D8E1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C73367-9F8D-4792-822B-90DEA9B31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AACF-CD8B-4080-9E31-B7096D74A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4962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D744C1-42C9-419C-8759-FDCB97BDB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A5EDAD-71A0-46F4-A37A-D593CEC4B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9616E1-BDE8-460A-AA2C-57007D8876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9C649A4-3D75-4A86-8324-F73BAFC627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B9B651B-3161-4D3D-B17D-FA5A1DE8ED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0D3ABE1-11B5-4C0A-97FE-89F598131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8ECC-59DC-41F3-96C2-C65472C058FF}" type="datetimeFigureOut">
              <a:rPr lang="ru-RU" smtClean="0"/>
              <a:t>20.05.2023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CDD1AE2-26B7-4BF5-9DC3-A4689EE3B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2329FDF-D029-40E7-830E-E82B9D636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AACF-CD8B-4080-9E31-B7096D74A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683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8F054B-C96C-4879-ACCA-292E7A614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160B9CA-1F6B-4BFA-B601-B496DA502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8ECC-59DC-41F3-96C2-C65472C058FF}" type="datetimeFigureOut">
              <a:rPr lang="ru-RU" smtClean="0"/>
              <a:t>20.05.2023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5A8E9A-9C13-4908-ACCD-70DC1AA95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6B9422-7E49-48AA-AED1-0476C3A49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AACF-CD8B-4080-9E31-B7096D74A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15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1">
  <p:cSld name="Background 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/>
          <p:nvPr/>
        </p:nvSpPr>
        <p:spPr>
          <a:xfrm>
            <a:off x="5920900" y="390533"/>
            <a:ext cx="4074072" cy="1873152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2" name="Google Shape;132;p22"/>
          <p:cNvGrpSpPr/>
          <p:nvPr/>
        </p:nvGrpSpPr>
        <p:grpSpPr>
          <a:xfrm>
            <a:off x="7905574" y="271359"/>
            <a:ext cx="5328109" cy="7700887"/>
            <a:chOff x="3773900" y="2531675"/>
            <a:chExt cx="1321150" cy="1909500"/>
          </a:xfrm>
        </p:grpSpPr>
        <p:sp>
          <p:nvSpPr>
            <p:cNvPr id="133" name="Google Shape;133;p22"/>
            <p:cNvSpPr/>
            <p:nvPr/>
          </p:nvSpPr>
          <p:spPr>
            <a:xfrm>
              <a:off x="4438575" y="3298925"/>
              <a:ext cx="656475" cy="482400"/>
            </a:xfrm>
            <a:custGeom>
              <a:avLst/>
              <a:gdLst/>
              <a:ahLst/>
              <a:cxnLst/>
              <a:rect l="l" t="t" r="r" b="b"/>
              <a:pathLst>
                <a:path w="26259" h="19296" extrusionOk="0">
                  <a:moveTo>
                    <a:pt x="14964" y="0"/>
                  </a:moveTo>
                  <a:cubicBezTo>
                    <a:pt x="13127" y="0"/>
                    <a:pt x="11521" y="973"/>
                    <a:pt x="10620" y="2428"/>
                  </a:cubicBezTo>
                  <a:cubicBezTo>
                    <a:pt x="9913" y="2104"/>
                    <a:pt x="9129" y="1918"/>
                    <a:pt x="8299" y="1918"/>
                  </a:cubicBezTo>
                  <a:cubicBezTo>
                    <a:pt x="5215" y="1918"/>
                    <a:pt x="2716" y="4417"/>
                    <a:pt x="2716" y="7501"/>
                  </a:cubicBezTo>
                  <a:cubicBezTo>
                    <a:pt x="2716" y="7538"/>
                    <a:pt x="2721" y="7574"/>
                    <a:pt x="2721" y="7612"/>
                  </a:cubicBezTo>
                  <a:cubicBezTo>
                    <a:pt x="1159" y="8002"/>
                    <a:pt x="1" y="9410"/>
                    <a:pt x="1" y="11093"/>
                  </a:cubicBezTo>
                  <a:cubicBezTo>
                    <a:pt x="1" y="13077"/>
                    <a:pt x="1609" y="14686"/>
                    <a:pt x="3594" y="14686"/>
                  </a:cubicBezTo>
                  <a:cubicBezTo>
                    <a:pt x="3856" y="14686"/>
                    <a:pt x="4112" y="14656"/>
                    <a:pt x="4358" y="14603"/>
                  </a:cubicBezTo>
                  <a:cubicBezTo>
                    <a:pt x="5338" y="16211"/>
                    <a:pt x="7104" y="17290"/>
                    <a:pt x="9125" y="17290"/>
                  </a:cubicBezTo>
                  <a:cubicBezTo>
                    <a:pt x="9278" y="17290"/>
                    <a:pt x="9428" y="17279"/>
                    <a:pt x="9580" y="17268"/>
                  </a:cubicBezTo>
                  <a:cubicBezTo>
                    <a:pt x="10603" y="18505"/>
                    <a:pt x="12152" y="19295"/>
                    <a:pt x="13884" y="19295"/>
                  </a:cubicBezTo>
                  <a:cubicBezTo>
                    <a:pt x="15664" y="19295"/>
                    <a:pt x="17245" y="18460"/>
                    <a:pt x="18268" y="17162"/>
                  </a:cubicBezTo>
                  <a:cubicBezTo>
                    <a:pt x="19088" y="17724"/>
                    <a:pt x="20082" y="18055"/>
                    <a:pt x="21151" y="18055"/>
                  </a:cubicBezTo>
                  <a:cubicBezTo>
                    <a:pt x="23973" y="18055"/>
                    <a:pt x="26259" y="15767"/>
                    <a:pt x="26259" y="12946"/>
                  </a:cubicBezTo>
                  <a:cubicBezTo>
                    <a:pt x="26259" y="10998"/>
                    <a:pt x="25173" y="9309"/>
                    <a:pt x="23573" y="8446"/>
                  </a:cubicBezTo>
                  <a:cubicBezTo>
                    <a:pt x="23671" y="8149"/>
                    <a:pt x="23728" y="7831"/>
                    <a:pt x="23728" y="7501"/>
                  </a:cubicBezTo>
                  <a:cubicBezTo>
                    <a:pt x="23728" y="5855"/>
                    <a:pt x="22393" y="4521"/>
                    <a:pt x="20749" y="4521"/>
                  </a:cubicBezTo>
                  <a:cubicBezTo>
                    <a:pt x="20506" y="4521"/>
                    <a:pt x="20273" y="4553"/>
                    <a:pt x="20046" y="4608"/>
                  </a:cubicBezTo>
                  <a:cubicBezTo>
                    <a:pt x="19795" y="2021"/>
                    <a:pt x="17616" y="0"/>
                    <a:pt x="14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2"/>
            <p:cNvSpPr/>
            <p:nvPr/>
          </p:nvSpPr>
          <p:spPr>
            <a:xfrm>
              <a:off x="4502075" y="3003450"/>
              <a:ext cx="430050" cy="320475"/>
            </a:xfrm>
            <a:custGeom>
              <a:avLst/>
              <a:gdLst/>
              <a:ahLst/>
              <a:cxnLst/>
              <a:rect l="l" t="t" r="r" b="b"/>
              <a:pathLst>
                <a:path w="17202" h="12819" extrusionOk="0">
                  <a:moveTo>
                    <a:pt x="9502" y="0"/>
                  </a:moveTo>
                  <a:cubicBezTo>
                    <a:pt x="7475" y="0"/>
                    <a:pt x="5818" y="1568"/>
                    <a:pt x="5668" y="3557"/>
                  </a:cubicBezTo>
                  <a:cubicBezTo>
                    <a:pt x="5094" y="2789"/>
                    <a:pt x="4180" y="2291"/>
                    <a:pt x="3149" y="2291"/>
                  </a:cubicBezTo>
                  <a:cubicBezTo>
                    <a:pt x="1409" y="2291"/>
                    <a:pt x="0" y="3701"/>
                    <a:pt x="0" y="5439"/>
                  </a:cubicBezTo>
                  <a:cubicBezTo>
                    <a:pt x="0" y="7177"/>
                    <a:pt x="1411" y="8587"/>
                    <a:pt x="3149" y="8587"/>
                  </a:cubicBezTo>
                  <a:cubicBezTo>
                    <a:pt x="3270" y="8587"/>
                    <a:pt x="3389" y="8578"/>
                    <a:pt x="3507" y="8565"/>
                  </a:cubicBezTo>
                  <a:lnTo>
                    <a:pt x="3507" y="8565"/>
                  </a:lnTo>
                  <a:cubicBezTo>
                    <a:pt x="3507" y="8581"/>
                    <a:pt x="3504" y="8596"/>
                    <a:pt x="3504" y="8614"/>
                  </a:cubicBezTo>
                  <a:cubicBezTo>
                    <a:pt x="3504" y="10935"/>
                    <a:pt x="5386" y="12818"/>
                    <a:pt x="7709" y="12818"/>
                  </a:cubicBezTo>
                  <a:cubicBezTo>
                    <a:pt x="9184" y="12818"/>
                    <a:pt x="10479" y="12058"/>
                    <a:pt x="11228" y="10909"/>
                  </a:cubicBezTo>
                  <a:cubicBezTo>
                    <a:pt x="11837" y="11314"/>
                    <a:pt x="12566" y="11549"/>
                    <a:pt x="13351" y="11549"/>
                  </a:cubicBezTo>
                  <a:cubicBezTo>
                    <a:pt x="15478" y="11549"/>
                    <a:pt x="17200" y="9825"/>
                    <a:pt x="17200" y="7699"/>
                  </a:cubicBezTo>
                  <a:cubicBezTo>
                    <a:pt x="17202" y="5572"/>
                    <a:pt x="15479" y="3850"/>
                    <a:pt x="13352" y="3850"/>
                  </a:cubicBezTo>
                  <a:cubicBezTo>
                    <a:pt x="13352" y="1723"/>
                    <a:pt x="11629" y="0"/>
                    <a:pt x="9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2"/>
            <p:cNvSpPr/>
            <p:nvPr/>
          </p:nvSpPr>
          <p:spPr>
            <a:xfrm>
              <a:off x="4116550" y="2531675"/>
              <a:ext cx="742825" cy="552675"/>
            </a:xfrm>
            <a:custGeom>
              <a:avLst/>
              <a:gdLst/>
              <a:ahLst/>
              <a:cxnLst/>
              <a:rect l="l" t="t" r="r" b="b"/>
              <a:pathLst>
                <a:path w="29713" h="22107" extrusionOk="0">
                  <a:moveTo>
                    <a:pt x="16286" y="1"/>
                  </a:moveTo>
                  <a:cubicBezTo>
                    <a:pt x="13244" y="1"/>
                    <a:pt x="10704" y="2112"/>
                    <a:pt x="10030" y="4945"/>
                  </a:cubicBezTo>
                  <a:cubicBezTo>
                    <a:pt x="9472" y="4603"/>
                    <a:pt x="8818" y="4402"/>
                    <a:pt x="8117" y="4402"/>
                  </a:cubicBezTo>
                  <a:cubicBezTo>
                    <a:pt x="6092" y="4402"/>
                    <a:pt x="4449" y="6044"/>
                    <a:pt x="4449" y="8070"/>
                  </a:cubicBezTo>
                  <a:cubicBezTo>
                    <a:pt x="4449" y="8176"/>
                    <a:pt x="4456" y="8278"/>
                    <a:pt x="4465" y="8382"/>
                  </a:cubicBezTo>
                  <a:cubicBezTo>
                    <a:pt x="1876" y="9214"/>
                    <a:pt x="1" y="11640"/>
                    <a:pt x="1" y="14507"/>
                  </a:cubicBezTo>
                  <a:cubicBezTo>
                    <a:pt x="1" y="18062"/>
                    <a:pt x="2883" y="20944"/>
                    <a:pt x="6437" y="20944"/>
                  </a:cubicBezTo>
                  <a:cubicBezTo>
                    <a:pt x="8161" y="20944"/>
                    <a:pt x="9723" y="20262"/>
                    <a:pt x="10880" y="19157"/>
                  </a:cubicBezTo>
                  <a:cubicBezTo>
                    <a:pt x="12026" y="20931"/>
                    <a:pt x="14016" y="22107"/>
                    <a:pt x="16286" y="22107"/>
                  </a:cubicBezTo>
                  <a:cubicBezTo>
                    <a:pt x="18986" y="22107"/>
                    <a:pt x="21293" y="20442"/>
                    <a:pt x="22249" y="18084"/>
                  </a:cubicBezTo>
                  <a:cubicBezTo>
                    <a:pt x="22585" y="18138"/>
                    <a:pt x="22927" y="18174"/>
                    <a:pt x="23277" y="18174"/>
                  </a:cubicBezTo>
                  <a:cubicBezTo>
                    <a:pt x="26831" y="18174"/>
                    <a:pt x="29713" y="15292"/>
                    <a:pt x="29713" y="11738"/>
                  </a:cubicBezTo>
                  <a:cubicBezTo>
                    <a:pt x="29713" y="8183"/>
                    <a:pt x="26831" y="5302"/>
                    <a:pt x="23277" y="5302"/>
                  </a:cubicBezTo>
                  <a:cubicBezTo>
                    <a:pt x="23055" y="5302"/>
                    <a:pt x="22836" y="5311"/>
                    <a:pt x="22619" y="5335"/>
                  </a:cubicBezTo>
                  <a:cubicBezTo>
                    <a:pt x="22095" y="2307"/>
                    <a:pt x="19462" y="1"/>
                    <a:pt x="16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2"/>
            <p:cNvSpPr/>
            <p:nvPr/>
          </p:nvSpPr>
          <p:spPr>
            <a:xfrm>
              <a:off x="4497225" y="3540050"/>
              <a:ext cx="269625" cy="357150"/>
            </a:xfrm>
            <a:custGeom>
              <a:avLst/>
              <a:gdLst/>
              <a:ahLst/>
              <a:cxnLst/>
              <a:rect l="l" t="t" r="r" b="b"/>
              <a:pathLst>
                <a:path w="10785" h="14286" extrusionOk="0">
                  <a:moveTo>
                    <a:pt x="10070" y="1"/>
                  </a:moveTo>
                  <a:lnTo>
                    <a:pt x="1" y="13409"/>
                  </a:lnTo>
                  <a:lnTo>
                    <a:pt x="1214" y="14286"/>
                  </a:lnTo>
                  <a:lnTo>
                    <a:pt x="10785" y="518"/>
                  </a:lnTo>
                  <a:lnTo>
                    <a:pt x="10070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2"/>
            <p:cNvSpPr/>
            <p:nvPr/>
          </p:nvSpPr>
          <p:spPr>
            <a:xfrm>
              <a:off x="4497225" y="3086075"/>
              <a:ext cx="230350" cy="305075"/>
            </a:xfrm>
            <a:custGeom>
              <a:avLst/>
              <a:gdLst/>
              <a:ahLst/>
              <a:cxnLst/>
              <a:rect l="l" t="t" r="r" b="b"/>
              <a:pathLst>
                <a:path w="9214" h="12203" extrusionOk="0">
                  <a:moveTo>
                    <a:pt x="8603" y="0"/>
                  </a:moveTo>
                  <a:lnTo>
                    <a:pt x="1" y="11454"/>
                  </a:lnTo>
                  <a:lnTo>
                    <a:pt x="1037" y="12202"/>
                  </a:lnTo>
                  <a:lnTo>
                    <a:pt x="9213" y="441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2"/>
            <p:cNvSpPr/>
            <p:nvPr/>
          </p:nvSpPr>
          <p:spPr>
            <a:xfrm>
              <a:off x="4353075" y="2855950"/>
              <a:ext cx="170625" cy="225975"/>
            </a:xfrm>
            <a:custGeom>
              <a:avLst/>
              <a:gdLst/>
              <a:ahLst/>
              <a:cxnLst/>
              <a:rect l="l" t="t" r="r" b="b"/>
              <a:pathLst>
                <a:path w="6825" h="9039" extrusionOk="0">
                  <a:moveTo>
                    <a:pt x="454" y="1"/>
                  </a:moveTo>
                  <a:lnTo>
                    <a:pt x="0" y="327"/>
                  </a:lnTo>
                  <a:lnTo>
                    <a:pt x="6057" y="9039"/>
                  </a:lnTo>
                  <a:lnTo>
                    <a:pt x="6825" y="8484"/>
                  </a:lnTo>
                  <a:lnTo>
                    <a:pt x="45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2"/>
            <p:cNvSpPr/>
            <p:nvPr/>
          </p:nvSpPr>
          <p:spPr>
            <a:xfrm>
              <a:off x="4463675" y="2762500"/>
              <a:ext cx="95200" cy="1678675"/>
            </a:xfrm>
            <a:custGeom>
              <a:avLst/>
              <a:gdLst/>
              <a:ahLst/>
              <a:cxnLst/>
              <a:rect l="l" t="t" r="r" b="b"/>
              <a:pathLst>
                <a:path w="3808" h="67147" extrusionOk="0">
                  <a:moveTo>
                    <a:pt x="1522" y="0"/>
                  </a:moveTo>
                  <a:lnTo>
                    <a:pt x="1" y="67146"/>
                  </a:lnTo>
                  <a:lnTo>
                    <a:pt x="3808" y="67146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2"/>
            <p:cNvSpPr/>
            <p:nvPr/>
          </p:nvSpPr>
          <p:spPr>
            <a:xfrm>
              <a:off x="3773900" y="3062131"/>
              <a:ext cx="808425" cy="596600"/>
            </a:xfrm>
            <a:custGeom>
              <a:avLst/>
              <a:gdLst/>
              <a:ahLst/>
              <a:cxnLst/>
              <a:rect l="l" t="t" r="r" b="b"/>
              <a:pathLst>
                <a:path w="32337" h="23864" extrusionOk="0">
                  <a:moveTo>
                    <a:pt x="12384" y="1"/>
                  </a:moveTo>
                  <a:cubicBezTo>
                    <a:pt x="9229" y="1"/>
                    <a:pt x="6608" y="2275"/>
                    <a:pt x="6058" y="5273"/>
                  </a:cubicBezTo>
                  <a:cubicBezTo>
                    <a:pt x="4024" y="5408"/>
                    <a:pt x="2417" y="7095"/>
                    <a:pt x="2417" y="9163"/>
                  </a:cubicBezTo>
                  <a:cubicBezTo>
                    <a:pt x="2417" y="9885"/>
                    <a:pt x="2616" y="10558"/>
                    <a:pt x="2957" y="11137"/>
                  </a:cubicBezTo>
                  <a:cubicBezTo>
                    <a:pt x="531" y="12964"/>
                    <a:pt x="1" y="16403"/>
                    <a:pt x="1790" y="18876"/>
                  </a:cubicBezTo>
                  <a:cubicBezTo>
                    <a:pt x="2883" y="20388"/>
                    <a:pt x="4591" y="21191"/>
                    <a:pt x="6324" y="21191"/>
                  </a:cubicBezTo>
                  <a:cubicBezTo>
                    <a:pt x="7460" y="21191"/>
                    <a:pt x="8607" y="20845"/>
                    <a:pt x="9598" y="20129"/>
                  </a:cubicBezTo>
                  <a:cubicBezTo>
                    <a:pt x="9620" y="20113"/>
                    <a:pt x="9640" y="20092"/>
                    <a:pt x="9663" y="20076"/>
                  </a:cubicBezTo>
                  <a:cubicBezTo>
                    <a:pt x="10855" y="22327"/>
                    <a:pt x="13218" y="23864"/>
                    <a:pt x="15944" y="23864"/>
                  </a:cubicBezTo>
                  <a:cubicBezTo>
                    <a:pt x="18364" y="23864"/>
                    <a:pt x="20500" y="22650"/>
                    <a:pt x="21784" y="20801"/>
                  </a:cubicBezTo>
                  <a:cubicBezTo>
                    <a:pt x="22403" y="21117"/>
                    <a:pt x="23100" y="21298"/>
                    <a:pt x="23842" y="21298"/>
                  </a:cubicBezTo>
                  <a:cubicBezTo>
                    <a:pt x="25772" y="21298"/>
                    <a:pt x="27418" y="20091"/>
                    <a:pt x="28073" y="18392"/>
                  </a:cubicBezTo>
                  <a:cubicBezTo>
                    <a:pt x="30534" y="17691"/>
                    <a:pt x="32337" y="15432"/>
                    <a:pt x="32337" y="12748"/>
                  </a:cubicBezTo>
                  <a:cubicBezTo>
                    <a:pt x="32337" y="9505"/>
                    <a:pt x="29708" y="6877"/>
                    <a:pt x="26466" y="6877"/>
                  </a:cubicBezTo>
                  <a:cubicBezTo>
                    <a:pt x="26145" y="6877"/>
                    <a:pt x="25831" y="6911"/>
                    <a:pt x="25524" y="6960"/>
                  </a:cubicBezTo>
                  <a:cubicBezTo>
                    <a:pt x="25558" y="6725"/>
                    <a:pt x="25583" y="6485"/>
                    <a:pt x="25583" y="6241"/>
                  </a:cubicBezTo>
                  <a:cubicBezTo>
                    <a:pt x="25583" y="3580"/>
                    <a:pt x="23425" y="1421"/>
                    <a:pt x="20762" y="1421"/>
                  </a:cubicBezTo>
                  <a:cubicBezTo>
                    <a:pt x="19537" y="1421"/>
                    <a:pt x="18421" y="1882"/>
                    <a:pt x="17571" y="2638"/>
                  </a:cubicBezTo>
                  <a:cubicBezTo>
                    <a:pt x="16400" y="1041"/>
                    <a:pt x="14514" y="1"/>
                    <a:pt x="123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2"/>
            <p:cNvSpPr/>
            <p:nvPr/>
          </p:nvSpPr>
          <p:spPr>
            <a:xfrm>
              <a:off x="4274075" y="3353775"/>
              <a:ext cx="238600" cy="316000"/>
            </a:xfrm>
            <a:custGeom>
              <a:avLst/>
              <a:gdLst/>
              <a:ahLst/>
              <a:cxnLst/>
              <a:rect l="l" t="t" r="r" b="b"/>
              <a:pathLst>
                <a:path w="9544" h="12640" extrusionOk="0">
                  <a:moveTo>
                    <a:pt x="634" y="1"/>
                  </a:moveTo>
                  <a:lnTo>
                    <a:pt x="0" y="457"/>
                  </a:lnTo>
                  <a:lnTo>
                    <a:pt x="8471" y="12640"/>
                  </a:lnTo>
                  <a:lnTo>
                    <a:pt x="9544" y="1186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2"/>
            <p:cNvSpPr/>
            <p:nvPr/>
          </p:nvSpPr>
          <p:spPr>
            <a:xfrm>
              <a:off x="4722300" y="2633100"/>
              <a:ext cx="60350" cy="93425"/>
            </a:xfrm>
            <a:custGeom>
              <a:avLst/>
              <a:gdLst/>
              <a:ahLst/>
              <a:cxnLst/>
              <a:rect l="l" t="t" r="r" b="b"/>
              <a:pathLst>
                <a:path w="2414" h="3737" extrusionOk="0">
                  <a:moveTo>
                    <a:pt x="1702" y="1"/>
                  </a:moveTo>
                  <a:cubicBezTo>
                    <a:pt x="1702" y="1"/>
                    <a:pt x="547" y="589"/>
                    <a:pt x="273" y="1621"/>
                  </a:cubicBezTo>
                  <a:cubicBezTo>
                    <a:pt x="1" y="2653"/>
                    <a:pt x="712" y="3736"/>
                    <a:pt x="712" y="3736"/>
                  </a:cubicBezTo>
                  <a:cubicBezTo>
                    <a:pt x="712" y="3736"/>
                    <a:pt x="1866" y="3148"/>
                    <a:pt x="2140" y="2116"/>
                  </a:cubicBezTo>
                  <a:cubicBezTo>
                    <a:pt x="2414" y="1085"/>
                    <a:pt x="1702" y="1"/>
                    <a:pt x="17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2"/>
            <p:cNvSpPr/>
            <p:nvPr/>
          </p:nvSpPr>
          <p:spPr>
            <a:xfrm>
              <a:off x="4186500" y="2824550"/>
              <a:ext cx="70750" cy="77000"/>
            </a:xfrm>
            <a:custGeom>
              <a:avLst/>
              <a:gdLst/>
              <a:ahLst/>
              <a:cxnLst/>
              <a:rect l="l" t="t" r="r" b="b"/>
              <a:pathLst>
                <a:path w="2830" h="3080" extrusionOk="0">
                  <a:moveTo>
                    <a:pt x="2583" y="0"/>
                  </a:moveTo>
                  <a:cubicBezTo>
                    <a:pt x="2582" y="0"/>
                    <a:pt x="1290" y="106"/>
                    <a:pt x="646" y="956"/>
                  </a:cubicBezTo>
                  <a:cubicBezTo>
                    <a:pt x="0" y="1806"/>
                    <a:pt x="247" y="3080"/>
                    <a:pt x="247" y="3080"/>
                  </a:cubicBezTo>
                  <a:cubicBezTo>
                    <a:pt x="247" y="3080"/>
                    <a:pt x="1540" y="2974"/>
                    <a:pt x="2185" y="2124"/>
                  </a:cubicBezTo>
                  <a:cubicBezTo>
                    <a:pt x="2830" y="1273"/>
                    <a:pt x="2583" y="0"/>
                    <a:pt x="2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2"/>
            <p:cNvSpPr/>
            <p:nvPr/>
          </p:nvSpPr>
          <p:spPr>
            <a:xfrm>
              <a:off x="4743175" y="3146150"/>
              <a:ext cx="70725" cy="76975"/>
            </a:xfrm>
            <a:custGeom>
              <a:avLst/>
              <a:gdLst/>
              <a:ahLst/>
              <a:cxnLst/>
              <a:rect l="l" t="t" r="r" b="b"/>
              <a:pathLst>
                <a:path w="2829" h="3079" extrusionOk="0">
                  <a:moveTo>
                    <a:pt x="2582" y="0"/>
                  </a:moveTo>
                  <a:lnTo>
                    <a:pt x="2582" y="0"/>
                  </a:lnTo>
                  <a:cubicBezTo>
                    <a:pt x="2582" y="0"/>
                    <a:pt x="1289" y="106"/>
                    <a:pt x="644" y="956"/>
                  </a:cubicBezTo>
                  <a:cubicBezTo>
                    <a:pt x="1" y="1806"/>
                    <a:pt x="247" y="3079"/>
                    <a:pt x="247" y="3079"/>
                  </a:cubicBezTo>
                  <a:cubicBezTo>
                    <a:pt x="247" y="3079"/>
                    <a:pt x="1539" y="2973"/>
                    <a:pt x="2183" y="2123"/>
                  </a:cubicBezTo>
                  <a:cubicBezTo>
                    <a:pt x="2829" y="1273"/>
                    <a:pt x="2582" y="0"/>
                    <a:pt x="2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2"/>
            <p:cNvSpPr/>
            <p:nvPr/>
          </p:nvSpPr>
          <p:spPr>
            <a:xfrm>
              <a:off x="4524725" y="2639775"/>
              <a:ext cx="68250" cy="84325"/>
            </a:xfrm>
            <a:custGeom>
              <a:avLst/>
              <a:gdLst/>
              <a:ahLst/>
              <a:cxnLst/>
              <a:rect l="l" t="t" r="r" b="b"/>
              <a:pathLst>
                <a:path w="2730" h="3373" extrusionOk="0">
                  <a:moveTo>
                    <a:pt x="423" y="0"/>
                  </a:moveTo>
                  <a:cubicBezTo>
                    <a:pt x="423" y="0"/>
                    <a:pt x="0" y="1226"/>
                    <a:pt x="522" y="2157"/>
                  </a:cubicBezTo>
                  <a:cubicBezTo>
                    <a:pt x="1042" y="3089"/>
                    <a:pt x="2308" y="3373"/>
                    <a:pt x="2308" y="3373"/>
                  </a:cubicBezTo>
                  <a:cubicBezTo>
                    <a:pt x="2308" y="3373"/>
                    <a:pt x="2729" y="2146"/>
                    <a:pt x="2209" y="1215"/>
                  </a:cubicBezTo>
                  <a:cubicBezTo>
                    <a:pt x="1689" y="284"/>
                    <a:pt x="423" y="0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2"/>
            <p:cNvSpPr/>
            <p:nvPr/>
          </p:nvSpPr>
          <p:spPr>
            <a:xfrm>
              <a:off x="4625900" y="3391153"/>
              <a:ext cx="84350" cy="55150"/>
            </a:xfrm>
            <a:custGeom>
              <a:avLst/>
              <a:gdLst/>
              <a:ahLst/>
              <a:cxnLst/>
              <a:rect l="l" t="t" r="r" b="b"/>
              <a:pathLst>
                <a:path w="3374" h="2206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4"/>
                    <a:pt x="1970" y="2206"/>
                    <a:pt x="2326" y="2206"/>
                  </a:cubicBezTo>
                  <a:cubicBezTo>
                    <a:pt x="2904" y="2206"/>
                    <a:pt x="3373" y="2044"/>
                    <a:pt x="3373" y="2044"/>
                  </a:cubicBezTo>
                  <a:cubicBezTo>
                    <a:pt x="3373" y="2044"/>
                    <a:pt x="3089" y="779"/>
                    <a:pt x="2157" y="259"/>
                  </a:cubicBezTo>
                  <a:cubicBezTo>
                    <a:pt x="1803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2"/>
            <p:cNvSpPr/>
            <p:nvPr/>
          </p:nvSpPr>
          <p:spPr>
            <a:xfrm>
              <a:off x="4612425" y="2780450"/>
              <a:ext cx="84375" cy="55175"/>
            </a:xfrm>
            <a:custGeom>
              <a:avLst/>
              <a:gdLst/>
              <a:ahLst/>
              <a:cxnLst/>
              <a:rect l="l" t="t" r="r" b="b"/>
              <a:pathLst>
                <a:path w="3375" h="2207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5"/>
                    <a:pt x="1970" y="2206"/>
                    <a:pt x="2326" y="2206"/>
                  </a:cubicBezTo>
                  <a:cubicBezTo>
                    <a:pt x="2905" y="2206"/>
                    <a:pt x="3374" y="2044"/>
                    <a:pt x="3374" y="2044"/>
                  </a:cubicBezTo>
                  <a:cubicBezTo>
                    <a:pt x="3374" y="2044"/>
                    <a:pt x="3089" y="779"/>
                    <a:pt x="2157" y="260"/>
                  </a:cubicBezTo>
                  <a:cubicBezTo>
                    <a:pt x="1802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2"/>
            <p:cNvSpPr/>
            <p:nvPr/>
          </p:nvSpPr>
          <p:spPr>
            <a:xfrm>
              <a:off x="4588047" y="3525202"/>
              <a:ext cx="87975" cy="52875"/>
            </a:xfrm>
            <a:custGeom>
              <a:avLst/>
              <a:gdLst/>
              <a:ahLst/>
              <a:cxnLst/>
              <a:rect l="l" t="t" r="r" b="b"/>
              <a:pathLst>
                <a:path w="3519" h="2115" extrusionOk="0">
                  <a:moveTo>
                    <a:pt x="2247" y="1"/>
                  </a:moveTo>
                  <a:cubicBezTo>
                    <a:pt x="1957" y="1"/>
                    <a:pt x="1649" y="47"/>
                    <a:pt x="1360" y="178"/>
                  </a:cubicBezTo>
                  <a:cubicBezTo>
                    <a:pt x="389" y="620"/>
                    <a:pt x="1" y="1857"/>
                    <a:pt x="1" y="1857"/>
                  </a:cubicBezTo>
                  <a:cubicBezTo>
                    <a:pt x="1" y="1857"/>
                    <a:pt x="587" y="2114"/>
                    <a:pt x="1273" y="2114"/>
                  </a:cubicBezTo>
                  <a:cubicBezTo>
                    <a:pt x="1563" y="2114"/>
                    <a:pt x="1871" y="2068"/>
                    <a:pt x="2160" y="1937"/>
                  </a:cubicBezTo>
                  <a:cubicBezTo>
                    <a:pt x="3132" y="1496"/>
                    <a:pt x="3519" y="258"/>
                    <a:pt x="3519" y="258"/>
                  </a:cubicBezTo>
                  <a:cubicBezTo>
                    <a:pt x="3519" y="258"/>
                    <a:pt x="2933" y="1"/>
                    <a:pt x="2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2"/>
            <p:cNvSpPr/>
            <p:nvPr/>
          </p:nvSpPr>
          <p:spPr>
            <a:xfrm>
              <a:off x="3992500" y="3308531"/>
              <a:ext cx="89650" cy="51875"/>
            </a:xfrm>
            <a:custGeom>
              <a:avLst/>
              <a:gdLst/>
              <a:ahLst/>
              <a:cxnLst/>
              <a:rect l="l" t="t" r="r" b="b"/>
              <a:pathLst>
                <a:path w="3586" h="2075" extrusionOk="0">
                  <a:moveTo>
                    <a:pt x="1377" y="0"/>
                  </a:moveTo>
                  <a:cubicBezTo>
                    <a:pt x="642" y="0"/>
                    <a:pt x="0" y="316"/>
                    <a:pt x="0" y="316"/>
                  </a:cubicBezTo>
                  <a:cubicBezTo>
                    <a:pt x="0" y="316"/>
                    <a:pt x="442" y="1535"/>
                    <a:pt x="1432" y="1933"/>
                  </a:cubicBezTo>
                  <a:cubicBezTo>
                    <a:pt x="1688" y="2036"/>
                    <a:pt x="1955" y="2074"/>
                    <a:pt x="2210" y="2074"/>
                  </a:cubicBezTo>
                  <a:cubicBezTo>
                    <a:pt x="2945" y="2074"/>
                    <a:pt x="3586" y="1759"/>
                    <a:pt x="3586" y="1759"/>
                  </a:cubicBezTo>
                  <a:cubicBezTo>
                    <a:pt x="3586" y="1759"/>
                    <a:pt x="3144" y="540"/>
                    <a:pt x="2154" y="141"/>
                  </a:cubicBezTo>
                  <a:cubicBezTo>
                    <a:pt x="1899" y="38"/>
                    <a:pt x="1632" y="0"/>
                    <a:pt x="1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2"/>
            <p:cNvSpPr/>
            <p:nvPr/>
          </p:nvSpPr>
          <p:spPr>
            <a:xfrm>
              <a:off x="4723728" y="3750705"/>
              <a:ext cx="86175" cy="53975"/>
            </a:xfrm>
            <a:custGeom>
              <a:avLst/>
              <a:gdLst/>
              <a:ahLst/>
              <a:cxnLst/>
              <a:rect l="l" t="t" r="r" b="b"/>
              <a:pathLst>
                <a:path w="3447" h="2159" extrusionOk="0">
                  <a:moveTo>
                    <a:pt x="1163" y="0"/>
                  </a:moveTo>
                  <a:cubicBezTo>
                    <a:pt x="529" y="0"/>
                    <a:pt x="0" y="207"/>
                    <a:pt x="0" y="207"/>
                  </a:cubicBezTo>
                  <a:cubicBezTo>
                    <a:pt x="0" y="207"/>
                    <a:pt x="335" y="1460"/>
                    <a:pt x="1287" y="1941"/>
                  </a:cubicBezTo>
                  <a:cubicBezTo>
                    <a:pt x="1609" y="2104"/>
                    <a:pt x="1960" y="2158"/>
                    <a:pt x="2284" y="2158"/>
                  </a:cubicBezTo>
                  <a:cubicBezTo>
                    <a:pt x="2918" y="2158"/>
                    <a:pt x="3447" y="1952"/>
                    <a:pt x="3447" y="1952"/>
                  </a:cubicBezTo>
                  <a:cubicBezTo>
                    <a:pt x="3447" y="1952"/>
                    <a:pt x="3112" y="699"/>
                    <a:pt x="2160" y="218"/>
                  </a:cubicBezTo>
                  <a:cubicBezTo>
                    <a:pt x="1838" y="54"/>
                    <a:pt x="1487" y="0"/>
                    <a:pt x="1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2"/>
            <p:cNvSpPr/>
            <p:nvPr/>
          </p:nvSpPr>
          <p:spPr>
            <a:xfrm>
              <a:off x="4743893" y="3624907"/>
              <a:ext cx="69950" cy="80075"/>
            </a:xfrm>
            <a:custGeom>
              <a:avLst/>
              <a:gdLst/>
              <a:ahLst/>
              <a:cxnLst/>
              <a:rect l="l" t="t" r="r" b="b"/>
              <a:pathLst>
                <a:path w="2798" h="3203" extrusionOk="0">
                  <a:moveTo>
                    <a:pt x="2480" y="0"/>
                  </a:moveTo>
                  <a:cubicBezTo>
                    <a:pt x="2479" y="0"/>
                    <a:pt x="1194" y="177"/>
                    <a:pt x="598" y="1062"/>
                  </a:cubicBezTo>
                  <a:cubicBezTo>
                    <a:pt x="1" y="1945"/>
                    <a:pt x="317" y="3203"/>
                    <a:pt x="317" y="3203"/>
                  </a:cubicBezTo>
                  <a:cubicBezTo>
                    <a:pt x="317" y="3203"/>
                    <a:pt x="1602" y="3026"/>
                    <a:pt x="2199" y="2142"/>
                  </a:cubicBezTo>
                  <a:cubicBezTo>
                    <a:pt x="2797" y="1258"/>
                    <a:pt x="2480" y="0"/>
                    <a:pt x="2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2"/>
            <p:cNvSpPr/>
            <p:nvPr/>
          </p:nvSpPr>
          <p:spPr>
            <a:xfrm>
              <a:off x="3806425" y="3206031"/>
              <a:ext cx="70050" cy="79675"/>
            </a:xfrm>
            <a:custGeom>
              <a:avLst/>
              <a:gdLst/>
              <a:ahLst/>
              <a:cxnLst/>
              <a:rect l="l" t="t" r="r" b="b"/>
              <a:pathLst>
                <a:path w="2802" h="3187" extrusionOk="0">
                  <a:moveTo>
                    <a:pt x="308" y="1"/>
                  </a:moveTo>
                  <a:cubicBezTo>
                    <a:pt x="308" y="1"/>
                    <a:pt x="1" y="1262"/>
                    <a:pt x="605" y="2141"/>
                  </a:cubicBezTo>
                  <a:cubicBezTo>
                    <a:pt x="1209" y="3021"/>
                    <a:pt x="2496" y="3186"/>
                    <a:pt x="2496" y="3186"/>
                  </a:cubicBezTo>
                  <a:cubicBezTo>
                    <a:pt x="2496" y="3186"/>
                    <a:pt x="2801" y="1926"/>
                    <a:pt x="2197" y="1047"/>
                  </a:cubicBezTo>
                  <a:cubicBezTo>
                    <a:pt x="1593" y="167"/>
                    <a:pt x="308" y="1"/>
                    <a:pt x="3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2"/>
            <p:cNvSpPr/>
            <p:nvPr/>
          </p:nvSpPr>
          <p:spPr>
            <a:xfrm>
              <a:off x="3972550" y="3546081"/>
              <a:ext cx="70300" cy="78825"/>
            </a:xfrm>
            <a:custGeom>
              <a:avLst/>
              <a:gdLst/>
              <a:ahLst/>
              <a:cxnLst/>
              <a:rect l="l" t="t" r="r" b="b"/>
              <a:pathLst>
                <a:path w="2812" h="3153" extrusionOk="0">
                  <a:moveTo>
                    <a:pt x="2524" y="1"/>
                  </a:moveTo>
                  <a:lnTo>
                    <a:pt x="2524" y="1"/>
                  </a:lnTo>
                  <a:cubicBezTo>
                    <a:pt x="2524" y="1"/>
                    <a:pt x="1236" y="148"/>
                    <a:pt x="618" y="1018"/>
                  </a:cubicBezTo>
                  <a:cubicBezTo>
                    <a:pt x="1" y="1888"/>
                    <a:pt x="288" y="3153"/>
                    <a:pt x="288" y="3153"/>
                  </a:cubicBezTo>
                  <a:cubicBezTo>
                    <a:pt x="288" y="3153"/>
                    <a:pt x="1577" y="3005"/>
                    <a:pt x="2194" y="2135"/>
                  </a:cubicBezTo>
                  <a:cubicBezTo>
                    <a:pt x="2812" y="1266"/>
                    <a:pt x="2524" y="1"/>
                    <a:pt x="25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2"/>
            <p:cNvSpPr/>
            <p:nvPr/>
          </p:nvSpPr>
          <p:spPr>
            <a:xfrm>
              <a:off x="4205275" y="3473606"/>
              <a:ext cx="70875" cy="76350"/>
            </a:xfrm>
            <a:custGeom>
              <a:avLst/>
              <a:gdLst/>
              <a:ahLst/>
              <a:cxnLst/>
              <a:rect l="l" t="t" r="r" b="b"/>
              <a:pathLst>
                <a:path w="2835" h="3054" extrusionOk="0">
                  <a:moveTo>
                    <a:pt x="2601" y="1"/>
                  </a:moveTo>
                  <a:cubicBezTo>
                    <a:pt x="2601" y="1"/>
                    <a:pt x="1307" y="92"/>
                    <a:pt x="654" y="936"/>
                  </a:cubicBezTo>
                  <a:cubicBezTo>
                    <a:pt x="1" y="1779"/>
                    <a:pt x="233" y="3054"/>
                    <a:pt x="233" y="3054"/>
                  </a:cubicBezTo>
                  <a:cubicBezTo>
                    <a:pt x="233" y="3054"/>
                    <a:pt x="1527" y="2963"/>
                    <a:pt x="2180" y="2119"/>
                  </a:cubicBezTo>
                  <a:cubicBezTo>
                    <a:pt x="2834" y="1277"/>
                    <a:pt x="2601" y="1"/>
                    <a:pt x="2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2"/>
            <p:cNvSpPr/>
            <p:nvPr/>
          </p:nvSpPr>
          <p:spPr>
            <a:xfrm>
              <a:off x="4077100" y="3238731"/>
              <a:ext cx="59600" cy="93900"/>
            </a:xfrm>
            <a:custGeom>
              <a:avLst/>
              <a:gdLst/>
              <a:ahLst/>
              <a:cxnLst/>
              <a:rect l="l" t="t" r="r" b="b"/>
              <a:pathLst>
                <a:path w="2384" h="3756" extrusionOk="0">
                  <a:moveTo>
                    <a:pt x="1650" y="1"/>
                  </a:moveTo>
                  <a:cubicBezTo>
                    <a:pt x="1650" y="1"/>
                    <a:pt x="507" y="612"/>
                    <a:pt x="254" y="1650"/>
                  </a:cubicBezTo>
                  <a:cubicBezTo>
                    <a:pt x="1" y="2687"/>
                    <a:pt x="736" y="3755"/>
                    <a:pt x="736" y="3755"/>
                  </a:cubicBezTo>
                  <a:cubicBezTo>
                    <a:pt x="736" y="3755"/>
                    <a:pt x="1880" y="3142"/>
                    <a:pt x="2132" y="2105"/>
                  </a:cubicBezTo>
                  <a:cubicBezTo>
                    <a:pt x="2383" y="1070"/>
                    <a:pt x="1650" y="1"/>
                    <a:pt x="1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6" name="Google Shape;156;p22"/>
          <p:cNvSpPr/>
          <p:nvPr/>
        </p:nvSpPr>
        <p:spPr>
          <a:xfrm>
            <a:off x="605000" y="1609634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22"/>
          <p:cNvSpPr/>
          <p:nvPr/>
        </p:nvSpPr>
        <p:spPr>
          <a:xfrm>
            <a:off x="2514313" y="485800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8" name="Google Shape;158;p22"/>
          <p:cNvGrpSpPr/>
          <p:nvPr/>
        </p:nvGrpSpPr>
        <p:grpSpPr>
          <a:xfrm>
            <a:off x="10424121" y="6198733"/>
            <a:ext cx="1826823" cy="659267"/>
            <a:chOff x="1893500" y="4742700"/>
            <a:chExt cx="338000" cy="121975"/>
          </a:xfrm>
        </p:grpSpPr>
        <p:sp>
          <p:nvSpPr>
            <p:cNvPr id="159" name="Google Shape;159;p22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2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2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2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3" name="Google Shape;163;p22"/>
          <p:cNvSpPr/>
          <p:nvPr/>
        </p:nvSpPr>
        <p:spPr>
          <a:xfrm>
            <a:off x="5413707" y="11337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22"/>
          <p:cNvSpPr/>
          <p:nvPr/>
        </p:nvSpPr>
        <p:spPr>
          <a:xfrm rot="2153044">
            <a:off x="6642563" y="858369"/>
            <a:ext cx="240360" cy="378688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22"/>
          <p:cNvSpPr/>
          <p:nvPr/>
        </p:nvSpPr>
        <p:spPr>
          <a:xfrm>
            <a:off x="4149759" y="20572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" name="Google Shape;166;p22"/>
          <p:cNvSpPr/>
          <p:nvPr/>
        </p:nvSpPr>
        <p:spPr>
          <a:xfrm>
            <a:off x="2460973" y="14004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22"/>
          <p:cNvSpPr/>
          <p:nvPr/>
        </p:nvSpPr>
        <p:spPr>
          <a:xfrm>
            <a:off x="1120825" y="530654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8" name="Google Shape;168;p22"/>
          <p:cNvGrpSpPr/>
          <p:nvPr/>
        </p:nvGrpSpPr>
        <p:grpSpPr>
          <a:xfrm>
            <a:off x="8008548" y="5368389"/>
            <a:ext cx="1639945" cy="1489615"/>
            <a:chOff x="1899025" y="1705925"/>
            <a:chExt cx="493900" cy="448625"/>
          </a:xfrm>
        </p:grpSpPr>
        <p:sp>
          <p:nvSpPr>
            <p:cNvPr id="169" name="Google Shape;169;p22"/>
            <p:cNvSpPr/>
            <p:nvPr/>
          </p:nvSpPr>
          <p:spPr>
            <a:xfrm>
              <a:off x="2074625" y="2065100"/>
              <a:ext cx="238875" cy="89400"/>
            </a:xfrm>
            <a:custGeom>
              <a:avLst/>
              <a:gdLst/>
              <a:ahLst/>
              <a:cxnLst/>
              <a:rect l="l" t="t" r="r" b="b"/>
              <a:pathLst>
                <a:path w="9555" h="3576" extrusionOk="0">
                  <a:moveTo>
                    <a:pt x="3575" y="0"/>
                  </a:moveTo>
                  <a:cubicBezTo>
                    <a:pt x="1600" y="0"/>
                    <a:pt x="0" y="1601"/>
                    <a:pt x="0" y="3575"/>
                  </a:cubicBezTo>
                  <a:lnTo>
                    <a:pt x="9553" y="3575"/>
                  </a:lnTo>
                  <a:cubicBezTo>
                    <a:pt x="9554" y="2185"/>
                    <a:pt x="8426" y="1054"/>
                    <a:pt x="7032" y="1054"/>
                  </a:cubicBezTo>
                  <a:cubicBezTo>
                    <a:pt x="6752" y="1054"/>
                    <a:pt x="6481" y="1101"/>
                    <a:pt x="6231" y="1186"/>
                  </a:cubicBezTo>
                  <a:cubicBezTo>
                    <a:pt x="5576" y="459"/>
                    <a:pt x="4631" y="0"/>
                    <a:pt x="3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2"/>
            <p:cNvSpPr/>
            <p:nvPr/>
          </p:nvSpPr>
          <p:spPr>
            <a:xfrm>
              <a:off x="2127350" y="1910950"/>
              <a:ext cx="35025" cy="243600"/>
            </a:xfrm>
            <a:custGeom>
              <a:avLst/>
              <a:gdLst/>
              <a:ahLst/>
              <a:cxnLst/>
              <a:rect l="l" t="t" r="r" b="b"/>
              <a:pathLst>
                <a:path w="1401" h="9744" extrusionOk="0">
                  <a:moveTo>
                    <a:pt x="249" y="1"/>
                  </a:moveTo>
                  <a:lnTo>
                    <a:pt x="1" y="9744"/>
                  </a:lnTo>
                  <a:lnTo>
                    <a:pt x="1400" y="9744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2"/>
            <p:cNvSpPr/>
            <p:nvPr/>
          </p:nvSpPr>
          <p:spPr>
            <a:xfrm>
              <a:off x="2151625" y="1874750"/>
              <a:ext cx="123075" cy="140000"/>
            </a:xfrm>
            <a:custGeom>
              <a:avLst/>
              <a:gdLst/>
              <a:ahLst/>
              <a:cxnLst/>
              <a:rect l="l" t="t" r="r" b="b"/>
              <a:pathLst>
                <a:path w="4923" h="5600" extrusionOk="0">
                  <a:moveTo>
                    <a:pt x="3096" y="0"/>
                  </a:moveTo>
                  <a:lnTo>
                    <a:pt x="3096" y="0"/>
                  </a:lnTo>
                  <a:cubicBezTo>
                    <a:pt x="4264" y="3985"/>
                    <a:pt x="30" y="4434"/>
                    <a:pt x="30" y="4434"/>
                  </a:cubicBezTo>
                  <a:lnTo>
                    <a:pt x="1" y="5599"/>
                  </a:lnTo>
                  <a:cubicBezTo>
                    <a:pt x="4922" y="4060"/>
                    <a:pt x="4198" y="180"/>
                    <a:pt x="4198" y="180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2"/>
            <p:cNvSpPr/>
            <p:nvPr/>
          </p:nvSpPr>
          <p:spPr>
            <a:xfrm>
              <a:off x="2060875" y="1841800"/>
              <a:ext cx="85475" cy="109475"/>
            </a:xfrm>
            <a:custGeom>
              <a:avLst/>
              <a:gdLst/>
              <a:ahLst/>
              <a:cxnLst/>
              <a:rect l="l" t="t" r="r" b="b"/>
              <a:pathLst>
                <a:path w="3419" h="4379" extrusionOk="0">
                  <a:moveTo>
                    <a:pt x="44" y="0"/>
                  </a:moveTo>
                  <a:lnTo>
                    <a:pt x="44" y="0"/>
                  </a:lnTo>
                  <a:cubicBezTo>
                    <a:pt x="0" y="3985"/>
                    <a:pt x="3023" y="4379"/>
                    <a:pt x="3023" y="4379"/>
                  </a:cubicBezTo>
                  <a:lnTo>
                    <a:pt x="3419" y="3613"/>
                  </a:lnTo>
                  <a:cubicBezTo>
                    <a:pt x="213" y="3521"/>
                    <a:pt x="895" y="302"/>
                    <a:pt x="895" y="302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2"/>
            <p:cNvSpPr/>
            <p:nvPr/>
          </p:nvSpPr>
          <p:spPr>
            <a:xfrm>
              <a:off x="1966775" y="1856075"/>
              <a:ext cx="117200" cy="68800"/>
            </a:xfrm>
            <a:custGeom>
              <a:avLst/>
              <a:gdLst/>
              <a:ahLst/>
              <a:cxnLst/>
              <a:rect l="l" t="t" r="r" b="b"/>
              <a:pathLst>
                <a:path w="4688" h="2752" extrusionOk="0">
                  <a:moveTo>
                    <a:pt x="891" y="1"/>
                  </a:moveTo>
                  <a:lnTo>
                    <a:pt x="1" y="136"/>
                  </a:lnTo>
                  <a:cubicBezTo>
                    <a:pt x="1142" y="2336"/>
                    <a:pt x="2677" y="2751"/>
                    <a:pt x="3674" y="2751"/>
                  </a:cubicBezTo>
                  <a:cubicBezTo>
                    <a:pt x="4280" y="2751"/>
                    <a:pt x="4688" y="2598"/>
                    <a:pt x="4688" y="2598"/>
                  </a:cubicBezTo>
                  <a:lnTo>
                    <a:pt x="4676" y="1737"/>
                  </a:lnTo>
                  <a:cubicBezTo>
                    <a:pt x="4148" y="1999"/>
                    <a:pt x="3686" y="2106"/>
                    <a:pt x="3283" y="2106"/>
                  </a:cubicBezTo>
                  <a:cubicBezTo>
                    <a:pt x="1499" y="2106"/>
                    <a:pt x="891" y="1"/>
                    <a:pt x="891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2"/>
            <p:cNvSpPr/>
            <p:nvPr/>
          </p:nvSpPr>
          <p:spPr>
            <a:xfrm>
              <a:off x="2217500" y="1919275"/>
              <a:ext cx="125100" cy="64100"/>
            </a:xfrm>
            <a:custGeom>
              <a:avLst/>
              <a:gdLst/>
              <a:ahLst/>
              <a:cxnLst/>
              <a:rect l="l" t="t" r="r" b="b"/>
              <a:pathLst>
                <a:path w="5004" h="2564" extrusionOk="0">
                  <a:moveTo>
                    <a:pt x="4369" y="1"/>
                  </a:moveTo>
                  <a:cubicBezTo>
                    <a:pt x="3899" y="1554"/>
                    <a:pt x="2917" y="1938"/>
                    <a:pt x="2062" y="1938"/>
                  </a:cubicBezTo>
                  <a:cubicBezTo>
                    <a:pt x="1227" y="1938"/>
                    <a:pt x="512" y="1572"/>
                    <a:pt x="512" y="1572"/>
                  </a:cubicBezTo>
                  <a:lnTo>
                    <a:pt x="1" y="2315"/>
                  </a:lnTo>
                  <a:cubicBezTo>
                    <a:pt x="620" y="2490"/>
                    <a:pt x="1169" y="2563"/>
                    <a:pt x="1655" y="2563"/>
                  </a:cubicBezTo>
                  <a:cubicBezTo>
                    <a:pt x="4181" y="2563"/>
                    <a:pt x="5004" y="583"/>
                    <a:pt x="5004" y="583"/>
                  </a:cubicBezTo>
                  <a:lnTo>
                    <a:pt x="4369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2"/>
            <p:cNvSpPr/>
            <p:nvPr/>
          </p:nvSpPr>
          <p:spPr>
            <a:xfrm>
              <a:off x="2010275" y="1721425"/>
              <a:ext cx="126575" cy="150500"/>
            </a:xfrm>
            <a:custGeom>
              <a:avLst/>
              <a:gdLst/>
              <a:ahLst/>
              <a:cxnLst/>
              <a:rect l="l" t="t" r="r" b="b"/>
              <a:pathLst>
                <a:path w="5063" h="6020" extrusionOk="0">
                  <a:moveTo>
                    <a:pt x="2532" y="0"/>
                  </a:moveTo>
                  <a:cubicBezTo>
                    <a:pt x="1135" y="0"/>
                    <a:pt x="1" y="1491"/>
                    <a:pt x="1" y="3329"/>
                  </a:cubicBezTo>
                  <a:cubicBezTo>
                    <a:pt x="1" y="5168"/>
                    <a:pt x="1135" y="6019"/>
                    <a:pt x="2532" y="6019"/>
                  </a:cubicBezTo>
                  <a:cubicBezTo>
                    <a:pt x="3930" y="6019"/>
                    <a:pt x="5063" y="5168"/>
                    <a:pt x="5063" y="3329"/>
                  </a:cubicBezTo>
                  <a:cubicBezTo>
                    <a:pt x="5063" y="1490"/>
                    <a:pt x="3930" y="0"/>
                    <a:pt x="2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2"/>
            <p:cNvSpPr/>
            <p:nvPr/>
          </p:nvSpPr>
          <p:spPr>
            <a:xfrm>
              <a:off x="1899025" y="1705925"/>
              <a:ext cx="152550" cy="181500"/>
            </a:xfrm>
            <a:custGeom>
              <a:avLst/>
              <a:gdLst/>
              <a:ahLst/>
              <a:cxnLst/>
              <a:rect l="l" t="t" r="r" b="b"/>
              <a:pathLst>
                <a:path w="6102" h="7260" extrusionOk="0">
                  <a:moveTo>
                    <a:pt x="3051" y="0"/>
                  </a:moveTo>
                  <a:cubicBezTo>
                    <a:pt x="1366" y="0"/>
                    <a:pt x="1" y="1798"/>
                    <a:pt x="1" y="4016"/>
                  </a:cubicBezTo>
                  <a:cubicBezTo>
                    <a:pt x="1" y="6233"/>
                    <a:pt x="1366" y="7260"/>
                    <a:pt x="3051" y="7260"/>
                  </a:cubicBezTo>
                  <a:cubicBezTo>
                    <a:pt x="4735" y="7260"/>
                    <a:pt x="6102" y="6233"/>
                    <a:pt x="6102" y="4016"/>
                  </a:cubicBezTo>
                  <a:cubicBezTo>
                    <a:pt x="6102" y="1798"/>
                    <a:pt x="4735" y="0"/>
                    <a:pt x="30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2"/>
            <p:cNvSpPr/>
            <p:nvPr/>
          </p:nvSpPr>
          <p:spPr>
            <a:xfrm>
              <a:off x="2159200" y="1753425"/>
              <a:ext cx="152550" cy="152850"/>
            </a:xfrm>
            <a:custGeom>
              <a:avLst/>
              <a:gdLst/>
              <a:ahLst/>
              <a:cxnLst/>
              <a:rect l="l" t="t" r="r" b="b"/>
              <a:pathLst>
                <a:path w="6102" h="6114" extrusionOk="0">
                  <a:moveTo>
                    <a:pt x="3051" y="1"/>
                  </a:moveTo>
                  <a:cubicBezTo>
                    <a:pt x="1366" y="1"/>
                    <a:pt x="1" y="1514"/>
                    <a:pt x="1" y="3381"/>
                  </a:cubicBezTo>
                  <a:cubicBezTo>
                    <a:pt x="1" y="5249"/>
                    <a:pt x="1366" y="6113"/>
                    <a:pt x="3051" y="6113"/>
                  </a:cubicBezTo>
                  <a:cubicBezTo>
                    <a:pt x="4735" y="6113"/>
                    <a:pt x="6102" y="5249"/>
                    <a:pt x="6102" y="3381"/>
                  </a:cubicBezTo>
                  <a:cubicBezTo>
                    <a:pt x="6102" y="1514"/>
                    <a:pt x="4735" y="1"/>
                    <a:pt x="30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2"/>
            <p:cNvSpPr/>
            <p:nvPr/>
          </p:nvSpPr>
          <p:spPr>
            <a:xfrm>
              <a:off x="2094575" y="1821525"/>
              <a:ext cx="100575" cy="100800"/>
            </a:xfrm>
            <a:custGeom>
              <a:avLst/>
              <a:gdLst/>
              <a:ahLst/>
              <a:cxnLst/>
              <a:rect l="l" t="t" r="r" b="b"/>
              <a:pathLst>
                <a:path w="4023" h="4032" extrusionOk="0">
                  <a:moveTo>
                    <a:pt x="2011" y="0"/>
                  </a:moveTo>
                  <a:cubicBezTo>
                    <a:pt x="900" y="0"/>
                    <a:pt x="0" y="998"/>
                    <a:pt x="0" y="2230"/>
                  </a:cubicBezTo>
                  <a:cubicBezTo>
                    <a:pt x="0" y="3462"/>
                    <a:pt x="900" y="4032"/>
                    <a:pt x="2011" y="4032"/>
                  </a:cubicBezTo>
                  <a:cubicBezTo>
                    <a:pt x="3123" y="4032"/>
                    <a:pt x="4023" y="3461"/>
                    <a:pt x="4023" y="2230"/>
                  </a:cubicBezTo>
                  <a:cubicBezTo>
                    <a:pt x="4023" y="998"/>
                    <a:pt x="3123" y="0"/>
                    <a:pt x="20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2"/>
            <p:cNvSpPr/>
            <p:nvPr/>
          </p:nvSpPr>
          <p:spPr>
            <a:xfrm>
              <a:off x="2275800" y="1839350"/>
              <a:ext cx="117125" cy="117325"/>
            </a:xfrm>
            <a:custGeom>
              <a:avLst/>
              <a:gdLst/>
              <a:ahLst/>
              <a:cxnLst/>
              <a:rect l="l" t="t" r="r" b="b"/>
              <a:pathLst>
                <a:path w="4685" h="4693" extrusionOk="0">
                  <a:moveTo>
                    <a:pt x="2342" y="0"/>
                  </a:moveTo>
                  <a:cubicBezTo>
                    <a:pt x="1049" y="0"/>
                    <a:pt x="1" y="1161"/>
                    <a:pt x="1" y="2595"/>
                  </a:cubicBezTo>
                  <a:cubicBezTo>
                    <a:pt x="1" y="4028"/>
                    <a:pt x="1048" y="4693"/>
                    <a:pt x="2342" y="4693"/>
                  </a:cubicBezTo>
                  <a:cubicBezTo>
                    <a:pt x="3635" y="4693"/>
                    <a:pt x="4685" y="4028"/>
                    <a:pt x="4685" y="2595"/>
                  </a:cubicBezTo>
                  <a:cubicBezTo>
                    <a:pt x="4685" y="1161"/>
                    <a:pt x="3635" y="0"/>
                    <a:pt x="2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2"/>
            <p:cNvSpPr/>
            <p:nvPr/>
          </p:nvSpPr>
          <p:spPr>
            <a:xfrm>
              <a:off x="1965150" y="2089825"/>
              <a:ext cx="172825" cy="64725"/>
            </a:xfrm>
            <a:custGeom>
              <a:avLst/>
              <a:gdLst/>
              <a:ahLst/>
              <a:cxnLst/>
              <a:rect l="l" t="t" r="r" b="b"/>
              <a:pathLst>
                <a:path w="6913" h="2589" extrusionOk="0">
                  <a:moveTo>
                    <a:pt x="4325" y="1"/>
                  </a:moveTo>
                  <a:cubicBezTo>
                    <a:pt x="3562" y="1"/>
                    <a:pt x="2879" y="333"/>
                    <a:pt x="2405" y="859"/>
                  </a:cubicBezTo>
                  <a:cubicBezTo>
                    <a:pt x="2222" y="799"/>
                    <a:pt x="2027" y="763"/>
                    <a:pt x="1825" y="763"/>
                  </a:cubicBezTo>
                  <a:cubicBezTo>
                    <a:pt x="816" y="763"/>
                    <a:pt x="0" y="1580"/>
                    <a:pt x="0" y="2589"/>
                  </a:cubicBezTo>
                  <a:lnTo>
                    <a:pt x="6912" y="2589"/>
                  </a:lnTo>
                  <a:cubicBezTo>
                    <a:pt x="6912" y="1159"/>
                    <a:pt x="5754" y="1"/>
                    <a:pt x="4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242086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222D853-D022-4224-BE04-15087B476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8ECC-59DC-41F3-96C2-C65472C058FF}" type="datetimeFigureOut">
              <a:rPr lang="ru-RU" smtClean="0"/>
              <a:t>20.05.2023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8DF1E33-F3C0-463B-AD26-4A1AE1969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29832BA-12B1-4A63-884C-8A595243E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AACF-CD8B-4080-9E31-B7096D74A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0672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BFA5D8-FE9E-4420-94E1-5C8C133B5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4F2783-5420-4DA9-A855-7BF3AE9E0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6004AF-44F1-4725-9F39-7F0CC639CE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A9BBC66-7A0A-4623-8CE1-CF65C43D9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8ECC-59DC-41F3-96C2-C65472C058FF}" type="datetimeFigureOut">
              <a:rPr lang="ru-RU" smtClean="0"/>
              <a:t>20.05.2023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1334F4-8173-4717-88FB-CEA3A4504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33A898-4B9F-4947-8F99-3AC37D8AF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AACF-CD8B-4080-9E31-B7096D74A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0541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BCA8B1-9B33-48F9-8F74-32EDFBD7F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21B3384-1F07-42A7-927B-8526F51F2A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6D27F45-88A1-402F-814D-3AC2DFA29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0F00EA-1678-428A-8EF8-ACDDCB91A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8ECC-59DC-41F3-96C2-C65472C058FF}" type="datetimeFigureOut">
              <a:rPr lang="ru-RU" smtClean="0"/>
              <a:t>20.05.2023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8815E3-0C46-40E3-AB72-BAEEC7AFD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B43F1A-C8F5-40E4-A309-822FE4AB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AACF-CD8B-4080-9E31-B7096D74A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6695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9241D2-4312-4EF0-8D9D-7BF86B127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20EC3B-B6A8-48C0-AB66-803CB9CD52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4721E9-A8B6-4A2A-99C2-491A86493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8ECC-59DC-41F3-96C2-C65472C058FF}" type="datetimeFigureOut">
              <a:rPr lang="ru-RU" smtClean="0"/>
              <a:t>20.05.2023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C9B0EE-829B-4772-815E-F0F5EF236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6D9DB5-32F8-4C46-9795-474B361E3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AACF-CD8B-4080-9E31-B7096D74A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7235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7D326CF-341E-43EB-BE25-5B5E7EFF62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1298BC-080D-4FE8-8F21-359380314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BE6D6E-87FD-4BFD-8AFB-E32D87B86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8ECC-59DC-41F3-96C2-C65472C058FF}" type="datetimeFigureOut">
              <a:rPr lang="ru-RU" smtClean="0"/>
              <a:t>20.05.2023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D949CC-9C8B-43E5-B670-1A84BFB1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59D5E6-F93B-40D7-9318-C1304FFD2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AACF-CD8B-4080-9E31-B7096D74A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68577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0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962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9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767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4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031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9" y="5791603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01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8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7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18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0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7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044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3"/>
          <p:cNvSpPr/>
          <p:nvPr/>
        </p:nvSpPr>
        <p:spPr>
          <a:xfrm>
            <a:off x="1319967" y="1145534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23"/>
          <p:cNvSpPr/>
          <p:nvPr/>
        </p:nvSpPr>
        <p:spPr>
          <a:xfrm>
            <a:off x="9219346" y="1849900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23"/>
          <p:cNvSpPr/>
          <p:nvPr/>
        </p:nvSpPr>
        <p:spPr>
          <a:xfrm>
            <a:off x="2750825" y="23582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23"/>
          <p:cNvSpPr/>
          <p:nvPr/>
        </p:nvSpPr>
        <p:spPr>
          <a:xfrm>
            <a:off x="9892807" y="13429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7" name="Google Shape;187;p23"/>
          <p:cNvSpPr/>
          <p:nvPr/>
        </p:nvSpPr>
        <p:spPr>
          <a:xfrm>
            <a:off x="1120825" y="530654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8" name="Google Shape;188;p23"/>
          <p:cNvSpPr/>
          <p:nvPr/>
        </p:nvSpPr>
        <p:spPr>
          <a:xfrm>
            <a:off x="10991625" y="815387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619409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5" y="2413564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8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82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433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>
              <a:buClr>
                <a:srgbClr val="000000"/>
              </a:buClr>
              <a:defRPr/>
            </a:pPr>
            <a:fld id="{B1CF2E77-4E87-4338-A6B2-93E833A84A3C}" type="datetimeFigureOut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54">
                <a:buClr>
                  <a:srgbClr val="000000"/>
                </a:buClr>
                <a:defRPr/>
              </a:pPr>
              <a:t>5/20/2023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54">
              <a:buClr>
                <a:srgbClr val="000000"/>
              </a:buClr>
              <a:defRPr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>
              <a:buClr>
                <a:srgbClr val="000000"/>
              </a:buClr>
              <a:defRPr/>
            </a:pPr>
            <a:fld id="{796E19DA-92E0-4635-8627-DEB5FDE3EBA8}" type="slidenum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54">
                <a:buClr>
                  <a:srgbClr val="000000"/>
                </a:buClr>
                <a:defRPr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699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973762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570956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7461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7605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85300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520961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3786690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5224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3">
  <p:cSld name="Background 3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4"/>
          <p:cNvSpPr/>
          <p:nvPr/>
        </p:nvSpPr>
        <p:spPr>
          <a:xfrm>
            <a:off x="6609234" y="2509200"/>
            <a:ext cx="3582191" cy="1839616"/>
          </a:xfrm>
          <a:custGeom>
            <a:avLst/>
            <a:gdLst/>
            <a:ahLst/>
            <a:cxnLst/>
            <a:rect l="l" t="t" r="r" b="b"/>
            <a:pathLst>
              <a:path w="57364" h="29459" extrusionOk="0">
                <a:moveTo>
                  <a:pt x="29243" y="1"/>
                </a:moveTo>
                <a:cubicBezTo>
                  <a:pt x="22661" y="1"/>
                  <a:pt x="17088" y="4319"/>
                  <a:pt x="15201" y="10276"/>
                </a:cubicBezTo>
                <a:cubicBezTo>
                  <a:pt x="14975" y="10260"/>
                  <a:pt x="14745" y="10249"/>
                  <a:pt x="14516" y="10249"/>
                </a:cubicBezTo>
                <a:cubicBezTo>
                  <a:pt x="10474" y="10249"/>
                  <a:pt x="7046" y="12864"/>
                  <a:pt x="5826" y="16493"/>
                </a:cubicBezTo>
                <a:cubicBezTo>
                  <a:pt x="5304" y="16252"/>
                  <a:pt x="4721" y="16117"/>
                  <a:pt x="4110" y="16117"/>
                </a:cubicBezTo>
                <a:cubicBezTo>
                  <a:pt x="1841" y="16117"/>
                  <a:pt x="1" y="17957"/>
                  <a:pt x="1" y="20226"/>
                </a:cubicBezTo>
                <a:cubicBezTo>
                  <a:pt x="1" y="22494"/>
                  <a:pt x="1841" y="24335"/>
                  <a:pt x="4110" y="24335"/>
                </a:cubicBezTo>
                <a:cubicBezTo>
                  <a:pt x="4951" y="24335"/>
                  <a:pt x="5731" y="24082"/>
                  <a:pt x="6383" y="23648"/>
                </a:cubicBezTo>
                <a:cubicBezTo>
                  <a:pt x="7911" y="26584"/>
                  <a:pt x="10979" y="28588"/>
                  <a:pt x="14517" y="28588"/>
                </a:cubicBezTo>
                <a:cubicBezTo>
                  <a:pt x="16739" y="28588"/>
                  <a:pt x="18778" y="27797"/>
                  <a:pt x="20365" y="26481"/>
                </a:cubicBezTo>
                <a:cubicBezTo>
                  <a:pt x="22834" y="28350"/>
                  <a:pt x="25909" y="29459"/>
                  <a:pt x="29245" y="29459"/>
                </a:cubicBezTo>
                <a:cubicBezTo>
                  <a:pt x="32615" y="29459"/>
                  <a:pt x="35721" y="28326"/>
                  <a:pt x="38202" y="26421"/>
                </a:cubicBezTo>
                <a:cubicBezTo>
                  <a:pt x="38358" y="26429"/>
                  <a:pt x="38513" y="26434"/>
                  <a:pt x="38669" y="26434"/>
                </a:cubicBezTo>
                <a:cubicBezTo>
                  <a:pt x="41329" y="26434"/>
                  <a:pt x="43760" y="25453"/>
                  <a:pt x="45623" y="23836"/>
                </a:cubicBezTo>
                <a:cubicBezTo>
                  <a:pt x="46393" y="24297"/>
                  <a:pt x="47293" y="24561"/>
                  <a:pt x="48255" y="24561"/>
                </a:cubicBezTo>
                <a:cubicBezTo>
                  <a:pt x="50259" y="24561"/>
                  <a:pt x="51993" y="23415"/>
                  <a:pt x="52842" y="21743"/>
                </a:cubicBezTo>
                <a:cubicBezTo>
                  <a:pt x="53302" y="22350"/>
                  <a:pt x="54028" y="22745"/>
                  <a:pt x="54847" y="22745"/>
                </a:cubicBezTo>
                <a:cubicBezTo>
                  <a:pt x="56238" y="22745"/>
                  <a:pt x="57363" y="21618"/>
                  <a:pt x="57363" y="20229"/>
                </a:cubicBezTo>
                <a:cubicBezTo>
                  <a:pt x="57362" y="18836"/>
                  <a:pt x="56236" y="17708"/>
                  <a:pt x="54846" y="17708"/>
                </a:cubicBezTo>
                <a:cubicBezTo>
                  <a:pt x="54248" y="17708"/>
                  <a:pt x="53697" y="17919"/>
                  <a:pt x="53266" y="18268"/>
                </a:cubicBezTo>
                <a:cubicBezTo>
                  <a:pt x="52812" y="16281"/>
                  <a:pt x="51206" y="14731"/>
                  <a:pt x="49186" y="14361"/>
                </a:cubicBezTo>
                <a:cubicBezTo>
                  <a:pt x="48566" y="9828"/>
                  <a:pt x="45085" y="6206"/>
                  <a:pt x="40621" y="5377"/>
                </a:cubicBezTo>
                <a:cubicBezTo>
                  <a:pt x="37920" y="2095"/>
                  <a:pt x="33827" y="1"/>
                  <a:pt x="2924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2" name="Google Shape;192;p24"/>
          <p:cNvGrpSpPr/>
          <p:nvPr/>
        </p:nvGrpSpPr>
        <p:grpSpPr>
          <a:xfrm>
            <a:off x="8270174" y="778988"/>
            <a:ext cx="2532513" cy="6078949"/>
            <a:chOff x="2212525" y="397425"/>
            <a:chExt cx="732025" cy="1757125"/>
          </a:xfrm>
        </p:grpSpPr>
        <p:sp>
          <p:nvSpPr>
            <p:cNvPr id="193" name="Google Shape;193;p24"/>
            <p:cNvSpPr/>
            <p:nvPr/>
          </p:nvSpPr>
          <p:spPr>
            <a:xfrm>
              <a:off x="2215200" y="397425"/>
              <a:ext cx="715125" cy="1408775"/>
            </a:xfrm>
            <a:custGeom>
              <a:avLst/>
              <a:gdLst/>
              <a:ahLst/>
              <a:cxnLst/>
              <a:rect l="l" t="t" r="r" b="b"/>
              <a:pathLst>
                <a:path w="28605" h="56351" extrusionOk="0">
                  <a:moveTo>
                    <a:pt x="13319" y="1"/>
                  </a:moveTo>
                  <a:cubicBezTo>
                    <a:pt x="10561" y="1"/>
                    <a:pt x="7823" y="841"/>
                    <a:pt x="5572" y="2721"/>
                  </a:cubicBezTo>
                  <a:cubicBezTo>
                    <a:pt x="0" y="7370"/>
                    <a:pt x="4084" y="31509"/>
                    <a:pt x="3589" y="37012"/>
                  </a:cubicBezTo>
                  <a:cubicBezTo>
                    <a:pt x="3132" y="42084"/>
                    <a:pt x="3677" y="56351"/>
                    <a:pt x="14388" y="56351"/>
                  </a:cubicBezTo>
                  <a:cubicBezTo>
                    <a:pt x="15301" y="56351"/>
                    <a:pt x="16288" y="56247"/>
                    <a:pt x="17354" y="56025"/>
                  </a:cubicBezTo>
                  <a:cubicBezTo>
                    <a:pt x="20637" y="55342"/>
                    <a:pt x="25757" y="54121"/>
                    <a:pt x="26094" y="46209"/>
                  </a:cubicBezTo>
                  <a:cubicBezTo>
                    <a:pt x="26431" y="38298"/>
                    <a:pt x="28604" y="9900"/>
                    <a:pt x="24144" y="4839"/>
                  </a:cubicBezTo>
                  <a:cubicBezTo>
                    <a:pt x="21488" y="1825"/>
                    <a:pt x="17382" y="1"/>
                    <a:pt x="1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4"/>
            <p:cNvSpPr/>
            <p:nvPr/>
          </p:nvSpPr>
          <p:spPr>
            <a:xfrm>
              <a:off x="2552325" y="1249225"/>
              <a:ext cx="383075" cy="406575"/>
            </a:xfrm>
            <a:custGeom>
              <a:avLst/>
              <a:gdLst/>
              <a:ahLst/>
              <a:cxnLst/>
              <a:rect l="l" t="t" r="r" b="b"/>
              <a:pathLst>
                <a:path w="15323" h="16263" extrusionOk="0">
                  <a:moveTo>
                    <a:pt x="8128" y="0"/>
                  </a:moveTo>
                  <a:cubicBezTo>
                    <a:pt x="5158" y="0"/>
                    <a:pt x="2247" y="1758"/>
                    <a:pt x="1506" y="3842"/>
                  </a:cubicBezTo>
                  <a:cubicBezTo>
                    <a:pt x="493" y="6689"/>
                    <a:pt x="1" y="16262"/>
                    <a:pt x="6869" y="16262"/>
                  </a:cubicBezTo>
                  <a:cubicBezTo>
                    <a:pt x="7031" y="16262"/>
                    <a:pt x="7198" y="16257"/>
                    <a:pt x="7369" y="16246"/>
                  </a:cubicBezTo>
                  <a:cubicBezTo>
                    <a:pt x="10300" y="16057"/>
                    <a:pt x="12799" y="15206"/>
                    <a:pt x="13883" y="12120"/>
                  </a:cubicBezTo>
                  <a:cubicBezTo>
                    <a:pt x="14968" y="9034"/>
                    <a:pt x="15322" y="3205"/>
                    <a:pt x="11572" y="928"/>
                  </a:cubicBezTo>
                  <a:cubicBezTo>
                    <a:pt x="10504" y="280"/>
                    <a:pt x="9311" y="0"/>
                    <a:pt x="8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4"/>
            <p:cNvSpPr/>
            <p:nvPr/>
          </p:nvSpPr>
          <p:spPr>
            <a:xfrm>
              <a:off x="2541025" y="876750"/>
              <a:ext cx="105850" cy="1277800"/>
            </a:xfrm>
            <a:custGeom>
              <a:avLst/>
              <a:gdLst/>
              <a:ahLst/>
              <a:cxnLst/>
              <a:rect l="l" t="t" r="r" b="b"/>
              <a:pathLst>
                <a:path w="4234" h="51112" extrusionOk="0">
                  <a:moveTo>
                    <a:pt x="1457" y="0"/>
                  </a:moveTo>
                  <a:lnTo>
                    <a:pt x="1" y="51112"/>
                  </a:lnTo>
                  <a:lnTo>
                    <a:pt x="4233" y="51112"/>
                  </a:lnTo>
                  <a:lnTo>
                    <a:pt x="2779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4"/>
            <p:cNvSpPr/>
            <p:nvPr/>
          </p:nvSpPr>
          <p:spPr>
            <a:xfrm>
              <a:off x="2378200" y="799575"/>
              <a:ext cx="215025" cy="203175"/>
            </a:xfrm>
            <a:custGeom>
              <a:avLst/>
              <a:gdLst/>
              <a:ahLst/>
              <a:cxnLst/>
              <a:rect l="l" t="t" r="r" b="b"/>
              <a:pathLst>
                <a:path w="8601" h="8127" extrusionOk="0">
                  <a:moveTo>
                    <a:pt x="2439" y="1"/>
                  </a:moveTo>
                  <a:lnTo>
                    <a:pt x="660" y="569"/>
                  </a:lnTo>
                  <a:cubicBezTo>
                    <a:pt x="660" y="569"/>
                    <a:pt x="0" y="6783"/>
                    <a:pt x="8525" y="8126"/>
                  </a:cubicBezTo>
                  <a:lnTo>
                    <a:pt x="8601" y="6586"/>
                  </a:lnTo>
                  <a:lnTo>
                    <a:pt x="8601" y="6586"/>
                  </a:lnTo>
                  <a:cubicBezTo>
                    <a:pt x="8601" y="6586"/>
                    <a:pt x="8556" y="6588"/>
                    <a:pt x="8475" y="6588"/>
                  </a:cubicBezTo>
                  <a:cubicBezTo>
                    <a:pt x="7527" y="6588"/>
                    <a:pt x="1556" y="6338"/>
                    <a:pt x="2439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4"/>
            <p:cNvSpPr/>
            <p:nvPr/>
          </p:nvSpPr>
          <p:spPr>
            <a:xfrm>
              <a:off x="2378200" y="1305450"/>
              <a:ext cx="215025" cy="203200"/>
            </a:xfrm>
            <a:custGeom>
              <a:avLst/>
              <a:gdLst/>
              <a:ahLst/>
              <a:cxnLst/>
              <a:rect l="l" t="t" r="r" b="b"/>
              <a:pathLst>
                <a:path w="8601" h="8128" extrusionOk="0">
                  <a:moveTo>
                    <a:pt x="2439" y="1"/>
                  </a:moveTo>
                  <a:lnTo>
                    <a:pt x="660" y="569"/>
                  </a:lnTo>
                  <a:cubicBezTo>
                    <a:pt x="660" y="569"/>
                    <a:pt x="0" y="6783"/>
                    <a:pt x="8525" y="8127"/>
                  </a:cubicBezTo>
                  <a:lnTo>
                    <a:pt x="8601" y="6586"/>
                  </a:lnTo>
                  <a:lnTo>
                    <a:pt x="8601" y="6586"/>
                  </a:lnTo>
                  <a:cubicBezTo>
                    <a:pt x="8601" y="6586"/>
                    <a:pt x="8556" y="6588"/>
                    <a:pt x="8475" y="6588"/>
                  </a:cubicBezTo>
                  <a:cubicBezTo>
                    <a:pt x="7527" y="6588"/>
                    <a:pt x="1556" y="6338"/>
                    <a:pt x="2439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4"/>
            <p:cNvSpPr/>
            <p:nvPr/>
          </p:nvSpPr>
          <p:spPr>
            <a:xfrm>
              <a:off x="2591175" y="994675"/>
              <a:ext cx="222025" cy="178950"/>
            </a:xfrm>
            <a:custGeom>
              <a:avLst/>
              <a:gdLst/>
              <a:ahLst/>
              <a:cxnLst/>
              <a:rect l="l" t="t" r="r" b="b"/>
              <a:pathLst>
                <a:path w="8881" h="7158" extrusionOk="0">
                  <a:moveTo>
                    <a:pt x="7204" y="0"/>
                  </a:moveTo>
                  <a:cubicBezTo>
                    <a:pt x="7167" y="5028"/>
                    <a:pt x="3490" y="5722"/>
                    <a:pt x="1461" y="5722"/>
                  </a:cubicBezTo>
                  <a:cubicBezTo>
                    <a:pt x="686" y="5722"/>
                    <a:pt x="151" y="5621"/>
                    <a:pt x="151" y="5621"/>
                  </a:cubicBezTo>
                  <a:lnTo>
                    <a:pt x="1" y="7157"/>
                  </a:lnTo>
                  <a:cubicBezTo>
                    <a:pt x="8631" y="7067"/>
                    <a:pt x="8880" y="821"/>
                    <a:pt x="8880" y="821"/>
                  </a:cubicBezTo>
                  <a:lnTo>
                    <a:pt x="720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4"/>
            <p:cNvSpPr/>
            <p:nvPr/>
          </p:nvSpPr>
          <p:spPr>
            <a:xfrm>
              <a:off x="2602900" y="1124375"/>
              <a:ext cx="148250" cy="205900"/>
            </a:xfrm>
            <a:custGeom>
              <a:avLst/>
              <a:gdLst/>
              <a:ahLst/>
              <a:cxnLst/>
              <a:rect l="l" t="t" r="r" b="b"/>
              <a:pathLst>
                <a:path w="5930" h="8236" extrusionOk="0">
                  <a:moveTo>
                    <a:pt x="5568" y="0"/>
                  </a:moveTo>
                  <a:lnTo>
                    <a:pt x="4350" y="22"/>
                  </a:lnTo>
                  <a:cubicBezTo>
                    <a:pt x="4878" y="6529"/>
                    <a:pt x="491" y="6697"/>
                    <a:pt x="38" y="6697"/>
                  </a:cubicBezTo>
                  <a:cubicBezTo>
                    <a:pt x="13" y="6697"/>
                    <a:pt x="0" y="6696"/>
                    <a:pt x="0" y="6696"/>
                  </a:cubicBezTo>
                  <a:lnTo>
                    <a:pt x="0" y="6696"/>
                  </a:lnTo>
                  <a:lnTo>
                    <a:pt x="30" y="8235"/>
                  </a:lnTo>
                  <a:cubicBezTo>
                    <a:pt x="5930" y="6764"/>
                    <a:pt x="5568" y="0"/>
                    <a:pt x="5568" y="0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4"/>
            <p:cNvSpPr/>
            <p:nvPr/>
          </p:nvSpPr>
          <p:spPr>
            <a:xfrm>
              <a:off x="2602900" y="1377450"/>
              <a:ext cx="148250" cy="205900"/>
            </a:xfrm>
            <a:custGeom>
              <a:avLst/>
              <a:gdLst/>
              <a:ahLst/>
              <a:cxnLst/>
              <a:rect l="l" t="t" r="r" b="b"/>
              <a:pathLst>
                <a:path w="5930" h="8236" extrusionOk="0">
                  <a:moveTo>
                    <a:pt x="5568" y="0"/>
                  </a:moveTo>
                  <a:lnTo>
                    <a:pt x="4350" y="22"/>
                  </a:lnTo>
                  <a:cubicBezTo>
                    <a:pt x="4878" y="6529"/>
                    <a:pt x="491" y="6697"/>
                    <a:pt x="38" y="6697"/>
                  </a:cubicBezTo>
                  <a:cubicBezTo>
                    <a:pt x="13" y="6697"/>
                    <a:pt x="0" y="6696"/>
                    <a:pt x="0" y="6696"/>
                  </a:cubicBezTo>
                  <a:lnTo>
                    <a:pt x="0" y="6696"/>
                  </a:lnTo>
                  <a:lnTo>
                    <a:pt x="30" y="8235"/>
                  </a:lnTo>
                  <a:cubicBezTo>
                    <a:pt x="5930" y="6763"/>
                    <a:pt x="5568" y="0"/>
                    <a:pt x="5568" y="0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4"/>
            <p:cNvSpPr/>
            <p:nvPr/>
          </p:nvSpPr>
          <p:spPr>
            <a:xfrm>
              <a:off x="2212525" y="440650"/>
              <a:ext cx="383075" cy="462300"/>
            </a:xfrm>
            <a:custGeom>
              <a:avLst/>
              <a:gdLst/>
              <a:ahLst/>
              <a:cxnLst/>
              <a:rect l="l" t="t" r="r" b="b"/>
              <a:pathLst>
                <a:path w="15323" h="18492" extrusionOk="0">
                  <a:moveTo>
                    <a:pt x="8128" y="1"/>
                  </a:moveTo>
                  <a:cubicBezTo>
                    <a:pt x="5159" y="1"/>
                    <a:pt x="2247" y="2000"/>
                    <a:pt x="1506" y="4369"/>
                  </a:cubicBezTo>
                  <a:cubicBezTo>
                    <a:pt x="493" y="7606"/>
                    <a:pt x="1" y="18492"/>
                    <a:pt x="6868" y="18492"/>
                  </a:cubicBezTo>
                  <a:cubicBezTo>
                    <a:pt x="7031" y="18492"/>
                    <a:pt x="7198" y="18485"/>
                    <a:pt x="7369" y="18473"/>
                  </a:cubicBezTo>
                  <a:cubicBezTo>
                    <a:pt x="10299" y="18259"/>
                    <a:pt x="12799" y="17291"/>
                    <a:pt x="13883" y="13782"/>
                  </a:cubicBezTo>
                  <a:cubicBezTo>
                    <a:pt x="14968" y="10273"/>
                    <a:pt x="15322" y="3645"/>
                    <a:pt x="11572" y="1056"/>
                  </a:cubicBezTo>
                  <a:cubicBezTo>
                    <a:pt x="10504" y="318"/>
                    <a:pt x="9312" y="1"/>
                    <a:pt x="8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4"/>
            <p:cNvSpPr/>
            <p:nvPr/>
          </p:nvSpPr>
          <p:spPr>
            <a:xfrm>
              <a:off x="2678050" y="709000"/>
              <a:ext cx="266500" cy="321725"/>
            </a:xfrm>
            <a:custGeom>
              <a:avLst/>
              <a:gdLst/>
              <a:ahLst/>
              <a:cxnLst/>
              <a:rect l="l" t="t" r="r" b="b"/>
              <a:pathLst>
                <a:path w="10660" h="12869" extrusionOk="0">
                  <a:moveTo>
                    <a:pt x="5655" y="1"/>
                  </a:moveTo>
                  <a:cubicBezTo>
                    <a:pt x="3588" y="1"/>
                    <a:pt x="1562" y="1391"/>
                    <a:pt x="1046" y="3040"/>
                  </a:cubicBezTo>
                  <a:cubicBezTo>
                    <a:pt x="343" y="5294"/>
                    <a:pt x="0" y="12869"/>
                    <a:pt x="4779" y="12869"/>
                  </a:cubicBezTo>
                  <a:cubicBezTo>
                    <a:pt x="4892" y="12869"/>
                    <a:pt x="5008" y="12864"/>
                    <a:pt x="5127" y="12856"/>
                  </a:cubicBezTo>
                  <a:cubicBezTo>
                    <a:pt x="7167" y="12706"/>
                    <a:pt x="8906" y="12032"/>
                    <a:pt x="9660" y="9590"/>
                  </a:cubicBezTo>
                  <a:cubicBezTo>
                    <a:pt x="10414" y="7147"/>
                    <a:pt x="10660" y="2536"/>
                    <a:pt x="8052" y="735"/>
                  </a:cubicBezTo>
                  <a:cubicBezTo>
                    <a:pt x="7308" y="221"/>
                    <a:pt x="6478" y="1"/>
                    <a:pt x="56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4"/>
            <p:cNvSpPr/>
            <p:nvPr/>
          </p:nvSpPr>
          <p:spPr>
            <a:xfrm>
              <a:off x="2237300" y="1033175"/>
              <a:ext cx="266525" cy="321700"/>
            </a:xfrm>
            <a:custGeom>
              <a:avLst/>
              <a:gdLst/>
              <a:ahLst/>
              <a:cxnLst/>
              <a:rect l="l" t="t" r="r" b="b"/>
              <a:pathLst>
                <a:path w="10661" h="12868" extrusionOk="0">
                  <a:moveTo>
                    <a:pt x="5655" y="0"/>
                  </a:moveTo>
                  <a:cubicBezTo>
                    <a:pt x="3589" y="0"/>
                    <a:pt x="1563" y="1391"/>
                    <a:pt x="1047" y="3040"/>
                  </a:cubicBezTo>
                  <a:cubicBezTo>
                    <a:pt x="344" y="5292"/>
                    <a:pt x="1" y="12867"/>
                    <a:pt x="4779" y="12867"/>
                  </a:cubicBezTo>
                  <a:cubicBezTo>
                    <a:pt x="4893" y="12867"/>
                    <a:pt x="5009" y="12863"/>
                    <a:pt x="5128" y="12854"/>
                  </a:cubicBezTo>
                  <a:cubicBezTo>
                    <a:pt x="7168" y="12705"/>
                    <a:pt x="8906" y="12033"/>
                    <a:pt x="9660" y="9590"/>
                  </a:cubicBezTo>
                  <a:cubicBezTo>
                    <a:pt x="10415" y="7148"/>
                    <a:pt x="10660" y="2534"/>
                    <a:pt x="8052" y="734"/>
                  </a:cubicBezTo>
                  <a:cubicBezTo>
                    <a:pt x="7309" y="221"/>
                    <a:pt x="6479" y="0"/>
                    <a:pt x="56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4" name="Google Shape;204;p24"/>
          <p:cNvGrpSpPr/>
          <p:nvPr/>
        </p:nvGrpSpPr>
        <p:grpSpPr>
          <a:xfrm>
            <a:off x="8336438" y="6409198"/>
            <a:ext cx="1244085" cy="448812"/>
            <a:chOff x="2842350" y="1975750"/>
            <a:chExt cx="495625" cy="178800"/>
          </a:xfrm>
        </p:grpSpPr>
        <p:sp>
          <p:nvSpPr>
            <p:cNvPr id="205" name="Google Shape;205;p24"/>
            <p:cNvSpPr/>
            <p:nvPr/>
          </p:nvSpPr>
          <p:spPr>
            <a:xfrm>
              <a:off x="2921200" y="1975750"/>
              <a:ext cx="357550" cy="178800"/>
            </a:xfrm>
            <a:custGeom>
              <a:avLst/>
              <a:gdLst/>
              <a:ahLst/>
              <a:cxnLst/>
              <a:rect l="l" t="t" r="r" b="b"/>
              <a:pathLst>
                <a:path w="14302" h="7152" extrusionOk="0">
                  <a:moveTo>
                    <a:pt x="7151" y="1"/>
                  </a:moveTo>
                  <a:cubicBezTo>
                    <a:pt x="3203" y="1"/>
                    <a:pt x="1" y="3201"/>
                    <a:pt x="1" y="7152"/>
                  </a:cubicBezTo>
                  <a:lnTo>
                    <a:pt x="14300" y="7152"/>
                  </a:lnTo>
                  <a:cubicBezTo>
                    <a:pt x="14301" y="3204"/>
                    <a:pt x="11101" y="1"/>
                    <a:pt x="7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2842350" y="2046775"/>
              <a:ext cx="215525" cy="107775"/>
            </a:xfrm>
            <a:custGeom>
              <a:avLst/>
              <a:gdLst/>
              <a:ahLst/>
              <a:cxnLst/>
              <a:rect l="l" t="t" r="r" b="b"/>
              <a:pathLst>
                <a:path w="8621" h="4311" extrusionOk="0">
                  <a:moveTo>
                    <a:pt x="4311" y="0"/>
                  </a:moveTo>
                  <a:cubicBezTo>
                    <a:pt x="1929" y="0"/>
                    <a:pt x="1" y="1929"/>
                    <a:pt x="1" y="4311"/>
                  </a:cubicBezTo>
                  <a:lnTo>
                    <a:pt x="8620" y="4311"/>
                  </a:lnTo>
                  <a:cubicBezTo>
                    <a:pt x="8620" y="1929"/>
                    <a:pt x="6690" y="0"/>
                    <a:pt x="43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2978225" y="2078525"/>
              <a:ext cx="152025" cy="76025"/>
            </a:xfrm>
            <a:custGeom>
              <a:avLst/>
              <a:gdLst/>
              <a:ahLst/>
              <a:cxnLst/>
              <a:rect l="l" t="t" r="r" b="b"/>
              <a:pathLst>
                <a:path w="6081" h="3041" extrusionOk="0">
                  <a:moveTo>
                    <a:pt x="3041" y="0"/>
                  </a:moveTo>
                  <a:cubicBezTo>
                    <a:pt x="1362" y="0"/>
                    <a:pt x="0" y="1361"/>
                    <a:pt x="0" y="3041"/>
                  </a:cubicBezTo>
                  <a:lnTo>
                    <a:pt x="6080" y="3041"/>
                  </a:lnTo>
                  <a:cubicBezTo>
                    <a:pt x="6080" y="1361"/>
                    <a:pt x="4720" y="0"/>
                    <a:pt x="30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3196625" y="2083875"/>
              <a:ext cx="141350" cy="70675"/>
            </a:xfrm>
            <a:custGeom>
              <a:avLst/>
              <a:gdLst/>
              <a:ahLst/>
              <a:cxnLst/>
              <a:rect l="l" t="t" r="r" b="b"/>
              <a:pathLst>
                <a:path w="5654" h="2827" extrusionOk="0">
                  <a:moveTo>
                    <a:pt x="2825" y="1"/>
                  </a:moveTo>
                  <a:cubicBezTo>
                    <a:pt x="1265" y="1"/>
                    <a:pt x="1" y="1265"/>
                    <a:pt x="1" y="2827"/>
                  </a:cubicBezTo>
                  <a:lnTo>
                    <a:pt x="5653" y="2827"/>
                  </a:lnTo>
                  <a:cubicBezTo>
                    <a:pt x="5651" y="1265"/>
                    <a:pt x="4387" y="1"/>
                    <a:pt x="28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" name="Google Shape;209;p24"/>
          <p:cNvGrpSpPr/>
          <p:nvPr/>
        </p:nvGrpSpPr>
        <p:grpSpPr>
          <a:xfrm>
            <a:off x="9848303" y="5940949"/>
            <a:ext cx="1795723" cy="916916"/>
            <a:chOff x="4613725" y="1883775"/>
            <a:chExt cx="530275" cy="270775"/>
          </a:xfrm>
        </p:grpSpPr>
        <p:sp>
          <p:nvSpPr>
            <p:cNvPr id="210" name="Google Shape;210;p24"/>
            <p:cNvSpPr/>
            <p:nvPr/>
          </p:nvSpPr>
          <p:spPr>
            <a:xfrm>
              <a:off x="4613725" y="2041825"/>
              <a:ext cx="127325" cy="112725"/>
            </a:xfrm>
            <a:custGeom>
              <a:avLst/>
              <a:gdLst/>
              <a:ahLst/>
              <a:cxnLst/>
              <a:rect l="l" t="t" r="r" b="b"/>
              <a:pathLst>
                <a:path w="5093" h="4509" extrusionOk="0">
                  <a:moveTo>
                    <a:pt x="4136" y="0"/>
                  </a:moveTo>
                  <a:cubicBezTo>
                    <a:pt x="2207" y="0"/>
                    <a:pt x="571" y="1890"/>
                    <a:pt x="0" y="4509"/>
                  </a:cubicBezTo>
                  <a:lnTo>
                    <a:pt x="2449" y="4509"/>
                  </a:lnTo>
                  <a:cubicBezTo>
                    <a:pt x="3133" y="2905"/>
                    <a:pt x="4037" y="1534"/>
                    <a:pt x="5093" y="490"/>
                  </a:cubicBezTo>
                  <a:cubicBezTo>
                    <a:pt x="5054" y="373"/>
                    <a:pt x="5019" y="251"/>
                    <a:pt x="4986" y="126"/>
                  </a:cubicBezTo>
                  <a:cubicBezTo>
                    <a:pt x="4712" y="45"/>
                    <a:pt x="4427" y="0"/>
                    <a:pt x="41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4"/>
            <p:cNvSpPr/>
            <p:nvPr/>
          </p:nvSpPr>
          <p:spPr>
            <a:xfrm>
              <a:off x="4731900" y="1883775"/>
              <a:ext cx="219500" cy="238925"/>
            </a:xfrm>
            <a:custGeom>
              <a:avLst/>
              <a:gdLst/>
              <a:ahLst/>
              <a:cxnLst/>
              <a:rect l="l" t="t" r="r" b="b"/>
              <a:pathLst>
                <a:path w="8780" h="9557" extrusionOk="0">
                  <a:moveTo>
                    <a:pt x="4671" y="0"/>
                  </a:moveTo>
                  <a:cubicBezTo>
                    <a:pt x="2091" y="0"/>
                    <a:pt x="0" y="3148"/>
                    <a:pt x="0" y="7032"/>
                  </a:cubicBezTo>
                  <a:cubicBezTo>
                    <a:pt x="0" y="7843"/>
                    <a:pt x="92" y="8562"/>
                    <a:pt x="260" y="9193"/>
                  </a:cubicBezTo>
                  <a:cubicBezTo>
                    <a:pt x="294" y="9317"/>
                    <a:pt x="328" y="9439"/>
                    <a:pt x="368" y="9557"/>
                  </a:cubicBezTo>
                  <a:cubicBezTo>
                    <a:pt x="1648" y="8293"/>
                    <a:pt x="3158" y="7506"/>
                    <a:pt x="4784" y="7370"/>
                  </a:cubicBezTo>
                  <a:cubicBezTo>
                    <a:pt x="5749" y="5479"/>
                    <a:pt x="7160" y="4133"/>
                    <a:pt x="8780" y="3687"/>
                  </a:cubicBezTo>
                  <a:cubicBezTo>
                    <a:pt x="7988" y="1492"/>
                    <a:pt x="6445" y="0"/>
                    <a:pt x="46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4"/>
            <p:cNvSpPr/>
            <p:nvPr/>
          </p:nvSpPr>
          <p:spPr>
            <a:xfrm>
              <a:off x="4851500" y="1903225"/>
              <a:ext cx="292500" cy="251325"/>
            </a:xfrm>
            <a:custGeom>
              <a:avLst/>
              <a:gdLst/>
              <a:ahLst/>
              <a:cxnLst/>
              <a:rect l="l" t="t" r="r" b="b"/>
              <a:pathLst>
                <a:path w="11700" h="10053" extrusionOk="0">
                  <a:moveTo>
                    <a:pt x="5176" y="0"/>
                  </a:moveTo>
                  <a:cubicBezTo>
                    <a:pt x="4773" y="0"/>
                    <a:pt x="4378" y="58"/>
                    <a:pt x="3995" y="163"/>
                  </a:cubicBezTo>
                  <a:cubicBezTo>
                    <a:pt x="2375" y="610"/>
                    <a:pt x="963" y="1956"/>
                    <a:pt x="0" y="3847"/>
                  </a:cubicBezTo>
                  <a:cubicBezTo>
                    <a:pt x="166" y="3834"/>
                    <a:pt x="333" y="3825"/>
                    <a:pt x="502" y="3825"/>
                  </a:cubicBezTo>
                  <a:cubicBezTo>
                    <a:pt x="3677" y="3825"/>
                    <a:pt x="6466" y="6308"/>
                    <a:pt x="8062" y="10053"/>
                  </a:cubicBezTo>
                  <a:lnTo>
                    <a:pt x="11695" y="10053"/>
                  </a:lnTo>
                  <a:cubicBezTo>
                    <a:pt x="11697" y="9976"/>
                    <a:pt x="11699" y="9900"/>
                    <a:pt x="11699" y="9822"/>
                  </a:cubicBezTo>
                  <a:cubicBezTo>
                    <a:pt x="11699" y="4397"/>
                    <a:pt x="8779" y="0"/>
                    <a:pt x="5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24"/>
            <p:cNvSpPr/>
            <p:nvPr/>
          </p:nvSpPr>
          <p:spPr>
            <a:xfrm>
              <a:off x="4674975" y="1998850"/>
              <a:ext cx="378075" cy="155700"/>
            </a:xfrm>
            <a:custGeom>
              <a:avLst/>
              <a:gdLst/>
              <a:ahLst/>
              <a:cxnLst/>
              <a:rect l="l" t="t" r="r" b="b"/>
              <a:pathLst>
                <a:path w="15123" h="6228" extrusionOk="0">
                  <a:moveTo>
                    <a:pt x="7563" y="0"/>
                  </a:moveTo>
                  <a:cubicBezTo>
                    <a:pt x="7394" y="0"/>
                    <a:pt x="7227" y="8"/>
                    <a:pt x="7061" y="22"/>
                  </a:cubicBezTo>
                  <a:cubicBezTo>
                    <a:pt x="5436" y="156"/>
                    <a:pt x="3926" y="943"/>
                    <a:pt x="2645" y="2209"/>
                  </a:cubicBezTo>
                  <a:cubicBezTo>
                    <a:pt x="1587" y="3253"/>
                    <a:pt x="684" y="4624"/>
                    <a:pt x="0" y="6228"/>
                  </a:cubicBezTo>
                  <a:lnTo>
                    <a:pt x="15123" y="6228"/>
                  </a:lnTo>
                  <a:cubicBezTo>
                    <a:pt x="13525" y="2483"/>
                    <a:pt x="10737" y="0"/>
                    <a:pt x="75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24"/>
          <p:cNvSpPr/>
          <p:nvPr/>
        </p:nvSpPr>
        <p:spPr>
          <a:xfrm>
            <a:off x="6270559" y="49659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24"/>
          <p:cNvSpPr/>
          <p:nvPr/>
        </p:nvSpPr>
        <p:spPr>
          <a:xfrm>
            <a:off x="4884573" y="852369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24"/>
          <p:cNvSpPr/>
          <p:nvPr/>
        </p:nvSpPr>
        <p:spPr>
          <a:xfrm rot="5176962">
            <a:off x="11284107" y="3421700"/>
            <a:ext cx="361548" cy="209205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24"/>
          <p:cNvSpPr/>
          <p:nvPr/>
        </p:nvSpPr>
        <p:spPr>
          <a:xfrm rot="-3556209">
            <a:off x="7277827" y="1923188"/>
            <a:ext cx="240364" cy="378693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8" name="Google Shape;218;p24"/>
          <p:cNvGrpSpPr/>
          <p:nvPr/>
        </p:nvGrpSpPr>
        <p:grpSpPr>
          <a:xfrm>
            <a:off x="7347334" y="5161926"/>
            <a:ext cx="552141" cy="1696068"/>
            <a:chOff x="3188000" y="4225325"/>
            <a:chExt cx="208125" cy="639350"/>
          </a:xfrm>
        </p:grpSpPr>
        <p:sp>
          <p:nvSpPr>
            <p:cNvPr id="219" name="Google Shape;219;p24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24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4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4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4307204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274557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6252581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9561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76798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416834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04578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68832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23348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1068345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17525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image" Target="../media/image3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13" Type="http://schemas.openxmlformats.org/officeDocument/2006/relationships/slideLayout" Target="../slideLayouts/slideLayout150.xml"/><Relationship Id="rId18" Type="http://schemas.openxmlformats.org/officeDocument/2006/relationships/slideLayout" Target="../slideLayouts/slideLayout155.xml"/><Relationship Id="rId26" Type="http://schemas.openxmlformats.org/officeDocument/2006/relationships/theme" Target="../theme/theme11.xml"/><Relationship Id="rId3" Type="http://schemas.openxmlformats.org/officeDocument/2006/relationships/slideLayout" Target="../slideLayouts/slideLayout140.xml"/><Relationship Id="rId21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49.xml"/><Relationship Id="rId17" Type="http://schemas.openxmlformats.org/officeDocument/2006/relationships/slideLayout" Target="../slideLayouts/slideLayout154.xml"/><Relationship Id="rId25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139.xml"/><Relationship Id="rId16" Type="http://schemas.openxmlformats.org/officeDocument/2006/relationships/slideLayout" Target="../slideLayouts/slideLayout153.xml"/><Relationship Id="rId20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24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42.xml"/><Relationship Id="rId15" Type="http://schemas.openxmlformats.org/officeDocument/2006/relationships/slideLayout" Target="../slideLayouts/slideLayout152.xml"/><Relationship Id="rId23" Type="http://schemas.openxmlformats.org/officeDocument/2006/relationships/slideLayout" Target="../slideLayouts/slideLayout160.xml"/><Relationship Id="rId28" Type="http://schemas.openxmlformats.org/officeDocument/2006/relationships/audio" Target="../media/audio1.wav"/><Relationship Id="rId10" Type="http://schemas.openxmlformats.org/officeDocument/2006/relationships/slideLayout" Target="../slideLayouts/slideLayout147.xml"/><Relationship Id="rId19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Relationship Id="rId14" Type="http://schemas.openxmlformats.org/officeDocument/2006/relationships/slideLayout" Target="../slideLayouts/slideLayout151.xml"/><Relationship Id="rId22" Type="http://schemas.openxmlformats.org/officeDocument/2006/relationships/slideLayout" Target="../slideLayouts/slideLayout159.xml"/><Relationship Id="rId27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2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49.xml"/><Relationship Id="rId3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31.xml"/><Relationship Id="rId34" Type="http://schemas.openxmlformats.org/officeDocument/2006/relationships/slideLayout" Target="../slideLayouts/slideLayout44.xml"/><Relationship Id="rId42" Type="http://schemas.openxmlformats.org/officeDocument/2006/relationships/slideLayout" Target="../slideLayouts/slideLayout52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35.xml"/><Relationship Id="rId33" Type="http://schemas.openxmlformats.org/officeDocument/2006/relationships/slideLayout" Target="../slideLayouts/slideLayout43.xml"/><Relationship Id="rId38" Type="http://schemas.openxmlformats.org/officeDocument/2006/relationships/slideLayout" Target="../slideLayouts/slideLayout48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39.xml"/><Relationship Id="rId41" Type="http://schemas.openxmlformats.org/officeDocument/2006/relationships/slideLayout" Target="../slideLayouts/slideLayout51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34.xml"/><Relationship Id="rId32" Type="http://schemas.openxmlformats.org/officeDocument/2006/relationships/slideLayout" Target="../slideLayouts/slideLayout42.xml"/><Relationship Id="rId37" Type="http://schemas.openxmlformats.org/officeDocument/2006/relationships/slideLayout" Target="../slideLayouts/slideLayout47.xml"/><Relationship Id="rId4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33.xml"/><Relationship Id="rId28" Type="http://schemas.openxmlformats.org/officeDocument/2006/relationships/slideLayout" Target="../slideLayouts/slideLayout38.xml"/><Relationship Id="rId36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41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2.xml"/><Relationship Id="rId27" Type="http://schemas.openxmlformats.org/officeDocument/2006/relationships/slideLayout" Target="../slideLayouts/slideLayout37.xml"/><Relationship Id="rId30" Type="http://schemas.openxmlformats.org/officeDocument/2006/relationships/slideLayout" Target="../slideLayouts/slideLayout40.xml"/><Relationship Id="rId35" Type="http://schemas.openxmlformats.org/officeDocument/2006/relationships/slideLayout" Target="../slideLayouts/slideLayout45.xml"/><Relationship Id="rId43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9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78.xml"/><Relationship Id="rId9" Type="http://schemas.openxmlformats.org/officeDocument/2006/relationships/audio" Target="../media/audio1.wav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4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70785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29036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71810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  <p:sldLayoutId id="2147483834" r:id="rId15"/>
    <p:sldLayoutId id="2147483835" r:id="rId16"/>
    <p:sldLayoutId id="2147483836" r:id="rId17"/>
    <p:sldLayoutId id="2147483837" r:id="rId18"/>
    <p:sldLayoutId id="2147483838" r:id="rId19"/>
    <p:sldLayoutId id="2147483839" r:id="rId20"/>
    <p:sldLayoutId id="2147483840" r:id="rId21"/>
    <p:sldLayoutId id="2147483841" r:id="rId22"/>
    <p:sldLayoutId id="2147483842" r:id="rId23"/>
    <p:sldLayoutId id="2147483843" r:id="rId24"/>
    <p:sldLayoutId id="2147483844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5537" y="593422"/>
            <a:ext cx="10541695" cy="763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5537" y="1915165"/>
            <a:ext cx="10541695" cy="4176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●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○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■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●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○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■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●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○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■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51108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  <p:sldLayoutId id="2147483704" r:id="rId29"/>
    <p:sldLayoutId id="2147483705" r:id="rId30"/>
    <p:sldLayoutId id="2147483706" r:id="rId31"/>
    <p:sldLayoutId id="2147483707" r:id="rId32"/>
    <p:sldLayoutId id="2147483708" r:id="rId33"/>
    <p:sldLayoutId id="2147483709" r:id="rId34"/>
    <p:sldLayoutId id="2147483710" r:id="rId35"/>
    <p:sldLayoutId id="2147483711" r:id="rId36"/>
    <p:sldLayoutId id="2147483712" r:id="rId37"/>
    <p:sldLayoutId id="2147483713" r:id="rId38"/>
    <p:sldLayoutId id="2147483714" r:id="rId39"/>
    <p:sldLayoutId id="2147483715" r:id="rId40"/>
    <p:sldLayoutId id="2147483716" r:id="rId41"/>
    <p:sldLayoutId id="2147483717" r:id="rId4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3E066-D25A-4E40-8432-67C003ABB352}" type="datetimeFigureOut">
              <a:rPr lang="en-US" smtClean="0"/>
              <a:t>5/20/2023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005F0-89E6-4B19-A170-4FF857CFF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80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9EE796-DB48-491A-A421-457B382CF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3A47C-8F9F-4ACD-9B05-DC84557B0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7990A9-05B1-47B1-9DB6-1F2A2484B0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B8ECC-59DC-41F3-96C2-C65472C058FF}" type="datetimeFigureOut">
              <a:rPr lang="ru-RU" smtClean="0"/>
              <a:t>20.05.2023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DB8BBE-A344-4C46-8E95-D0E4FCA73F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F33013-84C6-4116-8F66-3CA9D5EB4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BAACF-CD8B-4080-9E31-B7096D74A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951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08196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155922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3603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524561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49374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gif"/><Relationship Id="rId3" Type="http://schemas.openxmlformats.org/officeDocument/2006/relationships/audio" Target="../media/media1.mp3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microsoft.com/office/2007/relationships/media" Target="../media/media1.mp3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8.png"/><Relationship Id="rId24" Type="http://schemas.openxmlformats.org/officeDocument/2006/relationships/image" Target="../media/image21.emf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jpe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slideLayout" Target="../slideLayouts/slideLayout75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comments" Target="../comments/comment3.xml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10.xml"/><Relationship Id="rId6" Type="http://schemas.openxmlformats.org/officeDocument/2006/relationships/image" Target="../media/image28.png"/><Relationship Id="rId5" Type="http://schemas.openxmlformats.org/officeDocument/2006/relationships/image" Target="../media/image40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1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28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media3.mp3"/><Relationship Id="rId7" Type="http://schemas.openxmlformats.org/officeDocument/2006/relationships/image" Target="../media/image42.png"/><Relationship Id="rId2" Type="http://schemas.microsoft.com/office/2007/relationships/media" Target="../media/media3.mp3"/><Relationship Id="rId1" Type="http://schemas.openxmlformats.org/officeDocument/2006/relationships/tags" Target="../tags/tag12.xml"/><Relationship Id="rId6" Type="http://schemas.openxmlformats.org/officeDocument/2006/relationships/audio" Target="../media/audio1.wav"/><Relationship Id="rId11" Type="http://schemas.openxmlformats.org/officeDocument/2006/relationships/image" Target="../media/image44.png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2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13.xml"/><Relationship Id="rId5" Type="http://schemas.openxmlformats.org/officeDocument/2006/relationships/image" Target="../media/image28.png"/><Relationship Id="rId4" Type="http://schemas.openxmlformats.org/officeDocument/2006/relationships/image" Target="../media/image45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50.png"/><Relationship Id="rId3" Type="http://schemas.openxmlformats.org/officeDocument/2006/relationships/audio" Target="../media/media4.mp3"/><Relationship Id="rId7" Type="http://schemas.openxmlformats.org/officeDocument/2006/relationships/audio" Target="../media/audio1.wav"/><Relationship Id="rId12" Type="http://schemas.openxmlformats.org/officeDocument/2006/relationships/image" Target="../media/image49.png"/><Relationship Id="rId2" Type="http://schemas.microsoft.com/office/2007/relationships/media" Target="../media/media4.mp3"/><Relationship Id="rId16" Type="http://schemas.openxmlformats.org/officeDocument/2006/relationships/image" Target="../media/image44.png"/><Relationship Id="rId1" Type="http://schemas.openxmlformats.org/officeDocument/2006/relationships/tags" Target="../tags/tag14.xml"/><Relationship Id="rId6" Type="http://schemas.openxmlformats.org/officeDocument/2006/relationships/audio" Target="../media/audio2.wav"/><Relationship Id="rId11" Type="http://schemas.openxmlformats.org/officeDocument/2006/relationships/image" Target="../media/image48.png"/><Relationship Id="rId5" Type="http://schemas.openxmlformats.org/officeDocument/2006/relationships/notesSlide" Target="../notesSlides/notesSlide13.xml"/><Relationship Id="rId15" Type="http://schemas.openxmlformats.org/officeDocument/2006/relationships/image" Target="../media/image28.png"/><Relationship Id="rId10" Type="http://schemas.openxmlformats.org/officeDocument/2006/relationships/image" Target="../media/image47.png"/><Relationship Id="rId4" Type="http://schemas.openxmlformats.org/officeDocument/2006/relationships/slideLayout" Target="../slideLayouts/slideLayout70.xml"/><Relationship Id="rId9" Type="http://schemas.openxmlformats.org/officeDocument/2006/relationships/image" Target="../media/image46.png"/><Relationship Id="rId1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28.png"/><Relationship Id="rId3" Type="http://schemas.openxmlformats.org/officeDocument/2006/relationships/audio" Target="../media/media5.mp3"/><Relationship Id="rId7" Type="http://schemas.openxmlformats.org/officeDocument/2006/relationships/audio" Target="../media/audio4.wav"/><Relationship Id="rId12" Type="http://schemas.openxmlformats.org/officeDocument/2006/relationships/image" Target="../media/image53.png"/><Relationship Id="rId2" Type="http://schemas.microsoft.com/office/2007/relationships/media" Target="../media/media5.mp3"/><Relationship Id="rId1" Type="http://schemas.openxmlformats.org/officeDocument/2006/relationships/tags" Target="../tags/tag15.xml"/><Relationship Id="rId6" Type="http://schemas.openxmlformats.org/officeDocument/2006/relationships/audio" Target="../media/audio2.wav"/><Relationship Id="rId11" Type="http://schemas.openxmlformats.org/officeDocument/2006/relationships/image" Target="../media/image52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47.png"/><Relationship Id="rId4" Type="http://schemas.openxmlformats.org/officeDocument/2006/relationships/slideLayout" Target="../slideLayouts/slideLayout70.xml"/><Relationship Id="rId9" Type="http://schemas.openxmlformats.org/officeDocument/2006/relationships/image" Target="../media/image51.png"/><Relationship Id="rId1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28.png"/><Relationship Id="rId3" Type="http://schemas.openxmlformats.org/officeDocument/2006/relationships/audio" Target="../media/media6.mp3"/><Relationship Id="rId7" Type="http://schemas.openxmlformats.org/officeDocument/2006/relationships/audio" Target="../media/audio4.wav"/><Relationship Id="rId12" Type="http://schemas.openxmlformats.org/officeDocument/2006/relationships/image" Target="../media/image53.png"/><Relationship Id="rId2" Type="http://schemas.microsoft.com/office/2007/relationships/media" Target="../media/media6.mp3"/><Relationship Id="rId1" Type="http://schemas.openxmlformats.org/officeDocument/2006/relationships/tags" Target="../tags/tag16.xml"/><Relationship Id="rId6" Type="http://schemas.openxmlformats.org/officeDocument/2006/relationships/audio" Target="../media/audio2.wav"/><Relationship Id="rId11" Type="http://schemas.openxmlformats.org/officeDocument/2006/relationships/image" Target="../media/image49.png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48.png"/><Relationship Id="rId4" Type="http://schemas.openxmlformats.org/officeDocument/2006/relationships/slideLayout" Target="../slideLayouts/slideLayout70.xml"/><Relationship Id="rId9" Type="http://schemas.openxmlformats.org/officeDocument/2006/relationships/image" Target="../media/image51.png"/><Relationship Id="rId1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28.png"/><Relationship Id="rId3" Type="http://schemas.openxmlformats.org/officeDocument/2006/relationships/audio" Target="../media/media7.mp3"/><Relationship Id="rId7" Type="http://schemas.openxmlformats.org/officeDocument/2006/relationships/audio" Target="../media/audio4.wav"/><Relationship Id="rId12" Type="http://schemas.openxmlformats.org/officeDocument/2006/relationships/image" Target="../media/image56.png"/><Relationship Id="rId2" Type="http://schemas.microsoft.com/office/2007/relationships/media" Target="../media/media7.mp3"/><Relationship Id="rId1" Type="http://schemas.openxmlformats.org/officeDocument/2006/relationships/tags" Target="../tags/tag17.xml"/><Relationship Id="rId6" Type="http://schemas.openxmlformats.org/officeDocument/2006/relationships/audio" Target="../media/audio2.wav"/><Relationship Id="rId11" Type="http://schemas.openxmlformats.org/officeDocument/2006/relationships/image" Target="../media/image55.jpeg"/><Relationship Id="rId5" Type="http://schemas.openxmlformats.org/officeDocument/2006/relationships/notesSlide" Target="../notesSlides/notesSlide16.xml"/><Relationship Id="rId10" Type="http://schemas.openxmlformats.org/officeDocument/2006/relationships/image" Target="../media/image54.jpeg"/><Relationship Id="rId4" Type="http://schemas.openxmlformats.org/officeDocument/2006/relationships/slideLayout" Target="../slideLayouts/slideLayout70.xml"/><Relationship Id="rId9" Type="http://schemas.openxmlformats.org/officeDocument/2006/relationships/image" Target="../media/image46.png"/><Relationship Id="rId1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04.xml"/><Relationship Id="rId1" Type="http://schemas.openxmlformats.org/officeDocument/2006/relationships/tags" Target="../tags/tag1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28.png"/><Relationship Id="rId4" Type="http://schemas.openxmlformats.org/officeDocument/2006/relationships/image" Target="../media/image29.png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28.png"/><Relationship Id="rId5" Type="http://schemas.openxmlformats.org/officeDocument/2006/relationships/image" Target="../media/image58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5.wav"/><Relationship Id="rId9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5.wav"/><Relationship Id="rId9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5.wav"/><Relationship Id="rId9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5.wav"/><Relationship Id="rId9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openxmlformats.org/officeDocument/2006/relationships/image" Target="../media/image28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16.xml"/><Relationship Id="rId1" Type="http://schemas.openxmlformats.org/officeDocument/2006/relationships/tags" Target="../tags/tag25.xml"/><Relationship Id="rId6" Type="http://schemas.openxmlformats.org/officeDocument/2006/relationships/image" Target="../media/image30.png"/><Relationship Id="rId11" Type="http://schemas.openxmlformats.org/officeDocument/2006/relationships/image" Target="../media/image28.png"/><Relationship Id="rId5" Type="http://schemas.openxmlformats.org/officeDocument/2006/relationships/image" Target="../media/image29.png"/><Relationship Id="rId10" Type="http://schemas.openxmlformats.org/officeDocument/2006/relationships/image" Target="../media/image61.png"/><Relationship Id="rId4" Type="http://schemas.openxmlformats.org/officeDocument/2006/relationships/audio" Target="../media/audio1.wav"/><Relationship Id="rId9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5" Type="http://schemas.openxmlformats.org/officeDocument/2006/relationships/image" Target="../media/image28.pn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26.xml"/><Relationship Id="rId1" Type="http://schemas.openxmlformats.org/officeDocument/2006/relationships/tags" Target="../tags/tag2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28.png"/><Relationship Id="rId4" Type="http://schemas.openxmlformats.org/officeDocument/2006/relationships/image" Target="../media/image29.png"/><Relationship Id="rId9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6" Type="http://schemas.openxmlformats.org/officeDocument/2006/relationships/image" Target="../media/image28.png"/><Relationship Id="rId5" Type="http://schemas.openxmlformats.org/officeDocument/2006/relationships/image" Target="../media/image64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6" Type="http://schemas.openxmlformats.org/officeDocument/2006/relationships/image" Target="../media/image28.png"/><Relationship Id="rId5" Type="http://schemas.openxmlformats.org/officeDocument/2006/relationships/image" Target="../media/image65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82.xml"/><Relationship Id="rId1" Type="http://schemas.openxmlformats.org/officeDocument/2006/relationships/tags" Target="../tags/tag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28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audio" Target="../media/media8.mp3"/><Relationship Id="rId7" Type="http://schemas.openxmlformats.org/officeDocument/2006/relationships/image" Target="../media/image66.jpeg"/><Relationship Id="rId2" Type="http://schemas.microsoft.com/office/2007/relationships/media" Target="../media/media8.mp3"/><Relationship Id="rId1" Type="http://schemas.openxmlformats.org/officeDocument/2006/relationships/tags" Target="../tags/tag30.xml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notesSlide" Target="../notesSlides/notesSlide29.xml"/><Relationship Id="rId10" Type="http://schemas.openxmlformats.org/officeDocument/2006/relationships/image" Target="../media/image22.png"/><Relationship Id="rId4" Type="http://schemas.openxmlformats.org/officeDocument/2006/relationships/slideLayout" Target="../slideLayouts/slideLayout162.xml"/><Relationship Id="rId9" Type="http://schemas.openxmlformats.org/officeDocument/2006/relationships/image" Target="../media/image68.png"/><Relationship Id="rId1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28.png"/><Relationship Id="rId2" Type="http://schemas.microsoft.com/office/2007/relationships/media" Target="../media/media2.mp4"/><Relationship Id="rId1" Type="http://schemas.openxmlformats.org/officeDocument/2006/relationships/tags" Target="../tags/tag5.xml"/><Relationship Id="rId6" Type="http://schemas.openxmlformats.org/officeDocument/2006/relationships/image" Target="../media/image35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7.xml"/><Relationship Id="rId6" Type="http://schemas.openxmlformats.org/officeDocument/2006/relationships/image" Target="../media/image28.png"/><Relationship Id="rId5" Type="http://schemas.openxmlformats.org/officeDocument/2006/relationships/image" Target="../media/image37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comments" Target="../comments/comment1.xml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8.xml"/><Relationship Id="rId6" Type="http://schemas.openxmlformats.org/officeDocument/2006/relationships/image" Target="../media/image28.png"/><Relationship Id="rId5" Type="http://schemas.openxmlformats.org/officeDocument/2006/relationships/image" Target="../media/image38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comments" Target="../comments/comment2.xml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9.xml"/><Relationship Id="rId6" Type="http://schemas.openxmlformats.org/officeDocument/2006/relationships/image" Target="../media/image28.png"/><Relationship Id="rId5" Type="http://schemas.openxmlformats.org/officeDocument/2006/relationships/image" Target="../media/image39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42" y="2098347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7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11" y="483029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54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9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3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25" y="4580210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70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173407" y="4532990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2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40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1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885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5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891" y="-209863"/>
            <a:ext cx="8329112" cy="4842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76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18333" y="856520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30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91435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09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1" y="4927741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2894539" y="925586"/>
            <a:ext cx="6096000" cy="27598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667" b="1" kern="0" dirty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  <a:t>Unit 1</a:t>
            </a:r>
            <a:br>
              <a:rPr lang="en-US" sz="4667" b="1" kern="0" dirty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</a:br>
            <a:r>
              <a:rPr lang="en-US" sz="4667" b="1" kern="0" dirty="0"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My family</a:t>
            </a:r>
            <a:br>
              <a:rPr lang="en-US" sz="4667" b="1" kern="0" dirty="0"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</a:br>
            <a:r>
              <a:rPr lang="en-US" sz="4000" b="1" kern="0" dirty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  <a:t>Lesson 2 – Task </a:t>
            </a:r>
            <a:r>
              <a:rPr lang="en-US" sz="4000" b="1" kern="0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  <a:t>7,8,9</a:t>
            </a:r>
            <a:r>
              <a:rPr lang="en-US" sz="4000" b="1" kern="0" dirty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  <a:t/>
            </a:r>
            <a:br>
              <a:rPr lang="en-US" sz="4000" b="1" kern="0" dirty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</a:br>
            <a:endParaRPr lang="en-US" sz="4000" b="1" kern="0" dirty="0">
              <a:solidFill>
                <a:srgbClr val="000000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760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2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3F0E15B-030B-4254-B1AB-24600AAD0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hỗ dành sẵn cho Nội dung 4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8C67359F-0B8A-4AF0-B0C0-9F0EECF9CA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75946" y="182880"/>
            <a:ext cx="10559415" cy="6247131"/>
          </a:xfrm>
        </p:spPr>
      </p:pic>
      <p:sp>
        <p:nvSpPr>
          <p:cNvPr id="6" name="Rectangle 31">
            <a:extLst>
              <a:ext uri="{FF2B5EF4-FFF2-40B4-BE49-F238E27FC236}">
                <a16:creationId xmlns:a16="http://schemas.microsoft.com/office/drawing/2014/main" id="{E515A207-CEC4-4BD2-B534-CFCD893C0380}"/>
              </a:ext>
            </a:extLst>
          </p:cNvPr>
          <p:cNvSpPr/>
          <p:nvPr/>
        </p:nvSpPr>
        <p:spPr>
          <a:xfrm>
            <a:off x="1543045" y="22227"/>
            <a:ext cx="2257431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089DA536-4BC5-41D5-8126-6F829D5F7D82}"/>
              </a:ext>
            </a:extLst>
          </p:cNvPr>
          <p:cNvSpPr/>
          <p:nvPr/>
        </p:nvSpPr>
        <p:spPr>
          <a:xfrm>
            <a:off x="3819526" y="22225"/>
            <a:ext cx="2257431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8" name="Rectangle 34">
            <a:extLst>
              <a:ext uri="{FF2B5EF4-FFF2-40B4-BE49-F238E27FC236}">
                <a16:creationId xmlns:a16="http://schemas.microsoft.com/office/drawing/2014/main" id="{319586AC-3504-4195-B2A7-D09179306D28}"/>
              </a:ext>
            </a:extLst>
          </p:cNvPr>
          <p:cNvSpPr/>
          <p:nvPr/>
        </p:nvSpPr>
        <p:spPr>
          <a:xfrm>
            <a:off x="6108690" y="22227"/>
            <a:ext cx="2257431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9" name="Rectangle 35">
            <a:extLst>
              <a:ext uri="{FF2B5EF4-FFF2-40B4-BE49-F238E27FC236}">
                <a16:creationId xmlns:a16="http://schemas.microsoft.com/office/drawing/2014/main" id="{06829077-7FA3-468E-ADB9-49CF8518E267}"/>
              </a:ext>
            </a:extLst>
          </p:cNvPr>
          <p:cNvSpPr/>
          <p:nvPr/>
        </p:nvSpPr>
        <p:spPr>
          <a:xfrm>
            <a:off x="8397870" y="22225"/>
            <a:ext cx="2257431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760BCB02-2C24-4358-87F7-C7BAF57337A9}"/>
              </a:ext>
            </a:extLst>
          </p:cNvPr>
          <p:cNvSpPr/>
          <p:nvPr/>
        </p:nvSpPr>
        <p:spPr>
          <a:xfrm>
            <a:off x="1536701" y="1714500"/>
            <a:ext cx="2257431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1" name="Rectangle 37">
            <a:extLst>
              <a:ext uri="{FF2B5EF4-FFF2-40B4-BE49-F238E27FC236}">
                <a16:creationId xmlns:a16="http://schemas.microsoft.com/office/drawing/2014/main" id="{3E76306C-E3D6-4FF4-8EC6-C52163FDBFC1}"/>
              </a:ext>
            </a:extLst>
          </p:cNvPr>
          <p:cNvSpPr/>
          <p:nvPr/>
        </p:nvSpPr>
        <p:spPr>
          <a:xfrm>
            <a:off x="3825882" y="1714500"/>
            <a:ext cx="2257431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2" name="Rectangle 38">
            <a:extLst>
              <a:ext uri="{FF2B5EF4-FFF2-40B4-BE49-F238E27FC236}">
                <a16:creationId xmlns:a16="http://schemas.microsoft.com/office/drawing/2014/main" id="{806FEE27-C21F-43EB-BDEE-4098A3C2C82E}"/>
              </a:ext>
            </a:extLst>
          </p:cNvPr>
          <p:cNvSpPr/>
          <p:nvPr/>
        </p:nvSpPr>
        <p:spPr>
          <a:xfrm>
            <a:off x="6115046" y="1714501"/>
            <a:ext cx="2257431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3" name="Rectangle 39">
            <a:extLst>
              <a:ext uri="{FF2B5EF4-FFF2-40B4-BE49-F238E27FC236}">
                <a16:creationId xmlns:a16="http://schemas.microsoft.com/office/drawing/2014/main" id="{28CF6BFB-5587-4E6E-8AEC-56A0C1D2D0EC}"/>
              </a:ext>
            </a:extLst>
          </p:cNvPr>
          <p:cNvSpPr/>
          <p:nvPr/>
        </p:nvSpPr>
        <p:spPr>
          <a:xfrm>
            <a:off x="8391526" y="1714500"/>
            <a:ext cx="2257431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4" name="Rectangle 40">
            <a:extLst>
              <a:ext uri="{FF2B5EF4-FFF2-40B4-BE49-F238E27FC236}">
                <a16:creationId xmlns:a16="http://schemas.microsoft.com/office/drawing/2014/main" id="{87E491E7-76AB-42F9-B9FC-E60DE528B966}"/>
              </a:ext>
            </a:extLst>
          </p:cNvPr>
          <p:cNvSpPr/>
          <p:nvPr/>
        </p:nvSpPr>
        <p:spPr>
          <a:xfrm>
            <a:off x="1543045" y="3425825"/>
            <a:ext cx="2257431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5" name="Rectangle 41">
            <a:extLst>
              <a:ext uri="{FF2B5EF4-FFF2-40B4-BE49-F238E27FC236}">
                <a16:creationId xmlns:a16="http://schemas.microsoft.com/office/drawing/2014/main" id="{B908FDCC-9271-495A-A65C-8A4F80C1BCAD}"/>
              </a:ext>
            </a:extLst>
          </p:cNvPr>
          <p:cNvSpPr/>
          <p:nvPr/>
        </p:nvSpPr>
        <p:spPr>
          <a:xfrm>
            <a:off x="3819526" y="3425824"/>
            <a:ext cx="2257431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Rectangle 42">
            <a:extLst>
              <a:ext uri="{FF2B5EF4-FFF2-40B4-BE49-F238E27FC236}">
                <a16:creationId xmlns:a16="http://schemas.microsoft.com/office/drawing/2014/main" id="{98660D95-7860-45DE-AB4D-BD3EB4BDC615}"/>
              </a:ext>
            </a:extLst>
          </p:cNvPr>
          <p:cNvSpPr/>
          <p:nvPr/>
        </p:nvSpPr>
        <p:spPr>
          <a:xfrm>
            <a:off x="6108690" y="3425825"/>
            <a:ext cx="2257431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7" name="Rectangle 43">
            <a:extLst>
              <a:ext uri="{FF2B5EF4-FFF2-40B4-BE49-F238E27FC236}">
                <a16:creationId xmlns:a16="http://schemas.microsoft.com/office/drawing/2014/main" id="{FA758428-2D12-4DD7-9178-B61D3414BD92}"/>
              </a:ext>
            </a:extLst>
          </p:cNvPr>
          <p:cNvSpPr/>
          <p:nvPr/>
        </p:nvSpPr>
        <p:spPr>
          <a:xfrm>
            <a:off x="8385170" y="3425824"/>
            <a:ext cx="2257431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8" name="Rectangle 44">
            <a:extLst>
              <a:ext uri="{FF2B5EF4-FFF2-40B4-BE49-F238E27FC236}">
                <a16:creationId xmlns:a16="http://schemas.microsoft.com/office/drawing/2014/main" id="{E9AE9DB4-29C0-43DE-973A-AA26FCCCF523}"/>
              </a:ext>
            </a:extLst>
          </p:cNvPr>
          <p:cNvSpPr/>
          <p:nvPr/>
        </p:nvSpPr>
        <p:spPr>
          <a:xfrm>
            <a:off x="1536701" y="5118101"/>
            <a:ext cx="2257431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9" name="Rectangle 45">
            <a:extLst>
              <a:ext uri="{FF2B5EF4-FFF2-40B4-BE49-F238E27FC236}">
                <a16:creationId xmlns:a16="http://schemas.microsoft.com/office/drawing/2014/main" id="{96C7CE67-5997-4270-B009-252DE3E80997}"/>
              </a:ext>
            </a:extLst>
          </p:cNvPr>
          <p:cNvSpPr/>
          <p:nvPr/>
        </p:nvSpPr>
        <p:spPr>
          <a:xfrm>
            <a:off x="3813182" y="5118100"/>
            <a:ext cx="2257431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0" name="Rectangle 46">
            <a:extLst>
              <a:ext uri="{FF2B5EF4-FFF2-40B4-BE49-F238E27FC236}">
                <a16:creationId xmlns:a16="http://schemas.microsoft.com/office/drawing/2014/main" id="{FC9F5E7B-CC40-4E7F-88CE-FDD75B0699B8}"/>
              </a:ext>
            </a:extLst>
          </p:cNvPr>
          <p:cNvSpPr/>
          <p:nvPr/>
        </p:nvSpPr>
        <p:spPr>
          <a:xfrm>
            <a:off x="6102346" y="5118101"/>
            <a:ext cx="2257431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1" name="Rectangle 47">
            <a:extLst>
              <a:ext uri="{FF2B5EF4-FFF2-40B4-BE49-F238E27FC236}">
                <a16:creationId xmlns:a16="http://schemas.microsoft.com/office/drawing/2014/main" id="{2707DA55-5589-4ECF-A462-6FF7FAD3F3EA}"/>
              </a:ext>
            </a:extLst>
          </p:cNvPr>
          <p:cNvSpPr/>
          <p:nvPr/>
        </p:nvSpPr>
        <p:spPr>
          <a:xfrm>
            <a:off x="8391526" y="5118100"/>
            <a:ext cx="2257431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2" name="Rounded Rectangle 23">
            <a:extLst>
              <a:ext uri="{FF2B5EF4-FFF2-40B4-BE49-F238E27FC236}">
                <a16:creationId xmlns:a16="http://schemas.microsoft.com/office/drawing/2014/main" id="{ED21772E-2411-4C40-8911-A4EF63271A48}"/>
              </a:ext>
            </a:extLst>
          </p:cNvPr>
          <p:cNvSpPr/>
          <p:nvPr/>
        </p:nvSpPr>
        <p:spPr>
          <a:xfrm>
            <a:off x="7924800" y="5981699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400" b="1" dirty="0">
                <a:solidFill>
                  <a:prstClr val="white"/>
                </a:solidFill>
                <a:latin typeface="Calibri"/>
                <a:sym typeface="Arial"/>
              </a:rPr>
              <a:t>SHOW</a:t>
            </a:r>
            <a:endParaRPr lang="en-US" b="1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3" name="Rounded Rectangle 48">
            <a:extLst>
              <a:ext uri="{FF2B5EF4-FFF2-40B4-BE49-F238E27FC236}">
                <a16:creationId xmlns:a16="http://schemas.microsoft.com/office/drawing/2014/main" id="{14DF8043-7675-49C3-BE5E-B32F66465376}"/>
              </a:ext>
            </a:extLst>
          </p:cNvPr>
          <p:cNvSpPr/>
          <p:nvPr/>
        </p:nvSpPr>
        <p:spPr>
          <a:xfrm>
            <a:off x="2209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80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cousin</a:t>
            </a:r>
            <a:endParaRPr lang="en-US" sz="4000" b="1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141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64002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59" y="2574346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6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3129" y="-200246"/>
            <a:ext cx="6671120" cy="394473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768579" y="982687"/>
            <a:ext cx="2554844" cy="1653603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144753" y="2574346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156301" y="1216990"/>
            <a:ext cx="38619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defRPr/>
            </a:pPr>
            <a:r>
              <a:rPr lang="en-AU" sz="48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Presentation</a:t>
            </a:r>
            <a:endParaRPr lang="zh-CN" altLang="en-US" sz="16600" b="1" kern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5996" y="250963"/>
            <a:ext cx="4465329" cy="23286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881506" y="3414247"/>
            <a:ext cx="88392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defTabSz="457189">
              <a:defRPr/>
            </a:pPr>
            <a:r>
              <a:rPr lang="en-US" sz="40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Task </a:t>
            </a:r>
            <a:r>
              <a:rPr lang="en-US" sz="40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7: </a:t>
            </a:r>
            <a:r>
              <a:rPr lang="en-US" sz="40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Listen and </a:t>
            </a:r>
            <a:r>
              <a:rPr lang="en-US" sz="40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tick</a:t>
            </a:r>
            <a:r>
              <a:rPr lang="en-US" sz="40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微软雅黑"/>
                <a:ea typeface="微软雅黑"/>
                <a:cs typeface="Arial"/>
                <a:sym typeface="Arial"/>
              </a:rPr>
              <a:t>. </a:t>
            </a:r>
            <a:endParaRPr lang="en-US" sz="40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latin typeface="微软雅黑"/>
              <a:ea typeface="微软雅黑"/>
              <a:cs typeface="Arial"/>
              <a:sym typeface="Arial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2243" y="194973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321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76741B3C-4BF0-4C61-BA0C-A9ACA657D7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45" y="170409"/>
            <a:ext cx="12173353" cy="6266250"/>
          </a:xfrm>
          <a:prstGeom prst="rect">
            <a:avLst/>
          </a:prstGeom>
        </p:spPr>
      </p:pic>
      <p:pic>
        <p:nvPicPr>
          <p:cNvPr id="4" name="Đồ họa 3" descr="Checkmark with solid fill">
            <a:extLst>
              <a:ext uri="{FF2B5EF4-FFF2-40B4-BE49-F238E27FC236}">
                <a16:creationId xmlns:a16="http://schemas.microsoft.com/office/drawing/2014/main" id="{9B450AE4-A82A-4806-A0CB-AC2B3A9A7E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715848" y="4759963"/>
            <a:ext cx="370840" cy="756920"/>
          </a:xfrm>
          <a:prstGeom prst="rect">
            <a:avLst/>
          </a:prstGeom>
        </p:spPr>
      </p:pic>
      <p:pic>
        <p:nvPicPr>
          <p:cNvPr id="7" name="Đồ họa 6" descr="Checkmark with solid fill">
            <a:extLst>
              <a:ext uri="{FF2B5EF4-FFF2-40B4-BE49-F238E27FC236}">
                <a16:creationId xmlns:a16="http://schemas.microsoft.com/office/drawing/2014/main" id="{5C74656A-AEA9-496C-8798-1CCE1FD259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589890" y="2521377"/>
            <a:ext cx="370840" cy="756920"/>
          </a:xfrm>
          <a:prstGeom prst="rect">
            <a:avLst/>
          </a:prstGeom>
        </p:spPr>
      </p:pic>
      <p:pic>
        <p:nvPicPr>
          <p:cNvPr id="8" name="Đồ họa 7" descr="Checkmark with solid fill">
            <a:extLst>
              <a:ext uri="{FF2B5EF4-FFF2-40B4-BE49-F238E27FC236}">
                <a16:creationId xmlns:a16="http://schemas.microsoft.com/office/drawing/2014/main" id="{514F7D10-6E56-497F-B3EA-9AA8FF9445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960274" y="4730410"/>
            <a:ext cx="385319" cy="7864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5272" y="170409"/>
            <a:ext cx="1687454" cy="905356"/>
          </a:xfrm>
          <a:prstGeom prst="rect">
            <a:avLst/>
          </a:prstGeom>
        </p:spPr>
      </p:pic>
      <p:pic>
        <p:nvPicPr>
          <p:cNvPr id="3" name="1.7.mp3" descr="1.7.mp3">
            <a:hlinkClick r:id="" action="ppaction://media"/>
            <a:extLst>
              <a:ext uri="{FF2B5EF4-FFF2-40B4-BE49-F238E27FC236}">
                <a16:creationId xmlns:a16="http://schemas.microsoft.com/office/drawing/2014/main" id="{1AE8A964-B5A1-52EC-049E-9BC46F6FF05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65057" y="1422400"/>
            <a:ext cx="635000" cy="635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361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2C2742E-233A-421F-8D9D-1FD95DC6D2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652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C5BC1F64-12DF-4EA0-8D16-2F31D0145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830" y="4997548"/>
            <a:ext cx="1126101" cy="142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ACDAF1A1-E224-40ED-BBDB-FC28B94A46E3}"/>
              </a:ext>
            </a:extLst>
          </p:cNvPr>
          <p:cNvSpPr/>
          <p:nvPr/>
        </p:nvSpPr>
        <p:spPr>
          <a:xfrm>
            <a:off x="2078500" y="4895558"/>
            <a:ext cx="2236763" cy="1631852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A7DAC71-FF5A-4FB1-8929-9D700702937B}"/>
              </a:ext>
            </a:extLst>
          </p:cNvPr>
          <p:cNvSpPr/>
          <p:nvPr/>
        </p:nvSpPr>
        <p:spPr>
          <a:xfrm>
            <a:off x="4977617" y="4895558"/>
            <a:ext cx="2236763" cy="1631852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7A67FA0-44B2-4191-84FE-BE964BE63F3F}"/>
              </a:ext>
            </a:extLst>
          </p:cNvPr>
          <p:cNvSpPr/>
          <p:nvPr/>
        </p:nvSpPr>
        <p:spPr>
          <a:xfrm>
            <a:off x="7876734" y="4895558"/>
            <a:ext cx="2236763" cy="1631852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3FCEE225-41F1-4422-B851-81DF84CD32BA}"/>
              </a:ext>
            </a:extLst>
          </p:cNvPr>
          <p:cNvSpPr/>
          <p:nvPr/>
        </p:nvSpPr>
        <p:spPr>
          <a:xfrm>
            <a:off x="2396050" y="566811"/>
            <a:ext cx="7013917" cy="923545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</a:rPr>
              <a:t>1) Simon is my………………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49ECA11D-07F6-4F22-9FF7-86FFCA745C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8190" y="5116170"/>
            <a:ext cx="1381125" cy="1190625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76EAB326-5393-472E-A5AA-8536E87583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55029" y="5062067"/>
            <a:ext cx="1104902" cy="1244728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F28FCEF1-FFEA-4FCC-8B2D-E884A008B1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07417" y="5123701"/>
            <a:ext cx="1066800" cy="11239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725E605-1104-44BD-8306-4DAF7FE4CF7B}"/>
              </a:ext>
            </a:extLst>
          </p:cNvPr>
          <p:cNvSpPr/>
          <p:nvPr/>
        </p:nvSpPr>
        <p:spPr>
          <a:xfrm>
            <a:off x="6669240" y="560235"/>
            <a:ext cx="152637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uncle</a:t>
            </a:r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919894BC-5F95-4938-9E81-028B366AF4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726" b="89686" l="10000" r="86222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59" t="12963" r="44960" b="18537"/>
          <a:stretch/>
        </p:blipFill>
        <p:spPr bwMode="auto">
          <a:xfrm>
            <a:off x="-1567717" y="3429000"/>
            <a:ext cx="445689" cy="6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  <p:pic>
        <p:nvPicPr>
          <p:cNvPr id="4" name="1.7.mp3" descr="1.7.mp3">
            <a:hlinkClick r:id="" action="ppaction://media"/>
            <a:extLst>
              <a:ext uri="{FF2B5EF4-FFF2-40B4-BE49-F238E27FC236}">
                <a16:creationId xmlns:a16="http://schemas.microsoft.com/office/drawing/2014/main" id="{9CCA43A1-D799-ACD9-7D83-F106FEC2CBF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764920" y="566811"/>
            <a:ext cx="645047" cy="6450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632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1 -0.03449 L 0.30365 -0.60069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87" y="-283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F6E961C4-85A4-48AA-980B-99AC5006E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44237" y="5193323"/>
            <a:ext cx="1301755" cy="142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ACDAF1A1-E224-40ED-BBDB-FC28B94A46E3}"/>
              </a:ext>
            </a:extLst>
          </p:cNvPr>
          <p:cNvSpPr/>
          <p:nvPr/>
        </p:nvSpPr>
        <p:spPr>
          <a:xfrm>
            <a:off x="7876735" y="4895558"/>
            <a:ext cx="2236763" cy="1631852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5B5C16A-997E-4CA9-9288-3AE17E40794A}"/>
              </a:ext>
            </a:extLst>
          </p:cNvPr>
          <p:cNvSpPr/>
          <p:nvPr/>
        </p:nvSpPr>
        <p:spPr>
          <a:xfrm>
            <a:off x="2081990" y="698688"/>
            <a:ext cx="8266436" cy="923545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</a:rPr>
              <a:t>2) Clare is my…………………….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4" name="Прямоугольник: скругленные углы 4">
            <a:extLst>
              <a:ext uri="{FF2B5EF4-FFF2-40B4-BE49-F238E27FC236}">
                <a16:creationId xmlns:a16="http://schemas.microsoft.com/office/drawing/2014/main" id="{4F2DE52B-E033-4C8E-B168-262B790B81AA}"/>
              </a:ext>
            </a:extLst>
          </p:cNvPr>
          <p:cNvSpPr/>
          <p:nvPr/>
        </p:nvSpPr>
        <p:spPr>
          <a:xfrm>
            <a:off x="2035371" y="4895558"/>
            <a:ext cx="2236763" cy="1631852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: скругленные углы 5">
            <a:extLst>
              <a:ext uri="{FF2B5EF4-FFF2-40B4-BE49-F238E27FC236}">
                <a16:creationId xmlns:a16="http://schemas.microsoft.com/office/drawing/2014/main" id="{77901179-1B10-40EA-920B-033BAFA1ACCE}"/>
              </a:ext>
            </a:extLst>
          </p:cNvPr>
          <p:cNvSpPr/>
          <p:nvPr/>
        </p:nvSpPr>
        <p:spPr>
          <a:xfrm>
            <a:off x="4934488" y="4895558"/>
            <a:ext cx="2236763" cy="1631852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E6B8D92C-6128-47B9-8E58-F9886EF502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18423" y="5154523"/>
            <a:ext cx="1381125" cy="1190625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DEDE381F-9F64-41D2-A9E2-46B8DAD595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45120" y="5135766"/>
            <a:ext cx="1152525" cy="1143000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763F6ABF-57B7-4A03-A0A8-33B30F92C93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74417" y="5154523"/>
            <a:ext cx="1171575" cy="1219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487FA43-9BD1-48FC-9FB3-3789BFE42329}"/>
              </a:ext>
            </a:extLst>
          </p:cNvPr>
          <p:cNvSpPr/>
          <p:nvPr/>
        </p:nvSpPr>
        <p:spPr>
          <a:xfrm>
            <a:off x="6632769" y="617261"/>
            <a:ext cx="14334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aunt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  <p:pic>
        <p:nvPicPr>
          <p:cNvPr id="4" name="1.7-2.mp3" descr="1.7-2.mp3">
            <a:hlinkClick r:id="" action="ppaction://media"/>
            <a:extLst>
              <a:ext uri="{FF2B5EF4-FFF2-40B4-BE49-F238E27FC236}">
                <a16:creationId xmlns:a16="http://schemas.microsoft.com/office/drawing/2014/main" id="{0CE80098-1BD5-6D5D-C69E-0B87ADF5AF2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645992" y="707094"/>
            <a:ext cx="651329" cy="651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701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44444E-6 L -0.10052 -0.58149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26" y="-290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 animBg="1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257BB7BC-E046-4413-9751-4E3E1C62D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44237" y="5193323"/>
            <a:ext cx="1301755" cy="142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ACDAF1A1-E224-40ED-BBDB-FC28B94A46E3}"/>
              </a:ext>
            </a:extLst>
          </p:cNvPr>
          <p:cNvSpPr/>
          <p:nvPr/>
        </p:nvSpPr>
        <p:spPr>
          <a:xfrm>
            <a:off x="7876734" y="4989342"/>
            <a:ext cx="2236763" cy="1631852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9FED6801-9090-4AE0-84C3-102E482B4E41}"/>
              </a:ext>
            </a:extLst>
          </p:cNvPr>
          <p:cNvSpPr/>
          <p:nvPr/>
        </p:nvSpPr>
        <p:spPr>
          <a:xfrm>
            <a:off x="2209398" y="708978"/>
            <a:ext cx="8266436" cy="923545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</a:rPr>
              <a:t>3) John is my…………………….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6" name="Прямоугольник: скругленные углы 4">
            <a:extLst>
              <a:ext uri="{FF2B5EF4-FFF2-40B4-BE49-F238E27FC236}">
                <a16:creationId xmlns:a16="http://schemas.microsoft.com/office/drawing/2014/main" id="{16424B1F-E691-491E-A9A1-68106D7D4A27}"/>
              </a:ext>
            </a:extLst>
          </p:cNvPr>
          <p:cNvSpPr/>
          <p:nvPr/>
        </p:nvSpPr>
        <p:spPr>
          <a:xfrm>
            <a:off x="2035371" y="4895558"/>
            <a:ext cx="2236763" cy="1631852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Прямоугольник: скругленные углы 5">
            <a:extLst>
              <a:ext uri="{FF2B5EF4-FFF2-40B4-BE49-F238E27FC236}">
                <a16:creationId xmlns:a16="http://schemas.microsoft.com/office/drawing/2014/main" id="{C284545D-6910-428A-9CBC-66E7294088BF}"/>
              </a:ext>
            </a:extLst>
          </p:cNvPr>
          <p:cNvSpPr/>
          <p:nvPr/>
        </p:nvSpPr>
        <p:spPr>
          <a:xfrm>
            <a:off x="4934488" y="4895558"/>
            <a:ext cx="2236763" cy="1631852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7C19BE5E-3334-4E51-B752-5DC353F7EB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01301" y="5072545"/>
            <a:ext cx="1104902" cy="1244728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70F19CF4-02E1-40C8-B923-54C1577AC6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79192" y="5193323"/>
            <a:ext cx="1066800" cy="1123950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7BF32C95-0A83-4979-833E-6737D51A58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67081" y="5145698"/>
            <a:ext cx="1171575" cy="12192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E5DE66F-336A-41D5-A6FF-B43434FD10E0}"/>
              </a:ext>
            </a:extLst>
          </p:cNvPr>
          <p:cNvSpPr/>
          <p:nvPr/>
        </p:nvSpPr>
        <p:spPr>
          <a:xfrm>
            <a:off x="6618874" y="675709"/>
            <a:ext cx="193995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cousin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  <p:pic>
        <p:nvPicPr>
          <p:cNvPr id="4" name="1.7-3.mp3" descr="1.7-3.mp3">
            <a:hlinkClick r:id="" action="ppaction://media"/>
            <a:extLst>
              <a:ext uri="{FF2B5EF4-FFF2-40B4-BE49-F238E27FC236}">
                <a16:creationId xmlns:a16="http://schemas.microsoft.com/office/drawing/2014/main" id="{2B25A011-7C5A-CDCF-34FE-1FD8BE04255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645992" y="733971"/>
            <a:ext cx="700342" cy="7003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46808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25 L -0.0724 -0.59352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0" y="-284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6" grpId="0" animBg="1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AE944E59-6830-4BFB-8740-B392C83D7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564" y="5029200"/>
            <a:ext cx="1126101" cy="142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ACDAF1A1-E224-40ED-BBDB-FC28B94A46E3}"/>
              </a:ext>
            </a:extLst>
          </p:cNvPr>
          <p:cNvSpPr/>
          <p:nvPr/>
        </p:nvSpPr>
        <p:spPr>
          <a:xfrm>
            <a:off x="2078500" y="4895558"/>
            <a:ext cx="2236763" cy="1631852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C29381B-411E-4724-9E57-044E3164E387}"/>
              </a:ext>
            </a:extLst>
          </p:cNvPr>
          <p:cNvSpPr/>
          <p:nvPr/>
        </p:nvSpPr>
        <p:spPr>
          <a:xfrm>
            <a:off x="2688783" y="605334"/>
            <a:ext cx="7001925" cy="923545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</a:rPr>
              <a:t>4) My family is ……………….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3" name="Прямоугольник: скругленные углы 4">
            <a:extLst>
              <a:ext uri="{FF2B5EF4-FFF2-40B4-BE49-F238E27FC236}">
                <a16:creationId xmlns:a16="http://schemas.microsoft.com/office/drawing/2014/main" id="{FE9CFF97-B1C0-457D-8F33-A5A6840BDE52}"/>
              </a:ext>
            </a:extLst>
          </p:cNvPr>
          <p:cNvSpPr/>
          <p:nvPr/>
        </p:nvSpPr>
        <p:spPr>
          <a:xfrm>
            <a:off x="4911851" y="4895559"/>
            <a:ext cx="2236763" cy="1631852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: скругленные углы 5">
            <a:extLst>
              <a:ext uri="{FF2B5EF4-FFF2-40B4-BE49-F238E27FC236}">
                <a16:creationId xmlns:a16="http://schemas.microsoft.com/office/drawing/2014/main" id="{3FD7C554-0F1C-4904-96F7-2BAA775C7FC4}"/>
              </a:ext>
            </a:extLst>
          </p:cNvPr>
          <p:cNvSpPr/>
          <p:nvPr/>
        </p:nvSpPr>
        <p:spPr>
          <a:xfrm>
            <a:off x="7810968" y="4895559"/>
            <a:ext cx="2236763" cy="1631852"/>
          </a:xfrm>
          <a:prstGeom prst="roundRect">
            <a:avLst/>
          </a:prstGeom>
          <a:ln w="76200">
            <a:solidFill>
              <a:schemeClr val="accent1">
                <a:lumMod val="5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41 Alternatives to the Word 'Cool'">
            <a:extLst>
              <a:ext uri="{FF2B5EF4-FFF2-40B4-BE49-F238E27FC236}">
                <a16:creationId xmlns:a16="http://schemas.microsoft.com/office/drawing/2014/main" id="{7FD5415A-549B-427C-97A8-0A458E17A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087" y="5135980"/>
            <a:ext cx="1599216" cy="119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op Art Background Office Stamp With The Word GREAT Stock Photo, Picture  And Royalty Free Image. Image 51388522.">
            <a:extLst>
              <a:ext uri="{FF2B5EF4-FFF2-40B4-BE49-F238E27FC236}">
                <a16:creationId xmlns:a16="http://schemas.microsoft.com/office/drawing/2014/main" id="{B5F38A02-3A56-4E75-96A9-F671E6183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501" y="5089120"/>
            <a:ext cx="1566760" cy="124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Wonderful word lettering 544979 Vector Art at Vecteezy">
            <a:extLst>
              <a:ext uri="{FF2B5EF4-FFF2-40B4-BE49-F238E27FC236}">
                <a16:creationId xmlns:a16="http://schemas.microsoft.com/office/drawing/2014/main" id="{5C8C08D3-FBE2-4B91-BB3A-486DC4ABF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491" y="5124244"/>
            <a:ext cx="1695716" cy="112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EAA401A-F9D7-4BA5-AA2F-DB4FAE46ED90}"/>
              </a:ext>
            </a:extLst>
          </p:cNvPr>
          <p:cNvSpPr/>
          <p:nvPr/>
        </p:nvSpPr>
        <p:spPr>
          <a:xfrm>
            <a:off x="6954953" y="561223"/>
            <a:ext cx="161935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great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  <p:pic>
        <p:nvPicPr>
          <p:cNvPr id="4" name="1.7-4.mp3" descr="1.7-4.mp3">
            <a:hlinkClick r:id="" action="ppaction://media"/>
            <a:extLst>
              <a:ext uri="{FF2B5EF4-FFF2-40B4-BE49-F238E27FC236}">
                <a16:creationId xmlns:a16="http://schemas.microsoft.com/office/drawing/2014/main" id="{374A2655-70A4-682E-EC4B-DDD9BF402D5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077479" y="605334"/>
            <a:ext cx="613229" cy="6132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02948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0.30963 -0.56158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60" y="-264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" grpId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094" y="319395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9" y="258715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06662" y="3944131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2052" y="-172511"/>
            <a:ext cx="5998400" cy="3499620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672065" y="2286357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316639" y="801613"/>
            <a:ext cx="28921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defRPr/>
            </a:pPr>
            <a:r>
              <a:rPr lang="en-AU" sz="54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Practice</a:t>
            </a:r>
            <a:endParaRPr lang="zh-CN" altLang="en-US" sz="19900" b="1" kern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270" y="256695"/>
            <a:ext cx="4465329" cy="2328677"/>
          </a:xfrm>
          <a:prstGeom prst="rect">
            <a:avLst/>
          </a:prstGeom>
        </p:spPr>
      </p:pic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4361" y="1037877"/>
            <a:ext cx="2107425" cy="14330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033951" y="3206957"/>
            <a:ext cx="7773927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189">
              <a:defRPr/>
            </a:pPr>
            <a:r>
              <a:rPr lang="en-US" sz="35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Task 8</a:t>
            </a:r>
            <a:r>
              <a:rPr lang="en-US" sz="35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: Write on the family tree.</a:t>
            </a:r>
            <a:endParaRPr lang="en-US" sz="35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5535" y="81801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002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202306F0-B2D0-4F02-9D72-6342C67A56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3253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82918142-51A1-4956-AC97-D244D6BAD66D}"/>
              </a:ext>
            </a:extLst>
          </p:cNvPr>
          <p:cNvSpPr txBox="1"/>
          <p:nvPr/>
        </p:nvSpPr>
        <p:spPr>
          <a:xfrm>
            <a:off x="7136078" y="2377440"/>
            <a:ext cx="8940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1900" b="1" kern="0" dirty="0">
                <a:solidFill>
                  <a:srgbClr val="7030A0"/>
                </a:solidFill>
                <a:latin typeface="Comic Sans MS" panose="030F0702030302020204" pitchFamily="66" charset="0"/>
                <a:cs typeface="Arial"/>
                <a:sym typeface="Arial"/>
              </a:rPr>
              <a:t>Dave/dad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47FD00E6-B550-4D0B-A769-37BA29BBF602}"/>
              </a:ext>
            </a:extLst>
          </p:cNvPr>
          <p:cNvSpPr txBox="1"/>
          <p:nvPr/>
        </p:nvSpPr>
        <p:spPr>
          <a:xfrm>
            <a:off x="10813302" y="2387571"/>
            <a:ext cx="9862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1900" b="1" kern="0" dirty="0">
                <a:solidFill>
                  <a:srgbClr val="7030A0"/>
                </a:solidFill>
                <a:latin typeface="Comic Sans MS" panose="030F0702030302020204" pitchFamily="66" charset="0"/>
                <a:cs typeface="Arial"/>
                <a:sym typeface="Arial"/>
              </a:rPr>
              <a:t>Clare/aunt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600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8"/>
          <p:cNvSpPr/>
          <p:nvPr/>
        </p:nvSpPr>
        <p:spPr>
          <a:xfrm>
            <a:off x="5920900" y="390533"/>
            <a:ext cx="4074072" cy="1873152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41" name="Google Shape;241;p28"/>
          <p:cNvGrpSpPr/>
          <p:nvPr/>
        </p:nvGrpSpPr>
        <p:grpSpPr>
          <a:xfrm>
            <a:off x="6609647" y="-228294"/>
            <a:ext cx="5328109" cy="7700887"/>
            <a:chOff x="3773900" y="2531675"/>
            <a:chExt cx="1321150" cy="1909500"/>
          </a:xfrm>
        </p:grpSpPr>
        <p:sp>
          <p:nvSpPr>
            <p:cNvPr id="242" name="Google Shape;242;p28"/>
            <p:cNvSpPr/>
            <p:nvPr/>
          </p:nvSpPr>
          <p:spPr>
            <a:xfrm>
              <a:off x="4438575" y="3298925"/>
              <a:ext cx="656475" cy="482400"/>
            </a:xfrm>
            <a:custGeom>
              <a:avLst/>
              <a:gdLst/>
              <a:ahLst/>
              <a:cxnLst/>
              <a:rect l="l" t="t" r="r" b="b"/>
              <a:pathLst>
                <a:path w="26259" h="19296" extrusionOk="0">
                  <a:moveTo>
                    <a:pt x="14964" y="0"/>
                  </a:moveTo>
                  <a:cubicBezTo>
                    <a:pt x="13127" y="0"/>
                    <a:pt x="11521" y="973"/>
                    <a:pt x="10620" y="2428"/>
                  </a:cubicBezTo>
                  <a:cubicBezTo>
                    <a:pt x="9913" y="2104"/>
                    <a:pt x="9129" y="1918"/>
                    <a:pt x="8299" y="1918"/>
                  </a:cubicBezTo>
                  <a:cubicBezTo>
                    <a:pt x="5215" y="1918"/>
                    <a:pt x="2716" y="4417"/>
                    <a:pt x="2716" y="7501"/>
                  </a:cubicBezTo>
                  <a:cubicBezTo>
                    <a:pt x="2716" y="7538"/>
                    <a:pt x="2721" y="7574"/>
                    <a:pt x="2721" y="7612"/>
                  </a:cubicBezTo>
                  <a:cubicBezTo>
                    <a:pt x="1159" y="8002"/>
                    <a:pt x="1" y="9410"/>
                    <a:pt x="1" y="11093"/>
                  </a:cubicBezTo>
                  <a:cubicBezTo>
                    <a:pt x="1" y="13077"/>
                    <a:pt x="1609" y="14686"/>
                    <a:pt x="3594" y="14686"/>
                  </a:cubicBezTo>
                  <a:cubicBezTo>
                    <a:pt x="3856" y="14686"/>
                    <a:pt x="4112" y="14656"/>
                    <a:pt x="4358" y="14603"/>
                  </a:cubicBezTo>
                  <a:cubicBezTo>
                    <a:pt x="5338" y="16211"/>
                    <a:pt x="7104" y="17290"/>
                    <a:pt x="9125" y="17290"/>
                  </a:cubicBezTo>
                  <a:cubicBezTo>
                    <a:pt x="9278" y="17290"/>
                    <a:pt x="9428" y="17279"/>
                    <a:pt x="9580" y="17268"/>
                  </a:cubicBezTo>
                  <a:cubicBezTo>
                    <a:pt x="10603" y="18505"/>
                    <a:pt x="12152" y="19295"/>
                    <a:pt x="13884" y="19295"/>
                  </a:cubicBezTo>
                  <a:cubicBezTo>
                    <a:pt x="15664" y="19295"/>
                    <a:pt x="17245" y="18460"/>
                    <a:pt x="18268" y="17162"/>
                  </a:cubicBezTo>
                  <a:cubicBezTo>
                    <a:pt x="19088" y="17724"/>
                    <a:pt x="20082" y="18055"/>
                    <a:pt x="21151" y="18055"/>
                  </a:cubicBezTo>
                  <a:cubicBezTo>
                    <a:pt x="23973" y="18055"/>
                    <a:pt x="26259" y="15767"/>
                    <a:pt x="26259" y="12946"/>
                  </a:cubicBezTo>
                  <a:cubicBezTo>
                    <a:pt x="26259" y="10998"/>
                    <a:pt x="25173" y="9309"/>
                    <a:pt x="23573" y="8446"/>
                  </a:cubicBezTo>
                  <a:cubicBezTo>
                    <a:pt x="23671" y="8149"/>
                    <a:pt x="23728" y="7831"/>
                    <a:pt x="23728" y="7501"/>
                  </a:cubicBezTo>
                  <a:cubicBezTo>
                    <a:pt x="23728" y="5855"/>
                    <a:pt x="22393" y="4521"/>
                    <a:pt x="20749" y="4521"/>
                  </a:cubicBezTo>
                  <a:cubicBezTo>
                    <a:pt x="20506" y="4521"/>
                    <a:pt x="20273" y="4553"/>
                    <a:pt x="20046" y="4608"/>
                  </a:cubicBezTo>
                  <a:cubicBezTo>
                    <a:pt x="19795" y="2021"/>
                    <a:pt x="17616" y="0"/>
                    <a:pt x="14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4502075" y="3003450"/>
              <a:ext cx="430050" cy="320475"/>
            </a:xfrm>
            <a:custGeom>
              <a:avLst/>
              <a:gdLst/>
              <a:ahLst/>
              <a:cxnLst/>
              <a:rect l="l" t="t" r="r" b="b"/>
              <a:pathLst>
                <a:path w="17202" h="12819" extrusionOk="0">
                  <a:moveTo>
                    <a:pt x="9502" y="0"/>
                  </a:moveTo>
                  <a:cubicBezTo>
                    <a:pt x="7475" y="0"/>
                    <a:pt x="5818" y="1568"/>
                    <a:pt x="5668" y="3557"/>
                  </a:cubicBezTo>
                  <a:cubicBezTo>
                    <a:pt x="5094" y="2789"/>
                    <a:pt x="4180" y="2291"/>
                    <a:pt x="3149" y="2291"/>
                  </a:cubicBezTo>
                  <a:cubicBezTo>
                    <a:pt x="1409" y="2291"/>
                    <a:pt x="0" y="3701"/>
                    <a:pt x="0" y="5439"/>
                  </a:cubicBezTo>
                  <a:cubicBezTo>
                    <a:pt x="0" y="7177"/>
                    <a:pt x="1411" y="8587"/>
                    <a:pt x="3149" y="8587"/>
                  </a:cubicBezTo>
                  <a:cubicBezTo>
                    <a:pt x="3270" y="8587"/>
                    <a:pt x="3389" y="8578"/>
                    <a:pt x="3507" y="8565"/>
                  </a:cubicBezTo>
                  <a:lnTo>
                    <a:pt x="3507" y="8565"/>
                  </a:lnTo>
                  <a:cubicBezTo>
                    <a:pt x="3507" y="8581"/>
                    <a:pt x="3504" y="8596"/>
                    <a:pt x="3504" y="8614"/>
                  </a:cubicBezTo>
                  <a:cubicBezTo>
                    <a:pt x="3504" y="10935"/>
                    <a:pt x="5386" y="12818"/>
                    <a:pt x="7709" y="12818"/>
                  </a:cubicBezTo>
                  <a:cubicBezTo>
                    <a:pt x="9184" y="12818"/>
                    <a:pt x="10479" y="12058"/>
                    <a:pt x="11228" y="10909"/>
                  </a:cubicBezTo>
                  <a:cubicBezTo>
                    <a:pt x="11837" y="11314"/>
                    <a:pt x="12566" y="11549"/>
                    <a:pt x="13351" y="11549"/>
                  </a:cubicBezTo>
                  <a:cubicBezTo>
                    <a:pt x="15478" y="11549"/>
                    <a:pt x="17200" y="9825"/>
                    <a:pt x="17200" y="7699"/>
                  </a:cubicBezTo>
                  <a:cubicBezTo>
                    <a:pt x="17202" y="5572"/>
                    <a:pt x="15479" y="3850"/>
                    <a:pt x="13352" y="3850"/>
                  </a:cubicBezTo>
                  <a:cubicBezTo>
                    <a:pt x="13352" y="1723"/>
                    <a:pt x="11629" y="0"/>
                    <a:pt x="9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116550" y="2531675"/>
              <a:ext cx="742825" cy="552675"/>
            </a:xfrm>
            <a:custGeom>
              <a:avLst/>
              <a:gdLst/>
              <a:ahLst/>
              <a:cxnLst/>
              <a:rect l="l" t="t" r="r" b="b"/>
              <a:pathLst>
                <a:path w="29713" h="22107" extrusionOk="0">
                  <a:moveTo>
                    <a:pt x="16286" y="1"/>
                  </a:moveTo>
                  <a:cubicBezTo>
                    <a:pt x="13244" y="1"/>
                    <a:pt x="10704" y="2112"/>
                    <a:pt x="10030" y="4945"/>
                  </a:cubicBezTo>
                  <a:cubicBezTo>
                    <a:pt x="9472" y="4603"/>
                    <a:pt x="8818" y="4402"/>
                    <a:pt x="8117" y="4402"/>
                  </a:cubicBezTo>
                  <a:cubicBezTo>
                    <a:pt x="6092" y="4402"/>
                    <a:pt x="4449" y="6044"/>
                    <a:pt x="4449" y="8070"/>
                  </a:cubicBezTo>
                  <a:cubicBezTo>
                    <a:pt x="4449" y="8176"/>
                    <a:pt x="4456" y="8278"/>
                    <a:pt x="4465" y="8382"/>
                  </a:cubicBezTo>
                  <a:cubicBezTo>
                    <a:pt x="1876" y="9214"/>
                    <a:pt x="1" y="11640"/>
                    <a:pt x="1" y="14507"/>
                  </a:cubicBezTo>
                  <a:cubicBezTo>
                    <a:pt x="1" y="18062"/>
                    <a:pt x="2883" y="20944"/>
                    <a:pt x="6437" y="20944"/>
                  </a:cubicBezTo>
                  <a:cubicBezTo>
                    <a:pt x="8161" y="20944"/>
                    <a:pt x="9723" y="20262"/>
                    <a:pt x="10880" y="19157"/>
                  </a:cubicBezTo>
                  <a:cubicBezTo>
                    <a:pt x="12026" y="20931"/>
                    <a:pt x="14016" y="22107"/>
                    <a:pt x="16286" y="22107"/>
                  </a:cubicBezTo>
                  <a:cubicBezTo>
                    <a:pt x="18986" y="22107"/>
                    <a:pt x="21293" y="20442"/>
                    <a:pt x="22249" y="18084"/>
                  </a:cubicBezTo>
                  <a:cubicBezTo>
                    <a:pt x="22585" y="18138"/>
                    <a:pt x="22927" y="18174"/>
                    <a:pt x="23277" y="18174"/>
                  </a:cubicBezTo>
                  <a:cubicBezTo>
                    <a:pt x="26831" y="18174"/>
                    <a:pt x="29713" y="15292"/>
                    <a:pt x="29713" y="11738"/>
                  </a:cubicBezTo>
                  <a:cubicBezTo>
                    <a:pt x="29713" y="8183"/>
                    <a:pt x="26831" y="5302"/>
                    <a:pt x="23277" y="5302"/>
                  </a:cubicBezTo>
                  <a:cubicBezTo>
                    <a:pt x="23055" y="5302"/>
                    <a:pt x="22836" y="5311"/>
                    <a:pt x="22619" y="5335"/>
                  </a:cubicBezTo>
                  <a:cubicBezTo>
                    <a:pt x="22095" y="2307"/>
                    <a:pt x="19462" y="1"/>
                    <a:pt x="16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4497225" y="3540050"/>
              <a:ext cx="269625" cy="357150"/>
            </a:xfrm>
            <a:custGeom>
              <a:avLst/>
              <a:gdLst/>
              <a:ahLst/>
              <a:cxnLst/>
              <a:rect l="l" t="t" r="r" b="b"/>
              <a:pathLst>
                <a:path w="10785" h="14286" extrusionOk="0">
                  <a:moveTo>
                    <a:pt x="10070" y="1"/>
                  </a:moveTo>
                  <a:lnTo>
                    <a:pt x="1" y="13409"/>
                  </a:lnTo>
                  <a:lnTo>
                    <a:pt x="1214" y="14286"/>
                  </a:lnTo>
                  <a:lnTo>
                    <a:pt x="10785" y="518"/>
                  </a:lnTo>
                  <a:lnTo>
                    <a:pt x="10070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497225" y="3086075"/>
              <a:ext cx="230350" cy="305075"/>
            </a:xfrm>
            <a:custGeom>
              <a:avLst/>
              <a:gdLst/>
              <a:ahLst/>
              <a:cxnLst/>
              <a:rect l="l" t="t" r="r" b="b"/>
              <a:pathLst>
                <a:path w="9214" h="12203" extrusionOk="0">
                  <a:moveTo>
                    <a:pt x="8603" y="0"/>
                  </a:moveTo>
                  <a:lnTo>
                    <a:pt x="1" y="11454"/>
                  </a:lnTo>
                  <a:lnTo>
                    <a:pt x="1037" y="12202"/>
                  </a:lnTo>
                  <a:lnTo>
                    <a:pt x="9213" y="441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353075" y="2855950"/>
              <a:ext cx="170625" cy="225975"/>
            </a:xfrm>
            <a:custGeom>
              <a:avLst/>
              <a:gdLst/>
              <a:ahLst/>
              <a:cxnLst/>
              <a:rect l="l" t="t" r="r" b="b"/>
              <a:pathLst>
                <a:path w="6825" h="9039" extrusionOk="0">
                  <a:moveTo>
                    <a:pt x="454" y="1"/>
                  </a:moveTo>
                  <a:lnTo>
                    <a:pt x="0" y="327"/>
                  </a:lnTo>
                  <a:lnTo>
                    <a:pt x="6057" y="9039"/>
                  </a:lnTo>
                  <a:lnTo>
                    <a:pt x="6825" y="8484"/>
                  </a:lnTo>
                  <a:lnTo>
                    <a:pt x="45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4463675" y="2762500"/>
              <a:ext cx="95200" cy="1678675"/>
            </a:xfrm>
            <a:custGeom>
              <a:avLst/>
              <a:gdLst/>
              <a:ahLst/>
              <a:cxnLst/>
              <a:rect l="l" t="t" r="r" b="b"/>
              <a:pathLst>
                <a:path w="3808" h="67147" extrusionOk="0">
                  <a:moveTo>
                    <a:pt x="1522" y="0"/>
                  </a:moveTo>
                  <a:lnTo>
                    <a:pt x="1" y="67146"/>
                  </a:lnTo>
                  <a:lnTo>
                    <a:pt x="3808" y="67146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3773900" y="3062131"/>
              <a:ext cx="808425" cy="596600"/>
            </a:xfrm>
            <a:custGeom>
              <a:avLst/>
              <a:gdLst/>
              <a:ahLst/>
              <a:cxnLst/>
              <a:rect l="l" t="t" r="r" b="b"/>
              <a:pathLst>
                <a:path w="32337" h="23864" extrusionOk="0">
                  <a:moveTo>
                    <a:pt x="12384" y="1"/>
                  </a:moveTo>
                  <a:cubicBezTo>
                    <a:pt x="9229" y="1"/>
                    <a:pt x="6608" y="2275"/>
                    <a:pt x="6058" y="5273"/>
                  </a:cubicBezTo>
                  <a:cubicBezTo>
                    <a:pt x="4024" y="5408"/>
                    <a:pt x="2417" y="7095"/>
                    <a:pt x="2417" y="9163"/>
                  </a:cubicBezTo>
                  <a:cubicBezTo>
                    <a:pt x="2417" y="9885"/>
                    <a:pt x="2616" y="10558"/>
                    <a:pt x="2957" y="11137"/>
                  </a:cubicBezTo>
                  <a:cubicBezTo>
                    <a:pt x="531" y="12964"/>
                    <a:pt x="1" y="16403"/>
                    <a:pt x="1790" y="18876"/>
                  </a:cubicBezTo>
                  <a:cubicBezTo>
                    <a:pt x="2883" y="20388"/>
                    <a:pt x="4591" y="21191"/>
                    <a:pt x="6324" y="21191"/>
                  </a:cubicBezTo>
                  <a:cubicBezTo>
                    <a:pt x="7460" y="21191"/>
                    <a:pt x="8607" y="20845"/>
                    <a:pt x="9598" y="20129"/>
                  </a:cubicBezTo>
                  <a:cubicBezTo>
                    <a:pt x="9620" y="20113"/>
                    <a:pt x="9640" y="20092"/>
                    <a:pt x="9663" y="20076"/>
                  </a:cubicBezTo>
                  <a:cubicBezTo>
                    <a:pt x="10855" y="22327"/>
                    <a:pt x="13218" y="23864"/>
                    <a:pt x="15944" y="23864"/>
                  </a:cubicBezTo>
                  <a:cubicBezTo>
                    <a:pt x="18364" y="23864"/>
                    <a:pt x="20500" y="22650"/>
                    <a:pt x="21784" y="20801"/>
                  </a:cubicBezTo>
                  <a:cubicBezTo>
                    <a:pt x="22403" y="21117"/>
                    <a:pt x="23100" y="21298"/>
                    <a:pt x="23842" y="21298"/>
                  </a:cubicBezTo>
                  <a:cubicBezTo>
                    <a:pt x="25772" y="21298"/>
                    <a:pt x="27418" y="20091"/>
                    <a:pt x="28073" y="18392"/>
                  </a:cubicBezTo>
                  <a:cubicBezTo>
                    <a:pt x="30534" y="17691"/>
                    <a:pt x="32337" y="15432"/>
                    <a:pt x="32337" y="12748"/>
                  </a:cubicBezTo>
                  <a:cubicBezTo>
                    <a:pt x="32337" y="9505"/>
                    <a:pt x="29708" y="6877"/>
                    <a:pt x="26466" y="6877"/>
                  </a:cubicBezTo>
                  <a:cubicBezTo>
                    <a:pt x="26145" y="6877"/>
                    <a:pt x="25831" y="6911"/>
                    <a:pt x="25524" y="6960"/>
                  </a:cubicBezTo>
                  <a:cubicBezTo>
                    <a:pt x="25558" y="6725"/>
                    <a:pt x="25583" y="6485"/>
                    <a:pt x="25583" y="6241"/>
                  </a:cubicBezTo>
                  <a:cubicBezTo>
                    <a:pt x="25583" y="3580"/>
                    <a:pt x="23425" y="1421"/>
                    <a:pt x="20762" y="1421"/>
                  </a:cubicBezTo>
                  <a:cubicBezTo>
                    <a:pt x="19537" y="1421"/>
                    <a:pt x="18421" y="1882"/>
                    <a:pt x="17571" y="2638"/>
                  </a:cubicBezTo>
                  <a:cubicBezTo>
                    <a:pt x="16400" y="1041"/>
                    <a:pt x="14514" y="1"/>
                    <a:pt x="123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274075" y="3353775"/>
              <a:ext cx="238600" cy="316000"/>
            </a:xfrm>
            <a:custGeom>
              <a:avLst/>
              <a:gdLst/>
              <a:ahLst/>
              <a:cxnLst/>
              <a:rect l="l" t="t" r="r" b="b"/>
              <a:pathLst>
                <a:path w="9544" h="12640" extrusionOk="0">
                  <a:moveTo>
                    <a:pt x="634" y="1"/>
                  </a:moveTo>
                  <a:lnTo>
                    <a:pt x="0" y="457"/>
                  </a:lnTo>
                  <a:lnTo>
                    <a:pt x="8471" y="12640"/>
                  </a:lnTo>
                  <a:lnTo>
                    <a:pt x="9544" y="1186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4722300" y="2633100"/>
              <a:ext cx="60350" cy="93425"/>
            </a:xfrm>
            <a:custGeom>
              <a:avLst/>
              <a:gdLst/>
              <a:ahLst/>
              <a:cxnLst/>
              <a:rect l="l" t="t" r="r" b="b"/>
              <a:pathLst>
                <a:path w="2414" h="3737" extrusionOk="0">
                  <a:moveTo>
                    <a:pt x="1702" y="1"/>
                  </a:moveTo>
                  <a:cubicBezTo>
                    <a:pt x="1702" y="1"/>
                    <a:pt x="547" y="589"/>
                    <a:pt x="273" y="1621"/>
                  </a:cubicBezTo>
                  <a:cubicBezTo>
                    <a:pt x="1" y="2653"/>
                    <a:pt x="712" y="3736"/>
                    <a:pt x="712" y="3736"/>
                  </a:cubicBezTo>
                  <a:cubicBezTo>
                    <a:pt x="712" y="3736"/>
                    <a:pt x="1866" y="3148"/>
                    <a:pt x="2140" y="2116"/>
                  </a:cubicBezTo>
                  <a:cubicBezTo>
                    <a:pt x="2414" y="1085"/>
                    <a:pt x="1702" y="1"/>
                    <a:pt x="17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4186500" y="2824550"/>
              <a:ext cx="70750" cy="77000"/>
            </a:xfrm>
            <a:custGeom>
              <a:avLst/>
              <a:gdLst/>
              <a:ahLst/>
              <a:cxnLst/>
              <a:rect l="l" t="t" r="r" b="b"/>
              <a:pathLst>
                <a:path w="2830" h="3080" extrusionOk="0">
                  <a:moveTo>
                    <a:pt x="2583" y="0"/>
                  </a:moveTo>
                  <a:cubicBezTo>
                    <a:pt x="2582" y="0"/>
                    <a:pt x="1290" y="106"/>
                    <a:pt x="646" y="956"/>
                  </a:cubicBezTo>
                  <a:cubicBezTo>
                    <a:pt x="0" y="1806"/>
                    <a:pt x="247" y="3080"/>
                    <a:pt x="247" y="3080"/>
                  </a:cubicBezTo>
                  <a:cubicBezTo>
                    <a:pt x="247" y="3080"/>
                    <a:pt x="1540" y="2974"/>
                    <a:pt x="2185" y="2124"/>
                  </a:cubicBezTo>
                  <a:cubicBezTo>
                    <a:pt x="2830" y="1273"/>
                    <a:pt x="2583" y="0"/>
                    <a:pt x="2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8"/>
            <p:cNvSpPr/>
            <p:nvPr/>
          </p:nvSpPr>
          <p:spPr>
            <a:xfrm>
              <a:off x="4743175" y="3146150"/>
              <a:ext cx="70725" cy="76975"/>
            </a:xfrm>
            <a:custGeom>
              <a:avLst/>
              <a:gdLst/>
              <a:ahLst/>
              <a:cxnLst/>
              <a:rect l="l" t="t" r="r" b="b"/>
              <a:pathLst>
                <a:path w="2829" h="3079" extrusionOk="0">
                  <a:moveTo>
                    <a:pt x="2582" y="0"/>
                  </a:moveTo>
                  <a:lnTo>
                    <a:pt x="2582" y="0"/>
                  </a:lnTo>
                  <a:cubicBezTo>
                    <a:pt x="2582" y="0"/>
                    <a:pt x="1289" y="106"/>
                    <a:pt x="644" y="956"/>
                  </a:cubicBezTo>
                  <a:cubicBezTo>
                    <a:pt x="1" y="1806"/>
                    <a:pt x="247" y="3079"/>
                    <a:pt x="247" y="3079"/>
                  </a:cubicBezTo>
                  <a:cubicBezTo>
                    <a:pt x="247" y="3079"/>
                    <a:pt x="1539" y="2973"/>
                    <a:pt x="2183" y="2123"/>
                  </a:cubicBezTo>
                  <a:cubicBezTo>
                    <a:pt x="2829" y="1273"/>
                    <a:pt x="2582" y="0"/>
                    <a:pt x="2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4524725" y="2639775"/>
              <a:ext cx="68250" cy="84325"/>
            </a:xfrm>
            <a:custGeom>
              <a:avLst/>
              <a:gdLst/>
              <a:ahLst/>
              <a:cxnLst/>
              <a:rect l="l" t="t" r="r" b="b"/>
              <a:pathLst>
                <a:path w="2730" h="3373" extrusionOk="0">
                  <a:moveTo>
                    <a:pt x="423" y="0"/>
                  </a:moveTo>
                  <a:cubicBezTo>
                    <a:pt x="423" y="0"/>
                    <a:pt x="0" y="1226"/>
                    <a:pt x="522" y="2157"/>
                  </a:cubicBezTo>
                  <a:cubicBezTo>
                    <a:pt x="1042" y="3089"/>
                    <a:pt x="2308" y="3373"/>
                    <a:pt x="2308" y="3373"/>
                  </a:cubicBezTo>
                  <a:cubicBezTo>
                    <a:pt x="2308" y="3373"/>
                    <a:pt x="2729" y="2146"/>
                    <a:pt x="2209" y="1215"/>
                  </a:cubicBezTo>
                  <a:cubicBezTo>
                    <a:pt x="1689" y="284"/>
                    <a:pt x="423" y="0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4625900" y="3391153"/>
              <a:ext cx="84350" cy="55150"/>
            </a:xfrm>
            <a:custGeom>
              <a:avLst/>
              <a:gdLst/>
              <a:ahLst/>
              <a:cxnLst/>
              <a:rect l="l" t="t" r="r" b="b"/>
              <a:pathLst>
                <a:path w="3374" h="2206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4"/>
                    <a:pt x="1970" y="2206"/>
                    <a:pt x="2326" y="2206"/>
                  </a:cubicBezTo>
                  <a:cubicBezTo>
                    <a:pt x="2904" y="2206"/>
                    <a:pt x="3373" y="2044"/>
                    <a:pt x="3373" y="2044"/>
                  </a:cubicBezTo>
                  <a:cubicBezTo>
                    <a:pt x="3373" y="2044"/>
                    <a:pt x="3089" y="779"/>
                    <a:pt x="2157" y="259"/>
                  </a:cubicBezTo>
                  <a:cubicBezTo>
                    <a:pt x="1803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4612425" y="2780450"/>
              <a:ext cx="84375" cy="55175"/>
            </a:xfrm>
            <a:custGeom>
              <a:avLst/>
              <a:gdLst/>
              <a:ahLst/>
              <a:cxnLst/>
              <a:rect l="l" t="t" r="r" b="b"/>
              <a:pathLst>
                <a:path w="3375" h="2207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5"/>
                    <a:pt x="1970" y="2206"/>
                    <a:pt x="2326" y="2206"/>
                  </a:cubicBezTo>
                  <a:cubicBezTo>
                    <a:pt x="2905" y="2206"/>
                    <a:pt x="3374" y="2044"/>
                    <a:pt x="3374" y="2044"/>
                  </a:cubicBezTo>
                  <a:cubicBezTo>
                    <a:pt x="3374" y="2044"/>
                    <a:pt x="3089" y="779"/>
                    <a:pt x="2157" y="260"/>
                  </a:cubicBezTo>
                  <a:cubicBezTo>
                    <a:pt x="1802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4588047" y="3525202"/>
              <a:ext cx="87975" cy="52875"/>
            </a:xfrm>
            <a:custGeom>
              <a:avLst/>
              <a:gdLst/>
              <a:ahLst/>
              <a:cxnLst/>
              <a:rect l="l" t="t" r="r" b="b"/>
              <a:pathLst>
                <a:path w="3519" h="2115" extrusionOk="0">
                  <a:moveTo>
                    <a:pt x="2247" y="1"/>
                  </a:moveTo>
                  <a:cubicBezTo>
                    <a:pt x="1957" y="1"/>
                    <a:pt x="1649" y="47"/>
                    <a:pt x="1360" y="178"/>
                  </a:cubicBezTo>
                  <a:cubicBezTo>
                    <a:pt x="389" y="620"/>
                    <a:pt x="1" y="1857"/>
                    <a:pt x="1" y="1857"/>
                  </a:cubicBezTo>
                  <a:cubicBezTo>
                    <a:pt x="1" y="1857"/>
                    <a:pt x="587" y="2114"/>
                    <a:pt x="1273" y="2114"/>
                  </a:cubicBezTo>
                  <a:cubicBezTo>
                    <a:pt x="1563" y="2114"/>
                    <a:pt x="1871" y="2068"/>
                    <a:pt x="2160" y="1937"/>
                  </a:cubicBezTo>
                  <a:cubicBezTo>
                    <a:pt x="3132" y="1496"/>
                    <a:pt x="3519" y="258"/>
                    <a:pt x="3519" y="258"/>
                  </a:cubicBezTo>
                  <a:cubicBezTo>
                    <a:pt x="3519" y="258"/>
                    <a:pt x="2933" y="1"/>
                    <a:pt x="2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3992500" y="3308531"/>
              <a:ext cx="89650" cy="51875"/>
            </a:xfrm>
            <a:custGeom>
              <a:avLst/>
              <a:gdLst/>
              <a:ahLst/>
              <a:cxnLst/>
              <a:rect l="l" t="t" r="r" b="b"/>
              <a:pathLst>
                <a:path w="3586" h="2075" extrusionOk="0">
                  <a:moveTo>
                    <a:pt x="1377" y="0"/>
                  </a:moveTo>
                  <a:cubicBezTo>
                    <a:pt x="642" y="0"/>
                    <a:pt x="0" y="316"/>
                    <a:pt x="0" y="316"/>
                  </a:cubicBezTo>
                  <a:cubicBezTo>
                    <a:pt x="0" y="316"/>
                    <a:pt x="442" y="1535"/>
                    <a:pt x="1432" y="1933"/>
                  </a:cubicBezTo>
                  <a:cubicBezTo>
                    <a:pt x="1688" y="2036"/>
                    <a:pt x="1955" y="2074"/>
                    <a:pt x="2210" y="2074"/>
                  </a:cubicBezTo>
                  <a:cubicBezTo>
                    <a:pt x="2945" y="2074"/>
                    <a:pt x="3586" y="1759"/>
                    <a:pt x="3586" y="1759"/>
                  </a:cubicBezTo>
                  <a:cubicBezTo>
                    <a:pt x="3586" y="1759"/>
                    <a:pt x="3144" y="540"/>
                    <a:pt x="2154" y="141"/>
                  </a:cubicBezTo>
                  <a:cubicBezTo>
                    <a:pt x="1899" y="38"/>
                    <a:pt x="1632" y="0"/>
                    <a:pt x="1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4723728" y="3750705"/>
              <a:ext cx="86175" cy="53975"/>
            </a:xfrm>
            <a:custGeom>
              <a:avLst/>
              <a:gdLst/>
              <a:ahLst/>
              <a:cxnLst/>
              <a:rect l="l" t="t" r="r" b="b"/>
              <a:pathLst>
                <a:path w="3447" h="2159" extrusionOk="0">
                  <a:moveTo>
                    <a:pt x="1163" y="0"/>
                  </a:moveTo>
                  <a:cubicBezTo>
                    <a:pt x="529" y="0"/>
                    <a:pt x="0" y="207"/>
                    <a:pt x="0" y="207"/>
                  </a:cubicBezTo>
                  <a:cubicBezTo>
                    <a:pt x="0" y="207"/>
                    <a:pt x="335" y="1460"/>
                    <a:pt x="1287" y="1941"/>
                  </a:cubicBezTo>
                  <a:cubicBezTo>
                    <a:pt x="1609" y="2104"/>
                    <a:pt x="1960" y="2158"/>
                    <a:pt x="2284" y="2158"/>
                  </a:cubicBezTo>
                  <a:cubicBezTo>
                    <a:pt x="2918" y="2158"/>
                    <a:pt x="3447" y="1952"/>
                    <a:pt x="3447" y="1952"/>
                  </a:cubicBezTo>
                  <a:cubicBezTo>
                    <a:pt x="3447" y="1952"/>
                    <a:pt x="3112" y="699"/>
                    <a:pt x="2160" y="218"/>
                  </a:cubicBezTo>
                  <a:cubicBezTo>
                    <a:pt x="1838" y="54"/>
                    <a:pt x="1487" y="0"/>
                    <a:pt x="1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4743893" y="3624907"/>
              <a:ext cx="69950" cy="80075"/>
            </a:xfrm>
            <a:custGeom>
              <a:avLst/>
              <a:gdLst/>
              <a:ahLst/>
              <a:cxnLst/>
              <a:rect l="l" t="t" r="r" b="b"/>
              <a:pathLst>
                <a:path w="2798" h="3203" extrusionOk="0">
                  <a:moveTo>
                    <a:pt x="2480" y="0"/>
                  </a:moveTo>
                  <a:cubicBezTo>
                    <a:pt x="2479" y="0"/>
                    <a:pt x="1194" y="177"/>
                    <a:pt x="598" y="1062"/>
                  </a:cubicBezTo>
                  <a:cubicBezTo>
                    <a:pt x="1" y="1945"/>
                    <a:pt x="317" y="3203"/>
                    <a:pt x="317" y="3203"/>
                  </a:cubicBezTo>
                  <a:cubicBezTo>
                    <a:pt x="317" y="3203"/>
                    <a:pt x="1602" y="3026"/>
                    <a:pt x="2199" y="2142"/>
                  </a:cubicBezTo>
                  <a:cubicBezTo>
                    <a:pt x="2797" y="1258"/>
                    <a:pt x="2480" y="0"/>
                    <a:pt x="2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3806425" y="3206031"/>
              <a:ext cx="70050" cy="79675"/>
            </a:xfrm>
            <a:custGeom>
              <a:avLst/>
              <a:gdLst/>
              <a:ahLst/>
              <a:cxnLst/>
              <a:rect l="l" t="t" r="r" b="b"/>
              <a:pathLst>
                <a:path w="2802" h="3187" extrusionOk="0">
                  <a:moveTo>
                    <a:pt x="308" y="1"/>
                  </a:moveTo>
                  <a:cubicBezTo>
                    <a:pt x="308" y="1"/>
                    <a:pt x="1" y="1262"/>
                    <a:pt x="605" y="2141"/>
                  </a:cubicBezTo>
                  <a:cubicBezTo>
                    <a:pt x="1209" y="3021"/>
                    <a:pt x="2496" y="3186"/>
                    <a:pt x="2496" y="3186"/>
                  </a:cubicBezTo>
                  <a:cubicBezTo>
                    <a:pt x="2496" y="3186"/>
                    <a:pt x="2801" y="1926"/>
                    <a:pt x="2197" y="1047"/>
                  </a:cubicBezTo>
                  <a:cubicBezTo>
                    <a:pt x="1593" y="167"/>
                    <a:pt x="308" y="1"/>
                    <a:pt x="3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3972550" y="3546081"/>
              <a:ext cx="70300" cy="78825"/>
            </a:xfrm>
            <a:custGeom>
              <a:avLst/>
              <a:gdLst/>
              <a:ahLst/>
              <a:cxnLst/>
              <a:rect l="l" t="t" r="r" b="b"/>
              <a:pathLst>
                <a:path w="2812" h="3153" extrusionOk="0">
                  <a:moveTo>
                    <a:pt x="2524" y="1"/>
                  </a:moveTo>
                  <a:lnTo>
                    <a:pt x="2524" y="1"/>
                  </a:lnTo>
                  <a:cubicBezTo>
                    <a:pt x="2524" y="1"/>
                    <a:pt x="1236" y="148"/>
                    <a:pt x="618" y="1018"/>
                  </a:cubicBezTo>
                  <a:cubicBezTo>
                    <a:pt x="1" y="1888"/>
                    <a:pt x="288" y="3153"/>
                    <a:pt x="288" y="3153"/>
                  </a:cubicBezTo>
                  <a:cubicBezTo>
                    <a:pt x="288" y="3153"/>
                    <a:pt x="1577" y="3005"/>
                    <a:pt x="2194" y="2135"/>
                  </a:cubicBezTo>
                  <a:cubicBezTo>
                    <a:pt x="2812" y="1266"/>
                    <a:pt x="2524" y="1"/>
                    <a:pt x="25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8"/>
            <p:cNvSpPr/>
            <p:nvPr/>
          </p:nvSpPr>
          <p:spPr>
            <a:xfrm>
              <a:off x="4205275" y="3473606"/>
              <a:ext cx="70875" cy="76350"/>
            </a:xfrm>
            <a:custGeom>
              <a:avLst/>
              <a:gdLst/>
              <a:ahLst/>
              <a:cxnLst/>
              <a:rect l="l" t="t" r="r" b="b"/>
              <a:pathLst>
                <a:path w="2835" h="3054" extrusionOk="0">
                  <a:moveTo>
                    <a:pt x="2601" y="1"/>
                  </a:moveTo>
                  <a:cubicBezTo>
                    <a:pt x="2601" y="1"/>
                    <a:pt x="1307" y="92"/>
                    <a:pt x="654" y="936"/>
                  </a:cubicBezTo>
                  <a:cubicBezTo>
                    <a:pt x="1" y="1779"/>
                    <a:pt x="233" y="3054"/>
                    <a:pt x="233" y="3054"/>
                  </a:cubicBezTo>
                  <a:cubicBezTo>
                    <a:pt x="233" y="3054"/>
                    <a:pt x="1527" y="2963"/>
                    <a:pt x="2180" y="2119"/>
                  </a:cubicBezTo>
                  <a:cubicBezTo>
                    <a:pt x="2834" y="1277"/>
                    <a:pt x="2601" y="1"/>
                    <a:pt x="2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4077100" y="3238731"/>
              <a:ext cx="59600" cy="93900"/>
            </a:xfrm>
            <a:custGeom>
              <a:avLst/>
              <a:gdLst/>
              <a:ahLst/>
              <a:cxnLst/>
              <a:rect l="l" t="t" r="r" b="b"/>
              <a:pathLst>
                <a:path w="2384" h="3756" extrusionOk="0">
                  <a:moveTo>
                    <a:pt x="1650" y="1"/>
                  </a:moveTo>
                  <a:cubicBezTo>
                    <a:pt x="1650" y="1"/>
                    <a:pt x="507" y="612"/>
                    <a:pt x="254" y="1650"/>
                  </a:cubicBezTo>
                  <a:cubicBezTo>
                    <a:pt x="1" y="2687"/>
                    <a:pt x="736" y="3755"/>
                    <a:pt x="736" y="3755"/>
                  </a:cubicBezTo>
                  <a:cubicBezTo>
                    <a:pt x="736" y="3755"/>
                    <a:pt x="1880" y="3142"/>
                    <a:pt x="2132" y="2105"/>
                  </a:cubicBezTo>
                  <a:cubicBezTo>
                    <a:pt x="2383" y="1070"/>
                    <a:pt x="1650" y="1"/>
                    <a:pt x="1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68" name="Google Shape;268;p28"/>
          <p:cNvSpPr/>
          <p:nvPr/>
        </p:nvSpPr>
        <p:spPr>
          <a:xfrm>
            <a:off x="605000" y="1609634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9" name="Google Shape;269;p28"/>
          <p:cNvSpPr/>
          <p:nvPr/>
        </p:nvSpPr>
        <p:spPr>
          <a:xfrm>
            <a:off x="2514313" y="485800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70" name="Google Shape;270;p28"/>
          <p:cNvGrpSpPr/>
          <p:nvPr/>
        </p:nvGrpSpPr>
        <p:grpSpPr>
          <a:xfrm>
            <a:off x="10424121" y="6198733"/>
            <a:ext cx="1826823" cy="659267"/>
            <a:chOff x="1893500" y="4742700"/>
            <a:chExt cx="338000" cy="121975"/>
          </a:xfrm>
        </p:grpSpPr>
        <p:sp>
          <p:nvSpPr>
            <p:cNvPr id="271" name="Google Shape;271;p28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8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8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8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5" name="Google Shape;275;p28"/>
          <p:cNvSpPr/>
          <p:nvPr/>
        </p:nvSpPr>
        <p:spPr>
          <a:xfrm>
            <a:off x="5413707" y="11337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6" name="Google Shape;276;p28"/>
          <p:cNvSpPr/>
          <p:nvPr/>
        </p:nvSpPr>
        <p:spPr>
          <a:xfrm rot="2153044">
            <a:off x="6642563" y="858369"/>
            <a:ext cx="240360" cy="378688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7" name="Google Shape;277;p28"/>
          <p:cNvSpPr/>
          <p:nvPr/>
        </p:nvSpPr>
        <p:spPr>
          <a:xfrm>
            <a:off x="4149759" y="20572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8" name="Google Shape;278;p28"/>
          <p:cNvSpPr/>
          <p:nvPr/>
        </p:nvSpPr>
        <p:spPr>
          <a:xfrm>
            <a:off x="2460973" y="14004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9" name="Google Shape;279;p28"/>
          <p:cNvSpPr/>
          <p:nvPr/>
        </p:nvSpPr>
        <p:spPr>
          <a:xfrm>
            <a:off x="1120825" y="530654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280" name="Google Shape;280;p28"/>
          <p:cNvCxnSpPr>
            <a:stCxn id="281" idx="3"/>
            <a:endCxn id="282" idx="1"/>
          </p:cNvCxnSpPr>
          <p:nvPr/>
        </p:nvCxnSpPr>
        <p:spPr>
          <a:xfrm>
            <a:off x="9734771" y="2041933"/>
            <a:ext cx="392400" cy="0"/>
          </a:xfrm>
          <a:prstGeom prst="straightConnector1">
            <a:avLst/>
          </a:prstGeom>
          <a:noFill/>
          <a:ln w="28575" cap="rnd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28"/>
          <p:cNvCxnSpPr>
            <a:stCxn id="284" idx="0"/>
          </p:cNvCxnSpPr>
          <p:nvPr/>
        </p:nvCxnSpPr>
        <p:spPr>
          <a:xfrm rot="10800000">
            <a:off x="9930953" y="2038367"/>
            <a:ext cx="0" cy="1037600"/>
          </a:xfrm>
          <a:prstGeom prst="straightConnector1">
            <a:avLst/>
          </a:prstGeom>
          <a:noFill/>
          <a:ln w="28575" cap="rnd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81" name="Google Shape;281;p28"/>
          <p:cNvSpPr/>
          <p:nvPr/>
        </p:nvSpPr>
        <p:spPr>
          <a:xfrm>
            <a:off x="8354771" y="1351933"/>
            <a:ext cx="1380000" cy="1380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2" name="Google Shape;282;p28"/>
          <p:cNvSpPr/>
          <p:nvPr/>
        </p:nvSpPr>
        <p:spPr>
          <a:xfrm>
            <a:off x="10127353" y="1351933"/>
            <a:ext cx="1380000" cy="1380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4" name="Google Shape;284;p28"/>
          <p:cNvSpPr/>
          <p:nvPr/>
        </p:nvSpPr>
        <p:spPr>
          <a:xfrm>
            <a:off x="9240953" y="3075967"/>
            <a:ext cx="1380000" cy="1380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85" name="Google Shape;285;p28"/>
          <p:cNvGrpSpPr/>
          <p:nvPr/>
        </p:nvGrpSpPr>
        <p:grpSpPr>
          <a:xfrm>
            <a:off x="10288384" y="1489491"/>
            <a:ext cx="1057961" cy="1105192"/>
            <a:chOff x="403400" y="933975"/>
            <a:chExt cx="1572475" cy="1642675"/>
          </a:xfrm>
        </p:grpSpPr>
        <p:sp>
          <p:nvSpPr>
            <p:cNvPr id="286" name="Google Shape;286;p28"/>
            <p:cNvSpPr/>
            <p:nvPr/>
          </p:nvSpPr>
          <p:spPr>
            <a:xfrm>
              <a:off x="417475" y="1719400"/>
              <a:ext cx="1547425" cy="857250"/>
            </a:xfrm>
            <a:custGeom>
              <a:avLst/>
              <a:gdLst/>
              <a:ahLst/>
              <a:cxnLst/>
              <a:rect l="l" t="t" r="r" b="b"/>
              <a:pathLst>
                <a:path w="61897" h="34290" extrusionOk="0">
                  <a:moveTo>
                    <a:pt x="25486" y="1"/>
                  </a:moveTo>
                  <a:lnTo>
                    <a:pt x="25486" y="1"/>
                  </a:lnTo>
                  <a:cubicBezTo>
                    <a:pt x="25486" y="1"/>
                    <a:pt x="26548" y="8042"/>
                    <a:pt x="23210" y="10469"/>
                  </a:cubicBezTo>
                  <a:cubicBezTo>
                    <a:pt x="20611" y="12360"/>
                    <a:pt x="5763" y="15476"/>
                    <a:pt x="3337" y="21999"/>
                  </a:cubicBezTo>
                  <a:cubicBezTo>
                    <a:pt x="909" y="28523"/>
                    <a:pt x="0" y="34290"/>
                    <a:pt x="0" y="34290"/>
                  </a:cubicBezTo>
                  <a:lnTo>
                    <a:pt x="61897" y="34290"/>
                  </a:lnTo>
                  <a:cubicBezTo>
                    <a:pt x="61897" y="34290"/>
                    <a:pt x="60985" y="28523"/>
                    <a:pt x="58557" y="21999"/>
                  </a:cubicBezTo>
                  <a:cubicBezTo>
                    <a:pt x="56130" y="15476"/>
                    <a:pt x="41284" y="12359"/>
                    <a:pt x="38684" y="10469"/>
                  </a:cubicBezTo>
                  <a:cubicBezTo>
                    <a:pt x="35347" y="8042"/>
                    <a:pt x="36408" y="1"/>
                    <a:pt x="36408" y="1"/>
                  </a:cubicBezTo>
                  <a:lnTo>
                    <a:pt x="36408" y="1"/>
                  </a:lnTo>
                  <a:lnTo>
                    <a:pt x="30946" y="145"/>
                  </a:lnTo>
                  <a:lnTo>
                    <a:pt x="25486" y="1"/>
                  </a:ln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8"/>
            <p:cNvSpPr/>
            <p:nvPr/>
          </p:nvSpPr>
          <p:spPr>
            <a:xfrm>
              <a:off x="403400" y="2119450"/>
              <a:ext cx="1572475" cy="457200"/>
            </a:xfrm>
            <a:custGeom>
              <a:avLst/>
              <a:gdLst/>
              <a:ahLst/>
              <a:cxnLst/>
              <a:rect l="l" t="t" r="r" b="b"/>
              <a:pathLst>
                <a:path w="62899" h="18288" extrusionOk="0">
                  <a:moveTo>
                    <a:pt x="9876" y="0"/>
                  </a:moveTo>
                  <a:cubicBezTo>
                    <a:pt x="8299" y="828"/>
                    <a:pt x="6847" y="1751"/>
                    <a:pt x="5691" y="2781"/>
                  </a:cubicBezTo>
                  <a:cubicBezTo>
                    <a:pt x="5618" y="2845"/>
                    <a:pt x="5549" y="2912"/>
                    <a:pt x="5479" y="2976"/>
                  </a:cubicBezTo>
                  <a:cubicBezTo>
                    <a:pt x="5418" y="3033"/>
                    <a:pt x="5358" y="3090"/>
                    <a:pt x="5295" y="3148"/>
                  </a:cubicBezTo>
                  <a:cubicBezTo>
                    <a:pt x="5197" y="3245"/>
                    <a:pt x="5104" y="3340"/>
                    <a:pt x="5009" y="3438"/>
                  </a:cubicBezTo>
                  <a:cubicBezTo>
                    <a:pt x="4911" y="3538"/>
                    <a:pt x="4818" y="3645"/>
                    <a:pt x="4723" y="3750"/>
                  </a:cubicBezTo>
                  <a:cubicBezTo>
                    <a:pt x="4639" y="3851"/>
                    <a:pt x="4557" y="3947"/>
                    <a:pt x="4480" y="4049"/>
                  </a:cubicBezTo>
                  <a:cubicBezTo>
                    <a:pt x="4381" y="4168"/>
                    <a:pt x="4292" y="4285"/>
                    <a:pt x="4205" y="4404"/>
                  </a:cubicBezTo>
                  <a:cubicBezTo>
                    <a:pt x="4205" y="4409"/>
                    <a:pt x="4202" y="4409"/>
                    <a:pt x="4202" y="4412"/>
                  </a:cubicBezTo>
                  <a:cubicBezTo>
                    <a:pt x="3859" y="4890"/>
                    <a:pt x="3586" y="5392"/>
                    <a:pt x="3390" y="5909"/>
                  </a:cubicBezTo>
                  <a:cubicBezTo>
                    <a:pt x="924" y="12478"/>
                    <a:pt x="1" y="18288"/>
                    <a:pt x="1" y="18288"/>
                  </a:cubicBezTo>
                  <a:lnTo>
                    <a:pt x="62899" y="18288"/>
                  </a:lnTo>
                  <a:cubicBezTo>
                    <a:pt x="62899" y="18288"/>
                    <a:pt x="61971" y="12478"/>
                    <a:pt x="59506" y="5909"/>
                  </a:cubicBezTo>
                  <a:cubicBezTo>
                    <a:pt x="59311" y="5393"/>
                    <a:pt x="59039" y="4890"/>
                    <a:pt x="58695" y="4412"/>
                  </a:cubicBezTo>
                  <a:cubicBezTo>
                    <a:pt x="58695" y="4409"/>
                    <a:pt x="58690" y="4409"/>
                    <a:pt x="58690" y="4404"/>
                  </a:cubicBezTo>
                  <a:cubicBezTo>
                    <a:pt x="58605" y="4285"/>
                    <a:pt x="58514" y="4168"/>
                    <a:pt x="58417" y="4049"/>
                  </a:cubicBezTo>
                  <a:cubicBezTo>
                    <a:pt x="58340" y="3946"/>
                    <a:pt x="58259" y="3848"/>
                    <a:pt x="58172" y="3750"/>
                  </a:cubicBezTo>
                  <a:cubicBezTo>
                    <a:pt x="58079" y="3645"/>
                    <a:pt x="57984" y="3538"/>
                    <a:pt x="57886" y="3438"/>
                  </a:cubicBezTo>
                  <a:cubicBezTo>
                    <a:pt x="57793" y="3338"/>
                    <a:pt x="57698" y="3245"/>
                    <a:pt x="57601" y="3148"/>
                  </a:cubicBezTo>
                  <a:cubicBezTo>
                    <a:pt x="57539" y="3090"/>
                    <a:pt x="57479" y="3033"/>
                    <a:pt x="57417" y="2976"/>
                  </a:cubicBezTo>
                  <a:cubicBezTo>
                    <a:pt x="57348" y="2913"/>
                    <a:pt x="57277" y="2847"/>
                    <a:pt x="57205" y="2781"/>
                  </a:cubicBezTo>
                  <a:cubicBezTo>
                    <a:pt x="56049" y="1751"/>
                    <a:pt x="54598" y="828"/>
                    <a:pt x="53021" y="0"/>
                  </a:cubicBezTo>
                  <a:cubicBezTo>
                    <a:pt x="51473" y="1046"/>
                    <a:pt x="49738" y="1981"/>
                    <a:pt x="47856" y="2781"/>
                  </a:cubicBezTo>
                  <a:cubicBezTo>
                    <a:pt x="46373" y="3415"/>
                    <a:pt x="44798" y="3961"/>
                    <a:pt x="43140" y="4415"/>
                  </a:cubicBezTo>
                  <a:cubicBezTo>
                    <a:pt x="39555" y="5399"/>
                    <a:pt x="35601" y="5945"/>
                    <a:pt x="31448" y="5945"/>
                  </a:cubicBezTo>
                  <a:cubicBezTo>
                    <a:pt x="27296" y="5945"/>
                    <a:pt x="23342" y="5399"/>
                    <a:pt x="19757" y="4415"/>
                  </a:cubicBezTo>
                  <a:cubicBezTo>
                    <a:pt x="18099" y="3961"/>
                    <a:pt x="16522" y="3414"/>
                    <a:pt x="15040" y="2781"/>
                  </a:cubicBezTo>
                  <a:cubicBezTo>
                    <a:pt x="13159" y="1981"/>
                    <a:pt x="11424" y="1045"/>
                    <a:pt x="98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8"/>
            <p:cNvSpPr/>
            <p:nvPr/>
          </p:nvSpPr>
          <p:spPr>
            <a:xfrm>
              <a:off x="465025" y="2292075"/>
              <a:ext cx="1449125" cy="40825"/>
            </a:xfrm>
            <a:custGeom>
              <a:avLst/>
              <a:gdLst/>
              <a:ahLst/>
              <a:cxnLst/>
              <a:rect l="l" t="t" r="r" b="b"/>
              <a:pathLst>
                <a:path w="57965" h="1633" extrusionOk="0">
                  <a:moveTo>
                    <a:pt x="560" y="0"/>
                  </a:moveTo>
                  <a:cubicBezTo>
                    <a:pt x="360" y="555"/>
                    <a:pt x="175" y="1097"/>
                    <a:pt x="1" y="1632"/>
                  </a:cubicBezTo>
                  <a:lnTo>
                    <a:pt x="57964" y="1632"/>
                  </a:lnTo>
                  <a:cubicBezTo>
                    <a:pt x="57788" y="1099"/>
                    <a:pt x="57605" y="556"/>
                    <a:pt x="574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8"/>
            <p:cNvSpPr/>
            <p:nvPr/>
          </p:nvSpPr>
          <p:spPr>
            <a:xfrm>
              <a:off x="434525" y="2395375"/>
              <a:ext cx="1510125" cy="40825"/>
            </a:xfrm>
            <a:custGeom>
              <a:avLst/>
              <a:gdLst/>
              <a:ahLst/>
              <a:cxnLst/>
              <a:rect l="l" t="t" r="r" b="b"/>
              <a:pathLst>
                <a:path w="60405" h="1633" extrusionOk="0">
                  <a:moveTo>
                    <a:pt x="450" y="0"/>
                  </a:moveTo>
                  <a:cubicBezTo>
                    <a:pt x="286" y="567"/>
                    <a:pt x="136" y="1114"/>
                    <a:pt x="0" y="1632"/>
                  </a:cubicBezTo>
                  <a:lnTo>
                    <a:pt x="60405" y="1632"/>
                  </a:lnTo>
                  <a:cubicBezTo>
                    <a:pt x="60270" y="1114"/>
                    <a:pt x="60119" y="567"/>
                    <a:pt x="59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8"/>
            <p:cNvSpPr/>
            <p:nvPr/>
          </p:nvSpPr>
          <p:spPr>
            <a:xfrm>
              <a:off x="508425" y="2188875"/>
              <a:ext cx="388900" cy="40850"/>
            </a:xfrm>
            <a:custGeom>
              <a:avLst/>
              <a:gdLst/>
              <a:ahLst/>
              <a:cxnLst/>
              <a:rect l="l" t="t" r="r" b="b"/>
              <a:pathLst>
                <a:path w="15556" h="1634" extrusionOk="0">
                  <a:moveTo>
                    <a:pt x="10839" y="1"/>
                  </a:moveTo>
                  <a:lnTo>
                    <a:pt x="10839" y="2"/>
                  </a:lnTo>
                  <a:lnTo>
                    <a:pt x="1490" y="2"/>
                  </a:lnTo>
                  <a:cubicBezTo>
                    <a:pt x="1417" y="67"/>
                    <a:pt x="1348" y="132"/>
                    <a:pt x="1278" y="198"/>
                  </a:cubicBezTo>
                  <a:cubicBezTo>
                    <a:pt x="1217" y="255"/>
                    <a:pt x="1157" y="312"/>
                    <a:pt x="1094" y="369"/>
                  </a:cubicBezTo>
                  <a:cubicBezTo>
                    <a:pt x="996" y="467"/>
                    <a:pt x="903" y="560"/>
                    <a:pt x="808" y="658"/>
                  </a:cubicBezTo>
                  <a:cubicBezTo>
                    <a:pt x="710" y="760"/>
                    <a:pt x="617" y="867"/>
                    <a:pt x="522" y="972"/>
                  </a:cubicBezTo>
                  <a:cubicBezTo>
                    <a:pt x="438" y="1071"/>
                    <a:pt x="356" y="1169"/>
                    <a:pt x="279" y="1271"/>
                  </a:cubicBezTo>
                  <a:cubicBezTo>
                    <a:pt x="180" y="1390"/>
                    <a:pt x="91" y="1507"/>
                    <a:pt x="4" y="1626"/>
                  </a:cubicBezTo>
                  <a:cubicBezTo>
                    <a:pt x="4" y="1630"/>
                    <a:pt x="1" y="1630"/>
                    <a:pt x="1" y="1633"/>
                  </a:cubicBezTo>
                  <a:lnTo>
                    <a:pt x="15556" y="1633"/>
                  </a:lnTo>
                  <a:cubicBezTo>
                    <a:pt x="13898" y="1181"/>
                    <a:pt x="12321" y="634"/>
                    <a:pt x="108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8"/>
            <p:cNvSpPr/>
            <p:nvPr/>
          </p:nvSpPr>
          <p:spPr>
            <a:xfrm>
              <a:off x="1481875" y="2188925"/>
              <a:ext cx="388900" cy="40825"/>
            </a:xfrm>
            <a:custGeom>
              <a:avLst/>
              <a:gdLst/>
              <a:ahLst/>
              <a:cxnLst/>
              <a:rect l="l" t="t" r="r" b="b"/>
              <a:pathLst>
                <a:path w="15556" h="1633" extrusionOk="0">
                  <a:moveTo>
                    <a:pt x="4717" y="0"/>
                  </a:moveTo>
                  <a:cubicBezTo>
                    <a:pt x="3234" y="633"/>
                    <a:pt x="1659" y="1180"/>
                    <a:pt x="1" y="1633"/>
                  </a:cubicBezTo>
                  <a:lnTo>
                    <a:pt x="15556" y="1633"/>
                  </a:lnTo>
                  <a:cubicBezTo>
                    <a:pt x="15556" y="1628"/>
                    <a:pt x="15550" y="1628"/>
                    <a:pt x="15551" y="1624"/>
                  </a:cubicBezTo>
                  <a:cubicBezTo>
                    <a:pt x="15466" y="1505"/>
                    <a:pt x="15375" y="1388"/>
                    <a:pt x="15278" y="1269"/>
                  </a:cubicBezTo>
                  <a:cubicBezTo>
                    <a:pt x="15201" y="1165"/>
                    <a:pt x="15120" y="1067"/>
                    <a:pt x="15033" y="970"/>
                  </a:cubicBezTo>
                  <a:cubicBezTo>
                    <a:pt x="14940" y="865"/>
                    <a:pt x="14845" y="758"/>
                    <a:pt x="14747" y="656"/>
                  </a:cubicBezTo>
                  <a:cubicBezTo>
                    <a:pt x="14654" y="558"/>
                    <a:pt x="14559" y="465"/>
                    <a:pt x="14462" y="367"/>
                  </a:cubicBezTo>
                  <a:cubicBezTo>
                    <a:pt x="14400" y="310"/>
                    <a:pt x="14340" y="253"/>
                    <a:pt x="14278" y="196"/>
                  </a:cubicBezTo>
                  <a:cubicBezTo>
                    <a:pt x="14209" y="133"/>
                    <a:pt x="14138" y="66"/>
                    <a:pt x="140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8"/>
            <p:cNvSpPr/>
            <p:nvPr/>
          </p:nvSpPr>
          <p:spPr>
            <a:xfrm>
              <a:off x="410325" y="2498550"/>
              <a:ext cx="1558600" cy="40825"/>
            </a:xfrm>
            <a:custGeom>
              <a:avLst/>
              <a:gdLst/>
              <a:ahLst/>
              <a:cxnLst/>
              <a:rect l="l" t="t" r="r" b="b"/>
              <a:pathLst>
                <a:path w="62344" h="1633" extrusionOk="0">
                  <a:moveTo>
                    <a:pt x="351" y="0"/>
                  </a:moveTo>
                  <a:cubicBezTo>
                    <a:pt x="208" y="627"/>
                    <a:pt x="91" y="1176"/>
                    <a:pt x="0" y="1633"/>
                  </a:cubicBezTo>
                  <a:lnTo>
                    <a:pt x="62344" y="1633"/>
                  </a:lnTo>
                  <a:cubicBezTo>
                    <a:pt x="62251" y="1177"/>
                    <a:pt x="62132" y="630"/>
                    <a:pt x="619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8"/>
            <p:cNvSpPr/>
            <p:nvPr/>
          </p:nvSpPr>
          <p:spPr>
            <a:xfrm>
              <a:off x="1203775" y="1426850"/>
              <a:ext cx="374300" cy="357250"/>
            </a:xfrm>
            <a:custGeom>
              <a:avLst/>
              <a:gdLst/>
              <a:ahLst/>
              <a:cxnLst/>
              <a:rect l="l" t="t" r="r" b="b"/>
              <a:pathLst>
                <a:path w="14972" h="14290" extrusionOk="0">
                  <a:moveTo>
                    <a:pt x="7214" y="0"/>
                  </a:moveTo>
                  <a:lnTo>
                    <a:pt x="408" y="12657"/>
                  </a:lnTo>
                  <a:lnTo>
                    <a:pt x="1" y="13203"/>
                  </a:lnTo>
                  <a:lnTo>
                    <a:pt x="1770" y="14290"/>
                  </a:lnTo>
                  <a:cubicBezTo>
                    <a:pt x="1770" y="14290"/>
                    <a:pt x="10071" y="14017"/>
                    <a:pt x="12521" y="8710"/>
                  </a:cubicBezTo>
                  <a:cubicBezTo>
                    <a:pt x="14971" y="3403"/>
                    <a:pt x="7214" y="0"/>
                    <a:pt x="7214" y="0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8"/>
            <p:cNvSpPr/>
            <p:nvPr/>
          </p:nvSpPr>
          <p:spPr>
            <a:xfrm>
              <a:off x="758125" y="984125"/>
              <a:ext cx="445675" cy="789875"/>
            </a:xfrm>
            <a:custGeom>
              <a:avLst/>
              <a:gdLst/>
              <a:ahLst/>
              <a:cxnLst/>
              <a:rect l="l" t="t" r="r" b="b"/>
              <a:pathLst>
                <a:path w="17827" h="31595" extrusionOk="0">
                  <a:moveTo>
                    <a:pt x="11623" y="0"/>
                  </a:moveTo>
                  <a:cubicBezTo>
                    <a:pt x="9362" y="0"/>
                    <a:pt x="6083" y="993"/>
                    <a:pt x="3946" y="6008"/>
                  </a:cubicBezTo>
                  <a:cubicBezTo>
                    <a:pt x="408" y="14308"/>
                    <a:pt x="1" y="25738"/>
                    <a:pt x="6396" y="30501"/>
                  </a:cubicBezTo>
                  <a:lnTo>
                    <a:pt x="6124" y="28596"/>
                  </a:lnTo>
                  <a:lnTo>
                    <a:pt x="6124" y="28596"/>
                  </a:lnTo>
                  <a:cubicBezTo>
                    <a:pt x="6124" y="28596"/>
                    <a:pt x="7687" y="31594"/>
                    <a:pt x="12473" y="31594"/>
                  </a:cubicBezTo>
                  <a:cubicBezTo>
                    <a:pt x="12578" y="31594"/>
                    <a:pt x="12684" y="31593"/>
                    <a:pt x="12792" y="31590"/>
                  </a:cubicBezTo>
                  <a:cubicBezTo>
                    <a:pt x="17827" y="31454"/>
                    <a:pt x="14152" y="427"/>
                    <a:pt x="14152" y="427"/>
                  </a:cubicBezTo>
                  <a:cubicBezTo>
                    <a:pt x="14152" y="427"/>
                    <a:pt x="13106" y="0"/>
                    <a:pt x="11623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8"/>
            <p:cNvSpPr/>
            <p:nvPr/>
          </p:nvSpPr>
          <p:spPr>
            <a:xfrm>
              <a:off x="830500" y="1352375"/>
              <a:ext cx="160475" cy="183775"/>
            </a:xfrm>
            <a:custGeom>
              <a:avLst/>
              <a:gdLst/>
              <a:ahLst/>
              <a:cxnLst/>
              <a:rect l="l" t="t" r="r" b="b"/>
              <a:pathLst>
                <a:path w="6419" h="7351" extrusionOk="0">
                  <a:moveTo>
                    <a:pt x="3092" y="0"/>
                  </a:moveTo>
                  <a:cubicBezTo>
                    <a:pt x="2713" y="0"/>
                    <a:pt x="2431" y="87"/>
                    <a:pt x="2365" y="110"/>
                  </a:cubicBezTo>
                  <a:cubicBezTo>
                    <a:pt x="2159" y="134"/>
                    <a:pt x="1" y="454"/>
                    <a:pt x="373" y="3305"/>
                  </a:cubicBezTo>
                  <a:cubicBezTo>
                    <a:pt x="705" y="5841"/>
                    <a:pt x="2043" y="7351"/>
                    <a:pt x="3428" y="7351"/>
                  </a:cubicBezTo>
                  <a:cubicBezTo>
                    <a:pt x="3610" y="7351"/>
                    <a:pt x="3792" y="7325"/>
                    <a:pt x="3973" y="7272"/>
                  </a:cubicBezTo>
                  <a:cubicBezTo>
                    <a:pt x="5578" y="7016"/>
                    <a:pt x="6419" y="4901"/>
                    <a:pt x="5530" y="2146"/>
                  </a:cubicBezTo>
                  <a:cubicBezTo>
                    <a:pt x="4945" y="335"/>
                    <a:pt x="3833" y="0"/>
                    <a:pt x="3092" y="0"/>
                  </a:cubicBezTo>
                  <a:close/>
                </a:path>
              </a:pathLst>
            </a:custGeom>
            <a:solidFill>
              <a:srgbClr val="CC88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8"/>
            <p:cNvSpPr/>
            <p:nvPr/>
          </p:nvSpPr>
          <p:spPr>
            <a:xfrm>
              <a:off x="896450" y="1016625"/>
              <a:ext cx="607250" cy="770150"/>
            </a:xfrm>
            <a:custGeom>
              <a:avLst/>
              <a:gdLst/>
              <a:ahLst/>
              <a:cxnLst/>
              <a:rect l="l" t="t" r="r" b="b"/>
              <a:pathLst>
                <a:path w="24290" h="30806" extrusionOk="0">
                  <a:moveTo>
                    <a:pt x="11365" y="1"/>
                  </a:moveTo>
                  <a:cubicBezTo>
                    <a:pt x="8930" y="1"/>
                    <a:pt x="2015" y="922"/>
                    <a:pt x="1072" y="11272"/>
                  </a:cubicBezTo>
                  <a:cubicBezTo>
                    <a:pt x="1" y="23024"/>
                    <a:pt x="5070" y="30806"/>
                    <a:pt x="11612" y="30806"/>
                  </a:cubicBezTo>
                  <a:cubicBezTo>
                    <a:pt x="11789" y="30806"/>
                    <a:pt x="11966" y="30800"/>
                    <a:pt x="12145" y="30789"/>
                  </a:cubicBezTo>
                  <a:cubicBezTo>
                    <a:pt x="12324" y="30800"/>
                    <a:pt x="12501" y="30806"/>
                    <a:pt x="12678" y="30806"/>
                  </a:cubicBezTo>
                  <a:cubicBezTo>
                    <a:pt x="19221" y="30806"/>
                    <a:pt x="24289" y="23024"/>
                    <a:pt x="23219" y="11272"/>
                  </a:cubicBezTo>
                  <a:cubicBezTo>
                    <a:pt x="22275" y="922"/>
                    <a:pt x="15360" y="1"/>
                    <a:pt x="12925" y="1"/>
                  </a:cubicBezTo>
                  <a:cubicBezTo>
                    <a:pt x="12537" y="1"/>
                    <a:pt x="12263" y="24"/>
                    <a:pt x="12145" y="36"/>
                  </a:cubicBezTo>
                  <a:cubicBezTo>
                    <a:pt x="12027" y="24"/>
                    <a:pt x="11753" y="1"/>
                    <a:pt x="11365" y="1"/>
                  </a:cubicBez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8"/>
            <p:cNvSpPr/>
            <p:nvPr/>
          </p:nvSpPr>
          <p:spPr>
            <a:xfrm>
              <a:off x="1101375" y="1601975"/>
              <a:ext cx="196925" cy="39750"/>
            </a:xfrm>
            <a:custGeom>
              <a:avLst/>
              <a:gdLst/>
              <a:ahLst/>
              <a:cxnLst/>
              <a:rect l="l" t="t" r="r" b="b"/>
              <a:pathLst>
                <a:path w="7877" h="1590" extrusionOk="0">
                  <a:moveTo>
                    <a:pt x="1" y="1"/>
                  </a:moveTo>
                  <a:cubicBezTo>
                    <a:pt x="1" y="1"/>
                    <a:pt x="99" y="89"/>
                    <a:pt x="270" y="244"/>
                  </a:cubicBezTo>
                  <a:cubicBezTo>
                    <a:pt x="356" y="324"/>
                    <a:pt x="462" y="416"/>
                    <a:pt x="598" y="506"/>
                  </a:cubicBezTo>
                  <a:cubicBezTo>
                    <a:pt x="730" y="600"/>
                    <a:pt x="876" y="715"/>
                    <a:pt x="1055" y="806"/>
                  </a:cubicBezTo>
                  <a:cubicBezTo>
                    <a:pt x="1227" y="909"/>
                    <a:pt x="1417" y="1015"/>
                    <a:pt x="1633" y="1101"/>
                  </a:cubicBezTo>
                  <a:cubicBezTo>
                    <a:pt x="1842" y="1203"/>
                    <a:pt x="2075" y="1278"/>
                    <a:pt x="2317" y="1355"/>
                  </a:cubicBezTo>
                  <a:cubicBezTo>
                    <a:pt x="2564" y="1414"/>
                    <a:pt x="2815" y="1496"/>
                    <a:pt x="3082" y="1520"/>
                  </a:cubicBezTo>
                  <a:cubicBezTo>
                    <a:pt x="3345" y="1564"/>
                    <a:pt x="3617" y="1577"/>
                    <a:pt x="3888" y="1589"/>
                  </a:cubicBezTo>
                  <a:cubicBezTo>
                    <a:pt x="4160" y="1580"/>
                    <a:pt x="4430" y="1579"/>
                    <a:pt x="4696" y="1541"/>
                  </a:cubicBezTo>
                  <a:cubicBezTo>
                    <a:pt x="4963" y="1520"/>
                    <a:pt x="5217" y="1454"/>
                    <a:pt x="5465" y="1405"/>
                  </a:cubicBezTo>
                  <a:cubicBezTo>
                    <a:pt x="5707" y="1337"/>
                    <a:pt x="5944" y="1274"/>
                    <a:pt x="6157" y="1187"/>
                  </a:cubicBezTo>
                  <a:cubicBezTo>
                    <a:pt x="6375" y="1108"/>
                    <a:pt x="6575" y="1023"/>
                    <a:pt x="6753" y="931"/>
                  </a:cubicBezTo>
                  <a:cubicBezTo>
                    <a:pt x="6936" y="848"/>
                    <a:pt x="7095" y="754"/>
                    <a:pt x="7234" y="670"/>
                  </a:cubicBezTo>
                  <a:cubicBezTo>
                    <a:pt x="7376" y="588"/>
                    <a:pt x="7494" y="512"/>
                    <a:pt x="7585" y="443"/>
                  </a:cubicBezTo>
                  <a:cubicBezTo>
                    <a:pt x="7770" y="304"/>
                    <a:pt x="7877" y="226"/>
                    <a:pt x="7877" y="226"/>
                  </a:cubicBezTo>
                  <a:lnTo>
                    <a:pt x="7877" y="226"/>
                  </a:lnTo>
                  <a:cubicBezTo>
                    <a:pt x="7877" y="226"/>
                    <a:pt x="7752" y="273"/>
                    <a:pt x="7537" y="354"/>
                  </a:cubicBezTo>
                  <a:cubicBezTo>
                    <a:pt x="7319" y="441"/>
                    <a:pt x="7016" y="548"/>
                    <a:pt x="6646" y="661"/>
                  </a:cubicBezTo>
                  <a:cubicBezTo>
                    <a:pt x="6463" y="721"/>
                    <a:pt x="6260" y="772"/>
                    <a:pt x="6046" y="826"/>
                  </a:cubicBezTo>
                  <a:cubicBezTo>
                    <a:pt x="5836" y="886"/>
                    <a:pt x="5606" y="915"/>
                    <a:pt x="5374" y="967"/>
                  </a:cubicBezTo>
                  <a:cubicBezTo>
                    <a:pt x="5140" y="1000"/>
                    <a:pt x="4896" y="1036"/>
                    <a:pt x="4648" y="1053"/>
                  </a:cubicBezTo>
                  <a:cubicBezTo>
                    <a:pt x="4400" y="1083"/>
                    <a:pt x="4149" y="1077"/>
                    <a:pt x="3897" y="1081"/>
                  </a:cubicBezTo>
                  <a:cubicBezTo>
                    <a:pt x="3646" y="1074"/>
                    <a:pt x="3393" y="1068"/>
                    <a:pt x="3148" y="1032"/>
                  </a:cubicBezTo>
                  <a:cubicBezTo>
                    <a:pt x="2900" y="1012"/>
                    <a:pt x="2661" y="961"/>
                    <a:pt x="2428" y="919"/>
                  </a:cubicBezTo>
                  <a:cubicBezTo>
                    <a:pt x="2201" y="859"/>
                    <a:pt x="1973" y="818"/>
                    <a:pt x="1767" y="745"/>
                  </a:cubicBezTo>
                  <a:cubicBezTo>
                    <a:pt x="1557" y="683"/>
                    <a:pt x="1363" y="611"/>
                    <a:pt x="1182" y="542"/>
                  </a:cubicBezTo>
                  <a:cubicBezTo>
                    <a:pt x="1000" y="479"/>
                    <a:pt x="841" y="399"/>
                    <a:pt x="695" y="337"/>
                  </a:cubicBezTo>
                  <a:cubicBezTo>
                    <a:pt x="551" y="274"/>
                    <a:pt x="425" y="216"/>
                    <a:pt x="326" y="160"/>
                  </a:cubicBezTo>
                  <a:cubicBezTo>
                    <a:pt x="120" y="5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1040475" y="933975"/>
              <a:ext cx="607975" cy="836550"/>
            </a:xfrm>
            <a:custGeom>
              <a:avLst/>
              <a:gdLst/>
              <a:ahLst/>
              <a:cxnLst/>
              <a:rect l="l" t="t" r="r" b="b"/>
              <a:pathLst>
                <a:path w="24319" h="33462" extrusionOk="0">
                  <a:moveTo>
                    <a:pt x="7318" y="0"/>
                  </a:moveTo>
                  <a:cubicBezTo>
                    <a:pt x="3612" y="0"/>
                    <a:pt x="403" y="1692"/>
                    <a:pt x="1" y="6652"/>
                  </a:cubicBezTo>
                  <a:cubicBezTo>
                    <a:pt x="1" y="6652"/>
                    <a:pt x="545" y="13456"/>
                    <a:pt x="7758" y="14137"/>
                  </a:cubicBezTo>
                  <a:cubicBezTo>
                    <a:pt x="7758" y="14137"/>
                    <a:pt x="5987" y="13049"/>
                    <a:pt x="5308" y="11552"/>
                  </a:cubicBezTo>
                  <a:lnTo>
                    <a:pt x="5308" y="11552"/>
                  </a:lnTo>
                  <a:cubicBezTo>
                    <a:pt x="5308" y="11552"/>
                    <a:pt x="7486" y="12912"/>
                    <a:pt x="10615" y="13321"/>
                  </a:cubicBezTo>
                  <a:lnTo>
                    <a:pt x="9936" y="11281"/>
                  </a:lnTo>
                  <a:lnTo>
                    <a:pt x="9936" y="11281"/>
                  </a:lnTo>
                  <a:cubicBezTo>
                    <a:pt x="9936" y="11282"/>
                    <a:pt x="14971" y="13458"/>
                    <a:pt x="14697" y="18902"/>
                  </a:cubicBezTo>
                  <a:cubicBezTo>
                    <a:pt x="14697" y="18902"/>
                    <a:pt x="16194" y="17403"/>
                    <a:pt x="16194" y="15499"/>
                  </a:cubicBezTo>
                  <a:lnTo>
                    <a:pt x="16194" y="15499"/>
                  </a:lnTo>
                  <a:cubicBezTo>
                    <a:pt x="16194" y="15500"/>
                    <a:pt x="17693" y="25842"/>
                    <a:pt x="13883" y="33462"/>
                  </a:cubicBezTo>
                  <a:cubicBezTo>
                    <a:pt x="13883" y="33462"/>
                    <a:pt x="17012" y="32509"/>
                    <a:pt x="19053" y="29652"/>
                  </a:cubicBezTo>
                  <a:lnTo>
                    <a:pt x="19053" y="29652"/>
                  </a:lnTo>
                  <a:lnTo>
                    <a:pt x="17693" y="32374"/>
                  </a:lnTo>
                  <a:cubicBezTo>
                    <a:pt x="17693" y="32374"/>
                    <a:pt x="21368" y="30334"/>
                    <a:pt x="22455" y="26522"/>
                  </a:cubicBezTo>
                  <a:cubicBezTo>
                    <a:pt x="23543" y="22712"/>
                    <a:pt x="24318" y="8813"/>
                    <a:pt x="17828" y="3661"/>
                  </a:cubicBezTo>
                  <a:cubicBezTo>
                    <a:pt x="15480" y="1795"/>
                    <a:pt x="11135" y="0"/>
                    <a:pt x="7318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1489175" y="1396750"/>
              <a:ext cx="68075" cy="156750"/>
            </a:xfrm>
            <a:custGeom>
              <a:avLst/>
              <a:gdLst/>
              <a:ahLst/>
              <a:cxnLst/>
              <a:rect l="l" t="t" r="r" b="b"/>
              <a:pathLst>
                <a:path w="2723" h="6270" extrusionOk="0">
                  <a:moveTo>
                    <a:pt x="1279" y="0"/>
                  </a:moveTo>
                  <a:cubicBezTo>
                    <a:pt x="995" y="1792"/>
                    <a:pt x="701" y="4033"/>
                    <a:pt x="0" y="6269"/>
                  </a:cubicBezTo>
                  <a:cubicBezTo>
                    <a:pt x="1541" y="5597"/>
                    <a:pt x="2701" y="4066"/>
                    <a:pt x="2715" y="2085"/>
                  </a:cubicBezTo>
                  <a:cubicBezTo>
                    <a:pt x="2722" y="845"/>
                    <a:pt x="2039" y="266"/>
                    <a:pt x="1279" y="0"/>
                  </a:cubicBezTo>
                  <a:close/>
                </a:path>
              </a:pathLst>
            </a:custGeom>
            <a:solidFill>
              <a:srgbClr val="CC88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853350" y="1028775"/>
              <a:ext cx="302600" cy="472950"/>
            </a:xfrm>
            <a:custGeom>
              <a:avLst/>
              <a:gdLst/>
              <a:ahLst/>
              <a:cxnLst/>
              <a:rect l="l" t="t" r="r" b="b"/>
              <a:pathLst>
                <a:path w="12104" h="18918" extrusionOk="0">
                  <a:moveTo>
                    <a:pt x="7713" y="0"/>
                  </a:moveTo>
                  <a:cubicBezTo>
                    <a:pt x="7654" y="0"/>
                    <a:pt x="7621" y="1"/>
                    <a:pt x="7621" y="1"/>
                  </a:cubicBezTo>
                  <a:cubicBezTo>
                    <a:pt x="7621" y="1"/>
                    <a:pt x="2450" y="275"/>
                    <a:pt x="817" y="10753"/>
                  </a:cubicBezTo>
                  <a:cubicBezTo>
                    <a:pt x="817" y="10753"/>
                    <a:pt x="0" y="17013"/>
                    <a:pt x="2994" y="18917"/>
                  </a:cubicBezTo>
                  <a:cubicBezTo>
                    <a:pt x="2994" y="18917"/>
                    <a:pt x="2450" y="5854"/>
                    <a:pt x="7486" y="2859"/>
                  </a:cubicBezTo>
                  <a:cubicBezTo>
                    <a:pt x="12103" y="114"/>
                    <a:pt x="8365" y="0"/>
                    <a:pt x="7713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8"/>
            <p:cNvSpPr/>
            <p:nvPr/>
          </p:nvSpPr>
          <p:spPr>
            <a:xfrm>
              <a:off x="958400" y="1297900"/>
              <a:ext cx="143925" cy="78150"/>
            </a:xfrm>
            <a:custGeom>
              <a:avLst/>
              <a:gdLst/>
              <a:ahLst/>
              <a:cxnLst/>
              <a:rect l="l" t="t" r="r" b="b"/>
              <a:pathLst>
                <a:path w="5757" h="3126" extrusionOk="0">
                  <a:moveTo>
                    <a:pt x="4508" y="1"/>
                  </a:moveTo>
                  <a:cubicBezTo>
                    <a:pt x="4004" y="1"/>
                    <a:pt x="3266" y="220"/>
                    <a:pt x="2164" y="799"/>
                  </a:cubicBezTo>
                  <a:cubicBezTo>
                    <a:pt x="1" y="1936"/>
                    <a:pt x="1023" y="2845"/>
                    <a:pt x="1023" y="2845"/>
                  </a:cubicBezTo>
                  <a:cubicBezTo>
                    <a:pt x="1226" y="3036"/>
                    <a:pt x="1486" y="3125"/>
                    <a:pt x="1806" y="3125"/>
                  </a:cubicBezTo>
                  <a:cubicBezTo>
                    <a:pt x="2361" y="3125"/>
                    <a:pt x="3098" y="2857"/>
                    <a:pt x="4032" y="2389"/>
                  </a:cubicBezTo>
                  <a:cubicBezTo>
                    <a:pt x="5262" y="1778"/>
                    <a:pt x="5756" y="999"/>
                    <a:pt x="5436" y="482"/>
                  </a:cubicBezTo>
                  <a:cubicBezTo>
                    <a:pt x="5264" y="203"/>
                    <a:pt x="4993" y="1"/>
                    <a:pt x="4508" y="1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1035625" y="1424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7" y="1"/>
                    <a:pt x="1" y="569"/>
                    <a:pt x="1" y="1268"/>
                  </a:cubicBezTo>
                  <a:cubicBezTo>
                    <a:pt x="1" y="1967"/>
                    <a:pt x="467" y="2533"/>
                    <a:pt x="1039" y="2533"/>
                  </a:cubicBezTo>
                  <a:cubicBezTo>
                    <a:pt x="1612" y="2533"/>
                    <a:pt x="2078" y="1967"/>
                    <a:pt x="2078" y="1268"/>
                  </a:cubicBezTo>
                  <a:cubicBezTo>
                    <a:pt x="2078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8"/>
            <p:cNvSpPr/>
            <p:nvPr/>
          </p:nvSpPr>
          <p:spPr>
            <a:xfrm>
              <a:off x="1292800" y="1297900"/>
              <a:ext cx="143875" cy="78150"/>
            </a:xfrm>
            <a:custGeom>
              <a:avLst/>
              <a:gdLst/>
              <a:ahLst/>
              <a:cxnLst/>
              <a:rect l="l" t="t" r="r" b="b"/>
              <a:pathLst>
                <a:path w="5755" h="3126" extrusionOk="0">
                  <a:moveTo>
                    <a:pt x="1247" y="1"/>
                  </a:moveTo>
                  <a:cubicBezTo>
                    <a:pt x="762" y="1"/>
                    <a:pt x="491" y="203"/>
                    <a:pt x="319" y="482"/>
                  </a:cubicBezTo>
                  <a:cubicBezTo>
                    <a:pt x="0" y="999"/>
                    <a:pt x="493" y="1778"/>
                    <a:pt x="1723" y="2389"/>
                  </a:cubicBezTo>
                  <a:cubicBezTo>
                    <a:pt x="2658" y="2857"/>
                    <a:pt x="3395" y="3125"/>
                    <a:pt x="3950" y="3125"/>
                  </a:cubicBezTo>
                  <a:cubicBezTo>
                    <a:pt x="4270" y="3125"/>
                    <a:pt x="4530" y="3036"/>
                    <a:pt x="4732" y="2845"/>
                  </a:cubicBezTo>
                  <a:cubicBezTo>
                    <a:pt x="4732" y="2845"/>
                    <a:pt x="5754" y="1936"/>
                    <a:pt x="3593" y="799"/>
                  </a:cubicBezTo>
                  <a:cubicBezTo>
                    <a:pt x="2490" y="220"/>
                    <a:pt x="1752" y="1"/>
                    <a:pt x="1247" y="1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8"/>
            <p:cNvSpPr/>
            <p:nvPr/>
          </p:nvSpPr>
          <p:spPr>
            <a:xfrm>
              <a:off x="1307500" y="1424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6" y="1"/>
                    <a:pt x="0" y="569"/>
                    <a:pt x="0" y="1268"/>
                  </a:cubicBezTo>
                  <a:cubicBezTo>
                    <a:pt x="0" y="1967"/>
                    <a:pt x="466" y="2533"/>
                    <a:pt x="1039" y="2533"/>
                  </a:cubicBezTo>
                  <a:cubicBezTo>
                    <a:pt x="1611" y="2533"/>
                    <a:pt x="2077" y="1967"/>
                    <a:pt x="2077" y="1268"/>
                  </a:cubicBezTo>
                  <a:cubicBezTo>
                    <a:pt x="2077" y="569"/>
                    <a:pt x="1611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05" name="Google Shape;305;p28"/>
          <p:cNvGrpSpPr/>
          <p:nvPr/>
        </p:nvGrpSpPr>
        <p:grpSpPr>
          <a:xfrm>
            <a:off x="8524657" y="1476956"/>
            <a:ext cx="1048895" cy="1130237"/>
            <a:chOff x="3907450" y="896800"/>
            <a:chExt cx="1559000" cy="1679900"/>
          </a:xfrm>
        </p:grpSpPr>
        <p:sp>
          <p:nvSpPr>
            <p:cNvPr id="306" name="Google Shape;306;p28"/>
            <p:cNvSpPr/>
            <p:nvPr/>
          </p:nvSpPr>
          <p:spPr>
            <a:xfrm>
              <a:off x="4636425" y="896800"/>
              <a:ext cx="680850" cy="1214250"/>
            </a:xfrm>
            <a:custGeom>
              <a:avLst/>
              <a:gdLst/>
              <a:ahLst/>
              <a:cxnLst/>
              <a:rect l="l" t="t" r="r" b="b"/>
              <a:pathLst>
                <a:path w="27234" h="48570" extrusionOk="0">
                  <a:moveTo>
                    <a:pt x="7141" y="1"/>
                  </a:moveTo>
                  <a:cubicBezTo>
                    <a:pt x="3046" y="1"/>
                    <a:pt x="1" y="3513"/>
                    <a:pt x="1" y="3513"/>
                  </a:cubicBezTo>
                  <a:cubicBezTo>
                    <a:pt x="1" y="3513"/>
                    <a:pt x="2044" y="28005"/>
                    <a:pt x="2044" y="28414"/>
                  </a:cubicBezTo>
                  <a:cubicBezTo>
                    <a:pt x="2044" y="28824"/>
                    <a:pt x="5719" y="48147"/>
                    <a:pt x="15652" y="48556"/>
                  </a:cubicBezTo>
                  <a:cubicBezTo>
                    <a:pt x="15875" y="48565"/>
                    <a:pt x="16093" y="48570"/>
                    <a:pt x="16307" y="48570"/>
                  </a:cubicBezTo>
                  <a:cubicBezTo>
                    <a:pt x="25663" y="48570"/>
                    <a:pt x="27233" y="40017"/>
                    <a:pt x="21912" y="35627"/>
                  </a:cubicBezTo>
                  <a:cubicBezTo>
                    <a:pt x="16467" y="31137"/>
                    <a:pt x="16605" y="27192"/>
                    <a:pt x="19190" y="19433"/>
                  </a:cubicBezTo>
                  <a:cubicBezTo>
                    <a:pt x="21776" y="11679"/>
                    <a:pt x="17236" y="5068"/>
                    <a:pt x="11248" y="1258"/>
                  </a:cubicBezTo>
                  <a:cubicBezTo>
                    <a:pt x="9817" y="347"/>
                    <a:pt x="8427" y="1"/>
                    <a:pt x="7141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8"/>
            <p:cNvSpPr/>
            <p:nvPr/>
          </p:nvSpPr>
          <p:spPr>
            <a:xfrm>
              <a:off x="4617800" y="1316025"/>
              <a:ext cx="739900" cy="831675"/>
            </a:xfrm>
            <a:custGeom>
              <a:avLst/>
              <a:gdLst/>
              <a:ahLst/>
              <a:cxnLst/>
              <a:rect l="l" t="t" r="r" b="b"/>
              <a:pathLst>
                <a:path w="29596" h="33267" extrusionOk="0">
                  <a:moveTo>
                    <a:pt x="0" y="1"/>
                  </a:moveTo>
                  <a:cubicBezTo>
                    <a:pt x="0" y="1"/>
                    <a:pt x="1025" y="33267"/>
                    <a:pt x="11788" y="33267"/>
                  </a:cubicBezTo>
                  <a:cubicBezTo>
                    <a:pt x="12351" y="33267"/>
                    <a:pt x="12940" y="33176"/>
                    <a:pt x="13556" y="32985"/>
                  </a:cubicBezTo>
                  <a:cubicBezTo>
                    <a:pt x="29595" y="28016"/>
                    <a:pt x="16493" y="20786"/>
                    <a:pt x="14685" y="13782"/>
                  </a:cubicBezTo>
                  <a:cubicBezTo>
                    <a:pt x="13878" y="10650"/>
                    <a:pt x="15363" y="1"/>
                    <a:pt x="15363" y="1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8"/>
            <p:cNvSpPr/>
            <p:nvPr/>
          </p:nvSpPr>
          <p:spPr>
            <a:xfrm>
              <a:off x="4608075" y="908350"/>
              <a:ext cx="681425" cy="1204500"/>
            </a:xfrm>
            <a:custGeom>
              <a:avLst/>
              <a:gdLst/>
              <a:ahLst/>
              <a:cxnLst/>
              <a:rect l="l" t="t" r="r" b="b"/>
              <a:pathLst>
                <a:path w="27257" h="48180" extrusionOk="0">
                  <a:moveTo>
                    <a:pt x="6945" y="0"/>
                  </a:moveTo>
                  <a:cubicBezTo>
                    <a:pt x="6383" y="0"/>
                    <a:pt x="5844" y="67"/>
                    <a:pt x="5347" y="189"/>
                  </a:cubicBezTo>
                  <a:cubicBezTo>
                    <a:pt x="3988" y="520"/>
                    <a:pt x="2936" y="1163"/>
                    <a:pt x="2154" y="1755"/>
                  </a:cubicBezTo>
                  <a:cubicBezTo>
                    <a:pt x="1368" y="2352"/>
                    <a:pt x="842" y="2924"/>
                    <a:pt x="499" y="3321"/>
                  </a:cubicBezTo>
                  <a:cubicBezTo>
                    <a:pt x="157" y="3721"/>
                    <a:pt x="0" y="3954"/>
                    <a:pt x="0" y="3954"/>
                  </a:cubicBezTo>
                  <a:cubicBezTo>
                    <a:pt x="0" y="3954"/>
                    <a:pt x="169" y="3732"/>
                    <a:pt x="537" y="3350"/>
                  </a:cubicBezTo>
                  <a:cubicBezTo>
                    <a:pt x="899" y="2970"/>
                    <a:pt x="1458" y="2440"/>
                    <a:pt x="2253" y="1880"/>
                  </a:cubicBezTo>
                  <a:cubicBezTo>
                    <a:pt x="3047" y="1330"/>
                    <a:pt x="4101" y="748"/>
                    <a:pt x="5416" y="485"/>
                  </a:cubicBezTo>
                  <a:cubicBezTo>
                    <a:pt x="5813" y="403"/>
                    <a:pt x="6234" y="361"/>
                    <a:pt x="6668" y="361"/>
                  </a:cubicBezTo>
                  <a:cubicBezTo>
                    <a:pt x="7662" y="361"/>
                    <a:pt x="8729" y="584"/>
                    <a:pt x="9759" y="1068"/>
                  </a:cubicBezTo>
                  <a:cubicBezTo>
                    <a:pt x="9949" y="1148"/>
                    <a:pt x="10128" y="1252"/>
                    <a:pt x="10311" y="1351"/>
                  </a:cubicBezTo>
                  <a:cubicBezTo>
                    <a:pt x="10496" y="1444"/>
                    <a:pt x="10669" y="1555"/>
                    <a:pt x="10858" y="1674"/>
                  </a:cubicBezTo>
                  <a:cubicBezTo>
                    <a:pt x="11225" y="1907"/>
                    <a:pt x="11617" y="2131"/>
                    <a:pt x="11975" y="2391"/>
                  </a:cubicBezTo>
                  <a:cubicBezTo>
                    <a:pt x="12708" y="2893"/>
                    <a:pt x="13452" y="3448"/>
                    <a:pt x="14169" y="4071"/>
                  </a:cubicBezTo>
                  <a:cubicBezTo>
                    <a:pt x="15606" y="5310"/>
                    <a:pt x="16965" y="6799"/>
                    <a:pt x="18058" y="8535"/>
                  </a:cubicBezTo>
                  <a:cubicBezTo>
                    <a:pt x="19141" y="10273"/>
                    <a:pt x="19861" y="12315"/>
                    <a:pt x="20025" y="14444"/>
                  </a:cubicBezTo>
                  <a:cubicBezTo>
                    <a:pt x="20066" y="14708"/>
                    <a:pt x="20043" y="14977"/>
                    <a:pt x="20048" y="15245"/>
                  </a:cubicBezTo>
                  <a:lnTo>
                    <a:pt x="20040" y="16049"/>
                  </a:lnTo>
                  <a:lnTo>
                    <a:pt x="19946" y="16850"/>
                  </a:lnTo>
                  <a:cubicBezTo>
                    <a:pt x="19911" y="17118"/>
                    <a:pt x="19898" y="17390"/>
                    <a:pt x="19824" y="17651"/>
                  </a:cubicBezTo>
                  <a:cubicBezTo>
                    <a:pt x="19695" y="18177"/>
                    <a:pt x="19600" y="18705"/>
                    <a:pt x="19439" y="19248"/>
                  </a:cubicBezTo>
                  <a:cubicBezTo>
                    <a:pt x="19290" y="19787"/>
                    <a:pt x="19140" y="20325"/>
                    <a:pt x="19009" y="20877"/>
                  </a:cubicBezTo>
                  <a:cubicBezTo>
                    <a:pt x="18485" y="23068"/>
                    <a:pt x="18052" y="25333"/>
                    <a:pt x="18276" y="27618"/>
                  </a:cubicBezTo>
                  <a:cubicBezTo>
                    <a:pt x="18379" y="28754"/>
                    <a:pt x="18706" y="29877"/>
                    <a:pt x="19235" y="30871"/>
                  </a:cubicBezTo>
                  <a:cubicBezTo>
                    <a:pt x="19761" y="31864"/>
                    <a:pt x="20442" y="32749"/>
                    <a:pt x="21208" y="33502"/>
                  </a:cubicBezTo>
                  <a:cubicBezTo>
                    <a:pt x="21389" y="33704"/>
                    <a:pt x="21602" y="33868"/>
                    <a:pt x="21794" y="34050"/>
                  </a:cubicBezTo>
                  <a:cubicBezTo>
                    <a:pt x="21994" y="34222"/>
                    <a:pt x="22182" y="34412"/>
                    <a:pt x="22393" y="34568"/>
                  </a:cubicBezTo>
                  <a:cubicBezTo>
                    <a:pt x="22800" y="34887"/>
                    <a:pt x="23204" y="35202"/>
                    <a:pt x="23603" y="35515"/>
                  </a:cubicBezTo>
                  <a:cubicBezTo>
                    <a:pt x="24360" y="36115"/>
                    <a:pt x="24994" y="36845"/>
                    <a:pt x="25474" y="37636"/>
                  </a:cubicBezTo>
                  <a:cubicBezTo>
                    <a:pt x="26452" y="39212"/>
                    <a:pt x="26738" y="41070"/>
                    <a:pt x="26377" y="42645"/>
                  </a:cubicBezTo>
                  <a:cubicBezTo>
                    <a:pt x="26018" y="44233"/>
                    <a:pt x="25053" y="45482"/>
                    <a:pt x="23993" y="46283"/>
                  </a:cubicBezTo>
                  <a:cubicBezTo>
                    <a:pt x="22925" y="47096"/>
                    <a:pt x="21793" y="47503"/>
                    <a:pt x="20858" y="47750"/>
                  </a:cubicBezTo>
                  <a:cubicBezTo>
                    <a:pt x="20388" y="47879"/>
                    <a:pt x="19958" y="47944"/>
                    <a:pt x="19585" y="48016"/>
                  </a:cubicBezTo>
                  <a:cubicBezTo>
                    <a:pt x="19209" y="48061"/>
                    <a:pt x="18890" y="48109"/>
                    <a:pt x="18629" y="48129"/>
                  </a:cubicBezTo>
                  <a:cubicBezTo>
                    <a:pt x="18107" y="48163"/>
                    <a:pt x="17826" y="48180"/>
                    <a:pt x="17826" y="48180"/>
                  </a:cubicBezTo>
                  <a:cubicBezTo>
                    <a:pt x="17826" y="48180"/>
                    <a:pt x="18107" y="48175"/>
                    <a:pt x="18630" y="48172"/>
                  </a:cubicBezTo>
                  <a:cubicBezTo>
                    <a:pt x="18893" y="48166"/>
                    <a:pt x="19217" y="48136"/>
                    <a:pt x="19598" y="48112"/>
                  </a:cubicBezTo>
                  <a:cubicBezTo>
                    <a:pt x="19976" y="48061"/>
                    <a:pt x="20415" y="48016"/>
                    <a:pt x="20896" y="47903"/>
                  </a:cubicBezTo>
                  <a:cubicBezTo>
                    <a:pt x="21851" y="47693"/>
                    <a:pt x="23024" y="47327"/>
                    <a:pt x="24172" y="46528"/>
                  </a:cubicBezTo>
                  <a:cubicBezTo>
                    <a:pt x="24740" y="46128"/>
                    <a:pt x="25299" y="45621"/>
                    <a:pt x="25768" y="44987"/>
                  </a:cubicBezTo>
                  <a:cubicBezTo>
                    <a:pt x="26239" y="44354"/>
                    <a:pt x="26609" y="43592"/>
                    <a:pt x="26825" y="42751"/>
                  </a:cubicBezTo>
                  <a:cubicBezTo>
                    <a:pt x="27256" y="41064"/>
                    <a:pt x="26998" y="39056"/>
                    <a:pt x="25986" y="37332"/>
                  </a:cubicBezTo>
                  <a:cubicBezTo>
                    <a:pt x="25490" y="36465"/>
                    <a:pt x="24829" y="35667"/>
                    <a:pt x="24022" y="34990"/>
                  </a:cubicBezTo>
                  <a:cubicBezTo>
                    <a:pt x="23826" y="34830"/>
                    <a:pt x="23627" y="34667"/>
                    <a:pt x="23428" y="34503"/>
                  </a:cubicBezTo>
                  <a:cubicBezTo>
                    <a:pt x="23233" y="34349"/>
                    <a:pt x="23034" y="34191"/>
                    <a:pt x="22837" y="34033"/>
                  </a:cubicBezTo>
                  <a:cubicBezTo>
                    <a:pt x="22635" y="33880"/>
                    <a:pt x="22460" y="33696"/>
                    <a:pt x="22268" y="33529"/>
                  </a:cubicBezTo>
                  <a:cubicBezTo>
                    <a:pt x="22086" y="33354"/>
                    <a:pt x="21882" y="33194"/>
                    <a:pt x="21715" y="33003"/>
                  </a:cubicBezTo>
                  <a:cubicBezTo>
                    <a:pt x="20990" y="32282"/>
                    <a:pt x="20366" y="31449"/>
                    <a:pt x="19890" y="30534"/>
                  </a:cubicBezTo>
                  <a:cubicBezTo>
                    <a:pt x="19412" y="29617"/>
                    <a:pt x="19123" y="28596"/>
                    <a:pt x="19035" y="27538"/>
                  </a:cubicBezTo>
                  <a:cubicBezTo>
                    <a:pt x="18839" y="25421"/>
                    <a:pt x="19269" y="23216"/>
                    <a:pt x="19800" y="21074"/>
                  </a:cubicBezTo>
                  <a:cubicBezTo>
                    <a:pt x="19922" y="20539"/>
                    <a:pt x="20070" y="19998"/>
                    <a:pt x="20213" y="19456"/>
                  </a:cubicBezTo>
                  <a:cubicBezTo>
                    <a:pt x="20366" y="18927"/>
                    <a:pt x="20469" y="18352"/>
                    <a:pt x="20598" y="17796"/>
                  </a:cubicBezTo>
                  <a:cubicBezTo>
                    <a:pt x="20673" y="17519"/>
                    <a:pt x="20685" y="17230"/>
                    <a:pt x="20720" y="16946"/>
                  </a:cubicBezTo>
                  <a:lnTo>
                    <a:pt x="20813" y="16093"/>
                  </a:lnTo>
                  <a:lnTo>
                    <a:pt x="20814" y="15237"/>
                  </a:lnTo>
                  <a:cubicBezTo>
                    <a:pt x="20807" y="14953"/>
                    <a:pt x="20828" y="14668"/>
                    <a:pt x="20783" y="14385"/>
                  </a:cubicBezTo>
                  <a:cubicBezTo>
                    <a:pt x="20590" y="12120"/>
                    <a:pt x="19803" y="9966"/>
                    <a:pt x="18656" y="8160"/>
                  </a:cubicBezTo>
                  <a:cubicBezTo>
                    <a:pt x="17508" y="6344"/>
                    <a:pt x="16050" y="4848"/>
                    <a:pt x="14547" y="3616"/>
                  </a:cubicBezTo>
                  <a:cubicBezTo>
                    <a:pt x="13795" y="2995"/>
                    <a:pt x="13024" y="2448"/>
                    <a:pt x="12250" y="1950"/>
                  </a:cubicBezTo>
                  <a:cubicBezTo>
                    <a:pt x="11871" y="1687"/>
                    <a:pt x="11482" y="1480"/>
                    <a:pt x="11106" y="1255"/>
                  </a:cubicBezTo>
                  <a:cubicBezTo>
                    <a:pt x="10923" y="1148"/>
                    <a:pt x="10729" y="1029"/>
                    <a:pt x="10529" y="933"/>
                  </a:cubicBezTo>
                  <a:cubicBezTo>
                    <a:pt x="10334" y="834"/>
                    <a:pt x="10143" y="730"/>
                    <a:pt x="9941" y="652"/>
                  </a:cubicBezTo>
                  <a:cubicBezTo>
                    <a:pt x="9152" y="309"/>
                    <a:pt x="8341" y="91"/>
                    <a:pt x="7558" y="27"/>
                  </a:cubicBezTo>
                  <a:cubicBezTo>
                    <a:pt x="7351" y="9"/>
                    <a:pt x="7146" y="0"/>
                    <a:pt x="6945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8"/>
            <p:cNvSpPr/>
            <p:nvPr/>
          </p:nvSpPr>
          <p:spPr>
            <a:xfrm>
              <a:off x="3918850" y="1719400"/>
              <a:ext cx="1547475" cy="857250"/>
            </a:xfrm>
            <a:custGeom>
              <a:avLst/>
              <a:gdLst/>
              <a:ahLst/>
              <a:cxnLst/>
              <a:rect l="l" t="t" r="r" b="b"/>
              <a:pathLst>
                <a:path w="61899" h="34290" extrusionOk="0">
                  <a:moveTo>
                    <a:pt x="25487" y="1"/>
                  </a:moveTo>
                  <a:lnTo>
                    <a:pt x="25487" y="1"/>
                  </a:lnTo>
                  <a:cubicBezTo>
                    <a:pt x="25487" y="1"/>
                    <a:pt x="26552" y="8042"/>
                    <a:pt x="23212" y="10469"/>
                  </a:cubicBezTo>
                  <a:cubicBezTo>
                    <a:pt x="20615" y="12360"/>
                    <a:pt x="5766" y="15476"/>
                    <a:pt x="3339" y="21999"/>
                  </a:cubicBezTo>
                  <a:cubicBezTo>
                    <a:pt x="911" y="28523"/>
                    <a:pt x="0" y="34290"/>
                    <a:pt x="0" y="34290"/>
                  </a:cubicBezTo>
                  <a:lnTo>
                    <a:pt x="61899" y="34290"/>
                  </a:lnTo>
                  <a:cubicBezTo>
                    <a:pt x="61899" y="34290"/>
                    <a:pt x="60988" y="28523"/>
                    <a:pt x="58560" y="21999"/>
                  </a:cubicBezTo>
                  <a:cubicBezTo>
                    <a:pt x="56133" y="15476"/>
                    <a:pt x="41287" y="12359"/>
                    <a:pt x="38687" y="10469"/>
                  </a:cubicBezTo>
                  <a:cubicBezTo>
                    <a:pt x="35350" y="8042"/>
                    <a:pt x="36412" y="1"/>
                    <a:pt x="36412" y="1"/>
                  </a:cubicBezTo>
                  <a:lnTo>
                    <a:pt x="36412" y="1"/>
                  </a:lnTo>
                  <a:lnTo>
                    <a:pt x="30950" y="145"/>
                  </a:lnTo>
                  <a:lnTo>
                    <a:pt x="25487" y="1"/>
                  </a:ln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8"/>
            <p:cNvSpPr/>
            <p:nvPr/>
          </p:nvSpPr>
          <p:spPr>
            <a:xfrm>
              <a:off x="3907450" y="2119375"/>
              <a:ext cx="1559000" cy="457200"/>
            </a:xfrm>
            <a:custGeom>
              <a:avLst/>
              <a:gdLst/>
              <a:ahLst/>
              <a:cxnLst/>
              <a:rect l="l" t="t" r="r" b="b"/>
              <a:pathLst>
                <a:path w="62360" h="18288" extrusionOk="0">
                  <a:moveTo>
                    <a:pt x="9796" y="0"/>
                  </a:moveTo>
                  <a:cubicBezTo>
                    <a:pt x="6795" y="1587"/>
                    <a:pt x="4253" y="3523"/>
                    <a:pt x="3365" y="5910"/>
                  </a:cubicBezTo>
                  <a:cubicBezTo>
                    <a:pt x="919" y="12480"/>
                    <a:pt x="2" y="18285"/>
                    <a:pt x="1" y="18288"/>
                  </a:cubicBezTo>
                  <a:lnTo>
                    <a:pt x="62359" y="18288"/>
                  </a:lnTo>
                  <a:cubicBezTo>
                    <a:pt x="62359" y="18288"/>
                    <a:pt x="61442" y="12481"/>
                    <a:pt x="58995" y="5909"/>
                  </a:cubicBezTo>
                  <a:cubicBezTo>
                    <a:pt x="58107" y="3520"/>
                    <a:pt x="55564" y="1587"/>
                    <a:pt x="52562" y="0"/>
                  </a:cubicBezTo>
                  <a:cubicBezTo>
                    <a:pt x="47203" y="3659"/>
                    <a:pt x="39609" y="5945"/>
                    <a:pt x="31180" y="5945"/>
                  </a:cubicBezTo>
                  <a:cubicBezTo>
                    <a:pt x="22750" y="5945"/>
                    <a:pt x="15156" y="3659"/>
                    <a:pt x="9796" y="0"/>
                  </a:cubicBezTo>
                  <a:close/>
                  <a:moveTo>
                    <a:pt x="1" y="18288"/>
                  </a:moveTo>
                  <a:cubicBezTo>
                    <a:pt x="1" y="18288"/>
                    <a:pt x="1" y="18288"/>
                    <a:pt x="1" y="18288"/>
                  </a:cubicBezTo>
                  <a:cubicBezTo>
                    <a:pt x="1" y="18288"/>
                    <a:pt x="1" y="18288"/>
                    <a:pt x="1" y="18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8"/>
            <p:cNvSpPr/>
            <p:nvPr/>
          </p:nvSpPr>
          <p:spPr>
            <a:xfrm>
              <a:off x="4035775" y="2191150"/>
              <a:ext cx="10250" cy="385500"/>
            </a:xfrm>
            <a:custGeom>
              <a:avLst/>
              <a:gdLst/>
              <a:ahLst/>
              <a:cxnLst/>
              <a:rect l="l" t="t" r="r" b="b"/>
              <a:pathLst>
                <a:path w="410" h="15420" extrusionOk="0">
                  <a:moveTo>
                    <a:pt x="410" y="0"/>
                  </a:moveTo>
                  <a:cubicBezTo>
                    <a:pt x="270" y="135"/>
                    <a:pt x="132" y="265"/>
                    <a:pt x="1" y="400"/>
                  </a:cubicBezTo>
                  <a:lnTo>
                    <a:pt x="1" y="15420"/>
                  </a:lnTo>
                  <a:lnTo>
                    <a:pt x="410" y="15420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8"/>
            <p:cNvSpPr/>
            <p:nvPr/>
          </p:nvSpPr>
          <p:spPr>
            <a:xfrm>
              <a:off x="4348800" y="2214875"/>
              <a:ext cx="10225" cy="361775"/>
            </a:xfrm>
            <a:custGeom>
              <a:avLst/>
              <a:gdLst/>
              <a:ahLst/>
              <a:cxnLst/>
              <a:rect l="l" t="t" r="r" b="b"/>
              <a:pathLst>
                <a:path w="409" h="14471" extrusionOk="0">
                  <a:moveTo>
                    <a:pt x="0" y="1"/>
                  </a:moveTo>
                  <a:lnTo>
                    <a:pt x="0" y="14471"/>
                  </a:lnTo>
                  <a:lnTo>
                    <a:pt x="409" y="14471"/>
                  </a:lnTo>
                  <a:lnTo>
                    <a:pt x="409" y="136"/>
                  </a:lnTo>
                  <a:cubicBezTo>
                    <a:pt x="269" y="97"/>
                    <a:pt x="135" y="52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8"/>
            <p:cNvSpPr/>
            <p:nvPr/>
          </p:nvSpPr>
          <p:spPr>
            <a:xfrm>
              <a:off x="4197025" y="2147425"/>
              <a:ext cx="10250" cy="429225"/>
            </a:xfrm>
            <a:custGeom>
              <a:avLst/>
              <a:gdLst/>
              <a:ahLst/>
              <a:cxnLst/>
              <a:rect l="l" t="t" r="r" b="b"/>
              <a:pathLst>
                <a:path w="410" h="17169" extrusionOk="0">
                  <a:moveTo>
                    <a:pt x="0" y="1"/>
                  </a:moveTo>
                  <a:lnTo>
                    <a:pt x="0" y="17169"/>
                  </a:lnTo>
                  <a:lnTo>
                    <a:pt x="409" y="17169"/>
                  </a:lnTo>
                  <a:lnTo>
                    <a:pt x="409" y="231"/>
                  </a:lnTo>
                  <a:cubicBezTo>
                    <a:pt x="269" y="157"/>
                    <a:pt x="134" y="8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8"/>
            <p:cNvSpPr/>
            <p:nvPr/>
          </p:nvSpPr>
          <p:spPr>
            <a:xfrm>
              <a:off x="5002025" y="2219125"/>
              <a:ext cx="10200" cy="357575"/>
            </a:xfrm>
            <a:custGeom>
              <a:avLst/>
              <a:gdLst/>
              <a:ahLst/>
              <a:cxnLst/>
              <a:rect l="l" t="t" r="r" b="b"/>
              <a:pathLst>
                <a:path w="408" h="14303" extrusionOk="0">
                  <a:moveTo>
                    <a:pt x="407" y="1"/>
                  </a:moveTo>
                  <a:cubicBezTo>
                    <a:pt x="272" y="46"/>
                    <a:pt x="137" y="89"/>
                    <a:pt x="0" y="129"/>
                  </a:cubicBezTo>
                  <a:lnTo>
                    <a:pt x="0" y="14302"/>
                  </a:lnTo>
                  <a:lnTo>
                    <a:pt x="407" y="14302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8"/>
            <p:cNvSpPr/>
            <p:nvPr/>
          </p:nvSpPr>
          <p:spPr>
            <a:xfrm>
              <a:off x="5315025" y="2180100"/>
              <a:ext cx="10200" cy="396550"/>
            </a:xfrm>
            <a:custGeom>
              <a:avLst/>
              <a:gdLst/>
              <a:ahLst/>
              <a:cxnLst/>
              <a:rect l="l" t="t" r="r" b="b"/>
              <a:pathLst>
                <a:path w="408" h="15862" extrusionOk="0">
                  <a:moveTo>
                    <a:pt x="0" y="0"/>
                  </a:moveTo>
                  <a:lnTo>
                    <a:pt x="0" y="15862"/>
                  </a:lnTo>
                  <a:lnTo>
                    <a:pt x="408" y="15862"/>
                  </a:lnTo>
                  <a:lnTo>
                    <a:pt x="408" y="352"/>
                  </a:lnTo>
                  <a:cubicBezTo>
                    <a:pt x="279" y="233"/>
                    <a:pt x="143" y="11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8"/>
            <p:cNvSpPr/>
            <p:nvPr/>
          </p:nvSpPr>
          <p:spPr>
            <a:xfrm>
              <a:off x="5163250" y="2149425"/>
              <a:ext cx="10250" cy="427275"/>
            </a:xfrm>
            <a:custGeom>
              <a:avLst/>
              <a:gdLst/>
              <a:ahLst/>
              <a:cxnLst/>
              <a:rect l="l" t="t" r="r" b="b"/>
              <a:pathLst>
                <a:path w="410" h="17091" extrusionOk="0">
                  <a:moveTo>
                    <a:pt x="410" y="1"/>
                  </a:moveTo>
                  <a:cubicBezTo>
                    <a:pt x="274" y="74"/>
                    <a:pt x="140" y="151"/>
                    <a:pt x="1" y="229"/>
                  </a:cubicBezTo>
                  <a:lnTo>
                    <a:pt x="1" y="17090"/>
                  </a:lnTo>
                  <a:lnTo>
                    <a:pt x="410" y="17090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8"/>
            <p:cNvSpPr/>
            <p:nvPr/>
          </p:nvSpPr>
          <p:spPr>
            <a:xfrm>
              <a:off x="4525700" y="2256475"/>
              <a:ext cx="10200" cy="320175"/>
            </a:xfrm>
            <a:custGeom>
              <a:avLst/>
              <a:gdLst/>
              <a:ahLst/>
              <a:cxnLst/>
              <a:rect l="l" t="t" r="r" b="b"/>
              <a:pathLst>
                <a:path w="408" h="12807" extrusionOk="0">
                  <a:moveTo>
                    <a:pt x="1" y="1"/>
                  </a:moveTo>
                  <a:lnTo>
                    <a:pt x="1" y="12807"/>
                  </a:lnTo>
                  <a:lnTo>
                    <a:pt x="408" y="12807"/>
                  </a:lnTo>
                  <a:lnTo>
                    <a:pt x="408" y="56"/>
                  </a:lnTo>
                  <a:cubicBezTo>
                    <a:pt x="273" y="41"/>
                    <a:pt x="134" y="25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8"/>
            <p:cNvSpPr/>
            <p:nvPr/>
          </p:nvSpPr>
          <p:spPr>
            <a:xfrm>
              <a:off x="4838700" y="2256375"/>
              <a:ext cx="10225" cy="320325"/>
            </a:xfrm>
            <a:custGeom>
              <a:avLst/>
              <a:gdLst/>
              <a:ahLst/>
              <a:cxnLst/>
              <a:rect l="l" t="t" r="r" b="b"/>
              <a:pathLst>
                <a:path w="409" h="12813" extrusionOk="0">
                  <a:moveTo>
                    <a:pt x="408" y="0"/>
                  </a:moveTo>
                  <a:cubicBezTo>
                    <a:pt x="273" y="24"/>
                    <a:pt x="139" y="39"/>
                    <a:pt x="1" y="59"/>
                  </a:cubicBezTo>
                  <a:lnTo>
                    <a:pt x="1" y="12812"/>
                  </a:lnTo>
                  <a:lnTo>
                    <a:pt x="408" y="12812"/>
                  </a:lnTo>
                  <a:lnTo>
                    <a:pt x="4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8"/>
            <p:cNvSpPr/>
            <p:nvPr/>
          </p:nvSpPr>
          <p:spPr>
            <a:xfrm>
              <a:off x="4686950" y="2267875"/>
              <a:ext cx="10200" cy="308775"/>
            </a:xfrm>
            <a:custGeom>
              <a:avLst/>
              <a:gdLst/>
              <a:ahLst/>
              <a:cxnLst/>
              <a:rect l="l" t="t" r="r" b="b"/>
              <a:pathLst>
                <a:path w="408" h="12351" extrusionOk="0">
                  <a:moveTo>
                    <a:pt x="407" y="0"/>
                  </a:moveTo>
                  <a:cubicBezTo>
                    <a:pt x="272" y="5"/>
                    <a:pt x="134" y="5"/>
                    <a:pt x="0" y="5"/>
                  </a:cubicBezTo>
                  <a:lnTo>
                    <a:pt x="0" y="12351"/>
                  </a:lnTo>
                  <a:lnTo>
                    <a:pt x="407" y="12351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8"/>
            <p:cNvSpPr/>
            <p:nvPr/>
          </p:nvSpPr>
          <p:spPr>
            <a:xfrm>
              <a:off x="4899725" y="1352375"/>
              <a:ext cx="160400" cy="183775"/>
            </a:xfrm>
            <a:custGeom>
              <a:avLst/>
              <a:gdLst/>
              <a:ahLst/>
              <a:cxnLst/>
              <a:rect l="l" t="t" r="r" b="b"/>
              <a:pathLst>
                <a:path w="6416" h="7351" extrusionOk="0">
                  <a:moveTo>
                    <a:pt x="3326" y="0"/>
                  </a:moveTo>
                  <a:cubicBezTo>
                    <a:pt x="2584" y="0"/>
                    <a:pt x="1471" y="335"/>
                    <a:pt x="886" y="2146"/>
                  </a:cubicBezTo>
                  <a:cubicBezTo>
                    <a:pt x="1" y="4901"/>
                    <a:pt x="838" y="7016"/>
                    <a:pt x="2445" y="7272"/>
                  </a:cubicBezTo>
                  <a:cubicBezTo>
                    <a:pt x="2626" y="7325"/>
                    <a:pt x="2808" y="7351"/>
                    <a:pt x="2989" y="7351"/>
                  </a:cubicBezTo>
                  <a:cubicBezTo>
                    <a:pt x="4373" y="7351"/>
                    <a:pt x="5712" y="5841"/>
                    <a:pt x="6045" y="3305"/>
                  </a:cubicBezTo>
                  <a:cubicBezTo>
                    <a:pt x="6416" y="454"/>
                    <a:pt x="4257" y="134"/>
                    <a:pt x="4053" y="110"/>
                  </a:cubicBezTo>
                  <a:cubicBezTo>
                    <a:pt x="3987" y="87"/>
                    <a:pt x="3705" y="0"/>
                    <a:pt x="3326" y="0"/>
                  </a:cubicBez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8"/>
            <p:cNvSpPr/>
            <p:nvPr/>
          </p:nvSpPr>
          <p:spPr>
            <a:xfrm>
              <a:off x="4331950" y="1352375"/>
              <a:ext cx="160400" cy="183775"/>
            </a:xfrm>
            <a:custGeom>
              <a:avLst/>
              <a:gdLst/>
              <a:ahLst/>
              <a:cxnLst/>
              <a:rect l="l" t="t" r="r" b="b"/>
              <a:pathLst>
                <a:path w="6416" h="7351" extrusionOk="0">
                  <a:moveTo>
                    <a:pt x="3091" y="0"/>
                  </a:moveTo>
                  <a:cubicBezTo>
                    <a:pt x="2712" y="0"/>
                    <a:pt x="2430" y="87"/>
                    <a:pt x="2364" y="110"/>
                  </a:cubicBezTo>
                  <a:cubicBezTo>
                    <a:pt x="2159" y="134"/>
                    <a:pt x="1" y="454"/>
                    <a:pt x="372" y="3305"/>
                  </a:cubicBezTo>
                  <a:cubicBezTo>
                    <a:pt x="704" y="5841"/>
                    <a:pt x="2042" y="7351"/>
                    <a:pt x="3427" y="7351"/>
                  </a:cubicBezTo>
                  <a:cubicBezTo>
                    <a:pt x="3609" y="7351"/>
                    <a:pt x="3791" y="7325"/>
                    <a:pt x="3972" y="7272"/>
                  </a:cubicBezTo>
                  <a:cubicBezTo>
                    <a:pt x="5577" y="7016"/>
                    <a:pt x="6416" y="4901"/>
                    <a:pt x="5529" y="2146"/>
                  </a:cubicBezTo>
                  <a:cubicBezTo>
                    <a:pt x="4945" y="335"/>
                    <a:pt x="3833" y="0"/>
                    <a:pt x="3091" y="0"/>
                  </a:cubicBez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8"/>
            <p:cNvSpPr/>
            <p:nvPr/>
          </p:nvSpPr>
          <p:spPr>
            <a:xfrm>
              <a:off x="4397875" y="1016625"/>
              <a:ext cx="607250" cy="770150"/>
            </a:xfrm>
            <a:custGeom>
              <a:avLst/>
              <a:gdLst/>
              <a:ahLst/>
              <a:cxnLst/>
              <a:rect l="l" t="t" r="r" b="b"/>
              <a:pathLst>
                <a:path w="24290" h="30806" extrusionOk="0">
                  <a:moveTo>
                    <a:pt x="11366" y="1"/>
                  </a:moveTo>
                  <a:cubicBezTo>
                    <a:pt x="8931" y="1"/>
                    <a:pt x="2016" y="922"/>
                    <a:pt x="1072" y="11272"/>
                  </a:cubicBezTo>
                  <a:cubicBezTo>
                    <a:pt x="1" y="23024"/>
                    <a:pt x="5068" y="30806"/>
                    <a:pt x="11613" y="30806"/>
                  </a:cubicBezTo>
                  <a:cubicBezTo>
                    <a:pt x="11790" y="30806"/>
                    <a:pt x="11968" y="30800"/>
                    <a:pt x="12146" y="30789"/>
                  </a:cubicBezTo>
                  <a:cubicBezTo>
                    <a:pt x="12325" y="30800"/>
                    <a:pt x="12503" y="30806"/>
                    <a:pt x="12679" y="30806"/>
                  </a:cubicBezTo>
                  <a:cubicBezTo>
                    <a:pt x="19221" y="30806"/>
                    <a:pt x="24289" y="23024"/>
                    <a:pt x="23219" y="11272"/>
                  </a:cubicBezTo>
                  <a:cubicBezTo>
                    <a:pt x="22277" y="922"/>
                    <a:pt x="15360" y="1"/>
                    <a:pt x="12926" y="1"/>
                  </a:cubicBezTo>
                  <a:cubicBezTo>
                    <a:pt x="12538" y="1"/>
                    <a:pt x="12264" y="24"/>
                    <a:pt x="12146" y="36"/>
                  </a:cubicBezTo>
                  <a:cubicBezTo>
                    <a:pt x="12028" y="24"/>
                    <a:pt x="11754" y="1"/>
                    <a:pt x="11366" y="1"/>
                  </a:cubicBez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8"/>
            <p:cNvSpPr/>
            <p:nvPr/>
          </p:nvSpPr>
          <p:spPr>
            <a:xfrm>
              <a:off x="4612700" y="1604225"/>
              <a:ext cx="175950" cy="34075"/>
            </a:xfrm>
            <a:custGeom>
              <a:avLst/>
              <a:gdLst/>
              <a:ahLst/>
              <a:cxnLst/>
              <a:rect l="l" t="t" r="r" b="b"/>
              <a:pathLst>
                <a:path w="7038" h="1363" extrusionOk="0">
                  <a:moveTo>
                    <a:pt x="7037" y="1"/>
                  </a:moveTo>
                  <a:cubicBezTo>
                    <a:pt x="7037" y="1"/>
                    <a:pt x="6925" y="40"/>
                    <a:pt x="6738" y="121"/>
                  </a:cubicBezTo>
                  <a:cubicBezTo>
                    <a:pt x="6549" y="193"/>
                    <a:pt x="6284" y="338"/>
                    <a:pt x="5952" y="431"/>
                  </a:cubicBezTo>
                  <a:cubicBezTo>
                    <a:pt x="5787" y="482"/>
                    <a:pt x="5609" y="536"/>
                    <a:pt x="5428" y="601"/>
                  </a:cubicBezTo>
                  <a:cubicBezTo>
                    <a:pt x="5249" y="676"/>
                    <a:pt x="5035" y="685"/>
                    <a:pt x="4832" y="742"/>
                  </a:cubicBezTo>
                  <a:cubicBezTo>
                    <a:pt x="4623" y="787"/>
                    <a:pt x="4413" y="841"/>
                    <a:pt x="4189" y="850"/>
                  </a:cubicBezTo>
                  <a:cubicBezTo>
                    <a:pt x="3968" y="870"/>
                    <a:pt x="3744" y="900"/>
                    <a:pt x="3520" y="910"/>
                  </a:cubicBezTo>
                  <a:cubicBezTo>
                    <a:pt x="3295" y="904"/>
                    <a:pt x="3071" y="897"/>
                    <a:pt x="2850" y="889"/>
                  </a:cubicBezTo>
                  <a:cubicBezTo>
                    <a:pt x="2838" y="890"/>
                    <a:pt x="2827" y="890"/>
                    <a:pt x="2815" y="890"/>
                  </a:cubicBezTo>
                  <a:cubicBezTo>
                    <a:pt x="2604" y="890"/>
                    <a:pt x="2404" y="828"/>
                    <a:pt x="2205" y="805"/>
                  </a:cubicBezTo>
                  <a:cubicBezTo>
                    <a:pt x="1999" y="766"/>
                    <a:pt x="1790" y="752"/>
                    <a:pt x="1608" y="682"/>
                  </a:cubicBezTo>
                  <a:cubicBezTo>
                    <a:pt x="1422" y="622"/>
                    <a:pt x="1243" y="571"/>
                    <a:pt x="1078" y="524"/>
                  </a:cubicBezTo>
                  <a:cubicBezTo>
                    <a:pt x="906" y="483"/>
                    <a:pt x="770" y="408"/>
                    <a:pt x="639" y="356"/>
                  </a:cubicBezTo>
                  <a:cubicBezTo>
                    <a:pt x="508" y="300"/>
                    <a:pt x="395" y="249"/>
                    <a:pt x="302" y="210"/>
                  </a:cubicBezTo>
                  <a:cubicBezTo>
                    <a:pt x="113" y="129"/>
                    <a:pt x="0" y="88"/>
                    <a:pt x="0" y="88"/>
                  </a:cubicBezTo>
                  <a:lnTo>
                    <a:pt x="0" y="88"/>
                  </a:lnTo>
                  <a:cubicBezTo>
                    <a:pt x="0" y="88"/>
                    <a:pt x="90" y="163"/>
                    <a:pt x="256" y="285"/>
                  </a:cubicBezTo>
                  <a:cubicBezTo>
                    <a:pt x="338" y="345"/>
                    <a:pt x="440" y="420"/>
                    <a:pt x="558" y="504"/>
                  </a:cubicBezTo>
                  <a:cubicBezTo>
                    <a:pt x="676" y="587"/>
                    <a:pt x="804" y="698"/>
                    <a:pt x="971" y="761"/>
                  </a:cubicBezTo>
                  <a:cubicBezTo>
                    <a:pt x="1132" y="837"/>
                    <a:pt x="1309" y="919"/>
                    <a:pt x="1499" y="1002"/>
                  </a:cubicBezTo>
                  <a:cubicBezTo>
                    <a:pt x="1683" y="1100"/>
                    <a:pt x="1898" y="1143"/>
                    <a:pt x="2119" y="1196"/>
                  </a:cubicBezTo>
                  <a:cubicBezTo>
                    <a:pt x="2229" y="1220"/>
                    <a:pt x="2340" y="1248"/>
                    <a:pt x="2455" y="1276"/>
                  </a:cubicBezTo>
                  <a:lnTo>
                    <a:pt x="2629" y="1315"/>
                  </a:lnTo>
                  <a:lnTo>
                    <a:pt x="2806" y="1324"/>
                  </a:lnTo>
                  <a:cubicBezTo>
                    <a:pt x="3045" y="1337"/>
                    <a:pt x="3287" y="1351"/>
                    <a:pt x="3531" y="1363"/>
                  </a:cubicBezTo>
                  <a:cubicBezTo>
                    <a:pt x="3771" y="1345"/>
                    <a:pt x="4012" y="1309"/>
                    <a:pt x="4248" y="1283"/>
                  </a:cubicBezTo>
                  <a:cubicBezTo>
                    <a:pt x="4488" y="1270"/>
                    <a:pt x="4708" y="1187"/>
                    <a:pt x="4926" y="1127"/>
                  </a:cubicBezTo>
                  <a:cubicBezTo>
                    <a:pt x="5140" y="1058"/>
                    <a:pt x="5354" y="1015"/>
                    <a:pt x="5540" y="916"/>
                  </a:cubicBezTo>
                  <a:cubicBezTo>
                    <a:pt x="5728" y="829"/>
                    <a:pt x="5906" y="743"/>
                    <a:pt x="6065" y="662"/>
                  </a:cubicBezTo>
                  <a:cubicBezTo>
                    <a:pt x="6230" y="589"/>
                    <a:pt x="6361" y="495"/>
                    <a:pt x="6477" y="411"/>
                  </a:cubicBezTo>
                  <a:cubicBezTo>
                    <a:pt x="6592" y="329"/>
                    <a:pt x="6695" y="256"/>
                    <a:pt x="6779" y="196"/>
                  </a:cubicBezTo>
                  <a:cubicBezTo>
                    <a:pt x="6946" y="76"/>
                    <a:pt x="7037" y="1"/>
                    <a:pt x="7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8"/>
            <p:cNvSpPr/>
            <p:nvPr/>
          </p:nvSpPr>
          <p:spPr>
            <a:xfrm>
              <a:off x="4432350" y="1276900"/>
              <a:ext cx="143925" cy="78150"/>
            </a:xfrm>
            <a:custGeom>
              <a:avLst/>
              <a:gdLst/>
              <a:ahLst/>
              <a:cxnLst/>
              <a:rect l="l" t="t" r="r" b="b"/>
              <a:pathLst>
                <a:path w="5757" h="3126" extrusionOk="0">
                  <a:moveTo>
                    <a:pt x="4510" y="0"/>
                  </a:moveTo>
                  <a:cubicBezTo>
                    <a:pt x="4005" y="0"/>
                    <a:pt x="3267" y="220"/>
                    <a:pt x="2164" y="799"/>
                  </a:cubicBezTo>
                  <a:cubicBezTo>
                    <a:pt x="1" y="1935"/>
                    <a:pt x="1023" y="2845"/>
                    <a:pt x="1023" y="2845"/>
                  </a:cubicBezTo>
                  <a:cubicBezTo>
                    <a:pt x="1226" y="3036"/>
                    <a:pt x="1486" y="3125"/>
                    <a:pt x="1807" y="3125"/>
                  </a:cubicBezTo>
                  <a:cubicBezTo>
                    <a:pt x="2362" y="3125"/>
                    <a:pt x="3099" y="2858"/>
                    <a:pt x="4034" y="2391"/>
                  </a:cubicBezTo>
                  <a:cubicBezTo>
                    <a:pt x="5262" y="1778"/>
                    <a:pt x="5756" y="1000"/>
                    <a:pt x="5436" y="482"/>
                  </a:cubicBezTo>
                  <a:cubicBezTo>
                    <a:pt x="5264" y="203"/>
                    <a:pt x="4995" y="0"/>
                    <a:pt x="4510" y="0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8"/>
            <p:cNvSpPr/>
            <p:nvPr/>
          </p:nvSpPr>
          <p:spPr>
            <a:xfrm>
              <a:off x="4509575" y="1403050"/>
              <a:ext cx="52000" cy="63350"/>
            </a:xfrm>
            <a:custGeom>
              <a:avLst/>
              <a:gdLst/>
              <a:ahLst/>
              <a:cxnLst/>
              <a:rect l="l" t="t" r="r" b="b"/>
              <a:pathLst>
                <a:path w="2080" h="2534" extrusionOk="0">
                  <a:moveTo>
                    <a:pt x="1039" y="1"/>
                  </a:moveTo>
                  <a:cubicBezTo>
                    <a:pt x="467" y="1"/>
                    <a:pt x="1" y="569"/>
                    <a:pt x="1" y="1268"/>
                  </a:cubicBezTo>
                  <a:cubicBezTo>
                    <a:pt x="1" y="1967"/>
                    <a:pt x="467" y="2533"/>
                    <a:pt x="1039" y="2533"/>
                  </a:cubicBezTo>
                  <a:cubicBezTo>
                    <a:pt x="1613" y="2533"/>
                    <a:pt x="2079" y="1967"/>
                    <a:pt x="2079" y="1268"/>
                  </a:cubicBezTo>
                  <a:cubicBezTo>
                    <a:pt x="2079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8"/>
            <p:cNvSpPr/>
            <p:nvPr/>
          </p:nvSpPr>
          <p:spPr>
            <a:xfrm>
              <a:off x="4806950" y="1276900"/>
              <a:ext cx="143900" cy="78150"/>
            </a:xfrm>
            <a:custGeom>
              <a:avLst/>
              <a:gdLst/>
              <a:ahLst/>
              <a:cxnLst/>
              <a:rect l="l" t="t" r="r" b="b"/>
              <a:pathLst>
                <a:path w="5756" h="3126" extrusionOk="0">
                  <a:moveTo>
                    <a:pt x="1247" y="0"/>
                  </a:moveTo>
                  <a:cubicBezTo>
                    <a:pt x="762" y="0"/>
                    <a:pt x="492" y="203"/>
                    <a:pt x="319" y="482"/>
                  </a:cubicBezTo>
                  <a:cubicBezTo>
                    <a:pt x="1" y="1000"/>
                    <a:pt x="494" y="1778"/>
                    <a:pt x="1723" y="2391"/>
                  </a:cubicBezTo>
                  <a:cubicBezTo>
                    <a:pt x="2657" y="2858"/>
                    <a:pt x="3394" y="3125"/>
                    <a:pt x="3950" y="3125"/>
                  </a:cubicBezTo>
                  <a:cubicBezTo>
                    <a:pt x="4271" y="3125"/>
                    <a:pt x="4531" y="3036"/>
                    <a:pt x="4734" y="2845"/>
                  </a:cubicBezTo>
                  <a:cubicBezTo>
                    <a:pt x="4734" y="2845"/>
                    <a:pt x="5756" y="1935"/>
                    <a:pt x="3593" y="799"/>
                  </a:cubicBezTo>
                  <a:cubicBezTo>
                    <a:pt x="2490" y="220"/>
                    <a:pt x="1752" y="0"/>
                    <a:pt x="1247" y="0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8"/>
            <p:cNvSpPr/>
            <p:nvPr/>
          </p:nvSpPr>
          <p:spPr>
            <a:xfrm>
              <a:off x="4821650" y="1403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6" y="1"/>
                    <a:pt x="1" y="569"/>
                    <a:pt x="1" y="1268"/>
                  </a:cubicBezTo>
                  <a:cubicBezTo>
                    <a:pt x="1" y="1967"/>
                    <a:pt x="466" y="2533"/>
                    <a:pt x="1039" y="2533"/>
                  </a:cubicBezTo>
                  <a:cubicBezTo>
                    <a:pt x="1612" y="2533"/>
                    <a:pt x="2078" y="1967"/>
                    <a:pt x="2078" y="1268"/>
                  </a:cubicBezTo>
                  <a:cubicBezTo>
                    <a:pt x="2078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8"/>
            <p:cNvSpPr/>
            <p:nvPr/>
          </p:nvSpPr>
          <p:spPr>
            <a:xfrm>
              <a:off x="4058100" y="919425"/>
              <a:ext cx="666825" cy="1167475"/>
            </a:xfrm>
            <a:custGeom>
              <a:avLst/>
              <a:gdLst/>
              <a:ahLst/>
              <a:cxnLst/>
              <a:rect l="l" t="t" r="r" b="b"/>
              <a:pathLst>
                <a:path w="26673" h="46699" extrusionOk="0">
                  <a:moveTo>
                    <a:pt x="19351" y="1"/>
                  </a:moveTo>
                  <a:cubicBezTo>
                    <a:pt x="12979" y="1"/>
                    <a:pt x="6246" y="9040"/>
                    <a:pt x="8592" y="21106"/>
                  </a:cubicBezTo>
                  <a:cubicBezTo>
                    <a:pt x="10591" y="31387"/>
                    <a:pt x="4901" y="30912"/>
                    <a:pt x="2451" y="36900"/>
                  </a:cubicBezTo>
                  <a:cubicBezTo>
                    <a:pt x="1" y="42888"/>
                    <a:pt x="7349" y="46698"/>
                    <a:pt x="7349" y="46698"/>
                  </a:cubicBezTo>
                  <a:cubicBezTo>
                    <a:pt x="12521" y="44929"/>
                    <a:pt x="15106" y="44385"/>
                    <a:pt x="15106" y="44385"/>
                  </a:cubicBezTo>
                  <a:cubicBezTo>
                    <a:pt x="22500" y="43669"/>
                    <a:pt x="22100" y="34048"/>
                    <a:pt x="17691" y="28054"/>
                  </a:cubicBezTo>
                  <a:cubicBezTo>
                    <a:pt x="14289" y="23429"/>
                    <a:pt x="12521" y="16488"/>
                    <a:pt x="19597" y="13766"/>
                  </a:cubicBezTo>
                  <a:cubicBezTo>
                    <a:pt x="26672" y="11044"/>
                    <a:pt x="25737" y="3924"/>
                    <a:pt x="25737" y="3924"/>
                  </a:cubicBezTo>
                  <a:cubicBezTo>
                    <a:pt x="23965" y="1211"/>
                    <a:pt x="21682" y="1"/>
                    <a:pt x="19351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8"/>
            <p:cNvSpPr/>
            <p:nvPr/>
          </p:nvSpPr>
          <p:spPr>
            <a:xfrm>
              <a:off x="4427900" y="1022075"/>
              <a:ext cx="287475" cy="1020625"/>
            </a:xfrm>
            <a:custGeom>
              <a:avLst/>
              <a:gdLst/>
              <a:ahLst/>
              <a:cxnLst/>
              <a:rect l="l" t="t" r="r" b="b"/>
              <a:pathLst>
                <a:path w="11499" h="40825" extrusionOk="0">
                  <a:moveTo>
                    <a:pt x="11429" y="0"/>
                  </a:moveTo>
                  <a:lnTo>
                    <a:pt x="10371" y="148"/>
                  </a:lnTo>
                  <a:cubicBezTo>
                    <a:pt x="10371" y="148"/>
                    <a:pt x="10377" y="193"/>
                    <a:pt x="10391" y="281"/>
                  </a:cubicBezTo>
                  <a:cubicBezTo>
                    <a:pt x="10401" y="359"/>
                    <a:pt x="10415" y="486"/>
                    <a:pt x="10428" y="659"/>
                  </a:cubicBezTo>
                  <a:cubicBezTo>
                    <a:pt x="10448" y="1001"/>
                    <a:pt x="10476" y="1512"/>
                    <a:pt x="10418" y="2159"/>
                  </a:cubicBezTo>
                  <a:cubicBezTo>
                    <a:pt x="10361" y="2800"/>
                    <a:pt x="10257" y="3591"/>
                    <a:pt x="9962" y="4445"/>
                  </a:cubicBezTo>
                  <a:cubicBezTo>
                    <a:pt x="9675" y="5297"/>
                    <a:pt x="9221" y="6220"/>
                    <a:pt x="8528" y="7090"/>
                  </a:cubicBezTo>
                  <a:cubicBezTo>
                    <a:pt x="7835" y="7962"/>
                    <a:pt x="6868" y="8722"/>
                    <a:pt x="5737" y="9339"/>
                  </a:cubicBezTo>
                  <a:cubicBezTo>
                    <a:pt x="5443" y="9486"/>
                    <a:pt x="5147" y="9636"/>
                    <a:pt x="4846" y="9787"/>
                  </a:cubicBezTo>
                  <a:cubicBezTo>
                    <a:pt x="4536" y="9931"/>
                    <a:pt x="4224" y="10072"/>
                    <a:pt x="3897" y="10260"/>
                  </a:cubicBezTo>
                  <a:cubicBezTo>
                    <a:pt x="3257" y="10618"/>
                    <a:pt x="2644" y="11045"/>
                    <a:pt x="2095" y="11577"/>
                  </a:cubicBezTo>
                  <a:cubicBezTo>
                    <a:pt x="988" y="12627"/>
                    <a:pt x="244" y="14147"/>
                    <a:pt x="128" y="15734"/>
                  </a:cubicBezTo>
                  <a:cubicBezTo>
                    <a:pt x="0" y="17324"/>
                    <a:pt x="364" y="18915"/>
                    <a:pt x="965" y="20370"/>
                  </a:cubicBezTo>
                  <a:cubicBezTo>
                    <a:pt x="1562" y="21830"/>
                    <a:pt x="2387" y="23183"/>
                    <a:pt x="3335" y="24401"/>
                  </a:cubicBezTo>
                  <a:cubicBezTo>
                    <a:pt x="3807" y="25005"/>
                    <a:pt x="4242" y="25611"/>
                    <a:pt x="4626" y="26249"/>
                  </a:cubicBezTo>
                  <a:cubicBezTo>
                    <a:pt x="5008" y="26888"/>
                    <a:pt x="5342" y="27547"/>
                    <a:pt x="5635" y="28208"/>
                  </a:cubicBezTo>
                  <a:cubicBezTo>
                    <a:pt x="6212" y="29534"/>
                    <a:pt x="6609" y="30891"/>
                    <a:pt x="6797" y="32206"/>
                  </a:cubicBezTo>
                  <a:cubicBezTo>
                    <a:pt x="6898" y="32861"/>
                    <a:pt x="6937" y="33509"/>
                    <a:pt x="6928" y="34133"/>
                  </a:cubicBezTo>
                  <a:cubicBezTo>
                    <a:pt x="6925" y="34760"/>
                    <a:pt x="6860" y="35362"/>
                    <a:pt x="6738" y="35929"/>
                  </a:cubicBezTo>
                  <a:cubicBezTo>
                    <a:pt x="6626" y="36499"/>
                    <a:pt x="6453" y="37031"/>
                    <a:pt x="6223" y="37507"/>
                  </a:cubicBezTo>
                  <a:cubicBezTo>
                    <a:pt x="6005" y="37991"/>
                    <a:pt x="5724" y="38409"/>
                    <a:pt x="5425" y="38774"/>
                  </a:cubicBezTo>
                  <a:cubicBezTo>
                    <a:pt x="4817" y="39499"/>
                    <a:pt x="4114" y="39963"/>
                    <a:pt x="3498" y="40243"/>
                  </a:cubicBezTo>
                  <a:cubicBezTo>
                    <a:pt x="2878" y="40528"/>
                    <a:pt x="2355" y="40655"/>
                    <a:pt x="1999" y="40728"/>
                  </a:cubicBezTo>
                  <a:cubicBezTo>
                    <a:pt x="1641" y="40790"/>
                    <a:pt x="1449" y="40824"/>
                    <a:pt x="1449" y="40824"/>
                  </a:cubicBezTo>
                  <a:cubicBezTo>
                    <a:pt x="1449" y="40824"/>
                    <a:pt x="1641" y="40791"/>
                    <a:pt x="2002" y="40734"/>
                  </a:cubicBezTo>
                  <a:cubicBezTo>
                    <a:pt x="2357" y="40664"/>
                    <a:pt x="2883" y="40543"/>
                    <a:pt x="3507" y="40265"/>
                  </a:cubicBezTo>
                  <a:cubicBezTo>
                    <a:pt x="4127" y="39993"/>
                    <a:pt x="4844" y="39535"/>
                    <a:pt x="5467" y="38810"/>
                  </a:cubicBezTo>
                  <a:cubicBezTo>
                    <a:pt x="5772" y="38447"/>
                    <a:pt x="6062" y="38024"/>
                    <a:pt x="6287" y="37540"/>
                  </a:cubicBezTo>
                  <a:cubicBezTo>
                    <a:pt x="6523" y="37061"/>
                    <a:pt x="6711" y="36526"/>
                    <a:pt x="6836" y="35952"/>
                  </a:cubicBezTo>
                  <a:cubicBezTo>
                    <a:pt x="6970" y="35380"/>
                    <a:pt x="7046" y="34770"/>
                    <a:pt x="7061" y="34139"/>
                  </a:cubicBezTo>
                  <a:cubicBezTo>
                    <a:pt x="7082" y="33508"/>
                    <a:pt x="7054" y="32852"/>
                    <a:pt x="6964" y="32185"/>
                  </a:cubicBezTo>
                  <a:cubicBezTo>
                    <a:pt x="6798" y="30852"/>
                    <a:pt x="6420" y="29470"/>
                    <a:pt x="5860" y="28113"/>
                  </a:cubicBezTo>
                  <a:cubicBezTo>
                    <a:pt x="5575" y="27437"/>
                    <a:pt x="5249" y="26765"/>
                    <a:pt x="4873" y="26107"/>
                  </a:cubicBezTo>
                  <a:cubicBezTo>
                    <a:pt x="4493" y="25453"/>
                    <a:pt x="4055" y="24814"/>
                    <a:pt x="3595" y="24204"/>
                  </a:cubicBezTo>
                  <a:cubicBezTo>
                    <a:pt x="2683" y="22992"/>
                    <a:pt x="1900" y="21649"/>
                    <a:pt x="1345" y="20219"/>
                  </a:cubicBezTo>
                  <a:cubicBezTo>
                    <a:pt x="795" y="18794"/>
                    <a:pt x="495" y="17258"/>
                    <a:pt x="651" y="15787"/>
                  </a:cubicBezTo>
                  <a:cubicBezTo>
                    <a:pt x="797" y="14315"/>
                    <a:pt x="1502" y="12976"/>
                    <a:pt x="2533" y="12043"/>
                  </a:cubicBezTo>
                  <a:cubicBezTo>
                    <a:pt x="3042" y="11571"/>
                    <a:pt x="3627" y="11186"/>
                    <a:pt x="4219" y="10873"/>
                  </a:cubicBezTo>
                  <a:cubicBezTo>
                    <a:pt x="4505" y="10715"/>
                    <a:pt x="4825" y="10579"/>
                    <a:pt x="5141" y="10442"/>
                  </a:cubicBezTo>
                  <a:cubicBezTo>
                    <a:pt x="5456" y="10293"/>
                    <a:pt x="5769" y="10144"/>
                    <a:pt x="6077" y="10000"/>
                  </a:cubicBezTo>
                  <a:cubicBezTo>
                    <a:pt x="7302" y="9373"/>
                    <a:pt x="8380" y="8571"/>
                    <a:pt x="9167" y="7630"/>
                  </a:cubicBezTo>
                  <a:cubicBezTo>
                    <a:pt x="9955" y="6690"/>
                    <a:pt x="10488" y="5685"/>
                    <a:pt x="10834" y="4754"/>
                  </a:cubicBezTo>
                  <a:cubicBezTo>
                    <a:pt x="11189" y="3822"/>
                    <a:pt x="11329" y="2961"/>
                    <a:pt x="11414" y="2258"/>
                  </a:cubicBezTo>
                  <a:cubicBezTo>
                    <a:pt x="11498" y="1551"/>
                    <a:pt x="11489" y="988"/>
                    <a:pt x="11476" y="601"/>
                  </a:cubicBezTo>
                  <a:cubicBezTo>
                    <a:pt x="11468" y="412"/>
                    <a:pt x="11458" y="260"/>
                    <a:pt x="11446" y="151"/>
                  </a:cubicBezTo>
                  <a:cubicBezTo>
                    <a:pt x="11435" y="51"/>
                    <a:pt x="11429" y="0"/>
                    <a:pt x="11429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8"/>
            <p:cNvSpPr/>
            <p:nvPr/>
          </p:nvSpPr>
          <p:spPr>
            <a:xfrm>
              <a:off x="4660250" y="985850"/>
              <a:ext cx="384475" cy="498925"/>
            </a:xfrm>
            <a:custGeom>
              <a:avLst/>
              <a:gdLst/>
              <a:ahLst/>
              <a:cxnLst/>
              <a:rect l="l" t="t" r="r" b="b"/>
              <a:pathLst>
                <a:path w="15379" h="19957" extrusionOk="0">
                  <a:moveTo>
                    <a:pt x="5072" y="0"/>
                  </a:moveTo>
                  <a:cubicBezTo>
                    <a:pt x="2347" y="0"/>
                    <a:pt x="1" y="633"/>
                    <a:pt x="1" y="633"/>
                  </a:cubicBezTo>
                  <a:lnTo>
                    <a:pt x="1" y="2808"/>
                  </a:lnTo>
                  <a:cubicBezTo>
                    <a:pt x="1" y="2808"/>
                    <a:pt x="10886" y="2808"/>
                    <a:pt x="11160" y="12199"/>
                  </a:cubicBezTo>
                  <a:cubicBezTo>
                    <a:pt x="11160" y="12199"/>
                    <a:pt x="11160" y="18731"/>
                    <a:pt x="12657" y="19956"/>
                  </a:cubicBezTo>
                  <a:cubicBezTo>
                    <a:pt x="12657" y="19956"/>
                    <a:pt x="15379" y="6757"/>
                    <a:pt x="11976" y="2537"/>
                  </a:cubicBezTo>
                  <a:cubicBezTo>
                    <a:pt x="10354" y="526"/>
                    <a:pt x="7555" y="0"/>
                    <a:pt x="5072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8"/>
            <p:cNvSpPr/>
            <p:nvPr/>
          </p:nvSpPr>
          <p:spPr>
            <a:xfrm>
              <a:off x="4641275" y="1036225"/>
              <a:ext cx="299375" cy="451325"/>
            </a:xfrm>
            <a:custGeom>
              <a:avLst/>
              <a:gdLst/>
              <a:ahLst/>
              <a:cxnLst/>
              <a:rect l="l" t="t" r="r" b="b"/>
              <a:pathLst>
                <a:path w="11975" h="18053" extrusionOk="0">
                  <a:moveTo>
                    <a:pt x="40" y="1"/>
                  </a:moveTo>
                  <a:lnTo>
                    <a:pt x="1" y="820"/>
                  </a:lnTo>
                  <a:cubicBezTo>
                    <a:pt x="1" y="820"/>
                    <a:pt x="354" y="844"/>
                    <a:pt x="996" y="946"/>
                  </a:cubicBezTo>
                  <a:cubicBezTo>
                    <a:pt x="1635" y="1046"/>
                    <a:pt x="2544" y="1233"/>
                    <a:pt x="3595" y="1573"/>
                  </a:cubicBezTo>
                  <a:cubicBezTo>
                    <a:pt x="4645" y="1908"/>
                    <a:pt x="5833" y="2430"/>
                    <a:pt x="6940" y="3217"/>
                  </a:cubicBezTo>
                  <a:cubicBezTo>
                    <a:pt x="7495" y="3608"/>
                    <a:pt x="8023" y="4073"/>
                    <a:pt x="8487" y="4608"/>
                  </a:cubicBezTo>
                  <a:cubicBezTo>
                    <a:pt x="8955" y="5140"/>
                    <a:pt x="9344" y="5752"/>
                    <a:pt x="9643" y="6407"/>
                  </a:cubicBezTo>
                  <a:cubicBezTo>
                    <a:pt x="9944" y="7059"/>
                    <a:pt x="10183" y="7752"/>
                    <a:pt x="10300" y="8463"/>
                  </a:cubicBezTo>
                  <a:cubicBezTo>
                    <a:pt x="10431" y="9172"/>
                    <a:pt x="10480" y="9882"/>
                    <a:pt x="10473" y="10585"/>
                  </a:cubicBezTo>
                  <a:cubicBezTo>
                    <a:pt x="10477" y="12021"/>
                    <a:pt x="10581" y="13357"/>
                    <a:pt x="10727" y="14496"/>
                  </a:cubicBezTo>
                  <a:cubicBezTo>
                    <a:pt x="10871" y="15634"/>
                    <a:pt x="11116" y="16572"/>
                    <a:pt x="11382" y="17190"/>
                  </a:cubicBezTo>
                  <a:cubicBezTo>
                    <a:pt x="11516" y="17499"/>
                    <a:pt x="11663" y="17723"/>
                    <a:pt x="11780" y="17859"/>
                  </a:cubicBezTo>
                  <a:cubicBezTo>
                    <a:pt x="11836" y="17931"/>
                    <a:pt x="11890" y="17973"/>
                    <a:pt x="11923" y="18006"/>
                  </a:cubicBezTo>
                  <a:cubicBezTo>
                    <a:pt x="11958" y="18036"/>
                    <a:pt x="11974" y="18052"/>
                    <a:pt x="11974" y="18052"/>
                  </a:cubicBezTo>
                  <a:cubicBezTo>
                    <a:pt x="11974" y="18052"/>
                    <a:pt x="11959" y="18036"/>
                    <a:pt x="11929" y="18000"/>
                  </a:cubicBezTo>
                  <a:cubicBezTo>
                    <a:pt x="11900" y="17964"/>
                    <a:pt x="11852" y="17917"/>
                    <a:pt x="11807" y="17841"/>
                  </a:cubicBezTo>
                  <a:cubicBezTo>
                    <a:pt x="11704" y="17695"/>
                    <a:pt x="11592" y="17460"/>
                    <a:pt x="11492" y="17149"/>
                  </a:cubicBezTo>
                  <a:cubicBezTo>
                    <a:pt x="11283" y="16524"/>
                    <a:pt x="11155" y="15587"/>
                    <a:pt x="11086" y="14460"/>
                  </a:cubicBezTo>
                  <a:cubicBezTo>
                    <a:pt x="11012" y="13333"/>
                    <a:pt x="11032" y="12009"/>
                    <a:pt x="11089" y="10599"/>
                  </a:cubicBezTo>
                  <a:cubicBezTo>
                    <a:pt x="11129" y="9882"/>
                    <a:pt x="11114" y="9112"/>
                    <a:pt x="11009" y="8349"/>
                  </a:cubicBezTo>
                  <a:cubicBezTo>
                    <a:pt x="10914" y="7578"/>
                    <a:pt x="10695" y="6810"/>
                    <a:pt x="10393" y="6073"/>
                  </a:cubicBezTo>
                  <a:cubicBezTo>
                    <a:pt x="10079" y="5343"/>
                    <a:pt x="9658" y="4648"/>
                    <a:pt x="9153" y="4047"/>
                  </a:cubicBezTo>
                  <a:cubicBezTo>
                    <a:pt x="8649" y="3443"/>
                    <a:pt x="8075" y="2917"/>
                    <a:pt x="7479" y="2475"/>
                  </a:cubicBezTo>
                  <a:cubicBezTo>
                    <a:pt x="6279" y="1585"/>
                    <a:pt x="4989" y="1055"/>
                    <a:pt x="3877" y="695"/>
                  </a:cubicBezTo>
                  <a:cubicBezTo>
                    <a:pt x="2759" y="333"/>
                    <a:pt x="1793" y="184"/>
                    <a:pt x="1119" y="91"/>
                  </a:cubicBezTo>
                  <a:cubicBezTo>
                    <a:pt x="446" y="4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p28"/>
          <p:cNvGrpSpPr/>
          <p:nvPr/>
        </p:nvGrpSpPr>
        <p:grpSpPr>
          <a:xfrm>
            <a:off x="9539733" y="3223019"/>
            <a:ext cx="782460" cy="1085883"/>
            <a:chOff x="1977625" y="1046725"/>
            <a:chExt cx="1141500" cy="1584150"/>
          </a:xfrm>
        </p:grpSpPr>
        <p:sp>
          <p:nvSpPr>
            <p:cNvPr id="333" name="Google Shape;333;p28"/>
            <p:cNvSpPr/>
            <p:nvPr/>
          </p:nvSpPr>
          <p:spPr>
            <a:xfrm>
              <a:off x="1977625" y="2012525"/>
              <a:ext cx="1141500" cy="618350"/>
            </a:xfrm>
            <a:custGeom>
              <a:avLst/>
              <a:gdLst/>
              <a:ahLst/>
              <a:cxnLst/>
              <a:rect l="l" t="t" r="r" b="b"/>
              <a:pathLst>
                <a:path w="45660" h="24734" extrusionOk="0">
                  <a:moveTo>
                    <a:pt x="21370" y="1"/>
                  </a:moveTo>
                  <a:cubicBezTo>
                    <a:pt x="0" y="1"/>
                    <a:pt x="1243" y="24283"/>
                    <a:pt x="1243" y="24734"/>
                  </a:cubicBezTo>
                  <a:lnTo>
                    <a:pt x="41348" y="24734"/>
                  </a:lnTo>
                  <a:cubicBezTo>
                    <a:pt x="41348" y="24734"/>
                    <a:pt x="45659" y="1"/>
                    <a:pt x="213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8"/>
            <p:cNvSpPr/>
            <p:nvPr/>
          </p:nvSpPr>
          <p:spPr>
            <a:xfrm>
              <a:off x="2388300" y="2012850"/>
              <a:ext cx="303925" cy="147300"/>
            </a:xfrm>
            <a:custGeom>
              <a:avLst/>
              <a:gdLst/>
              <a:ahLst/>
              <a:cxnLst/>
              <a:rect l="l" t="t" r="r" b="b"/>
              <a:pathLst>
                <a:path w="12157" h="5892" extrusionOk="0">
                  <a:moveTo>
                    <a:pt x="4459" y="0"/>
                  </a:moveTo>
                  <a:cubicBezTo>
                    <a:pt x="2999" y="0"/>
                    <a:pt x="1468" y="101"/>
                    <a:pt x="0" y="375"/>
                  </a:cubicBezTo>
                  <a:cubicBezTo>
                    <a:pt x="0" y="375"/>
                    <a:pt x="90" y="5836"/>
                    <a:pt x="5850" y="5891"/>
                  </a:cubicBezTo>
                  <a:cubicBezTo>
                    <a:pt x="5883" y="5892"/>
                    <a:pt x="5915" y="5892"/>
                    <a:pt x="5947" y="5892"/>
                  </a:cubicBezTo>
                  <a:cubicBezTo>
                    <a:pt x="11617" y="5892"/>
                    <a:pt x="12157" y="807"/>
                    <a:pt x="12157" y="807"/>
                  </a:cubicBezTo>
                  <a:cubicBezTo>
                    <a:pt x="12157" y="807"/>
                    <a:pt x="8588" y="0"/>
                    <a:pt x="4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8"/>
            <p:cNvSpPr/>
            <p:nvPr/>
          </p:nvSpPr>
          <p:spPr>
            <a:xfrm>
              <a:off x="2430025" y="1880200"/>
              <a:ext cx="214275" cy="241125"/>
            </a:xfrm>
            <a:custGeom>
              <a:avLst/>
              <a:gdLst/>
              <a:ahLst/>
              <a:cxnLst/>
              <a:rect l="l" t="t" r="r" b="b"/>
              <a:pathLst>
                <a:path w="8571" h="9645" extrusionOk="0">
                  <a:moveTo>
                    <a:pt x="8570" y="0"/>
                  </a:moveTo>
                  <a:lnTo>
                    <a:pt x="1" y="903"/>
                  </a:lnTo>
                  <a:lnTo>
                    <a:pt x="221" y="3528"/>
                  </a:lnTo>
                  <a:lnTo>
                    <a:pt x="553" y="7514"/>
                  </a:lnTo>
                  <a:cubicBezTo>
                    <a:pt x="553" y="7514"/>
                    <a:pt x="1026" y="9645"/>
                    <a:pt x="4285" y="9645"/>
                  </a:cubicBezTo>
                  <a:cubicBezTo>
                    <a:pt x="7935" y="9645"/>
                    <a:pt x="8472" y="7514"/>
                    <a:pt x="8472" y="7514"/>
                  </a:cubicBezTo>
                  <a:lnTo>
                    <a:pt x="8523" y="3753"/>
                  </a:lnTo>
                  <a:lnTo>
                    <a:pt x="8570" y="0"/>
                  </a:ln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8"/>
            <p:cNvSpPr/>
            <p:nvPr/>
          </p:nvSpPr>
          <p:spPr>
            <a:xfrm>
              <a:off x="2107200" y="1134225"/>
              <a:ext cx="768150" cy="814975"/>
            </a:xfrm>
            <a:custGeom>
              <a:avLst/>
              <a:gdLst/>
              <a:ahLst/>
              <a:cxnLst/>
              <a:rect l="l" t="t" r="r" b="b"/>
              <a:pathLst>
                <a:path w="30726" h="32599" extrusionOk="0">
                  <a:moveTo>
                    <a:pt x="17911" y="1"/>
                  </a:moveTo>
                  <a:cubicBezTo>
                    <a:pt x="16090" y="1"/>
                    <a:pt x="14082" y="261"/>
                    <a:pt x="11911" y="793"/>
                  </a:cubicBezTo>
                  <a:cubicBezTo>
                    <a:pt x="3068" y="2958"/>
                    <a:pt x="1" y="10718"/>
                    <a:pt x="2166" y="20461"/>
                  </a:cubicBezTo>
                  <a:cubicBezTo>
                    <a:pt x="4188" y="29556"/>
                    <a:pt x="10609" y="32599"/>
                    <a:pt x="17106" y="32599"/>
                  </a:cubicBezTo>
                  <a:cubicBezTo>
                    <a:pt x="17570" y="32599"/>
                    <a:pt x="18035" y="32583"/>
                    <a:pt x="18499" y="32553"/>
                  </a:cubicBezTo>
                  <a:cubicBezTo>
                    <a:pt x="25891" y="32074"/>
                    <a:pt x="30726" y="26146"/>
                    <a:pt x="30726" y="20092"/>
                  </a:cubicBezTo>
                  <a:cubicBezTo>
                    <a:pt x="30726" y="12333"/>
                    <a:pt x="28695" y="7018"/>
                    <a:pt x="28695" y="7018"/>
                  </a:cubicBezTo>
                  <a:cubicBezTo>
                    <a:pt x="27333" y="2456"/>
                    <a:pt x="23506" y="1"/>
                    <a:pt x="17911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8"/>
            <p:cNvSpPr/>
            <p:nvPr/>
          </p:nvSpPr>
          <p:spPr>
            <a:xfrm>
              <a:off x="2679675" y="1130675"/>
              <a:ext cx="349475" cy="528425"/>
            </a:xfrm>
            <a:custGeom>
              <a:avLst/>
              <a:gdLst/>
              <a:ahLst/>
              <a:cxnLst/>
              <a:rect l="l" t="t" r="r" b="b"/>
              <a:pathLst>
                <a:path w="13979" h="21137" extrusionOk="0">
                  <a:moveTo>
                    <a:pt x="4183" y="0"/>
                  </a:moveTo>
                  <a:lnTo>
                    <a:pt x="2656" y="300"/>
                  </a:lnTo>
                  <a:cubicBezTo>
                    <a:pt x="2586" y="291"/>
                    <a:pt x="2516" y="287"/>
                    <a:pt x="2447" y="287"/>
                  </a:cubicBezTo>
                  <a:cubicBezTo>
                    <a:pt x="1288" y="287"/>
                    <a:pt x="313" y="1432"/>
                    <a:pt x="162" y="2609"/>
                  </a:cubicBezTo>
                  <a:cubicBezTo>
                    <a:pt x="1" y="3856"/>
                    <a:pt x="516" y="5084"/>
                    <a:pt x="1080" y="6208"/>
                  </a:cubicBezTo>
                  <a:cubicBezTo>
                    <a:pt x="2190" y="8416"/>
                    <a:pt x="3487" y="15570"/>
                    <a:pt x="6046" y="18808"/>
                  </a:cubicBezTo>
                  <a:cubicBezTo>
                    <a:pt x="6917" y="19909"/>
                    <a:pt x="5287" y="19424"/>
                    <a:pt x="6365" y="20326"/>
                  </a:cubicBezTo>
                  <a:cubicBezTo>
                    <a:pt x="6982" y="20842"/>
                    <a:pt x="7801" y="21137"/>
                    <a:pt x="8600" y="21137"/>
                  </a:cubicBezTo>
                  <a:cubicBezTo>
                    <a:pt x="9194" y="21137"/>
                    <a:pt x="9776" y="20974"/>
                    <a:pt x="10257" y="20618"/>
                  </a:cubicBezTo>
                  <a:cubicBezTo>
                    <a:pt x="11136" y="19966"/>
                    <a:pt x="13979" y="3611"/>
                    <a:pt x="4183" y="0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8"/>
            <p:cNvSpPr/>
            <p:nvPr/>
          </p:nvSpPr>
          <p:spPr>
            <a:xfrm>
              <a:off x="2801175" y="1147650"/>
              <a:ext cx="187225" cy="504025"/>
            </a:xfrm>
            <a:custGeom>
              <a:avLst/>
              <a:gdLst/>
              <a:ahLst/>
              <a:cxnLst/>
              <a:rect l="l" t="t" r="r" b="b"/>
              <a:pathLst>
                <a:path w="7489" h="20161" fill="none" extrusionOk="0">
                  <a:moveTo>
                    <a:pt x="4857" y="20161"/>
                  </a:moveTo>
                  <a:cubicBezTo>
                    <a:pt x="6852" y="16883"/>
                    <a:pt x="7489" y="12807"/>
                    <a:pt x="6590" y="9078"/>
                  </a:cubicBezTo>
                  <a:cubicBezTo>
                    <a:pt x="5692" y="5348"/>
                    <a:pt x="3268" y="2009"/>
                    <a:pt x="0" y="0"/>
                  </a:cubicBezTo>
                </a:path>
              </a:pathLst>
            </a:custGeom>
            <a:noFill/>
            <a:ln w="250" cap="flat" cmpd="sng">
              <a:solidFill>
                <a:srgbClr val="3E2520"/>
              </a:solidFill>
              <a:prstDash val="solid"/>
              <a:miter lim="146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1980000" y="1046725"/>
              <a:ext cx="892750" cy="609550"/>
            </a:xfrm>
            <a:custGeom>
              <a:avLst/>
              <a:gdLst/>
              <a:ahLst/>
              <a:cxnLst/>
              <a:rect l="l" t="t" r="r" b="b"/>
              <a:pathLst>
                <a:path w="35710" h="24382" extrusionOk="0">
                  <a:moveTo>
                    <a:pt x="29304" y="1"/>
                  </a:moveTo>
                  <a:cubicBezTo>
                    <a:pt x="28915" y="1"/>
                    <a:pt x="28492" y="30"/>
                    <a:pt x="28032" y="94"/>
                  </a:cubicBezTo>
                  <a:cubicBezTo>
                    <a:pt x="25998" y="373"/>
                    <a:pt x="24480" y="467"/>
                    <a:pt x="23243" y="467"/>
                  </a:cubicBezTo>
                  <a:cubicBezTo>
                    <a:pt x="20761" y="467"/>
                    <a:pt x="19411" y="91"/>
                    <a:pt x="17303" y="91"/>
                  </a:cubicBezTo>
                  <a:cubicBezTo>
                    <a:pt x="16998" y="91"/>
                    <a:pt x="16677" y="99"/>
                    <a:pt x="16334" y="117"/>
                  </a:cubicBezTo>
                  <a:cubicBezTo>
                    <a:pt x="12444" y="322"/>
                    <a:pt x="9065" y="4717"/>
                    <a:pt x="9065" y="4717"/>
                  </a:cubicBezTo>
                  <a:cubicBezTo>
                    <a:pt x="0" y="10449"/>
                    <a:pt x="3298" y="21503"/>
                    <a:pt x="4372" y="22835"/>
                  </a:cubicBezTo>
                  <a:cubicBezTo>
                    <a:pt x="5308" y="23995"/>
                    <a:pt x="5962" y="24381"/>
                    <a:pt x="6418" y="24381"/>
                  </a:cubicBezTo>
                  <a:cubicBezTo>
                    <a:pt x="7330" y="24381"/>
                    <a:pt x="7451" y="22835"/>
                    <a:pt x="7451" y="22835"/>
                  </a:cubicBezTo>
                  <a:cubicBezTo>
                    <a:pt x="7451" y="22835"/>
                    <a:pt x="12146" y="17594"/>
                    <a:pt x="12880" y="12988"/>
                  </a:cubicBezTo>
                  <a:cubicBezTo>
                    <a:pt x="12880" y="12988"/>
                    <a:pt x="17683" y="15128"/>
                    <a:pt x="23094" y="15128"/>
                  </a:cubicBezTo>
                  <a:cubicBezTo>
                    <a:pt x="26399" y="15128"/>
                    <a:pt x="29930" y="14329"/>
                    <a:pt x="32732" y="11757"/>
                  </a:cubicBezTo>
                  <a:cubicBezTo>
                    <a:pt x="34249" y="10363"/>
                    <a:pt x="35710" y="6047"/>
                    <a:pt x="33560" y="5432"/>
                  </a:cubicBezTo>
                  <a:cubicBezTo>
                    <a:pt x="33560" y="5432"/>
                    <a:pt x="34579" y="1"/>
                    <a:pt x="29304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2026225" y="1167550"/>
              <a:ext cx="188400" cy="461450"/>
            </a:xfrm>
            <a:custGeom>
              <a:avLst/>
              <a:gdLst/>
              <a:ahLst/>
              <a:cxnLst/>
              <a:rect l="l" t="t" r="r" b="b"/>
              <a:pathLst>
                <a:path w="7536" h="18458" fill="none" extrusionOk="0">
                  <a:moveTo>
                    <a:pt x="7536" y="0"/>
                  </a:moveTo>
                  <a:cubicBezTo>
                    <a:pt x="4657" y="1213"/>
                    <a:pt x="2301" y="3618"/>
                    <a:pt x="1151" y="6525"/>
                  </a:cubicBezTo>
                  <a:cubicBezTo>
                    <a:pt x="0" y="9430"/>
                    <a:pt x="73" y="12796"/>
                    <a:pt x="1344" y="15652"/>
                  </a:cubicBezTo>
                  <a:cubicBezTo>
                    <a:pt x="1861" y="16812"/>
                    <a:pt x="2628" y="17941"/>
                    <a:pt x="3788" y="18458"/>
                  </a:cubicBezTo>
                </a:path>
              </a:pathLst>
            </a:custGeom>
            <a:noFill/>
            <a:ln w="250" cap="flat" cmpd="sng">
              <a:solidFill>
                <a:srgbClr val="3E2520"/>
              </a:solidFill>
              <a:prstDash val="solid"/>
              <a:miter lim="146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2145400" y="1100825"/>
              <a:ext cx="82450" cy="85475"/>
            </a:xfrm>
            <a:custGeom>
              <a:avLst/>
              <a:gdLst/>
              <a:ahLst/>
              <a:cxnLst/>
              <a:rect l="l" t="t" r="r" b="b"/>
              <a:pathLst>
                <a:path w="3298" h="3419" extrusionOk="0">
                  <a:moveTo>
                    <a:pt x="1990" y="1"/>
                  </a:moveTo>
                  <a:cubicBezTo>
                    <a:pt x="1974" y="1"/>
                    <a:pt x="1958" y="2"/>
                    <a:pt x="1942" y="5"/>
                  </a:cubicBezTo>
                  <a:cubicBezTo>
                    <a:pt x="1806" y="29"/>
                    <a:pt x="1711" y="159"/>
                    <a:pt x="1686" y="293"/>
                  </a:cubicBezTo>
                  <a:cubicBezTo>
                    <a:pt x="1660" y="429"/>
                    <a:pt x="1688" y="568"/>
                    <a:pt x="1717" y="701"/>
                  </a:cubicBezTo>
                  <a:cubicBezTo>
                    <a:pt x="1828" y="1223"/>
                    <a:pt x="1937" y="1743"/>
                    <a:pt x="2048" y="2265"/>
                  </a:cubicBezTo>
                  <a:cubicBezTo>
                    <a:pt x="1786" y="1862"/>
                    <a:pt x="1343" y="1143"/>
                    <a:pt x="945" y="1143"/>
                  </a:cubicBezTo>
                  <a:cubicBezTo>
                    <a:pt x="871" y="1143"/>
                    <a:pt x="799" y="1167"/>
                    <a:pt x="730" y="1223"/>
                  </a:cubicBezTo>
                  <a:cubicBezTo>
                    <a:pt x="1" y="1809"/>
                    <a:pt x="1454" y="3001"/>
                    <a:pt x="2289" y="3419"/>
                  </a:cubicBezTo>
                  <a:lnTo>
                    <a:pt x="3297" y="3067"/>
                  </a:lnTo>
                  <a:cubicBezTo>
                    <a:pt x="3177" y="2111"/>
                    <a:pt x="2871" y="1183"/>
                    <a:pt x="2399" y="344"/>
                  </a:cubicBezTo>
                  <a:cubicBezTo>
                    <a:pt x="2309" y="182"/>
                    <a:pt x="2167" y="1"/>
                    <a:pt x="1990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2798275" y="1596175"/>
              <a:ext cx="181550" cy="205075"/>
            </a:xfrm>
            <a:custGeom>
              <a:avLst/>
              <a:gdLst/>
              <a:ahLst/>
              <a:cxnLst/>
              <a:rect l="l" t="t" r="r" b="b"/>
              <a:pathLst>
                <a:path w="7262" h="8203" extrusionOk="0">
                  <a:moveTo>
                    <a:pt x="2838" y="0"/>
                  </a:moveTo>
                  <a:cubicBezTo>
                    <a:pt x="1476" y="0"/>
                    <a:pt x="316" y="347"/>
                    <a:pt x="316" y="347"/>
                  </a:cubicBezTo>
                  <a:lnTo>
                    <a:pt x="1" y="5978"/>
                  </a:lnTo>
                  <a:cubicBezTo>
                    <a:pt x="752" y="7424"/>
                    <a:pt x="2209" y="8202"/>
                    <a:pt x="3609" y="8202"/>
                  </a:cubicBezTo>
                  <a:cubicBezTo>
                    <a:pt x="5486" y="8202"/>
                    <a:pt x="7261" y="6805"/>
                    <a:pt x="7107" y="3743"/>
                  </a:cubicBezTo>
                  <a:cubicBezTo>
                    <a:pt x="6950" y="652"/>
                    <a:pt x="4705" y="0"/>
                    <a:pt x="2838" y="0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8"/>
            <p:cNvSpPr/>
            <p:nvPr/>
          </p:nvSpPr>
          <p:spPr>
            <a:xfrm>
              <a:off x="2500775" y="1731300"/>
              <a:ext cx="56425" cy="37375"/>
            </a:xfrm>
            <a:custGeom>
              <a:avLst/>
              <a:gdLst/>
              <a:ahLst/>
              <a:cxnLst/>
              <a:rect l="l" t="t" r="r" b="b"/>
              <a:pathLst>
                <a:path w="2257" h="1495" extrusionOk="0">
                  <a:moveTo>
                    <a:pt x="118" y="0"/>
                  </a:moveTo>
                  <a:cubicBezTo>
                    <a:pt x="112" y="0"/>
                    <a:pt x="106" y="1"/>
                    <a:pt x="101" y="2"/>
                  </a:cubicBezTo>
                  <a:cubicBezTo>
                    <a:pt x="42" y="9"/>
                    <a:pt x="0" y="62"/>
                    <a:pt x="7" y="120"/>
                  </a:cubicBezTo>
                  <a:cubicBezTo>
                    <a:pt x="12" y="135"/>
                    <a:pt x="200" y="1494"/>
                    <a:pt x="1837" y="1494"/>
                  </a:cubicBezTo>
                  <a:cubicBezTo>
                    <a:pt x="1937" y="1494"/>
                    <a:pt x="2043" y="1489"/>
                    <a:pt x="2154" y="1480"/>
                  </a:cubicBezTo>
                  <a:cubicBezTo>
                    <a:pt x="2213" y="1474"/>
                    <a:pt x="2257" y="1421"/>
                    <a:pt x="2252" y="1363"/>
                  </a:cubicBezTo>
                  <a:cubicBezTo>
                    <a:pt x="2247" y="1306"/>
                    <a:pt x="2197" y="1266"/>
                    <a:pt x="2141" y="1266"/>
                  </a:cubicBezTo>
                  <a:cubicBezTo>
                    <a:pt x="2139" y="1266"/>
                    <a:pt x="2137" y="1266"/>
                    <a:pt x="2135" y="1267"/>
                  </a:cubicBezTo>
                  <a:cubicBezTo>
                    <a:pt x="2031" y="1277"/>
                    <a:pt x="1932" y="1281"/>
                    <a:pt x="1838" y="1281"/>
                  </a:cubicBezTo>
                  <a:cubicBezTo>
                    <a:pt x="394" y="1281"/>
                    <a:pt x="229" y="146"/>
                    <a:pt x="222" y="94"/>
                  </a:cubicBezTo>
                  <a:cubicBezTo>
                    <a:pt x="213" y="40"/>
                    <a:pt x="167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8"/>
            <p:cNvSpPr/>
            <p:nvPr/>
          </p:nvSpPr>
          <p:spPr>
            <a:xfrm>
              <a:off x="2265750" y="1696825"/>
              <a:ext cx="182725" cy="98350"/>
            </a:xfrm>
            <a:custGeom>
              <a:avLst/>
              <a:gdLst/>
              <a:ahLst/>
              <a:cxnLst/>
              <a:rect l="l" t="t" r="r" b="b"/>
              <a:pathLst>
                <a:path w="7309" h="3934" extrusionOk="0">
                  <a:moveTo>
                    <a:pt x="2794" y="1"/>
                  </a:moveTo>
                  <a:cubicBezTo>
                    <a:pt x="1429" y="1"/>
                    <a:pt x="359" y="491"/>
                    <a:pt x="201" y="1283"/>
                  </a:cubicBezTo>
                  <a:cubicBezTo>
                    <a:pt x="1" y="2301"/>
                    <a:pt x="1382" y="3433"/>
                    <a:pt x="3289" y="3810"/>
                  </a:cubicBezTo>
                  <a:cubicBezTo>
                    <a:pt x="3711" y="3894"/>
                    <a:pt x="4124" y="3933"/>
                    <a:pt x="4514" y="3933"/>
                  </a:cubicBezTo>
                  <a:cubicBezTo>
                    <a:pt x="5879" y="3933"/>
                    <a:pt x="6949" y="3444"/>
                    <a:pt x="7106" y="2651"/>
                  </a:cubicBezTo>
                  <a:cubicBezTo>
                    <a:pt x="7308" y="1632"/>
                    <a:pt x="5925" y="500"/>
                    <a:pt x="4019" y="125"/>
                  </a:cubicBezTo>
                  <a:cubicBezTo>
                    <a:pt x="3596" y="41"/>
                    <a:pt x="3183" y="1"/>
                    <a:pt x="2794" y="1"/>
                  </a:cubicBezTo>
                  <a:close/>
                </a:path>
              </a:pathLst>
            </a:custGeom>
            <a:solidFill>
              <a:srgbClr val="C869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2058775" y="1595300"/>
              <a:ext cx="181550" cy="205950"/>
            </a:xfrm>
            <a:custGeom>
              <a:avLst/>
              <a:gdLst/>
              <a:ahLst/>
              <a:cxnLst/>
              <a:rect l="l" t="t" r="r" b="b"/>
              <a:pathLst>
                <a:path w="7262" h="8238" extrusionOk="0">
                  <a:moveTo>
                    <a:pt x="3671" y="1"/>
                  </a:moveTo>
                  <a:cubicBezTo>
                    <a:pt x="2164" y="1"/>
                    <a:pt x="313" y="650"/>
                    <a:pt x="153" y="3778"/>
                  </a:cubicBezTo>
                  <a:cubicBezTo>
                    <a:pt x="0" y="6840"/>
                    <a:pt x="1776" y="8237"/>
                    <a:pt x="3652" y="8237"/>
                  </a:cubicBezTo>
                  <a:cubicBezTo>
                    <a:pt x="5053" y="8237"/>
                    <a:pt x="6510" y="7459"/>
                    <a:pt x="7262" y="6013"/>
                  </a:cubicBezTo>
                  <a:lnTo>
                    <a:pt x="5636" y="327"/>
                  </a:lnTo>
                  <a:cubicBezTo>
                    <a:pt x="5636" y="327"/>
                    <a:pt x="4740" y="1"/>
                    <a:pt x="3671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2274875" y="1473325"/>
              <a:ext cx="150025" cy="81450"/>
            </a:xfrm>
            <a:custGeom>
              <a:avLst/>
              <a:gdLst/>
              <a:ahLst/>
              <a:cxnLst/>
              <a:rect l="l" t="t" r="r" b="b"/>
              <a:pathLst>
                <a:path w="6001" h="3258" extrusionOk="0">
                  <a:moveTo>
                    <a:pt x="4701" y="1"/>
                  </a:moveTo>
                  <a:cubicBezTo>
                    <a:pt x="4174" y="1"/>
                    <a:pt x="3405" y="229"/>
                    <a:pt x="2256" y="834"/>
                  </a:cubicBezTo>
                  <a:cubicBezTo>
                    <a:pt x="1" y="2019"/>
                    <a:pt x="1067" y="2967"/>
                    <a:pt x="1067" y="2967"/>
                  </a:cubicBezTo>
                  <a:cubicBezTo>
                    <a:pt x="1279" y="3165"/>
                    <a:pt x="1550" y="3258"/>
                    <a:pt x="1883" y="3258"/>
                  </a:cubicBezTo>
                  <a:cubicBezTo>
                    <a:pt x="2462" y="3258"/>
                    <a:pt x="3230" y="2979"/>
                    <a:pt x="4204" y="2492"/>
                  </a:cubicBezTo>
                  <a:cubicBezTo>
                    <a:pt x="5484" y="1851"/>
                    <a:pt x="6001" y="1042"/>
                    <a:pt x="5667" y="501"/>
                  </a:cubicBezTo>
                  <a:cubicBezTo>
                    <a:pt x="5488" y="211"/>
                    <a:pt x="5206" y="1"/>
                    <a:pt x="4701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2355400" y="1604850"/>
              <a:ext cx="54150" cy="66000"/>
            </a:xfrm>
            <a:custGeom>
              <a:avLst/>
              <a:gdLst/>
              <a:ahLst/>
              <a:cxnLst/>
              <a:rect l="l" t="t" r="r" b="b"/>
              <a:pathLst>
                <a:path w="2166" h="2640" extrusionOk="0">
                  <a:moveTo>
                    <a:pt x="1083" y="0"/>
                  </a:moveTo>
                  <a:cubicBezTo>
                    <a:pt x="485" y="0"/>
                    <a:pt x="1" y="592"/>
                    <a:pt x="1" y="1321"/>
                  </a:cubicBezTo>
                  <a:cubicBezTo>
                    <a:pt x="1" y="2048"/>
                    <a:pt x="484" y="2639"/>
                    <a:pt x="1083" y="2639"/>
                  </a:cubicBezTo>
                  <a:cubicBezTo>
                    <a:pt x="1680" y="2639"/>
                    <a:pt x="2165" y="2048"/>
                    <a:pt x="2165" y="1321"/>
                  </a:cubicBezTo>
                  <a:cubicBezTo>
                    <a:pt x="2165" y="592"/>
                    <a:pt x="1680" y="0"/>
                    <a:pt x="10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2614800" y="1696825"/>
              <a:ext cx="182750" cy="98350"/>
            </a:xfrm>
            <a:custGeom>
              <a:avLst/>
              <a:gdLst/>
              <a:ahLst/>
              <a:cxnLst/>
              <a:rect l="l" t="t" r="r" b="b"/>
              <a:pathLst>
                <a:path w="7310" h="3934" extrusionOk="0">
                  <a:moveTo>
                    <a:pt x="4515" y="1"/>
                  </a:moveTo>
                  <a:cubicBezTo>
                    <a:pt x="4126" y="1"/>
                    <a:pt x="3712" y="41"/>
                    <a:pt x="3290" y="125"/>
                  </a:cubicBezTo>
                  <a:cubicBezTo>
                    <a:pt x="1382" y="500"/>
                    <a:pt x="0" y="1632"/>
                    <a:pt x="203" y="2651"/>
                  </a:cubicBezTo>
                  <a:cubicBezTo>
                    <a:pt x="360" y="3444"/>
                    <a:pt x="1430" y="3933"/>
                    <a:pt x="2795" y="3933"/>
                  </a:cubicBezTo>
                  <a:cubicBezTo>
                    <a:pt x="3184" y="3933"/>
                    <a:pt x="3597" y="3894"/>
                    <a:pt x="4020" y="3810"/>
                  </a:cubicBezTo>
                  <a:cubicBezTo>
                    <a:pt x="5926" y="3433"/>
                    <a:pt x="7309" y="2301"/>
                    <a:pt x="7108" y="1283"/>
                  </a:cubicBezTo>
                  <a:cubicBezTo>
                    <a:pt x="6950" y="491"/>
                    <a:pt x="5880" y="1"/>
                    <a:pt x="4515" y="1"/>
                  </a:cubicBezTo>
                  <a:close/>
                </a:path>
              </a:pathLst>
            </a:custGeom>
            <a:solidFill>
              <a:srgbClr val="C869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2638375" y="1473325"/>
              <a:ext cx="150050" cy="81450"/>
            </a:xfrm>
            <a:custGeom>
              <a:avLst/>
              <a:gdLst/>
              <a:ahLst/>
              <a:cxnLst/>
              <a:rect l="l" t="t" r="r" b="b"/>
              <a:pathLst>
                <a:path w="6002" h="3258" extrusionOk="0">
                  <a:moveTo>
                    <a:pt x="1301" y="1"/>
                  </a:moveTo>
                  <a:cubicBezTo>
                    <a:pt x="796" y="1"/>
                    <a:pt x="514" y="211"/>
                    <a:pt x="335" y="501"/>
                  </a:cubicBezTo>
                  <a:cubicBezTo>
                    <a:pt x="1" y="1042"/>
                    <a:pt x="518" y="1851"/>
                    <a:pt x="1797" y="2492"/>
                  </a:cubicBezTo>
                  <a:cubicBezTo>
                    <a:pt x="2771" y="2979"/>
                    <a:pt x="3539" y="3258"/>
                    <a:pt x="4118" y="3258"/>
                  </a:cubicBezTo>
                  <a:cubicBezTo>
                    <a:pt x="4452" y="3258"/>
                    <a:pt x="4723" y="3165"/>
                    <a:pt x="4935" y="2967"/>
                  </a:cubicBezTo>
                  <a:cubicBezTo>
                    <a:pt x="4935" y="2967"/>
                    <a:pt x="6001" y="2019"/>
                    <a:pt x="3746" y="834"/>
                  </a:cubicBezTo>
                  <a:cubicBezTo>
                    <a:pt x="2596" y="229"/>
                    <a:pt x="1827" y="1"/>
                    <a:pt x="1301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2641825" y="1604850"/>
              <a:ext cx="54125" cy="66000"/>
            </a:xfrm>
            <a:custGeom>
              <a:avLst/>
              <a:gdLst/>
              <a:ahLst/>
              <a:cxnLst/>
              <a:rect l="l" t="t" r="r" b="b"/>
              <a:pathLst>
                <a:path w="2165" h="2640" extrusionOk="0">
                  <a:moveTo>
                    <a:pt x="1083" y="0"/>
                  </a:moveTo>
                  <a:cubicBezTo>
                    <a:pt x="485" y="0"/>
                    <a:pt x="0" y="592"/>
                    <a:pt x="0" y="1321"/>
                  </a:cubicBezTo>
                  <a:cubicBezTo>
                    <a:pt x="0" y="2048"/>
                    <a:pt x="485" y="2639"/>
                    <a:pt x="1083" y="2639"/>
                  </a:cubicBezTo>
                  <a:cubicBezTo>
                    <a:pt x="1681" y="2639"/>
                    <a:pt x="2165" y="2048"/>
                    <a:pt x="2165" y="1321"/>
                  </a:cubicBezTo>
                  <a:cubicBezTo>
                    <a:pt x="2165" y="592"/>
                    <a:pt x="1680" y="0"/>
                    <a:pt x="10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51" name="Google Shape;351;p28"/>
          <p:cNvGrpSpPr/>
          <p:nvPr/>
        </p:nvGrpSpPr>
        <p:grpSpPr>
          <a:xfrm>
            <a:off x="8008548" y="5368389"/>
            <a:ext cx="1639945" cy="1489615"/>
            <a:chOff x="1899025" y="1705925"/>
            <a:chExt cx="493900" cy="448625"/>
          </a:xfrm>
        </p:grpSpPr>
        <p:sp>
          <p:nvSpPr>
            <p:cNvPr id="352" name="Google Shape;352;p28"/>
            <p:cNvSpPr/>
            <p:nvPr/>
          </p:nvSpPr>
          <p:spPr>
            <a:xfrm>
              <a:off x="2074625" y="2065100"/>
              <a:ext cx="238875" cy="89400"/>
            </a:xfrm>
            <a:custGeom>
              <a:avLst/>
              <a:gdLst/>
              <a:ahLst/>
              <a:cxnLst/>
              <a:rect l="l" t="t" r="r" b="b"/>
              <a:pathLst>
                <a:path w="9555" h="3576" extrusionOk="0">
                  <a:moveTo>
                    <a:pt x="3575" y="0"/>
                  </a:moveTo>
                  <a:cubicBezTo>
                    <a:pt x="1600" y="0"/>
                    <a:pt x="0" y="1601"/>
                    <a:pt x="0" y="3575"/>
                  </a:cubicBezTo>
                  <a:lnTo>
                    <a:pt x="9553" y="3575"/>
                  </a:lnTo>
                  <a:cubicBezTo>
                    <a:pt x="9554" y="2185"/>
                    <a:pt x="8426" y="1054"/>
                    <a:pt x="7032" y="1054"/>
                  </a:cubicBezTo>
                  <a:cubicBezTo>
                    <a:pt x="6752" y="1054"/>
                    <a:pt x="6481" y="1101"/>
                    <a:pt x="6231" y="1186"/>
                  </a:cubicBezTo>
                  <a:cubicBezTo>
                    <a:pt x="5576" y="459"/>
                    <a:pt x="4631" y="0"/>
                    <a:pt x="3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8"/>
            <p:cNvSpPr/>
            <p:nvPr/>
          </p:nvSpPr>
          <p:spPr>
            <a:xfrm>
              <a:off x="2127350" y="1910950"/>
              <a:ext cx="35025" cy="243600"/>
            </a:xfrm>
            <a:custGeom>
              <a:avLst/>
              <a:gdLst/>
              <a:ahLst/>
              <a:cxnLst/>
              <a:rect l="l" t="t" r="r" b="b"/>
              <a:pathLst>
                <a:path w="1401" h="9744" extrusionOk="0">
                  <a:moveTo>
                    <a:pt x="249" y="1"/>
                  </a:moveTo>
                  <a:lnTo>
                    <a:pt x="1" y="9744"/>
                  </a:lnTo>
                  <a:lnTo>
                    <a:pt x="1400" y="9744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8"/>
            <p:cNvSpPr/>
            <p:nvPr/>
          </p:nvSpPr>
          <p:spPr>
            <a:xfrm>
              <a:off x="2151625" y="1874750"/>
              <a:ext cx="123075" cy="140000"/>
            </a:xfrm>
            <a:custGeom>
              <a:avLst/>
              <a:gdLst/>
              <a:ahLst/>
              <a:cxnLst/>
              <a:rect l="l" t="t" r="r" b="b"/>
              <a:pathLst>
                <a:path w="4923" h="5600" extrusionOk="0">
                  <a:moveTo>
                    <a:pt x="3096" y="0"/>
                  </a:moveTo>
                  <a:lnTo>
                    <a:pt x="3096" y="0"/>
                  </a:lnTo>
                  <a:cubicBezTo>
                    <a:pt x="4264" y="3985"/>
                    <a:pt x="30" y="4434"/>
                    <a:pt x="30" y="4434"/>
                  </a:cubicBezTo>
                  <a:lnTo>
                    <a:pt x="1" y="5599"/>
                  </a:lnTo>
                  <a:cubicBezTo>
                    <a:pt x="4922" y="4060"/>
                    <a:pt x="4198" y="180"/>
                    <a:pt x="4198" y="180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2060875" y="1841800"/>
              <a:ext cx="85475" cy="109475"/>
            </a:xfrm>
            <a:custGeom>
              <a:avLst/>
              <a:gdLst/>
              <a:ahLst/>
              <a:cxnLst/>
              <a:rect l="l" t="t" r="r" b="b"/>
              <a:pathLst>
                <a:path w="3419" h="4379" extrusionOk="0">
                  <a:moveTo>
                    <a:pt x="44" y="0"/>
                  </a:moveTo>
                  <a:lnTo>
                    <a:pt x="44" y="0"/>
                  </a:lnTo>
                  <a:cubicBezTo>
                    <a:pt x="0" y="3985"/>
                    <a:pt x="3023" y="4379"/>
                    <a:pt x="3023" y="4379"/>
                  </a:cubicBezTo>
                  <a:lnTo>
                    <a:pt x="3419" y="3613"/>
                  </a:lnTo>
                  <a:cubicBezTo>
                    <a:pt x="213" y="3521"/>
                    <a:pt x="895" y="302"/>
                    <a:pt x="895" y="302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8"/>
            <p:cNvSpPr/>
            <p:nvPr/>
          </p:nvSpPr>
          <p:spPr>
            <a:xfrm>
              <a:off x="1966775" y="1856075"/>
              <a:ext cx="117200" cy="68800"/>
            </a:xfrm>
            <a:custGeom>
              <a:avLst/>
              <a:gdLst/>
              <a:ahLst/>
              <a:cxnLst/>
              <a:rect l="l" t="t" r="r" b="b"/>
              <a:pathLst>
                <a:path w="4688" h="2752" extrusionOk="0">
                  <a:moveTo>
                    <a:pt x="891" y="1"/>
                  </a:moveTo>
                  <a:lnTo>
                    <a:pt x="1" y="136"/>
                  </a:lnTo>
                  <a:cubicBezTo>
                    <a:pt x="1142" y="2336"/>
                    <a:pt x="2677" y="2751"/>
                    <a:pt x="3674" y="2751"/>
                  </a:cubicBezTo>
                  <a:cubicBezTo>
                    <a:pt x="4280" y="2751"/>
                    <a:pt x="4688" y="2598"/>
                    <a:pt x="4688" y="2598"/>
                  </a:cubicBezTo>
                  <a:lnTo>
                    <a:pt x="4676" y="1737"/>
                  </a:lnTo>
                  <a:cubicBezTo>
                    <a:pt x="4148" y="1999"/>
                    <a:pt x="3686" y="2106"/>
                    <a:pt x="3283" y="2106"/>
                  </a:cubicBezTo>
                  <a:cubicBezTo>
                    <a:pt x="1499" y="2106"/>
                    <a:pt x="891" y="1"/>
                    <a:pt x="891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8"/>
            <p:cNvSpPr/>
            <p:nvPr/>
          </p:nvSpPr>
          <p:spPr>
            <a:xfrm>
              <a:off x="2217500" y="1919275"/>
              <a:ext cx="125100" cy="64100"/>
            </a:xfrm>
            <a:custGeom>
              <a:avLst/>
              <a:gdLst/>
              <a:ahLst/>
              <a:cxnLst/>
              <a:rect l="l" t="t" r="r" b="b"/>
              <a:pathLst>
                <a:path w="5004" h="2564" extrusionOk="0">
                  <a:moveTo>
                    <a:pt x="4369" y="1"/>
                  </a:moveTo>
                  <a:cubicBezTo>
                    <a:pt x="3899" y="1554"/>
                    <a:pt x="2917" y="1938"/>
                    <a:pt x="2062" y="1938"/>
                  </a:cubicBezTo>
                  <a:cubicBezTo>
                    <a:pt x="1227" y="1938"/>
                    <a:pt x="512" y="1572"/>
                    <a:pt x="512" y="1572"/>
                  </a:cubicBezTo>
                  <a:lnTo>
                    <a:pt x="1" y="2315"/>
                  </a:lnTo>
                  <a:cubicBezTo>
                    <a:pt x="620" y="2490"/>
                    <a:pt x="1169" y="2563"/>
                    <a:pt x="1655" y="2563"/>
                  </a:cubicBezTo>
                  <a:cubicBezTo>
                    <a:pt x="4181" y="2563"/>
                    <a:pt x="5004" y="583"/>
                    <a:pt x="5004" y="583"/>
                  </a:cubicBezTo>
                  <a:lnTo>
                    <a:pt x="4369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2010275" y="1721425"/>
              <a:ext cx="126575" cy="150500"/>
            </a:xfrm>
            <a:custGeom>
              <a:avLst/>
              <a:gdLst/>
              <a:ahLst/>
              <a:cxnLst/>
              <a:rect l="l" t="t" r="r" b="b"/>
              <a:pathLst>
                <a:path w="5063" h="6020" extrusionOk="0">
                  <a:moveTo>
                    <a:pt x="2532" y="0"/>
                  </a:moveTo>
                  <a:cubicBezTo>
                    <a:pt x="1135" y="0"/>
                    <a:pt x="1" y="1491"/>
                    <a:pt x="1" y="3329"/>
                  </a:cubicBezTo>
                  <a:cubicBezTo>
                    <a:pt x="1" y="5168"/>
                    <a:pt x="1135" y="6019"/>
                    <a:pt x="2532" y="6019"/>
                  </a:cubicBezTo>
                  <a:cubicBezTo>
                    <a:pt x="3930" y="6019"/>
                    <a:pt x="5063" y="5168"/>
                    <a:pt x="5063" y="3329"/>
                  </a:cubicBezTo>
                  <a:cubicBezTo>
                    <a:pt x="5063" y="1490"/>
                    <a:pt x="3930" y="0"/>
                    <a:pt x="2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8"/>
            <p:cNvSpPr/>
            <p:nvPr/>
          </p:nvSpPr>
          <p:spPr>
            <a:xfrm>
              <a:off x="1899025" y="1705925"/>
              <a:ext cx="152550" cy="181500"/>
            </a:xfrm>
            <a:custGeom>
              <a:avLst/>
              <a:gdLst/>
              <a:ahLst/>
              <a:cxnLst/>
              <a:rect l="l" t="t" r="r" b="b"/>
              <a:pathLst>
                <a:path w="6102" h="7260" extrusionOk="0">
                  <a:moveTo>
                    <a:pt x="3051" y="0"/>
                  </a:moveTo>
                  <a:cubicBezTo>
                    <a:pt x="1366" y="0"/>
                    <a:pt x="1" y="1798"/>
                    <a:pt x="1" y="4016"/>
                  </a:cubicBezTo>
                  <a:cubicBezTo>
                    <a:pt x="1" y="6233"/>
                    <a:pt x="1366" y="7260"/>
                    <a:pt x="3051" y="7260"/>
                  </a:cubicBezTo>
                  <a:cubicBezTo>
                    <a:pt x="4735" y="7260"/>
                    <a:pt x="6102" y="6233"/>
                    <a:pt x="6102" y="4016"/>
                  </a:cubicBezTo>
                  <a:cubicBezTo>
                    <a:pt x="6102" y="1798"/>
                    <a:pt x="4735" y="0"/>
                    <a:pt x="30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8"/>
            <p:cNvSpPr/>
            <p:nvPr/>
          </p:nvSpPr>
          <p:spPr>
            <a:xfrm>
              <a:off x="2159200" y="1753425"/>
              <a:ext cx="152550" cy="152850"/>
            </a:xfrm>
            <a:custGeom>
              <a:avLst/>
              <a:gdLst/>
              <a:ahLst/>
              <a:cxnLst/>
              <a:rect l="l" t="t" r="r" b="b"/>
              <a:pathLst>
                <a:path w="6102" h="6114" extrusionOk="0">
                  <a:moveTo>
                    <a:pt x="3051" y="1"/>
                  </a:moveTo>
                  <a:cubicBezTo>
                    <a:pt x="1366" y="1"/>
                    <a:pt x="1" y="1514"/>
                    <a:pt x="1" y="3381"/>
                  </a:cubicBezTo>
                  <a:cubicBezTo>
                    <a:pt x="1" y="5249"/>
                    <a:pt x="1366" y="6113"/>
                    <a:pt x="3051" y="6113"/>
                  </a:cubicBezTo>
                  <a:cubicBezTo>
                    <a:pt x="4735" y="6113"/>
                    <a:pt x="6102" y="5249"/>
                    <a:pt x="6102" y="3381"/>
                  </a:cubicBezTo>
                  <a:cubicBezTo>
                    <a:pt x="6102" y="1514"/>
                    <a:pt x="4735" y="1"/>
                    <a:pt x="30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8"/>
            <p:cNvSpPr/>
            <p:nvPr/>
          </p:nvSpPr>
          <p:spPr>
            <a:xfrm>
              <a:off x="2094575" y="1821525"/>
              <a:ext cx="100575" cy="100800"/>
            </a:xfrm>
            <a:custGeom>
              <a:avLst/>
              <a:gdLst/>
              <a:ahLst/>
              <a:cxnLst/>
              <a:rect l="l" t="t" r="r" b="b"/>
              <a:pathLst>
                <a:path w="4023" h="4032" extrusionOk="0">
                  <a:moveTo>
                    <a:pt x="2011" y="0"/>
                  </a:moveTo>
                  <a:cubicBezTo>
                    <a:pt x="900" y="0"/>
                    <a:pt x="0" y="998"/>
                    <a:pt x="0" y="2230"/>
                  </a:cubicBezTo>
                  <a:cubicBezTo>
                    <a:pt x="0" y="3462"/>
                    <a:pt x="900" y="4032"/>
                    <a:pt x="2011" y="4032"/>
                  </a:cubicBezTo>
                  <a:cubicBezTo>
                    <a:pt x="3123" y="4032"/>
                    <a:pt x="4023" y="3461"/>
                    <a:pt x="4023" y="2230"/>
                  </a:cubicBezTo>
                  <a:cubicBezTo>
                    <a:pt x="4023" y="998"/>
                    <a:pt x="3123" y="0"/>
                    <a:pt x="20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8"/>
            <p:cNvSpPr/>
            <p:nvPr/>
          </p:nvSpPr>
          <p:spPr>
            <a:xfrm>
              <a:off x="2275800" y="1839350"/>
              <a:ext cx="117125" cy="117325"/>
            </a:xfrm>
            <a:custGeom>
              <a:avLst/>
              <a:gdLst/>
              <a:ahLst/>
              <a:cxnLst/>
              <a:rect l="l" t="t" r="r" b="b"/>
              <a:pathLst>
                <a:path w="4685" h="4693" extrusionOk="0">
                  <a:moveTo>
                    <a:pt x="2342" y="0"/>
                  </a:moveTo>
                  <a:cubicBezTo>
                    <a:pt x="1049" y="0"/>
                    <a:pt x="1" y="1161"/>
                    <a:pt x="1" y="2595"/>
                  </a:cubicBezTo>
                  <a:cubicBezTo>
                    <a:pt x="1" y="4028"/>
                    <a:pt x="1048" y="4693"/>
                    <a:pt x="2342" y="4693"/>
                  </a:cubicBezTo>
                  <a:cubicBezTo>
                    <a:pt x="3635" y="4693"/>
                    <a:pt x="4685" y="4028"/>
                    <a:pt x="4685" y="2595"/>
                  </a:cubicBezTo>
                  <a:cubicBezTo>
                    <a:pt x="4685" y="1161"/>
                    <a:pt x="3635" y="0"/>
                    <a:pt x="2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8"/>
            <p:cNvSpPr/>
            <p:nvPr/>
          </p:nvSpPr>
          <p:spPr>
            <a:xfrm>
              <a:off x="1965150" y="2089825"/>
              <a:ext cx="172825" cy="64725"/>
            </a:xfrm>
            <a:custGeom>
              <a:avLst/>
              <a:gdLst/>
              <a:ahLst/>
              <a:cxnLst/>
              <a:rect l="l" t="t" r="r" b="b"/>
              <a:pathLst>
                <a:path w="6913" h="2589" extrusionOk="0">
                  <a:moveTo>
                    <a:pt x="4325" y="1"/>
                  </a:moveTo>
                  <a:cubicBezTo>
                    <a:pt x="3562" y="1"/>
                    <a:pt x="2879" y="333"/>
                    <a:pt x="2405" y="859"/>
                  </a:cubicBezTo>
                  <a:cubicBezTo>
                    <a:pt x="2222" y="799"/>
                    <a:pt x="2027" y="763"/>
                    <a:pt x="1825" y="763"/>
                  </a:cubicBezTo>
                  <a:cubicBezTo>
                    <a:pt x="816" y="763"/>
                    <a:pt x="0" y="1580"/>
                    <a:pt x="0" y="2589"/>
                  </a:cubicBezTo>
                  <a:lnTo>
                    <a:pt x="6912" y="2589"/>
                  </a:lnTo>
                  <a:cubicBezTo>
                    <a:pt x="6912" y="1159"/>
                    <a:pt x="5754" y="1"/>
                    <a:pt x="4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" name="Hình ảnh 2">
            <a:extLst>
              <a:ext uri="{FF2B5EF4-FFF2-40B4-BE49-F238E27FC236}">
                <a16:creationId xmlns:a16="http://schemas.microsoft.com/office/drawing/2014/main" id="{21F6F2C0-1449-4BEF-B1F9-03C9E9D8D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474" y="-16037"/>
            <a:ext cx="7785100" cy="162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Hình ảnh 8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391E8619-6FB8-4F44-99C4-D36F5EBC3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564" y="2429413"/>
            <a:ext cx="6164944" cy="3897265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202306F0-B2D0-4F02-9D72-6342C67A564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3318"/>
          <a:stretch/>
        </p:blipFill>
        <p:spPr>
          <a:xfrm>
            <a:off x="3392202" y="4747"/>
            <a:ext cx="6910753" cy="6853253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10EC5B87-D01B-4E18-AD32-970612287059}"/>
              </a:ext>
            </a:extLst>
          </p:cNvPr>
          <p:cNvSpPr/>
          <p:nvPr/>
        </p:nvSpPr>
        <p:spPr>
          <a:xfrm>
            <a:off x="4024789" y="833989"/>
            <a:ext cx="1647092" cy="1019908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Open gift present box with fly hearts Royalty Free Vector">
            <a:extLst>
              <a:ext uri="{FF2B5EF4-FFF2-40B4-BE49-F238E27FC236}">
                <a16:creationId xmlns:a16="http://schemas.microsoft.com/office/drawing/2014/main" id="{D30B68CC-7DC5-43C8-9643-4C6A855314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67"/>
          <a:stretch/>
        </p:blipFill>
        <p:spPr bwMode="auto">
          <a:xfrm>
            <a:off x="10353675" y="3973641"/>
            <a:ext cx="1838325" cy="228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ar: 12 Points 4">
            <a:extLst>
              <a:ext uri="{FF2B5EF4-FFF2-40B4-BE49-F238E27FC236}">
                <a16:creationId xmlns:a16="http://schemas.microsoft.com/office/drawing/2014/main" id="{5EA8A5EE-CF25-4D4D-8BA8-123B0E09358E}"/>
              </a:ext>
            </a:extLst>
          </p:cNvPr>
          <p:cNvSpPr/>
          <p:nvPr/>
        </p:nvSpPr>
        <p:spPr>
          <a:xfrm>
            <a:off x="10721111" y="3216126"/>
            <a:ext cx="1470889" cy="1177032"/>
          </a:xfrm>
          <a:prstGeom prst="star1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  <p:sp>
        <p:nvSpPr>
          <p:cNvPr id="9" name="Scroll: Vertical 3">
            <a:extLst>
              <a:ext uri="{FF2B5EF4-FFF2-40B4-BE49-F238E27FC236}">
                <a16:creationId xmlns:a16="http://schemas.microsoft.com/office/drawing/2014/main" id="{CF35977E-F5A8-470E-BAFE-40A44E04FAEA}"/>
              </a:ext>
            </a:extLst>
          </p:cNvPr>
          <p:cNvSpPr/>
          <p:nvPr/>
        </p:nvSpPr>
        <p:spPr>
          <a:xfrm>
            <a:off x="69629" y="427519"/>
            <a:ext cx="2092570" cy="2250831"/>
          </a:xfrm>
          <a:prstGeom prst="verticalScroll">
            <a:avLst/>
          </a:prstGeom>
          <a:solidFill>
            <a:srgbClr val="FFFF00"/>
          </a:solidFill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Who is </a:t>
            </a:r>
            <a:r>
              <a:rPr lang="en-US" sz="3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he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?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Scroll: Vertical 3">
            <a:extLst>
              <a:ext uri="{FF2B5EF4-FFF2-40B4-BE49-F238E27FC236}">
                <a16:creationId xmlns:a16="http://schemas.microsoft.com/office/drawing/2014/main" id="{CF35977E-F5A8-470E-BAFE-40A44E04FAEA}"/>
              </a:ext>
            </a:extLst>
          </p:cNvPr>
          <p:cNvSpPr/>
          <p:nvPr/>
        </p:nvSpPr>
        <p:spPr>
          <a:xfrm>
            <a:off x="1299632" y="3202841"/>
            <a:ext cx="2092570" cy="3163597"/>
          </a:xfrm>
          <a:prstGeom prst="verticalScroll">
            <a:avLst/>
          </a:prstGeom>
          <a:solidFill>
            <a:srgbClr val="FFFF00"/>
          </a:solidFill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He 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is 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my </a:t>
            </a:r>
            <a:r>
              <a:rPr lang="en-US" sz="3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uncle, Simon</a:t>
            </a:r>
            <a:endParaRPr lang="en-US" sz="3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326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202306F0-B2D0-4F02-9D72-6342C67A564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3318"/>
          <a:stretch/>
        </p:blipFill>
        <p:spPr>
          <a:xfrm>
            <a:off x="3442922" y="-35944"/>
            <a:ext cx="6910753" cy="6853253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10EC5B87-D01B-4E18-AD32-970612287059}"/>
              </a:ext>
            </a:extLst>
          </p:cNvPr>
          <p:cNvSpPr/>
          <p:nvPr/>
        </p:nvSpPr>
        <p:spPr>
          <a:xfrm>
            <a:off x="7534728" y="851528"/>
            <a:ext cx="1647092" cy="1019908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Open gift present box with fly hearts Royalty Free Vector">
            <a:extLst>
              <a:ext uri="{FF2B5EF4-FFF2-40B4-BE49-F238E27FC236}">
                <a16:creationId xmlns:a16="http://schemas.microsoft.com/office/drawing/2014/main" id="{8D0F7C23-4C45-4329-9793-FF62474153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67"/>
          <a:stretch/>
        </p:blipFill>
        <p:spPr bwMode="auto">
          <a:xfrm>
            <a:off x="10353675" y="3763587"/>
            <a:ext cx="1838325" cy="228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ar: 12 Points 4">
            <a:extLst>
              <a:ext uri="{FF2B5EF4-FFF2-40B4-BE49-F238E27FC236}">
                <a16:creationId xmlns:a16="http://schemas.microsoft.com/office/drawing/2014/main" id="{A464151D-AEEC-4C12-813B-05DB113C0F23}"/>
              </a:ext>
            </a:extLst>
          </p:cNvPr>
          <p:cNvSpPr/>
          <p:nvPr/>
        </p:nvSpPr>
        <p:spPr>
          <a:xfrm>
            <a:off x="10721111" y="2838110"/>
            <a:ext cx="1470889" cy="1177032"/>
          </a:xfrm>
          <a:prstGeom prst="star1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+3</a:t>
            </a:r>
          </a:p>
        </p:txBody>
      </p:sp>
      <p:sp>
        <p:nvSpPr>
          <p:cNvPr id="4" name="Scroll: Vertical 3">
            <a:extLst>
              <a:ext uri="{FF2B5EF4-FFF2-40B4-BE49-F238E27FC236}">
                <a16:creationId xmlns:a16="http://schemas.microsoft.com/office/drawing/2014/main" id="{CF35977E-F5A8-470E-BAFE-40A44E04FAEA}"/>
              </a:ext>
            </a:extLst>
          </p:cNvPr>
          <p:cNvSpPr/>
          <p:nvPr/>
        </p:nvSpPr>
        <p:spPr>
          <a:xfrm>
            <a:off x="159752" y="427519"/>
            <a:ext cx="2092570" cy="2250831"/>
          </a:xfrm>
          <a:prstGeom prst="verticalScroll">
            <a:avLst/>
          </a:prstGeom>
          <a:solidFill>
            <a:srgbClr val="FFFF00"/>
          </a:solidFill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Who is 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</a:t>
            </a:r>
            <a:r>
              <a:rPr lang="en-US" sz="3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he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?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  <p:sp>
        <p:nvSpPr>
          <p:cNvPr id="9" name="Scroll: Vertical 3">
            <a:extLst>
              <a:ext uri="{FF2B5EF4-FFF2-40B4-BE49-F238E27FC236}">
                <a16:creationId xmlns:a16="http://schemas.microsoft.com/office/drawing/2014/main" id="{CF35977E-F5A8-470E-BAFE-40A44E04FAEA}"/>
              </a:ext>
            </a:extLst>
          </p:cNvPr>
          <p:cNvSpPr/>
          <p:nvPr/>
        </p:nvSpPr>
        <p:spPr>
          <a:xfrm>
            <a:off x="1206037" y="3209306"/>
            <a:ext cx="2092570" cy="3163597"/>
          </a:xfrm>
          <a:prstGeom prst="verticalScroll">
            <a:avLst/>
          </a:prstGeom>
          <a:solidFill>
            <a:srgbClr val="FFFF00"/>
          </a:solidFill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She 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is 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my……,………</a:t>
            </a:r>
            <a:endParaRPr lang="en-US" sz="3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442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202306F0-B2D0-4F02-9D72-6342C67A564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3318"/>
          <a:stretch/>
        </p:blipFill>
        <p:spPr>
          <a:xfrm>
            <a:off x="3442922" y="4747"/>
            <a:ext cx="6910753" cy="6853253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10EC5B87-D01B-4E18-AD32-970612287059}"/>
              </a:ext>
            </a:extLst>
          </p:cNvPr>
          <p:cNvSpPr/>
          <p:nvPr/>
        </p:nvSpPr>
        <p:spPr>
          <a:xfrm>
            <a:off x="3721274" y="5679831"/>
            <a:ext cx="1647092" cy="1019908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Open gift present box with fly hearts Royalty Free Vector">
            <a:extLst>
              <a:ext uri="{FF2B5EF4-FFF2-40B4-BE49-F238E27FC236}">
                <a16:creationId xmlns:a16="http://schemas.microsoft.com/office/drawing/2014/main" id="{17AC38BE-97C3-4BD6-A6A1-67AF544125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67"/>
          <a:stretch/>
        </p:blipFill>
        <p:spPr bwMode="auto">
          <a:xfrm>
            <a:off x="10353675" y="3742012"/>
            <a:ext cx="1838325" cy="228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ar: 12 Points 4">
            <a:extLst>
              <a:ext uri="{FF2B5EF4-FFF2-40B4-BE49-F238E27FC236}">
                <a16:creationId xmlns:a16="http://schemas.microsoft.com/office/drawing/2014/main" id="{33A5E027-CA42-4558-8059-3AC19BE354FC}"/>
              </a:ext>
            </a:extLst>
          </p:cNvPr>
          <p:cNvSpPr/>
          <p:nvPr/>
        </p:nvSpPr>
        <p:spPr>
          <a:xfrm>
            <a:off x="10561836" y="3153496"/>
            <a:ext cx="1470889" cy="1177032"/>
          </a:xfrm>
          <a:prstGeom prst="star1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  <p:sp>
        <p:nvSpPr>
          <p:cNvPr id="9" name="Scroll: Vertical 3">
            <a:extLst>
              <a:ext uri="{FF2B5EF4-FFF2-40B4-BE49-F238E27FC236}">
                <a16:creationId xmlns:a16="http://schemas.microsoft.com/office/drawing/2014/main" id="{CF35977E-F5A8-470E-BAFE-40A44E04FAEA}"/>
              </a:ext>
            </a:extLst>
          </p:cNvPr>
          <p:cNvSpPr/>
          <p:nvPr/>
        </p:nvSpPr>
        <p:spPr>
          <a:xfrm>
            <a:off x="173437" y="427519"/>
            <a:ext cx="2092570" cy="2250831"/>
          </a:xfrm>
          <a:prstGeom prst="verticalScroll">
            <a:avLst/>
          </a:prstGeom>
          <a:solidFill>
            <a:srgbClr val="FFFF00"/>
          </a:solidFill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Who is </a:t>
            </a:r>
            <a:r>
              <a:rPr lang="en-US" sz="3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he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?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Scroll: Vertical 3">
            <a:extLst>
              <a:ext uri="{FF2B5EF4-FFF2-40B4-BE49-F238E27FC236}">
                <a16:creationId xmlns:a16="http://schemas.microsoft.com/office/drawing/2014/main" id="{CF35977E-F5A8-470E-BAFE-40A44E04FAEA}"/>
              </a:ext>
            </a:extLst>
          </p:cNvPr>
          <p:cNvSpPr/>
          <p:nvPr/>
        </p:nvSpPr>
        <p:spPr>
          <a:xfrm>
            <a:off x="1142191" y="3026188"/>
            <a:ext cx="2092570" cy="3163597"/>
          </a:xfrm>
          <a:prstGeom prst="verticalScroll">
            <a:avLst/>
          </a:prstGeom>
          <a:solidFill>
            <a:srgbClr val="FFFF00"/>
          </a:solidFill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He 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is 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my……,………</a:t>
            </a:r>
            <a:endParaRPr lang="en-US" sz="3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94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202306F0-B2D0-4F02-9D72-6342C67A564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3318"/>
          <a:stretch/>
        </p:blipFill>
        <p:spPr>
          <a:xfrm>
            <a:off x="3442922" y="4747"/>
            <a:ext cx="6910753" cy="6853253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10EC5B87-D01B-4E18-AD32-970612287059}"/>
              </a:ext>
            </a:extLst>
          </p:cNvPr>
          <p:cNvSpPr/>
          <p:nvPr/>
        </p:nvSpPr>
        <p:spPr>
          <a:xfrm>
            <a:off x="8445032" y="5703655"/>
            <a:ext cx="1647092" cy="1019908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Open gift present box with fly hearts Royalty Free Vector">
            <a:extLst>
              <a:ext uri="{FF2B5EF4-FFF2-40B4-BE49-F238E27FC236}">
                <a16:creationId xmlns:a16="http://schemas.microsoft.com/office/drawing/2014/main" id="{1D392E66-E99B-41FE-A172-423283FBB7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67"/>
          <a:stretch/>
        </p:blipFill>
        <p:spPr bwMode="auto">
          <a:xfrm>
            <a:off x="10353675" y="3798275"/>
            <a:ext cx="1838325" cy="228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ar: 12 Points 4">
            <a:extLst>
              <a:ext uri="{FF2B5EF4-FFF2-40B4-BE49-F238E27FC236}">
                <a16:creationId xmlns:a16="http://schemas.microsoft.com/office/drawing/2014/main" id="{4C52F0EE-2220-4150-8AAE-9AEBA8EBEB31}"/>
              </a:ext>
            </a:extLst>
          </p:cNvPr>
          <p:cNvSpPr/>
          <p:nvPr/>
        </p:nvSpPr>
        <p:spPr>
          <a:xfrm>
            <a:off x="10561836" y="3078340"/>
            <a:ext cx="1470889" cy="1177032"/>
          </a:xfrm>
          <a:prstGeom prst="star1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  <p:sp>
        <p:nvSpPr>
          <p:cNvPr id="9" name="Scroll: Vertical 3">
            <a:extLst>
              <a:ext uri="{FF2B5EF4-FFF2-40B4-BE49-F238E27FC236}">
                <a16:creationId xmlns:a16="http://schemas.microsoft.com/office/drawing/2014/main" id="{CF35977E-F5A8-470E-BAFE-40A44E04FAEA}"/>
              </a:ext>
            </a:extLst>
          </p:cNvPr>
          <p:cNvSpPr/>
          <p:nvPr/>
        </p:nvSpPr>
        <p:spPr>
          <a:xfrm>
            <a:off x="252027" y="404101"/>
            <a:ext cx="2092570" cy="2250831"/>
          </a:xfrm>
          <a:prstGeom prst="verticalScroll">
            <a:avLst/>
          </a:prstGeom>
          <a:solidFill>
            <a:srgbClr val="FFFF00"/>
          </a:solidFill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Who is 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</a:t>
            </a:r>
            <a:r>
              <a:rPr lang="en-US" sz="3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he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?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Scroll: Vertical 3">
            <a:extLst>
              <a:ext uri="{FF2B5EF4-FFF2-40B4-BE49-F238E27FC236}">
                <a16:creationId xmlns:a16="http://schemas.microsoft.com/office/drawing/2014/main" id="{CF35977E-F5A8-470E-BAFE-40A44E04FAEA}"/>
              </a:ext>
            </a:extLst>
          </p:cNvPr>
          <p:cNvSpPr/>
          <p:nvPr/>
        </p:nvSpPr>
        <p:spPr>
          <a:xfrm>
            <a:off x="1246272" y="3137700"/>
            <a:ext cx="2092570" cy="3163597"/>
          </a:xfrm>
          <a:prstGeom prst="verticalScroll">
            <a:avLst/>
          </a:prstGeom>
          <a:solidFill>
            <a:srgbClr val="FFFF00"/>
          </a:solidFill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She 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is 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my……,………</a:t>
            </a:r>
            <a:endParaRPr lang="en-US" sz="3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898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 descr="Ảnh có chứa văn bản&#10;&#10;Mô tả được tạo tự động">
            <a:extLst>
              <a:ext uri="{FF2B5EF4-FFF2-40B4-BE49-F238E27FC236}">
                <a16:creationId xmlns:a16="http://schemas.microsoft.com/office/drawing/2014/main" id="{0F884F71-1CFD-47A5-8F46-B08346266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1A6522B-1828-452F-965E-36FC1A72AC6A}"/>
              </a:ext>
            </a:extLst>
          </p:cNvPr>
          <p:cNvSpPr txBox="1"/>
          <p:nvPr/>
        </p:nvSpPr>
        <p:spPr>
          <a:xfrm>
            <a:off x="2103120" y="1148080"/>
            <a:ext cx="1737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463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7">
            <a:extLst>
              <a:ext uri="{FF2B5EF4-FFF2-40B4-BE49-F238E27FC236}">
                <a16:creationId xmlns:a16="http://schemas.microsoft.com/office/drawing/2014/main" id="{D54787FB-8E0D-40EC-9549-40EE2ACDC9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3" name="图片 1">
            <a:extLst>
              <a:ext uri="{FF2B5EF4-FFF2-40B4-BE49-F238E27FC236}">
                <a16:creationId xmlns:a16="http://schemas.microsoft.com/office/drawing/2014/main" id="{097BBA38-816E-4E42-9543-196108BA09A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图片 19">
            <a:extLst>
              <a:ext uri="{FF2B5EF4-FFF2-40B4-BE49-F238E27FC236}">
                <a16:creationId xmlns:a16="http://schemas.microsoft.com/office/drawing/2014/main" id="{4DFEEB28-5FEF-467A-BC78-79AE463D57C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6"/>
            <a:ext cx="3773431" cy="2705180"/>
          </a:xfrm>
          <a:prstGeom prst="rect">
            <a:avLst/>
          </a:prstGeom>
        </p:spPr>
      </p:pic>
      <p:pic>
        <p:nvPicPr>
          <p:cNvPr id="5" name="图片 55">
            <a:extLst>
              <a:ext uri="{FF2B5EF4-FFF2-40B4-BE49-F238E27FC236}">
                <a16:creationId xmlns:a16="http://schemas.microsoft.com/office/drawing/2014/main" id="{EF96A60D-2ED8-4F8B-8B57-95980E31880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8933" y="-262188"/>
            <a:ext cx="6671120" cy="3944731"/>
          </a:xfrm>
          <a:prstGeom prst="rect">
            <a:avLst/>
          </a:prstGeom>
        </p:spPr>
      </p:pic>
      <p:grpSp>
        <p:nvGrpSpPr>
          <p:cNvPr id="6" name="组合 22">
            <a:extLst>
              <a:ext uri="{FF2B5EF4-FFF2-40B4-BE49-F238E27FC236}">
                <a16:creationId xmlns:a16="http://schemas.microsoft.com/office/drawing/2014/main" id="{B31114FE-DC91-44B1-80C9-57B46DD8593F}"/>
              </a:ext>
            </a:extLst>
          </p:cNvPr>
          <p:cNvGrpSpPr/>
          <p:nvPr/>
        </p:nvGrpSpPr>
        <p:grpSpPr>
          <a:xfrm>
            <a:off x="6990995" y="2608203"/>
            <a:ext cx="804180" cy="374559"/>
            <a:chOff x="217691" y="6414967"/>
            <a:chExt cx="804180" cy="374559"/>
          </a:xfrm>
        </p:grpSpPr>
        <p:grpSp>
          <p:nvGrpSpPr>
            <p:cNvPr id="7" name="Group 4">
              <a:extLst>
                <a:ext uri="{FF2B5EF4-FFF2-40B4-BE49-F238E27FC236}">
                  <a16:creationId xmlns:a16="http://schemas.microsoft.com/office/drawing/2014/main" id="{4FD4B722-EE06-44DB-9BF9-321F465602F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10565600-C641-4A67-B8F4-BF105D11F9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63D1025D-BD51-4FEC-B686-4250EA98DB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5" name="Freeform 7">
                <a:extLst>
                  <a:ext uri="{FF2B5EF4-FFF2-40B4-BE49-F238E27FC236}">
                    <a16:creationId xmlns:a16="http://schemas.microsoft.com/office/drawing/2014/main" id="{BE1C7992-3336-442A-9760-F7370097C1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6" name="Freeform 8">
                <a:extLst>
                  <a:ext uri="{FF2B5EF4-FFF2-40B4-BE49-F238E27FC236}">
                    <a16:creationId xmlns:a16="http://schemas.microsoft.com/office/drawing/2014/main" id="{426C08A3-CEFF-47A6-A548-C0352D5E79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EA6BFA84-C432-4F4E-BC0D-C263601F1D7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AF29669C-4B6D-46BA-BBAD-2D14D991D3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0A542D68-DC19-40A4-92D4-B093E2E2A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89D420B0-60AC-4918-8B01-04CB036FEC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17F26D0F-51B6-49A8-89FE-BE9BD356F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7" name="文本框 33">
            <a:extLst>
              <a:ext uri="{FF2B5EF4-FFF2-40B4-BE49-F238E27FC236}">
                <a16:creationId xmlns:a16="http://schemas.microsoft.com/office/drawing/2014/main" id="{7F2FB1D8-CCCD-4101-8AC5-86C7CEBC35D5}"/>
              </a:ext>
            </a:extLst>
          </p:cNvPr>
          <p:cNvSpPr txBox="1"/>
          <p:nvPr/>
        </p:nvSpPr>
        <p:spPr>
          <a:xfrm>
            <a:off x="4102445" y="1316689"/>
            <a:ext cx="42544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defRPr/>
            </a:pPr>
            <a:r>
              <a:rPr lang="en-AU" sz="54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微软雅黑"/>
                <a:ea typeface="微软雅黑"/>
              </a:rPr>
              <a:t>Production </a:t>
            </a:r>
            <a:endParaRPr lang="zh-CN" altLang="en-US" sz="19900" b="1" kern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18" name="图片 34">
            <a:extLst>
              <a:ext uri="{FF2B5EF4-FFF2-40B4-BE49-F238E27FC236}">
                <a16:creationId xmlns:a16="http://schemas.microsoft.com/office/drawing/2014/main" id="{7085471B-8B12-422C-A14F-290E912E839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3462" y="280480"/>
            <a:ext cx="4465329" cy="232867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9757C8B-FB76-4441-911F-C8E50F3F12B2}"/>
              </a:ext>
            </a:extLst>
          </p:cNvPr>
          <p:cNvSpPr/>
          <p:nvPr/>
        </p:nvSpPr>
        <p:spPr>
          <a:xfrm>
            <a:off x="3948333" y="3252679"/>
            <a:ext cx="715025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defTabSz="457189">
              <a:defRPr/>
            </a:pPr>
            <a:r>
              <a:rPr lang="en-US" sz="48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My family tree</a:t>
            </a:r>
          </a:p>
          <a:p>
            <a:pPr defTabSz="457189">
              <a:defRPr/>
            </a:pPr>
            <a:endParaRPr lang="en-US" sz="48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0" name="图片 65">
            <a:extLst>
              <a:ext uri="{FF2B5EF4-FFF2-40B4-BE49-F238E27FC236}">
                <a16:creationId xmlns:a16="http://schemas.microsoft.com/office/drawing/2014/main" id="{74FF6729-B782-4DB2-BB07-B0258E77198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22172" y="1208992"/>
            <a:ext cx="2110005" cy="1399211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6645" y="129810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570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ow to draw a Family Tree - YouTube">
            <a:extLst>
              <a:ext uri="{FF2B5EF4-FFF2-40B4-BE49-F238E27FC236}">
                <a16:creationId xmlns:a16="http://schemas.microsoft.com/office/drawing/2014/main" id="{467DAD39-1834-423A-8140-CC7F0E5AE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132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6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4299" y="-162021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20041" y="2619034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617498" y="1282441"/>
            <a:ext cx="47051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defRPr/>
            </a:pPr>
            <a:r>
              <a:rPr lang="en-AU" sz="54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微软雅黑"/>
                <a:ea typeface="微软雅黑"/>
              </a:rPr>
              <a:t>Assessment  </a:t>
            </a:r>
            <a:endParaRPr lang="zh-CN" altLang="en-US" sz="19900" b="1" kern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3" y="450640"/>
            <a:ext cx="4465329" cy="2328677"/>
          </a:xfrm>
          <a:prstGeom prst="rect">
            <a:avLst/>
          </a:prstGeom>
        </p:spPr>
      </p:pic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37376" y="1276654"/>
            <a:ext cx="1746484" cy="1188353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873" y="170507"/>
            <a:ext cx="1072451" cy="5142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66860" y="3469245"/>
            <a:ext cx="76259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en-US" sz="2700" b="1" dirty="0" smtClean="0">
                <a:ln w="22225">
                  <a:solidFill>
                    <a:srgbClr val="C0504D"/>
                  </a:solidFill>
                  <a:prstDash val="solid"/>
                </a:ln>
                <a:latin typeface="Comic Sans MS" panose="030F0702030302020204" pitchFamily="66" charset="0"/>
                <a:cs typeface="Calibri" panose="020F0502020204030204" pitchFamily="34" charset="0"/>
              </a:rPr>
              <a:t>Look at picture and choose </a:t>
            </a:r>
          </a:p>
          <a:p>
            <a:pPr algn="ctr" defTabSz="457189">
              <a:defRPr/>
            </a:pPr>
            <a:r>
              <a:rPr lang="en-US" sz="2700" b="1" dirty="0" smtClean="0">
                <a:ln w="22225">
                  <a:solidFill>
                    <a:srgbClr val="C0504D"/>
                  </a:solidFill>
                  <a:prstDash val="solid"/>
                </a:ln>
                <a:latin typeface="Comic Sans MS" panose="030F0702030302020204" pitchFamily="66" charset="0"/>
                <a:cs typeface="Calibri" panose="020F0502020204030204" pitchFamily="34" charset="0"/>
              </a:rPr>
              <a:t>the correct answer.</a:t>
            </a:r>
            <a:endParaRPr lang="en-US" sz="2700" b="1" dirty="0">
              <a:ln w="22225">
                <a:solidFill>
                  <a:srgbClr val="C0504D"/>
                </a:solidFill>
                <a:prstDash val="solid"/>
              </a:ln>
              <a:latin typeface="Comic Sans MS" panose="030F0702030302020204" pitchFamily="66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356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C1A1DA-BDA2-47AB-9C90-C16A8198AE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03350"/>
            <a:ext cx="12192000" cy="532164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B7BFADF-BCA3-44B0-A270-3D73944B2A96}"/>
              </a:ext>
            </a:extLst>
          </p:cNvPr>
          <p:cNvSpPr/>
          <p:nvPr/>
        </p:nvSpPr>
        <p:spPr>
          <a:xfrm>
            <a:off x="685801" y="3464170"/>
            <a:ext cx="703384" cy="597877"/>
          </a:xfrm>
          <a:prstGeom prst="ellipse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6C2B9A0-69CB-48F5-9ED3-30F8D48CBEBC}"/>
              </a:ext>
            </a:extLst>
          </p:cNvPr>
          <p:cNvSpPr/>
          <p:nvPr/>
        </p:nvSpPr>
        <p:spPr>
          <a:xfrm>
            <a:off x="685801" y="5062934"/>
            <a:ext cx="703384" cy="597877"/>
          </a:xfrm>
          <a:prstGeom prst="ellipse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458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53666-E081-4E56-AE9E-6401515E7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972D88-A64A-4E19-8C78-4EE853A9A0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2" y="885974"/>
            <a:ext cx="11999173" cy="5096694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3ADBBECE-5880-48E3-91A2-FEA1EBEC9F6F}"/>
              </a:ext>
            </a:extLst>
          </p:cNvPr>
          <p:cNvSpPr/>
          <p:nvPr/>
        </p:nvSpPr>
        <p:spPr>
          <a:xfrm>
            <a:off x="861646" y="1793632"/>
            <a:ext cx="703384" cy="597877"/>
          </a:xfrm>
          <a:prstGeom prst="ellipse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54C412-45BF-4A95-8397-31DC7361183E}"/>
              </a:ext>
            </a:extLst>
          </p:cNvPr>
          <p:cNvSpPr/>
          <p:nvPr/>
        </p:nvSpPr>
        <p:spPr>
          <a:xfrm>
            <a:off x="5117124" y="3341075"/>
            <a:ext cx="703384" cy="597877"/>
          </a:xfrm>
          <a:prstGeom prst="ellipse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6784CB9-AE3F-4AFC-8A6C-3C798DE5C24C}"/>
              </a:ext>
            </a:extLst>
          </p:cNvPr>
          <p:cNvSpPr/>
          <p:nvPr/>
        </p:nvSpPr>
        <p:spPr>
          <a:xfrm>
            <a:off x="5152293" y="4850408"/>
            <a:ext cx="703384" cy="597877"/>
          </a:xfrm>
          <a:prstGeom prst="ellipse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021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3" y="2555764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6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7727" y="-176632"/>
            <a:ext cx="6671120" cy="394473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2022" y="871542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222131" y="2679927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70" name="图片 6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3" y="450640"/>
            <a:ext cx="4465329" cy="232867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369451" y="1239831"/>
            <a:ext cx="3491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189">
              <a:defRPr/>
            </a:pPr>
            <a:r>
              <a:rPr lang="en-US" sz="54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2"/>
            <a:ext cx="1564144" cy="7499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062780" y="3427473"/>
            <a:ext cx="7517464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189">
              <a:defRPr/>
            </a:pPr>
            <a:r>
              <a:rPr lang="en-US" sz="35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Song: Move and freeze</a:t>
            </a:r>
            <a:endParaRPr lang="en-US" sz="35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2805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3" y="3722363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885">
              <a:spcBef>
                <a:spcPct val="50000"/>
              </a:spcBef>
              <a:defRPr/>
            </a:pPr>
            <a:r>
              <a:rPr lang="en-US" altLang="zh-CN" sz="70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Good bye.</a:t>
            </a:r>
          </a:p>
          <a:p>
            <a:pPr algn="ctr" defTabSz="1085885">
              <a:spcBef>
                <a:spcPct val="50000"/>
              </a:spcBef>
              <a:defRPr/>
            </a:pPr>
            <a:r>
              <a:rPr lang="en-US" altLang="zh-CN" sz="70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See you again!</a:t>
            </a:r>
            <a:endParaRPr lang="zh-CN" altLang="en-US" sz="70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2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240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99D0D3B-64E8-43E9-9ECD-824F5E342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ove it and Freeze Extended - Brain Breaks - Jack Hartmann">
            <a:hlinkClick r:id="" action="ppaction://media"/>
            <a:extLst>
              <a:ext uri="{FF2B5EF4-FFF2-40B4-BE49-F238E27FC236}">
                <a16:creationId xmlns:a16="http://schemas.microsoft.com/office/drawing/2014/main" id="{64344E48-5516-45DF-91EC-E3659764635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" y="1"/>
            <a:ext cx="12314767" cy="69807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160" y="170408"/>
            <a:ext cx="1608565" cy="7074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795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9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1" name="Google Shape;471;p32"/>
          <p:cNvCxnSpPr>
            <a:stCxn id="472" idx="0"/>
          </p:cNvCxnSpPr>
          <p:nvPr/>
        </p:nvCxnSpPr>
        <p:spPr>
          <a:xfrm rot="10800000">
            <a:off x="9883443" y="3499751"/>
            <a:ext cx="0" cy="1482400"/>
          </a:xfrm>
          <a:prstGeom prst="straightConnector1">
            <a:avLst/>
          </a:prstGeom>
          <a:noFill/>
          <a:ln w="28575" cap="rnd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73" name="Google Shape;473;p32"/>
          <p:cNvCxnSpPr>
            <a:stCxn id="474" idx="3"/>
            <a:endCxn id="475" idx="1"/>
          </p:cNvCxnSpPr>
          <p:nvPr/>
        </p:nvCxnSpPr>
        <p:spPr>
          <a:xfrm>
            <a:off x="9686841" y="3490357"/>
            <a:ext cx="393200" cy="0"/>
          </a:xfrm>
          <a:prstGeom prst="straightConnector1">
            <a:avLst/>
          </a:prstGeom>
          <a:noFill/>
          <a:ln w="28575" cap="rnd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76" name="Google Shape;476;p32"/>
          <p:cNvSpPr txBox="1">
            <a:spLocks noGrp="1"/>
          </p:cNvSpPr>
          <p:nvPr>
            <p:ph type="title"/>
          </p:nvPr>
        </p:nvSpPr>
        <p:spPr>
          <a:xfrm>
            <a:off x="264197" y="373759"/>
            <a:ext cx="5550400" cy="237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6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/>
            </a:r>
            <a:br>
              <a:rPr lang="en" sz="6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en" sz="6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Who </a:t>
            </a:r>
            <a:r>
              <a:rPr lang="en" sz="6400" dirty="0">
                <a:solidFill>
                  <a:srgbClr val="0070C0"/>
                </a:solidFill>
                <a:latin typeface="Comic Sans MS" panose="030F0702030302020204" pitchFamily="66" charset="0"/>
              </a:rPr>
              <a:t>is this?</a:t>
            </a:r>
            <a:br>
              <a:rPr lang="en" sz="6400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en" sz="6400" dirty="0">
                <a:solidFill>
                  <a:srgbClr val="0070C0"/>
                </a:solidFill>
                <a:latin typeface="Comic Sans MS" panose="030F0702030302020204" pitchFamily="66" charset="0"/>
              </a:rPr>
              <a:t>GAME</a:t>
            </a:r>
            <a:endParaRPr sz="64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478" name="Google Shape;478;p32"/>
          <p:cNvCxnSpPr>
            <a:stCxn id="479" idx="3"/>
            <a:endCxn id="480" idx="1"/>
          </p:cNvCxnSpPr>
          <p:nvPr/>
        </p:nvCxnSpPr>
        <p:spPr>
          <a:xfrm>
            <a:off x="8880329" y="1293187"/>
            <a:ext cx="461200" cy="0"/>
          </a:xfrm>
          <a:prstGeom prst="straightConnector1">
            <a:avLst/>
          </a:prstGeom>
          <a:noFill/>
          <a:ln w="28575" cap="rnd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80" name="Google Shape;480;p32"/>
          <p:cNvSpPr/>
          <p:nvPr/>
        </p:nvSpPr>
        <p:spPr>
          <a:xfrm>
            <a:off x="9341659" y="717227"/>
            <a:ext cx="1152000" cy="1152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9" name="Google Shape;479;p32"/>
          <p:cNvSpPr/>
          <p:nvPr/>
        </p:nvSpPr>
        <p:spPr>
          <a:xfrm>
            <a:off x="7728329" y="717187"/>
            <a:ext cx="1152000" cy="1152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81" name="Google Shape;481;p32"/>
          <p:cNvGrpSpPr/>
          <p:nvPr/>
        </p:nvGrpSpPr>
        <p:grpSpPr>
          <a:xfrm>
            <a:off x="9478077" y="820069"/>
            <a:ext cx="880731" cy="946351"/>
            <a:chOff x="5658125" y="901150"/>
            <a:chExt cx="1559000" cy="1675550"/>
          </a:xfrm>
        </p:grpSpPr>
        <p:sp>
          <p:nvSpPr>
            <p:cNvPr id="482" name="Google Shape;482;p32"/>
            <p:cNvSpPr/>
            <p:nvPr/>
          </p:nvSpPr>
          <p:spPr>
            <a:xfrm>
              <a:off x="5669525" y="1719400"/>
              <a:ext cx="1547550" cy="857250"/>
            </a:xfrm>
            <a:custGeom>
              <a:avLst/>
              <a:gdLst/>
              <a:ahLst/>
              <a:cxnLst/>
              <a:rect l="l" t="t" r="r" b="b"/>
              <a:pathLst>
                <a:path w="61902" h="34290" extrusionOk="0">
                  <a:moveTo>
                    <a:pt x="25490" y="1"/>
                  </a:moveTo>
                  <a:cubicBezTo>
                    <a:pt x="25490" y="1"/>
                    <a:pt x="26553" y="8042"/>
                    <a:pt x="23215" y="10469"/>
                  </a:cubicBezTo>
                  <a:cubicBezTo>
                    <a:pt x="20616" y="12360"/>
                    <a:pt x="5767" y="15476"/>
                    <a:pt x="3340" y="21999"/>
                  </a:cubicBezTo>
                  <a:cubicBezTo>
                    <a:pt x="913" y="28523"/>
                    <a:pt x="2" y="34290"/>
                    <a:pt x="0" y="34290"/>
                  </a:cubicBezTo>
                  <a:lnTo>
                    <a:pt x="61902" y="34290"/>
                  </a:lnTo>
                  <a:cubicBezTo>
                    <a:pt x="61902" y="34290"/>
                    <a:pt x="60989" y="28523"/>
                    <a:pt x="58562" y="21999"/>
                  </a:cubicBezTo>
                  <a:cubicBezTo>
                    <a:pt x="56134" y="15476"/>
                    <a:pt x="41289" y="12359"/>
                    <a:pt x="38689" y="10469"/>
                  </a:cubicBezTo>
                  <a:cubicBezTo>
                    <a:pt x="35352" y="8042"/>
                    <a:pt x="36413" y="1"/>
                    <a:pt x="36413" y="1"/>
                  </a:cubicBezTo>
                  <a:lnTo>
                    <a:pt x="36413" y="1"/>
                  </a:lnTo>
                  <a:lnTo>
                    <a:pt x="30951" y="145"/>
                  </a:lnTo>
                  <a:lnTo>
                    <a:pt x="25490" y="1"/>
                  </a:lnTo>
                  <a:close/>
                </a:path>
              </a:pathLst>
            </a:custGeom>
            <a:solidFill>
              <a:srgbClr val="F19C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32"/>
            <p:cNvSpPr/>
            <p:nvPr/>
          </p:nvSpPr>
          <p:spPr>
            <a:xfrm>
              <a:off x="5658125" y="1896025"/>
              <a:ext cx="1558950" cy="680625"/>
            </a:xfrm>
            <a:custGeom>
              <a:avLst/>
              <a:gdLst/>
              <a:ahLst/>
              <a:cxnLst/>
              <a:rect l="l" t="t" r="r" b="b"/>
              <a:pathLst>
                <a:path w="62358" h="27225" extrusionOk="0">
                  <a:moveTo>
                    <a:pt x="24573" y="0"/>
                  </a:moveTo>
                  <a:cubicBezTo>
                    <a:pt x="24573" y="0"/>
                    <a:pt x="24098" y="2748"/>
                    <a:pt x="22204" y="3789"/>
                  </a:cubicBezTo>
                  <a:cubicBezTo>
                    <a:pt x="22204" y="3789"/>
                    <a:pt x="22232" y="3807"/>
                    <a:pt x="22274" y="3830"/>
                  </a:cubicBezTo>
                  <a:cubicBezTo>
                    <a:pt x="17944" y="5785"/>
                    <a:pt x="5570" y="8919"/>
                    <a:pt x="3365" y="14844"/>
                  </a:cubicBezTo>
                  <a:cubicBezTo>
                    <a:pt x="921" y="21417"/>
                    <a:pt x="4" y="27225"/>
                    <a:pt x="1" y="27225"/>
                  </a:cubicBezTo>
                  <a:lnTo>
                    <a:pt x="62358" y="27225"/>
                  </a:lnTo>
                  <a:cubicBezTo>
                    <a:pt x="62358" y="27225"/>
                    <a:pt x="61441" y="21417"/>
                    <a:pt x="58994" y="14844"/>
                  </a:cubicBezTo>
                  <a:cubicBezTo>
                    <a:pt x="56899" y="9215"/>
                    <a:pt x="45632" y="6107"/>
                    <a:pt x="40793" y="4133"/>
                  </a:cubicBezTo>
                  <a:cubicBezTo>
                    <a:pt x="40815" y="4120"/>
                    <a:pt x="40837" y="4109"/>
                    <a:pt x="40858" y="4096"/>
                  </a:cubicBezTo>
                  <a:cubicBezTo>
                    <a:pt x="40858" y="4096"/>
                    <a:pt x="38782" y="2748"/>
                    <a:pt x="38309" y="663"/>
                  </a:cubicBezTo>
                  <a:lnTo>
                    <a:pt x="245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32"/>
            <p:cNvSpPr/>
            <p:nvPr/>
          </p:nvSpPr>
          <p:spPr>
            <a:xfrm>
              <a:off x="5981700" y="1895975"/>
              <a:ext cx="917375" cy="279375"/>
            </a:xfrm>
            <a:custGeom>
              <a:avLst/>
              <a:gdLst/>
              <a:ahLst/>
              <a:cxnLst/>
              <a:rect l="l" t="t" r="r" b="b"/>
              <a:pathLst>
                <a:path w="36695" h="11175" extrusionOk="0">
                  <a:moveTo>
                    <a:pt x="11631" y="1"/>
                  </a:moveTo>
                  <a:cubicBezTo>
                    <a:pt x="11631" y="1"/>
                    <a:pt x="11158" y="2747"/>
                    <a:pt x="9262" y="3790"/>
                  </a:cubicBezTo>
                  <a:cubicBezTo>
                    <a:pt x="9262" y="3790"/>
                    <a:pt x="9289" y="3806"/>
                    <a:pt x="9333" y="3829"/>
                  </a:cubicBezTo>
                  <a:cubicBezTo>
                    <a:pt x="7338" y="4731"/>
                    <a:pt x="3630" y="5884"/>
                    <a:pt x="1" y="7444"/>
                  </a:cubicBezTo>
                  <a:cubicBezTo>
                    <a:pt x="4744" y="9749"/>
                    <a:pt x="11257" y="11174"/>
                    <a:pt x="18449" y="11174"/>
                  </a:cubicBezTo>
                  <a:cubicBezTo>
                    <a:pt x="25540" y="11174"/>
                    <a:pt x="31969" y="9788"/>
                    <a:pt x="36694" y="7540"/>
                  </a:cubicBezTo>
                  <a:cubicBezTo>
                    <a:pt x="33389" y="6103"/>
                    <a:pt x="29991" y="5007"/>
                    <a:pt x="27853" y="4134"/>
                  </a:cubicBezTo>
                  <a:cubicBezTo>
                    <a:pt x="27873" y="4120"/>
                    <a:pt x="27896" y="4110"/>
                    <a:pt x="27917" y="4096"/>
                  </a:cubicBezTo>
                  <a:cubicBezTo>
                    <a:pt x="27917" y="4096"/>
                    <a:pt x="25841" y="2750"/>
                    <a:pt x="25367" y="663"/>
                  </a:cubicBezTo>
                  <a:lnTo>
                    <a:pt x="116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32"/>
            <p:cNvSpPr/>
            <p:nvPr/>
          </p:nvSpPr>
          <p:spPr>
            <a:xfrm>
              <a:off x="5658200" y="2353325"/>
              <a:ext cx="1558925" cy="223375"/>
            </a:xfrm>
            <a:custGeom>
              <a:avLst/>
              <a:gdLst/>
              <a:ahLst/>
              <a:cxnLst/>
              <a:rect l="l" t="t" r="r" b="b"/>
              <a:pathLst>
                <a:path w="62357" h="8935" extrusionOk="0">
                  <a:moveTo>
                    <a:pt x="60169" y="0"/>
                  </a:moveTo>
                  <a:cubicBezTo>
                    <a:pt x="52637" y="3810"/>
                    <a:pt x="41622" y="6217"/>
                    <a:pt x="29349" y="6217"/>
                  </a:cubicBezTo>
                  <a:cubicBezTo>
                    <a:pt x="18724" y="6217"/>
                    <a:pt x="9043" y="4416"/>
                    <a:pt x="1749" y="1458"/>
                  </a:cubicBezTo>
                  <a:cubicBezTo>
                    <a:pt x="501" y="5763"/>
                    <a:pt x="1" y="8934"/>
                    <a:pt x="1" y="8934"/>
                  </a:cubicBezTo>
                  <a:lnTo>
                    <a:pt x="62356" y="8934"/>
                  </a:lnTo>
                  <a:cubicBezTo>
                    <a:pt x="62356" y="8934"/>
                    <a:pt x="61738" y="5028"/>
                    <a:pt x="60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32"/>
            <p:cNvSpPr/>
            <p:nvPr/>
          </p:nvSpPr>
          <p:spPr>
            <a:xfrm>
              <a:off x="6668925" y="1339325"/>
              <a:ext cx="160450" cy="183775"/>
            </a:xfrm>
            <a:custGeom>
              <a:avLst/>
              <a:gdLst/>
              <a:ahLst/>
              <a:cxnLst/>
              <a:rect l="l" t="t" r="r" b="b"/>
              <a:pathLst>
                <a:path w="6418" h="7351" extrusionOk="0">
                  <a:moveTo>
                    <a:pt x="3326" y="0"/>
                  </a:moveTo>
                  <a:cubicBezTo>
                    <a:pt x="2584" y="0"/>
                    <a:pt x="1472" y="335"/>
                    <a:pt x="888" y="2147"/>
                  </a:cubicBezTo>
                  <a:cubicBezTo>
                    <a:pt x="1" y="4899"/>
                    <a:pt x="841" y="7014"/>
                    <a:pt x="2446" y="7272"/>
                  </a:cubicBezTo>
                  <a:cubicBezTo>
                    <a:pt x="2626" y="7325"/>
                    <a:pt x="2808" y="7351"/>
                    <a:pt x="2989" y="7351"/>
                  </a:cubicBezTo>
                  <a:cubicBezTo>
                    <a:pt x="4374" y="7351"/>
                    <a:pt x="5714" y="5841"/>
                    <a:pt x="6046" y="3306"/>
                  </a:cubicBezTo>
                  <a:cubicBezTo>
                    <a:pt x="6417" y="453"/>
                    <a:pt x="4259" y="134"/>
                    <a:pt x="4054" y="110"/>
                  </a:cubicBezTo>
                  <a:cubicBezTo>
                    <a:pt x="3988" y="88"/>
                    <a:pt x="3705" y="0"/>
                    <a:pt x="3326" y="0"/>
                  </a:cubicBezTo>
                  <a:close/>
                </a:path>
              </a:pathLst>
            </a:custGeom>
            <a:solidFill>
              <a:srgbClr val="D889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32"/>
            <p:cNvSpPr/>
            <p:nvPr/>
          </p:nvSpPr>
          <p:spPr>
            <a:xfrm>
              <a:off x="6082675" y="1352375"/>
              <a:ext cx="160425" cy="183775"/>
            </a:xfrm>
            <a:custGeom>
              <a:avLst/>
              <a:gdLst/>
              <a:ahLst/>
              <a:cxnLst/>
              <a:rect l="l" t="t" r="r" b="b"/>
              <a:pathLst>
                <a:path w="6417" h="7351" extrusionOk="0">
                  <a:moveTo>
                    <a:pt x="3090" y="0"/>
                  </a:moveTo>
                  <a:cubicBezTo>
                    <a:pt x="2711" y="0"/>
                    <a:pt x="2429" y="87"/>
                    <a:pt x="2363" y="110"/>
                  </a:cubicBezTo>
                  <a:cubicBezTo>
                    <a:pt x="2159" y="134"/>
                    <a:pt x="0" y="454"/>
                    <a:pt x="371" y="3305"/>
                  </a:cubicBezTo>
                  <a:cubicBezTo>
                    <a:pt x="704" y="5841"/>
                    <a:pt x="2043" y="7351"/>
                    <a:pt x="3427" y="7351"/>
                  </a:cubicBezTo>
                  <a:cubicBezTo>
                    <a:pt x="3608" y="7351"/>
                    <a:pt x="3791" y="7325"/>
                    <a:pt x="3971" y="7272"/>
                  </a:cubicBezTo>
                  <a:cubicBezTo>
                    <a:pt x="5577" y="7016"/>
                    <a:pt x="6417" y="4901"/>
                    <a:pt x="5530" y="2146"/>
                  </a:cubicBezTo>
                  <a:cubicBezTo>
                    <a:pt x="4945" y="335"/>
                    <a:pt x="3832" y="0"/>
                    <a:pt x="3090" y="0"/>
                  </a:cubicBezTo>
                  <a:close/>
                </a:path>
              </a:pathLst>
            </a:custGeom>
            <a:solidFill>
              <a:srgbClr val="D889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32"/>
            <p:cNvSpPr/>
            <p:nvPr/>
          </p:nvSpPr>
          <p:spPr>
            <a:xfrm>
              <a:off x="6148575" y="1016625"/>
              <a:ext cx="607200" cy="770150"/>
            </a:xfrm>
            <a:custGeom>
              <a:avLst/>
              <a:gdLst/>
              <a:ahLst/>
              <a:cxnLst/>
              <a:rect l="l" t="t" r="r" b="b"/>
              <a:pathLst>
                <a:path w="24288" h="30806" extrusionOk="0">
                  <a:moveTo>
                    <a:pt x="11365" y="1"/>
                  </a:moveTo>
                  <a:cubicBezTo>
                    <a:pt x="8930" y="1"/>
                    <a:pt x="2015" y="922"/>
                    <a:pt x="1071" y="11272"/>
                  </a:cubicBezTo>
                  <a:cubicBezTo>
                    <a:pt x="1" y="23024"/>
                    <a:pt x="5069" y="30806"/>
                    <a:pt x="11612" y="30806"/>
                  </a:cubicBezTo>
                  <a:cubicBezTo>
                    <a:pt x="11789" y="30806"/>
                    <a:pt x="11966" y="30800"/>
                    <a:pt x="12145" y="30789"/>
                  </a:cubicBezTo>
                  <a:cubicBezTo>
                    <a:pt x="12324" y="30800"/>
                    <a:pt x="12502" y="30806"/>
                    <a:pt x="12678" y="30806"/>
                  </a:cubicBezTo>
                  <a:cubicBezTo>
                    <a:pt x="19220" y="30806"/>
                    <a:pt x="24288" y="23024"/>
                    <a:pt x="23218" y="11272"/>
                  </a:cubicBezTo>
                  <a:cubicBezTo>
                    <a:pt x="22275" y="922"/>
                    <a:pt x="15359" y="1"/>
                    <a:pt x="12925" y="1"/>
                  </a:cubicBezTo>
                  <a:cubicBezTo>
                    <a:pt x="12537" y="1"/>
                    <a:pt x="12263" y="24"/>
                    <a:pt x="12145" y="36"/>
                  </a:cubicBezTo>
                  <a:cubicBezTo>
                    <a:pt x="12027" y="24"/>
                    <a:pt x="11753" y="1"/>
                    <a:pt x="11365" y="1"/>
                  </a:cubicBezTo>
                  <a:close/>
                </a:path>
              </a:pathLst>
            </a:custGeom>
            <a:solidFill>
              <a:srgbClr val="F19C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32"/>
            <p:cNvSpPr/>
            <p:nvPr/>
          </p:nvSpPr>
          <p:spPr>
            <a:xfrm>
              <a:off x="6281225" y="901150"/>
              <a:ext cx="602525" cy="535175"/>
            </a:xfrm>
            <a:custGeom>
              <a:avLst/>
              <a:gdLst/>
              <a:ahLst/>
              <a:cxnLst/>
              <a:rect l="l" t="t" r="r" b="b"/>
              <a:pathLst>
                <a:path w="24101" h="21407" extrusionOk="0">
                  <a:moveTo>
                    <a:pt x="9845" y="0"/>
                  </a:moveTo>
                  <a:cubicBezTo>
                    <a:pt x="4762" y="0"/>
                    <a:pt x="0" y="3122"/>
                    <a:pt x="385" y="7864"/>
                  </a:cubicBezTo>
                  <a:cubicBezTo>
                    <a:pt x="385" y="7864"/>
                    <a:pt x="2811" y="11908"/>
                    <a:pt x="6651" y="12513"/>
                  </a:cubicBezTo>
                  <a:lnTo>
                    <a:pt x="6651" y="10896"/>
                  </a:lnTo>
                  <a:cubicBezTo>
                    <a:pt x="6651" y="10896"/>
                    <a:pt x="8850" y="13012"/>
                    <a:pt x="15437" y="13701"/>
                  </a:cubicBezTo>
                  <a:lnTo>
                    <a:pt x="15140" y="11502"/>
                  </a:lnTo>
                  <a:lnTo>
                    <a:pt x="15140" y="11502"/>
                  </a:lnTo>
                  <a:cubicBezTo>
                    <a:pt x="15141" y="11502"/>
                    <a:pt x="18781" y="16557"/>
                    <a:pt x="18174" y="21407"/>
                  </a:cubicBezTo>
                  <a:cubicBezTo>
                    <a:pt x="18174" y="21407"/>
                    <a:pt x="24100" y="9875"/>
                    <a:pt x="18037" y="3406"/>
                  </a:cubicBezTo>
                  <a:cubicBezTo>
                    <a:pt x="15818" y="1039"/>
                    <a:pt x="12778" y="0"/>
                    <a:pt x="9845" y="0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32"/>
            <p:cNvSpPr/>
            <p:nvPr/>
          </p:nvSpPr>
          <p:spPr>
            <a:xfrm>
              <a:off x="6014275" y="977525"/>
              <a:ext cx="306925" cy="463875"/>
            </a:xfrm>
            <a:custGeom>
              <a:avLst/>
              <a:gdLst/>
              <a:ahLst/>
              <a:cxnLst/>
              <a:rect l="l" t="t" r="r" b="b"/>
              <a:pathLst>
                <a:path w="12277" h="18555" extrusionOk="0">
                  <a:moveTo>
                    <a:pt x="8973" y="1"/>
                  </a:moveTo>
                  <a:cubicBezTo>
                    <a:pt x="7936" y="1"/>
                    <a:pt x="6754" y="352"/>
                    <a:pt x="5580" y="1440"/>
                  </a:cubicBezTo>
                  <a:cubicBezTo>
                    <a:pt x="1" y="6610"/>
                    <a:pt x="3880" y="15525"/>
                    <a:pt x="3880" y="15525"/>
                  </a:cubicBezTo>
                  <a:lnTo>
                    <a:pt x="5173" y="15660"/>
                  </a:lnTo>
                  <a:cubicBezTo>
                    <a:pt x="5171" y="15660"/>
                    <a:pt x="5000" y="16735"/>
                    <a:pt x="6414" y="18555"/>
                  </a:cubicBezTo>
                  <a:cubicBezTo>
                    <a:pt x="6414" y="18555"/>
                    <a:pt x="6617" y="8247"/>
                    <a:pt x="11063" y="4809"/>
                  </a:cubicBezTo>
                  <a:lnTo>
                    <a:pt x="12276" y="1171"/>
                  </a:lnTo>
                  <a:cubicBezTo>
                    <a:pt x="12276" y="1171"/>
                    <a:pt x="10866" y="1"/>
                    <a:pt x="8973" y="1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32"/>
            <p:cNvSpPr/>
            <p:nvPr/>
          </p:nvSpPr>
          <p:spPr>
            <a:xfrm>
              <a:off x="6391925" y="1585375"/>
              <a:ext cx="175300" cy="41275"/>
            </a:xfrm>
            <a:custGeom>
              <a:avLst/>
              <a:gdLst/>
              <a:ahLst/>
              <a:cxnLst/>
              <a:rect l="l" t="t" r="r" b="b"/>
              <a:pathLst>
                <a:path w="7012" h="1651" extrusionOk="0">
                  <a:moveTo>
                    <a:pt x="7012" y="0"/>
                  </a:moveTo>
                  <a:cubicBezTo>
                    <a:pt x="7012" y="0"/>
                    <a:pt x="6902" y="49"/>
                    <a:pt x="6719" y="145"/>
                  </a:cubicBezTo>
                  <a:cubicBezTo>
                    <a:pt x="6534" y="229"/>
                    <a:pt x="6282" y="394"/>
                    <a:pt x="5958" y="514"/>
                  </a:cubicBezTo>
                  <a:cubicBezTo>
                    <a:pt x="5798" y="576"/>
                    <a:pt x="5625" y="645"/>
                    <a:pt x="5449" y="723"/>
                  </a:cubicBezTo>
                  <a:cubicBezTo>
                    <a:pt x="5276" y="811"/>
                    <a:pt x="5064" y="838"/>
                    <a:pt x="4864" y="908"/>
                  </a:cubicBezTo>
                  <a:cubicBezTo>
                    <a:pt x="4661" y="971"/>
                    <a:pt x="4455" y="1042"/>
                    <a:pt x="4233" y="1069"/>
                  </a:cubicBezTo>
                  <a:cubicBezTo>
                    <a:pt x="4015" y="1104"/>
                    <a:pt x="3794" y="1149"/>
                    <a:pt x="3572" y="1179"/>
                  </a:cubicBezTo>
                  <a:cubicBezTo>
                    <a:pt x="3348" y="1189"/>
                    <a:pt x="3125" y="1200"/>
                    <a:pt x="2903" y="1209"/>
                  </a:cubicBezTo>
                  <a:cubicBezTo>
                    <a:pt x="2858" y="1214"/>
                    <a:pt x="2814" y="1217"/>
                    <a:pt x="2770" y="1217"/>
                  </a:cubicBezTo>
                  <a:cubicBezTo>
                    <a:pt x="2595" y="1217"/>
                    <a:pt x="2423" y="1182"/>
                    <a:pt x="2255" y="1176"/>
                  </a:cubicBezTo>
                  <a:cubicBezTo>
                    <a:pt x="2046" y="1153"/>
                    <a:pt x="1837" y="1156"/>
                    <a:pt x="1649" y="1099"/>
                  </a:cubicBezTo>
                  <a:cubicBezTo>
                    <a:pt x="1460" y="1054"/>
                    <a:pt x="1278" y="1016"/>
                    <a:pt x="1108" y="982"/>
                  </a:cubicBezTo>
                  <a:cubicBezTo>
                    <a:pt x="935" y="956"/>
                    <a:pt x="792" y="892"/>
                    <a:pt x="657" y="848"/>
                  </a:cubicBezTo>
                  <a:cubicBezTo>
                    <a:pt x="522" y="803"/>
                    <a:pt x="406" y="764"/>
                    <a:pt x="310" y="731"/>
                  </a:cubicBezTo>
                  <a:cubicBezTo>
                    <a:pt x="116" y="665"/>
                    <a:pt x="0" y="633"/>
                    <a:pt x="0" y="633"/>
                  </a:cubicBezTo>
                  <a:lnTo>
                    <a:pt x="0" y="633"/>
                  </a:lnTo>
                  <a:cubicBezTo>
                    <a:pt x="0" y="633"/>
                    <a:pt x="97" y="701"/>
                    <a:pt x="271" y="809"/>
                  </a:cubicBezTo>
                  <a:cubicBezTo>
                    <a:pt x="360" y="863"/>
                    <a:pt x="466" y="929"/>
                    <a:pt x="589" y="1004"/>
                  </a:cubicBezTo>
                  <a:cubicBezTo>
                    <a:pt x="714" y="1078"/>
                    <a:pt x="849" y="1177"/>
                    <a:pt x="1022" y="1228"/>
                  </a:cubicBezTo>
                  <a:cubicBezTo>
                    <a:pt x="1189" y="1292"/>
                    <a:pt x="1374" y="1359"/>
                    <a:pt x="1569" y="1427"/>
                  </a:cubicBezTo>
                  <a:cubicBezTo>
                    <a:pt x="1760" y="1509"/>
                    <a:pt x="1978" y="1537"/>
                    <a:pt x="2202" y="1573"/>
                  </a:cubicBezTo>
                  <a:cubicBezTo>
                    <a:pt x="2315" y="1589"/>
                    <a:pt x="2429" y="1606"/>
                    <a:pt x="2543" y="1625"/>
                  </a:cubicBezTo>
                  <a:lnTo>
                    <a:pt x="2719" y="1651"/>
                  </a:lnTo>
                  <a:lnTo>
                    <a:pt x="2897" y="1648"/>
                  </a:lnTo>
                  <a:cubicBezTo>
                    <a:pt x="3136" y="1640"/>
                    <a:pt x="3378" y="1634"/>
                    <a:pt x="3621" y="1628"/>
                  </a:cubicBezTo>
                  <a:cubicBezTo>
                    <a:pt x="3862" y="1594"/>
                    <a:pt x="4098" y="1538"/>
                    <a:pt x="4331" y="1493"/>
                  </a:cubicBezTo>
                  <a:cubicBezTo>
                    <a:pt x="4568" y="1461"/>
                    <a:pt x="4781" y="1362"/>
                    <a:pt x="4993" y="1284"/>
                  </a:cubicBezTo>
                  <a:cubicBezTo>
                    <a:pt x="5202" y="1198"/>
                    <a:pt x="5413" y="1143"/>
                    <a:pt x="5590" y="1027"/>
                  </a:cubicBezTo>
                  <a:cubicBezTo>
                    <a:pt x="5772" y="926"/>
                    <a:pt x="5939" y="824"/>
                    <a:pt x="6094" y="732"/>
                  </a:cubicBezTo>
                  <a:cubicBezTo>
                    <a:pt x="6253" y="648"/>
                    <a:pt x="6375" y="545"/>
                    <a:pt x="6484" y="451"/>
                  </a:cubicBezTo>
                  <a:cubicBezTo>
                    <a:pt x="6594" y="361"/>
                    <a:pt x="6690" y="280"/>
                    <a:pt x="6770" y="214"/>
                  </a:cubicBezTo>
                  <a:cubicBezTo>
                    <a:pt x="6925" y="80"/>
                    <a:pt x="7012" y="0"/>
                    <a:pt x="70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32"/>
            <p:cNvSpPr/>
            <p:nvPr/>
          </p:nvSpPr>
          <p:spPr>
            <a:xfrm>
              <a:off x="6205250" y="1271775"/>
              <a:ext cx="143900" cy="78150"/>
            </a:xfrm>
            <a:custGeom>
              <a:avLst/>
              <a:gdLst/>
              <a:ahLst/>
              <a:cxnLst/>
              <a:rect l="l" t="t" r="r" b="b"/>
              <a:pathLst>
                <a:path w="5756" h="3126" extrusionOk="0">
                  <a:moveTo>
                    <a:pt x="4509" y="0"/>
                  </a:moveTo>
                  <a:cubicBezTo>
                    <a:pt x="4004" y="0"/>
                    <a:pt x="3266" y="219"/>
                    <a:pt x="2163" y="800"/>
                  </a:cubicBezTo>
                  <a:cubicBezTo>
                    <a:pt x="0" y="1936"/>
                    <a:pt x="1022" y="2845"/>
                    <a:pt x="1022" y="2845"/>
                  </a:cubicBezTo>
                  <a:cubicBezTo>
                    <a:pt x="1225" y="3037"/>
                    <a:pt x="1485" y="3126"/>
                    <a:pt x="1806" y="3126"/>
                  </a:cubicBezTo>
                  <a:cubicBezTo>
                    <a:pt x="2361" y="3126"/>
                    <a:pt x="3098" y="2858"/>
                    <a:pt x="4033" y="2390"/>
                  </a:cubicBezTo>
                  <a:cubicBezTo>
                    <a:pt x="5261" y="1778"/>
                    <a:pt x="5755" y="1000"/>
                    <a:pt x="5437" y="481"/>
                  </a:cubicBezTo>
                  <a:cubicBezTo>
                    <a:pt x="5264" y="203"/>
                    <a:pt x="4994" y="0"/>
                    <a:pt x="4509" y="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32"/>
            <p:cNvSpPr/>
            <p:nvPr/>
          </p:nvSpPr>
          <p:spPr>
            <a:xfrm>
              <a:off x="6282450" y="1397950"/>
              <a:ext cx="52000" cy="63325"/>
            </a:xfrm>
            <a:custGeom>
              <a:avLst/>
              <a:gdLst/>
              <a:ahLst/>
              <a:cxnLst/>
              <a:rect l="l" t="t" r="r" b="b"/>
              <a:pathLst>
                <a:path w="2080" h="2533" extrusionOk="0">
                  <a:moveTo>
                    <a:pt x="1041" y="0"/>
                  </a:moveTo>
                  <a:cubicBezTo>
                    <a:pt x="467" y="0"/>
                    <a:pt x="1" y="567"/>
                    <a:pt x="1" y="1266"/>
                  </a:cubicBezTo>
                  <a:cubicBezTo>
                    <a:pt x="1" y="1966"/>
                    <a:pt x="467" y="2533"/>
                    <a:pt x="1041" y="2533"/>
                  </a:cubicBezTo>
                  <a:cubicBezTo>
                    <a:pt x="1614" y="2533"/>
                    <a:pt x="2080" y="1966"/>
                    <a:pt x="2080" y="1267"/>
                  </a:cubicBezTo>
                  <a:cubicBezTo>
                    <a:pt x="2080" y="568"/>
                    <a:pt x="1614" y="0"/>
                    <a:pt x="10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32"/>
            <p:cNvSpPr/>
            <p:nvPr/>
          </p:nvSpPr>
          <p:spPr>
            <a:xfrm>
              <a:off x="6567475" y="1271775"/>
              <a:ext cx="143900" cy="78150"/>
            </a:xfrm>
            <a:custGeom>
              <a:avLst/>
              <a:gdLst/>
              <a:ahLst/>
              <a:cxnLst/>
              <a:rect l="l" t="t" r="r" b="b"/>
              <a:pathLst>
                <a:path w="5756" h="3126" extrusionOk="0">
                  <a:moveTo>
                    <a:pt x="1248" y="0"/>
                  </a:moveTo>
                  <a:cubicBezTo>
                    <a:pt x="763" y="0"/>
                    <a:pt x="493" y="203"/>
                    <a:pt x="321" y="481"/>
                  </a:cubicBezTo>
                  <a:cubicBezTo>
                    <a:pt x="1" y="1000"/>
                    <a:pt x="495" y="1778"/>
                    <a:pt x="1725" y="2390"/>
                  </a:cubicBezTo>
                  <a:cubicBezTo>
                    <a:pt x="2659" y="2858"/>
                    <a:pt x="3394" y="3126"/>
                    <a:pt x="3950" y="3126"/>
                  </a:cubicBezTo>
                  <a:cubicBezTo>
                    <a:pt x="4270" y="3126"/>
                    <a:pt x="4530" y="3037"/>
                    <a:pt x="4734" y="2845"/>
                  </a:cubicBezTo>
                  <a:cubicBezTo>
                    <a:pt x="4734" y="2845"/>
                    <a:pt x="5756" y="1936"/>
                    <a:pt x="3593" y="800"/>
                  </a:cubicBezTo>
                  <a:cubicBezTo>
                    <a:pt x="2491" y="219"/>
                    <a:pt x="1753" y="0"/>
                    <a:pt x="1248" y="0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32"/>
            <p:cNvSpPr/>
            <p:nvPr/>
          </p:nvSpPr>
          <p:spPr>
            <a:xfrm>
              <a:off x="6582200" y="1397950"/>
              <a:ext cx="51950" cy="63325"/>
            </a:xfrm>
            <a:custGeom>
              <a:avLst/>
              <a:gdLst/>
              <a:ahLst/>
              <a:cxnLst/>
              <a:rect l="l" t="t" r="r" b="b"/>
              <a:pathLst>
                <a:path w="2078" h="2533" extrusionOk="0">
                  <a:moveTo>
                    <a:pt x="1039" y="0"/>
                  </a:moveTo>
                  <a:cubicBezTo>
                    <a:pt x="464" y="0"/>
                    <a:pt x="1" y="568"/>
                    <a:pt x="1" y="1267"/>
                  </a:cubicBezTo>
                  <a:cubicBezTo>
                    <a:pt x="1" y="1966"/>
                    <a:pt x="467" y="2533"/>
                    <a:pt x="1039" y="2533"/>
                  </a:cubicBezTo>
                  <a:cubicBezTo>
                    <a:pt x="1612" y="2533"/>
                    <a:pt x="2078" y="1966"/>
                    <a:pt x="2078" y="1266"/>
                  </a:cubicBezTo>
                  <a:cubicBezTo>
                    <a:pt x="2078" y="567"/>
                    <a:pt x="1612" y="0"/>
                    <a:pt x="10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32"/>
            <p:cNvSpPr/>
            <p:nvPr/>
          </p:nvSpPr>
          <p:spPr>
            <a:xfrm>
              <a:off x="6039825" y="1491500"/>
              <a:ext cx="219325" cy="241575"/>
            </a:xfrm>
            <a:custGeom>
              <a:avLst/>
              <a:gdLst/>
              <a:ahLst/>
              <a:cxnLst/>
              <a:rect l="l" t="t" r="r" b="b"/>
              <a:pathLst>
                <a:path w="8773" h="9663" extrusionOk="0">
                  <a:moveTo>
                    <a:pt x="4832" y="1"/>
                  </a:moveTo>
                  <a:cubicBezTo>
                    <a:pt x="2168" y="1"/>
                    <a:pt x="1" y="2167"/>
                    <a:pt x="1" y="4832"/>
                  </a:cubicBezTo>
                  <a:cubicBezTo>
                    <a:pt x="1" y="7495"/>
                    <a:pt x="2167" y="9662"/>
                    <a:pt x="4832" y="9662"/>
                  </a:cubicBezTo>
                  <a:cubicBezTo>
                    <a:pt x="6369" y="9662"/>
                    <a:pt x="7781" y="8956"/>
                    <a:pt x="8705" y="7720"/>
                  </a:cubicBezTo>
                  <a:cubicBezTo>
                    <a:pt x="8773" y="7630"/>
                    <a:pt x="8754" y="7503"/>
                    <a:pt x="8664" y="7435"/>
                  </a:cubicBezTo>
                  <a:cubicBezTo>
                    <a:pt x="8628" y="7408"/>
                    <a:pt x="8585" y="7394"/>
                    <a:pt x="8543" y="7394"/>
                  </a:cubicBezTo>
                  <a:cubicBezTo>
                    <a:pt x="8481" y="7394"/>
                    <a:pt x="8419" y="7423"/>
                    <a:pt x="8379" y="7477"/>
                  </a:cubicBezTo>
                  <a:cubicBezTo>
                    <a:pt x="7532" y="8607"/>
                    <a:pt x="6240" y="9257"/>
                    <a:pt x="4832" y="9257"/>
                  </a:cubicBezTo>
                  <a:cubicBezTo>
                    <a:pt x="2392" y="9257"/>
                    <a:pt x="408" y="7273"/>
                    <a:pt x="408" y="4833"/>
                  </a:cubicBezTo>
                  <a:cubicBezTo>
                    <a:pt x="408" y="2395"/>
                    <a:pt x="2392" y="411"/>
                    <a:pt x="4832" y="411"/>
                  </a:cubicBezTo>
                  <a:cubicBezTo>
                    <a:pt x="4944" y="411"/>
                    <a:pt x="5036" y="318"/>
                    <a:pt x="5036" y="205"/>
                  </a:cubicBezTo>
                  <a:cubicBezTo>
                    <a:pt x="5036" y="92"/>
                    <a:pt x="4944" y="1"/>
                    <a:pt x="4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2"/>
            <p:cNvSpPr/>
            <p:nvPr/>
          </p:nvSpPr>
          <p:spPr>
            <a:xfrm>
              <a:off x="6646350" y="1491475"/>
              <a:ext cx="219400" cy="241600"/>
            </a:xfrm>
            <a:custGeom>
              <a:avLst/>
              <a:gdLst/>
              <a:ahLst/>
              <a:cxnLst/>
              <a:rect l="l" t="t" r="r" b="b"/>
              <a:pathLst>
                <a:path w="8776" h="9664" extrusionOk="0">
                  <a:moveTo>
                    <a:pt x="3943" y="0"/>
                  </a:moveTo>
                  <a:cubicBezTo>
                    <a:pt x="3830" y="0"/>
                    <a:pt x="3737" y="92"/>
                    <a:pt x="3737" y="205"/>
                  </a:cubicBezTo>
                  <a:cubicBezTo>
                    <a:pt x="3737" y="317"/>
                    <a:pt x="3830" y="409"/>
                    <a:pt x="3943" y="409"/>
                  </a:cubicBezTo>
                  <a:cubicBezTo>
                    <a:pt x="6381" y="409"/>
                    <a:pt x="8365" y="2393"/>
                    <a:pt x="8365" y="4833"/>
                  </a:cubicBezTo>
                  <a:cubicBezTo>
                    <a:pt x="8365" y="7271"/>
                    <a:pt x="6381" y="9255"/>
                    <a:pt x="3943" y="9255"/>
                  </a:cubicBezTo>
                  <a:cubicBezTo>
                    <a:pt x="2532" y="9255"/>
                    <a:pt x="1239" y="8607"/>
                    <a:pt x="396" y="7475"/>
                  </a:cubicBezTo>
                  <a:cubicBezTo>
                    <a:pt x="355" y="7422"/>
                    <a:pt x="294" y="7394"/>
                    <a:pt x="232" y="7394"/>
                  </a:cubicBezTo>
                  <a:cubicBezTo>
                    <a:pt x="189" y="7394"/>
                    <a:pt x="147" y="7407"/>
                    <a:pt x="110" y="7434"/>
                  </a:cubicBezTo>
                  <a:cubicBezTo>
                    <a:pt x="20" y="7502"/>
                    <a:pt x="0" y="7630"/>
                    <a:pt x="68" y="7720"/>
                  </a:cubicBezTo>
                  <a:cubicBezTo>
                    <a:pt x="991" y="8954"/>
                    <a:pt x="2402" y="9663"/>
                    <a:pt x="3943" y="9663"/>
                  </a:cubicBezTo>
                  <a:cubicBezTo>
                    <a:pt x="6606" y="9663"/>
                    <a:pt x="8775" y="7496"/>
                    <a:pt x="8772" y="4830"/>
                  </a:cubicBezTo>
                  <a:cubicBezTo>
                    <a:pt x="8772" y="2168"/>
                    <a:pt x="6606" y="0"/>
                    <a:pt x="39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98" name="Google Shape;498;p32"/>
          <p:cNvGrpSpPr/>
          <p:nvPr/>
        </p:nvGrpSpPr>
        <p:grpSpPr>
          <a:xfrm>
            <a:off x="7864031" y="822088"/>
            <a:ext cx="880675" cy="942507"/>
            <a:chOff x="2152100" y="3158900"/>
            <a:chExt cx="1558900" cy="1668350"/>
          </a:xfrm>
        </p:grpSpPr>
        <p:sp>
          <p:nvSpPr>
            <p:cNvPr id="499" name="Google Shape;499;p32"/>
            <p:cNvSpPr/>
            <p:nvPr/>
          </p:nvSpPr>
          <p:spPr>
            <a:xfrm>
              <a:off x="2163475" y="3970000"/>
              <a:ext cx="1547475" cy="857200"/>
            </a:xfrm>
            <a:custGeom>
              <a:avLst/>
              <a:gdLst/>
              <a:ahLst/>
              <a:cxnLst/>
              <a:rect l="l" t="t" r="r" b="b"/>
              <a:pathLst>
                <a:path w="61899" h="34288" extrusionOk="0">
                  <a:moveTo>
                    <a:pt x="25488" y="0"/>
                  </a:moveTo>
                  <a:lnTo>
                    <a:pt x="25488" y="0"/>
                  </a:lnTo>
                  <a:cubicBezTo>
                    <a:pt x="25488" y="0"/>
                    <a:pt x="26552" y="8041"/>
                    <a:pt x="23214" y="10469"/>
                  </a:cubicBezTo>
                  <a:cubicBezTo>
                    <a:pt x="20615" y="12358"/>
                    <a:pt x="5766" y="15476"/>
                    <a:pt x="3339" y="21999"/>
                  </a:cubicBezTo>
                  <a:cubicBezTo>
                    <a:pt x="911" y="28522"/>
                    <a:pt x="1" y="34288"/>
                    <a:pt x="1" y="34288"/>
                  </a:cubicBezTo>
                  <a:lnTo>
                    <a:pt x="61899" y="34288"/>
                  </a:lnTo>
                  <a:cubicBezTo>
                    <a:pt x="61899" y="34288"/>
                    <a:pt x="60988" y="28522"/>
                    <a:pt x="58561" y="21999"/>
                  </a:cubicBezTo>
                  <a:cubicBezTo>
                    <a:pt x="56133" y="15476"/>
                    <a:pt x="41288" y="12358"/>
                    <a:pt x="38687" y="10469"/>
                  </a:cubicBezTo>
                  <a:cubicBezTo>
                    <a:pt x="35351" y="8041"/>
                    <a:pt x="36412" y="0"/>
                    <a:pt x="36412" y="0"/>
                  </a:cubicBezTo>
                  <a:lnTo>
                    <a:pt x="36412" y="0"/>
                  </a:lnTo>
                  <a:lnTo>
                    <a:pt x="30950" y="143"/>
                  </a:lnTo>
                  <a:lnTo>
                    <a:pt x="25488" y="0"/>
                  </a:ln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32"/>
            <p:cNvSpPr/>
            <p:nvPr/>
          </p:nvSpPr>
          <p:spPr>
            <a:xfrm>
              <a:off x="2152100" y="4232150"/>
              <a:ext cx="1558900" cy="595100"/>
            </a:xfrm>
            <a:custGeom>
              <a:avLst/>
              <a:gdLst/>
              <a:ahLst/>
              <a:cxnLst/>
              <a:rect l="l" t="t" r="r" b="b"/>
              <a:pathLst>
                <a:path w="62356" h="23804" extrusionOk="0">
                  <a:moveTo>
                    <a:pt x="23082" y="1"/>
                  </a:moveTo>
                  <a:cubicBezTo>
                    <a:pt x="19788" y="1923"/>
                    <a:pt x="5727" y="5068"/>
                    <a:pt x="3362" y="11423"/>
                  </a:cubicBezTo>
                  <a:cubicBezTo>
                    <a:pt x="917" y="17995"/>
                    <a:pt x="0" y="23802"/>
                    <a:pt x="0" y="23803"/>
                  </a:cubicBezTo>
                  <a:lnTo>
                    <a:pt x="62355" y="23803"/>
                  </a:lnTo>
                  <a:cubicBezTo>
                    <a:pt x="62355" y="23803"/>
                    <a:pt x="61439" y="17997"/>
                    <a:pt x="58993" y="11424"/>
                  </a:cubicBezTo>
                  <a:cubicBezTo>
                    <a:pt x="56845" y="5652"/>
                    <a:pt x="45055" y="2531"/>
                    <a:pt x="40438" y="565"/>
                  </a:cubicBezTo>
                  <a:cubicBezTo>
                    <a:pt x="38051" y="1734"/>
                    <a:pt x="35263" y="2406"/>
                    <a:pt x="32286" y="2406"/>
                  </a:cubicBezTo>
                  <a:cubicBezTo>
                    <a:pt x="28857" y="2406"/>
                    <a:pt x="25684" y="1514"/>
                    <a:pt x="230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32"/>
            <p:cNvSpPr/>
            <p:nvPr/>
          </p:nvSpPr>
          <p:spPr>
            <a:xfrm>
              <a:off x="2852875" y="4257400"/>
              <a:ext cx="100375" cy="38725"/>
            </a:xfrm>
            <a:custGeom>
              <a:avLst/>
              <a:gdLst/>
              <a:ahLst/>
              <a:cxnLst/>
              <a:rect l="l" t="t" r="r" b="b"/>
              <a:pathLst>
                <a:path w="4015" h="1549" extrusionOk="0">
                  <a:moveTo>
                    <a:pt x="2622" y="1"/>
                  </a:moveTo>
                  <a:cubicBezTo>
                    <a:pt x="2622" y="1"/>
                    <a:pt x="1" y="1235"/>
                    <a:pt x="1644" y="1417"/>
                  </a:cubicBezTo>
                  <a:cubicBezTo>
                    <a:pt x="2632" y="1526"/>
                    <a:pt x="3289" y="1548"/>
                    <a:pt x="3656" y="1548"/>
                  </a:cubicBezTo>
                  <a:cubicBezTo>
                    <a:pt x="3899" y="1548"/>
                    <a:pt x="4014" y="1539"/>
                    <a:pt x="4014" y="1539"/>
                  </a:cubicBezTo>
                  <a:lnTo>
                    <a:pt x="3643" y="205"/>
                  </a:lnTo>
                  <a:lnTo>
                    <a:pt x="2981" y="1478"/>
                  </a:lnTo>
                  <a:lnTo>
                    <a:pt x="26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32"/>
            <p:cNvSpPr/>
            <p:nvPr/>
          </p:nvSpPr>
          <p:spPr>
            <a:xfrm>
              <a:off x="2668350" y="4196150"/>
              <a:ext cx="250100" cy="173525"/>
            </a:xfrm>
            <a:custGeom>
              <a:avLst/>
              <a:gdLst/>
              <a:ahLst/>
              <a:cxnLst/>
              <a:rect l="l" t="t" r="r" b="b"/>
              <a:pathLst>
                <a:path w="10004" h="6941" extrusionOk="0">
                  <a:moveTo>
                    <a:pt x="2450" y="1"/>
                  </a:moveTo>
                  <a:lnTo>
                    <a:pt x="0" y="1838"/>
                  </a:lnTo>
                  <a:lnTo>
                    <a:pt x="7961" y="6941"/>
                  </a:lnTo>
                  <a:lnTo>
                    <a:pt x="10003" y="2451"/>
                  </a:lnTo>
                  <a:lnTo>
                    <a:pt x="245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32"/>
            <p:cNvSpPr/>
            <p:nvPr/>
          </p:nvSpPr>
          <p:spPr>
            <a:xfrm>
              <a:off x="2943925" y="4201275"/>
              <a:ext cx="245000" cy="183725"/>
            </a:xfrm>
            <a:custGeom>
              <a:avLst/>
              <a:gdLst/>
              <a:ahLst/>
              <a:cxnLst/>
              <a:rect l="l" t="t" r="r" b="b"/>
              <a:pathLst>
                <a:path w="9800" h="7349" extrusionOk="0">
                  <a:moveTo>
                    <a:pt x="7961" y="0"/>
                  </a:moveTo>
                  <a:lnTo>
                    <a:pt x="1" y="2449"/>
                  </a:lnTo>
                  <a:lnTo>
                    <a:pt x="815" y="7349"/>
                  </a:lnTo>
                  <a:lnTo>
                    <a:pt x="9799" y="1633"/>
                  </a:lnTo>
                  <a:lnTo>
                    <a:pt x="79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32"/>
            <p:cNvSpPr/>
            <p:nvPr/>
          </p:nvSpPr>
          <p:spPr>
            <a:xfrm>
              <a:off x="3144300" y="3602950"/>
              <a:ext cx="160475" cy="183800"/>
            </a:xfrm>
            <a:custGeom>
              <a:avLst/>
              <a:gdLst/>
              <a:ahLst/>
              <a:cxnLst/>
              <a:rect l="l" t="t" r="r" b="b"/>
              <a:pathLst>
                <a:path w="6419" h="7352" extrusionOk="0">
                  <a:moveTo>
                    <a:pt x="3328" y="0"/>
                  </a:moveTo>
                  <a:cubicBezTo>
                    <a:pt x="2586" y="0"/>
                    <a:pt x="1474" y="335"/>
                    <a:pt x="890" y="2147"/>
                  </a:cubicBezTo>
                  <a:cubicBezTo>
                    <a:pt x="0" y="4900"/>
                    <a:pt x="840" y="7017"/>
                    <a:pt x="2447" y="7272"/>
                  </a:cubicBezTo>
                  <a:cubicBezTo>
                    <a:pt x="2628" y="7325"/>
                    <a:pt x="2810" y="7351"/>
                    <a:pt x="2992" y="7351"/>
                  </a:cubicBezTo>
                  <a:cubicBezTo>
                    <a:pt x="4377" y="7351"/>
                    <a:pt x="5715" y="5841"/>
                    <a:pt x="6047" y="3306"/>
                  </a:cubicBezTo>
                  <a:cubicBezTo>
                    <a:pt x="6418" y="454"/>
                    <a:pt x="4260" y="134"/>
                    <a:pt x="4055" y="110"/>
                  </a:cubicBezTo>
                  <a:cubicBezTo>
                    <a:pt x="3989" y="88"/>
                    <a:pt x="3707" y="0"/>
                    <a:pt x="3328" y="0"/>
                  </a:cubicBez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32"/>
            <p:cNvSpPr/>
            <p:nvPr/>
          </p:nvSpPr>
          <p:spPr>
            <a:xfrm>
              <a:off x="2576550" y="3602950"/>
              <a:ext cx="160450" cy="183800"/>
            </a:xfrm>
            <a:custGeom>
              <a:avLst/>
              <a:gdLst/>
              <a:ahLst/>
              <a:cxnLst/>
              <a:rect l="l" t="t" r="r" b="b"/>
              <a:pathLst>
                <a:path w="6418" h="7352" extrusionOk="0">
                  <a:moveTo>
                    <a:pt x="3092" y="0"/>
                  </a:moveTo>
                  <a:cubicBezTo>
                    <a:pt x="2713" y="0"/>
                    <a:pt x="2431" y="88"/>
                    <a:pt x="2365" y="110"/>
                  </a:cubicBezTo>
                  <a:cubicBezTo>
                    <a:pt x="2160" y="134"/>
                    <a:pt x="1" y="454"/>
                    <a:pt x="373" y="3306"/>
                  </a:cubicBezTo>
                  <a:cubicBezTo>
                    <a:pt x="706" y="5841"/>
                    <a:pt x="2044" y="7351"/>
                    <a:pt x="3428" y="7351"/>
                  </a:cubicBezTo>
                  <a:cubicBezTo>
                    <a:pt x="3610" y="7351"/>
                    <a:pt x="3792" y="7325"/>
                    <a:pt x="3973" y="7272"/>
                  </a:cubicBezTo>
                  <a:cubicBezTo>
                    <a:pt x="5578" y="7017"/>
                    <a:pt x="6417" y="4900"/>
                    <a:pt x="5530" y="2147"/>
                  </a:cubicBezTo>
                  <a:cubicBezTo>
                    <a:pt x="4946" y="335"/>
                    <a:pt x="3834" y="0"/>
                    <a:pt x="3092" y="0"/>
                  </a:cubicBez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32"/>
            <p:cNvSpPr/>
            <p:nvPr/>
          </p:nvSpPr>
          <p:spPr>
            <a:xfrm>
              <a:off x="2642475" y="3267200"/>
              <a:ext cx="607225" cy="770175"/>
            </a:xfrm>
            <a:custGeom>
              <a:avLst/>
              <a:gdLst/>
              <a:ahLst/>
              <a:cxnLst/>
              <a:rect l="l" t="t" r="r" b="b"/>
              <a:pathLst>
                <a:path w="24289" h="30807" extrusionOk="0">
                  <a:moveTo>
                    <a:pt x="11364" y="1"/>
                  </a:moveTo>
                  <a:cubicBezTo>
                    <a:pt x="8929" y="1"/>
                    <a:pt x="2014" y="923"/>
                    <a:pt x="1072" y="11272"/>
                  </a:cubicBezTo>
                  <a:cubicBezTo>
                    <a:pt x="0" y="23024"/>
                    <a:pt x="5070" y="30806"/>
                    <a:pt x="11612" y="30806"/>
                  </a:cubicBezTo>
                  <a:cubicBezTo>
                    <a:pt x="11788" y="30806"/>
                    <a:pt x="11966" y="30801"/>
                    <a:pt x="12144" y="30789"/>
                  </a:cubicBezTo>
                  <a:cubicBezTo>
                    <a:pt x="12323" y="30801"/>
                    <a:pt x="12501" y="30806"/>
                    <a:pt x="12678" y="30806"/>
                  </a:cubicBezTo>
                  <a:cubicBezTo>
                    <a:pt x="19221" y="30806"/>
                    <a:pt x="24289" y="23024"/>
                    <a:pt x="23219" y="11272"/>
                  </a:cubicBezTo>
                  <a:cubicBezTo>
                    <a:pt x="22275" y="923"/>
                    <a:pt x="15361" y="1"/>
                    <a:pt x="12926" y="1"/>
                  </a:cubicBezTo>
                  <a:cubicBezTo>
                    <a:pt x="12537" y="1"/>
                    <a:pt x="12263" y="24"/>
                    <a:pt x="12144" y="37"/>
                  </a:cubicBezTo>
                  <a:cubicBezTo>
                    <a:pt x="12026" y="24"/>
                    <a:pt x="11752" y="1"/>
                    <a:pt x="11364" y="1"/>
                  </a:cubicBez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32"/>
            <p:cNvSpPr/>
            <p:nvPr/>
          </p:nvSpPr>
          <p:spPr>
            <a:xfrm>
              <a:off x="2860600" y="3856400"/>
              <a:ext cx="175975" cy="34075"/>
            </a:xfrm>
            <a:custGeom>
              <a:avLst/>
              <a:gdLst/>
              <a:ahLst/>
              <a:cxnLst/>
              <a:rect l="l" t="t" r="r" b="b"/>
              <a:pathLst>
                <a:path w="7039" h="1363" extrusionOk="0">
                  <a:moveTo>
                    <a:pt x="7039" y="0"/>
                  </a:moveTo>
                  <a:cubicBezTo>
                    <a:pt x="7039" y="0"/>
                    <a:pt x="6928" y="41"/>
                    <a:pt x="6740" y="121"/>
                  </a:cubicBezTo>
                  <a:cubicBezTo>
                    <a:pt x="6550" y="193"/>
                    <a:pt x="6284" y="337"/>
                    <a:pt x="5952" y="430"/>
                  </a:cubicBezTo>
                  <a:cubicBezTo>
                    <a:pt x="5787" y="481"/>
                    <a:pt x="5611" y="536"/>
                    <a:pt x="5428" y="600"/>
                  </a:cubicBezTo>
                  <a:cubicBezTo>
                    <a:pt x="5250" y="675"/>
                    <a:pt x="5035" y="684"/>
                    <a:pt x="4832" y="741"/>
                  </a:cubicBezTo>
                  <a:cubicBezTo>
                    <a:pt x="4625" y="787"/>
                    <a:pt x="4413" y="841"/>
                    <a:pt x="4191" y="850"/>
                  </a:cubicBezTo>
                  <a:cubicBezTo>
                    <a:pt x="3968" y="869"/>
                    <a:pt x="3744" y="899"/>
                    <a:pt x="3522" y="910"/>
                  </a:cubicBezTo>
                  <a:cubicBezTo>
                    <a:pt x="3296" y="904"/>
                    <a:pt x="3072" y="896"/>
                    <a:pt x="2850" y="889"/>
                  </a:cubicBezTo>
                  <a:cubicBezTo>
                    <a:pt x="2835" y="889"/>
                    <a:pt x="2819" y="890"/>
                    <a:pt x="2804" y="890"/>
                  </a:cubicBezTo>
                  <a:cubicBezTo>
                    <a:pt x="2599" y="890"/>
                    <a:pt x="2403" y="827"/>
                    <a:pt x="2207" y="805"/>
                  </a:cubicBezTo>
                  <a:cubicBezTo>
                    <a:pt x="1999" y="766"/>
                    <a:pt x="1790" y="752"/>
                    <a:pt x="1608" y="681"/>
                  </a:cubicBezTo>
                  <a:cubicBezTo>
                    <a:pt x="1422" y="621"/>
                    <a:pt x="1245" y="570"/>
                    <a:pt x="1079" y="524"/>
                  </a:cubicBezTo>
                  <a:cubicBezTo>
                    <a:pt x="908" y="483"/>
                    <a:pt x="771" y="408"/>
                    <a:pt x="639" y="355"/>
                  </a:cubicBezTo>
                  <a:cubicBezTo>
                    <a:pt x="510" y="300"/>
                    <a:pt x="397" y="248"/>
                    <a:pt x="304" y="209"/>
                  </a:cubicBezTo>
                  <a:cubicBezTo>
                    <a:pt x="113" y="128"/>
                    <a:pt x="0" y="88"/>
                    <a:pt x="0" y="88"/>
                  </a:cubicBezTo>
                  <a:lnTo>
                    <a:pt x="0" y="88"/>
                  </a:lnTo>
                  <a:cubicBezTo>
                    <a:pt x="0" y="88"/>
                    <a:pt x="90" y="163"/>
                    <a:pt x="256" y="285"/>
                  </a:cubicBezTo>
                  <a:cubicBezTo>
                    <a:pt x="338" y="345"/>
                    <a:pt x="442" y="420"/>
                    <a:pt x="559" y="504"/>
                  </a:cubicBezTo>
                  <a:cubicBezTo>
                    <a:pt x="676" y="587"/>
                    <a:pt x="804" y="698"/>
                    <a:pt x="973" y="761"/>
                  </a:cubicBezTo>
                  <a:cubicBezTo>
                    <a:pt x="1133" y="836"/>
                    <a:pt x="1311" y="919"/>
                    <a:pt x="1500" y="1001"/>
                  </a:cubicBezTo>
                  <a:cubicBezTo>
                    <a:pt x="1683" y="1099"/>
                    <a:pt x="1900" y="1143"/>
                    <a:pt x="2119" y="1195"/>
                  </a:cubicBezTo>
                  <a:cubicBezTo>
                    <a:pt x="2231" y="1222"/>
                    <a:pt x="2342" y="1249"/>
                    <a:pt x="2456" y="1277"/>
                  </a:cubicBezTo>
                  <a:lnTo>
                    <a:pt x="2629" y="1316"/>
                  </a:lnTo>
                  <a:lnTo>
                    <a:pt x="2808" y="1325"/>
                  </a:lnTo>
                  <a:cubicBezTo>
                    <a:pt x="3047" y="1337"/>
                    <a:pt x="3289" y="1350"/>
                    <a:pt x="3531" y="1362"/>
                  </a:cubicBezTo>
                  <a:cubicBezTo>
                    <a:pt x="3771" y="1344"/>
                    <a:pt x="4012" y="1308"/>
                    <a:pt x="4249" y="1283"/>
                  </a:cubicBezTo>
                  <a:cubicBezTo>
                    <a:pt x="4490" y="1269"/>
                    <a:pt x="4709" y="1186"/>
                    <a:pt x="4927" y="1126"/>
                  </a:cubicBezTo>
                  <a:cubicBezTo>
                    <a:pt x="5140" y="1057"/>
                    <a:pt x="5355" y="1015"/>
                    <a:pt x="5542" y="916"/>
                  </a:cubicBezTo>
                  <a:cubicBezTo>
                    <a:pt x="5730" y="829"/>
                    <a:pt x="5906" y="743"/>
                    <a:pt x="6065" y="662"/>
                  </a:cubicBezTo>
                  <a:cubicBezTo>
                    <a:pt x="6230" y="588"/>
                    <a:pt x="6362" y="495"/>
                    <a:pt x="6477" y="411"/>
                  </a:cubicBezTo>
                  <a:cubicBezTo>
                    <a:pt x="6594" y="328"/>
                    <a:pt x="6695" y="256"/>
                    <a:pt x="6779" y="196"/>
                  </a:cubicBezTo>
                  <a:cubicBezTo>
                    <a:pt x="6947" y="76"/>
                    <a:pt x="7039" y="0"/>
                    <a:pt x="70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32"/>
            <p:cNvSpPr/>
            <p:nvPr/>
          </p:nvSpPr>
          <p:spPr>
            <a:xfrm>
              <a:off x="2688300" y="3504575"/>
              <a:ext cx="143900" cy="78125"/>
            </a:xfrm>
            <a:custGeom>
              <a:avLst/>
              <a:gdLst/>
              <a:ahLst/>
              <a:cxnLst/>
              <a:rect l="l" t="t" r="r" b="b"/>
              <a:pathLst>
                <a:path w="5756" h="3125" extrusionOk="0">
                  <a:moveTo>
                    <a:pt x="4509" y="0"/>
                  </a:moveTo>
                  <a:cubicBezTo>
                    <a:pt x="4004" y="0"/>
                    <a:pt x="3266" y="219"/>
                    <a:pt x="2163" y="799"/>
                  </a:cubicBezTo>
                  <a:cubicBezTo>
                    <a:pt x="1" y="1935"/>
                    <a:pt x="1023" y="2844"/>
                    <a:pt x="1023" y="2844"/>
                  </a:cubicBezTo>
                  <a:cubicBezTo>
                    <a:pt x="1226" y="3036"/>
                    <a:pt x="1486" y="3125"/>
                    <a:pt x="1807" y="3125"/>
                  </a:cubicBezTo>
                  <a:cubicBezTo>
                    <a:pt x="2362" y="3125"/>
                    <a:pt x="3099" y="2857"/>
                    <a:pt x="4033" y="2390"/>
                  </a:cubicBezTo>
                  <a:cubicBezTo>
                    <a:pt x="5261" y="1777"/>
                    <a:pt x="5756" y="1000"/>
                    <a:pt x="5436" y="481"/>
                  </a:cubicBezTo>
                  <a:cubicBezTo>
                    <a:pt x="5264" y="202"/>
                    <a:pt x="4994" y="0"/>
                    <a:pt x="450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32"/>
            <p:cNvSpPr/>
            <p:nvPr/>
          </p:nvSpPr>
          <p:spPr>
            <a:xfrm>
              <a:off x="2765525" y="3630725"/>
              <a:ext cx="52000" cy="63325"/>
            </a:xfrm>
            <a:custGeom>
              <a:avLst/>
              <a:gdLst/>
              <a:ahLst/>
              <a:cxnLst/>
              <a:rect l="l" t="t" r="r" b="b"/>
              <a:pathLst>
                <a:path w="2080" h="2533" extrusionOk="0">
                  <a:moveTo>
                    <a:pt x="1040" y="0"/>
                  </a:moveTo>
                  <a:cubicBezTo>
                    <a:pt x="466" y="0"/>
                    <a:pt x="0" y="568"/>
                    <a:pt x="0" y="1267"/>
                  </a:cubicBezTo>
                  <a:cubicBezTo>
                    <a:pt x="0" y="1966"/>
                    <a:pt x="466" y="2533"/>
                    <a:pt x="1040" y="2533"/>
                  </a:cubicBezTo>
                  <a:cubicBezTo>
                    <a:pt x="1613" y="2533"/>
                    <a:pt x="2079" y="1966"/>
                    <a:pt x="2079" y="1267"/>
                  </a:cubicBezTo>
                  <a:cubicBezTo>
                    <a:pt x="2079" y="568"/>
                    <a:pt x="1613" y="0"/>
                    <a:pt x="10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32"/>
            <p:cNvSpPr/>
            <p:nvPr/>
          </p:nvSpPr>
          <p:spPr>
            <a:xfrm>
              <a:off x="3059900" y="3504575"/>
              <a:ext cx="143900" cy="78125"/>
            </a:xfrm>
            <a:custGeom>
              <a:avLst/>
              <a:gdLst/>
              <a:ahLst/>
              <a:cxnLst/>
              <a:rect l="l" t="t" r="r" b="b"/>
              <a:pathLst>
                <a:path w="5756" h="3125" extrusionOk="0">
                  <a:moveTo>
                    <a:pt x="1247" y="0"/>
                  </a:moveTo>
                  <a:cubicBezTo>
                    <a:pt x="762" y="0"/>
                    <a:pt x="492" y="202"/>
                    <a:pt x="320" y="481"/>
                  </a:cubicBezTo>
                  <a:cubicBezTo>
                    <a:pt x="0" y="1000"/>
                    <a:pt x="495" y="1777"/>
                    <a:pt x="1723" y="2390"/>
                  </a:cubicBezTo>
                  <a:cubicBezTo>
                    <a:pt x="2657" y="2857"/>
                    <a:pt x="3394" y="3125"/>
                    <a:pt x="3949" y="3125"/>
                  </a:cubicBezTo>
                  <a:cubicBezTo>
                    <a:pt x="4270" y="3125"/>
                    <a:pt x="4530" y="3036"/>
                    <a:pt x="4733" y="2844"/>
                  </a:cubicBezTo>
                  <a:cubicBezTo>
                    <a:pt x="4733" y="2844"/>
                    <a:pt x="5755" y="1935"/>
                    <a:pt x="3592" y="799"/>
                  </a:cubicBezTo>
                  <a:cubicBezTo>
                    <a:pt x="2489" y="219"/>
                    <a:pt x="1752" y="0"/>
                    <a:pt x="1247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32"/>
            <p:cNvSpPr/>
            <p:nvPr/>
          </p:nvSpPr>
          <p:spPr>
            <a:xfrm>
              <a:off x="3074575" y="3630725"/>
              <a:ext cx="52000" cy="63325"/>
            </a:xfrm>
            <a:custGeom>
              <a:avLst/>
              <a:gdLst/>
              <a:ahLst/>
              <a:cxnLst/>
              <a:rect l="l" t="t" r="r" b="b"/>
              <a:pathLst>
                <a:path w="2080" h="2533" extrusionOk="0">
                  <a:moveTo>
                    <a:pt x="1041" y="0"/>
                  </a:moveTo>
                  <a:cubicBezTo>
                    <a:pt x="467" y="0"/>
                    <a:pt x="1" y="568"/>
                    <a:pt x="1" y="1267"/>
                  </a:cubicBezTo>
                  <a:cubicBezTo>
                    <a:pt x="1" y="1966"/>
                    <a:pt x="467" y="2533"/>
                    <a:pt x="1041" y="2533"/>
                  </a:cubicBezTo>
                  <a:cubicBezTo>
                    <a:pt x="1614" y="2533"/>
                    <a:pt x="2080" y="1966"/>
                    <a:pt x="2080" y="1267"/>
                  </a:cubicBezTo>
                  <a:cubicBezTo>
                    <a:pt x="2080" y="568"/>
                    <a:pt x="1614" y="0"/>
                    <a:pt x="10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32"/>
            <p:cNvSpPr/>
            <p:nvPr/>
          </p:nvSpPr>
          <p:spPr>
            <a:xfrm>
              <a:off x="2515225" y="3158900"/>
              <a:ext cx="772550" cy="529325"/>
            </a:xfrm>
            <a:custGeom>
              <a:avLst/>
              <a:gdLst/>
              <a:ahLst/>
              <a:cxnLst/>
              <a:rect l="l" t="t" r="r" b="b"/>
              <a:pathLst>
                <a:path w="30902" h="21173" extrusionOk="0">
                  <a:moveTo>
                    <a:pt x="4936" y="0"/>
                  </a:moveTo>
                  <a:cubicBezTo>
                    <a:pt x="2759" y="0"/>
                    <a:pt x="928" y="896"/>
                    <a:pt x="612" y="3524"/>
                  </a:cubicBezTo>
                  <a:cubicBezTo>
                    <a:pt x="1" y="8627"/>
                    <a:pt x="5512" y="10056"/>
                    <a:pt x="5512" y="10056"/>
                  </a:cubicBezTo>
                  <a:cubicBezTo>
                    <a:pt x="5512" y="14154"/>
                    <a:pt x="5905" y="18738"/>
                    <a:pt x="6145" y="21173"/>
                  </a:cubicBezTo>
                  <a:cubicBezTo>
                    <a:pt x="6486" y="21155"/>
                    <a:pt x="6830" y="21135"/>
                    <a:pt x="7172" y="21119"/>
                  </a:cubicBezTo>
                  <a:lnTo>
                    <a:pt x="7350" y="10464"/>
                  </a:lnTo>
                  <a:cubicBezTo>
                    <a:pt x="9225" y="11305"/>
                    <a:pt x="11021" y="11631"/>
                    <a:pt x="12699" y="11631"/>
                  </a:cubicBezTo>
                  <a:cubicBezTo>
                    <a:pt x="18422" y="11631"/>
                    <a:pt x="22774" y="7845"/>
                    <a:pt x="24208" y="7845"/>
                  </a:cubicBezTo>
                  <a:cubicBezTo>
                    <a:pt x="24598" y="7845"/>
                    <a:pt x="24772" y="8124"/>
                    <a:pt x="24702" y="8831"/>
                  </a:cubicBezTo>
                  <a:cubicBezTo>
                    <a:pt x="24294" y="12914"/>
                    <a:pt x="27559" y="15977"/>
                    <a:pt x="27559" y="15977"/>
                  </a:cubicBezTo>
                  <a:lnTo>
                    <a:pt x="27311" y="20690"/>
                  </a:lnTo>
                  <a:cubicBezTo>
                    <a:pt x="27867" y="20690"/>
                    <a:pt x="28423" y="20692"/>
                    <a:pt x="28978" y="20693"/>
                  </a:cubicBezTo>
                  <a:cubicBezTo>
                    <a:pt x="29735" y="16955"/>
                    <a:pt x="30902" y="10491"/>
                    <a:pt x="30619" y="7402"/>
                  </a:cubicBezTo>
                  <a:cubicBezTo>
                    <a:pt x="30339" y="4314"/>
                    <a:pt x="28611" y="3832"/>
                    <a:pt x="27558" y="3832"/>
                  </a:cubicBezTo>
                  <a:cubicBezTo>
                    <a:pt x="27080" y="3832"/>
                    <a:pt x="26741" y="3931"/>
                    <a:pt x="26741" y="3931"/>
                  </a:cubicBezTo>
                  <a:cubicBezTo>
                    <a:pt x="26118" y="1982"/>
                    <a:pt x="24183" y="1463"/>
                    <a:pt x="21837" y="1463"/>
                  </a:cubicBezTo>
                  <a:cubicBezTo>
                    <a:pt x="19160" y="1463"/>
                    <a:pt x="15947" y="2139"/>
                    <a:pt x="13534" y="2139"/>
                  </a:cubicBezTo>
                  <a:cubicBezTo>
                    <a:pt x="12525" y="2139"/>
                    <a:pt x="11656" y="2021"/>
                    <a:pt x="11024" y="1686"/>
                  </a:cubicBezTo>
                  <a:cubicBezTo>
                    <a:pt x="9341" y="795"/>
                    <a:pt x="6985" y="0"/>
                    <a:pt x="4936" y="0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cxnSp>
        <p:nvCxnSpPr>
          <p:cNvPr id="513" name="Google Shape;513;p32"/>
          <p:cNvCxnSpPr>
            <a:endCxn id="474" idx="0"/>
          </p:cNvCxnSpPr>
          <p:nvPr/>
        </p:nvCxnSpPr>
        <p:spPr>
          <a:xfrm>
            <a:off x="9110841" y="1429957"/>
            <a:ext cx="0" cy="1484400"/>
          </a:xfrm>
          <a:prstGeom prst="straightConnector1">
            <a:avLst/>
          </a:prstGeom>
          <a:noFill/>
          <a:ln w="28575" cap="rnd" cmpd="sng">
            <a:solidFill>
              <a:schemeClr val="lt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74" name="Google Shape;474;p32"/>
          <p:cNvSpPr/>
          <p:nvPr/>
        </p:nvSpPr>
        <p:spPr>
          <a:xfrm>
            <a:off x="8534841" y="2914357"/>
            <a:ext cx="1152000" cy="1152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5" name="Google Shape;475;p32"/>
          <p:cNvSpPr/>
          <p:nvPr/>
        </p:nvSpPr>
        <p:spPr>
          <a:xfrm>
            <a:off x="10080016" y="2914357"/>
            <a:ext cx="1152000" cy="1152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2" name="Google Shape;472;p32"/>
          <p:cNvSpPr/>
          <p:nvPr/>
        </p:nvSpPr>
        <p:spPr>
          <a:xfrm>
            <a:off x="9307443" y="4982151"/>
            <a:ext cx="1152000" cy="1152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14" name="Google Shape;514;p32"/>
          <p:cNvGrpSpPr/>
          <p:nvPr/>
        </p:nvGrpSpPr>
        <p:grpSpPr>
          <a:xfrm>
            <a:off x="10214555" y="3029077"/>
            <a:ext cx="882892" cy="922307"/>
            <a:chOff x="403400" y="933975"/>
            <a:chExt cx="1572475" cy="1642675"/>
          </a:xfrm>
        </p:grpSpPr>
        <p:sp>
          <p:nvSpPr>
            <p:cNvPr id="515" name="Google Shape;515;p32"/>
            <p:cNvSpPr/>
            <p:nvPr/>
          </p:nvSpPr>
          <p:spPr>
            <a:xfrm>
              <a:off x="417475" y="1719400"/>
              <a:ext cx="1547425" cy="857250"/>
            </a:xfrm>
            <a:custGeom>
              <a:avLst/>
              <a:gdLst/>
              <a:ahLst/>
              <a:cxnLst/>
              <a:rect l="l" t="t" r="r" b="b"/>
              <a:pathLst>
                <a:path w="61897" h="34290" extrusionOk="0">
                  <a:moveTo>
                    <a:pt x="25486" y="1"/>
                  </a:moveTo>
                  <a:lnTo>
                    <a:pt x="25486" y="1"/>
                  </a:lnTo>
                  <a:cubicBezTo>
                    <a:pt x="25486" y="1"/>
                    <a:pt x="26548" y="8042"/>
                    <a:pt x="23210" y="10469"/>
                  </a:cubicBezTo>
                  <a:cubicBezTo>
                    <a:pt x="20611" y="12360"/>
                    <a:pt x="5763" y="15476"/>
                    <a:pt x="3337" y="21999"/>
                  </a:cubicBezTo>
                  <a:cubicBezTo>
                    <a:pt x="909" y="28523"/>
                    <a:pt x="0" y="34290"/>
                    <a:pt x="0" y="34290"/>
                  </a:cubicBezTo>
                  <a:lnTo>
                    <a:pt x="61897" y="34290"/>
                  </a:lnTo>
                  <a:cubicBezTo>
                    <a:pt x="61897" y="34290"/>
                    <a:pt x="60985" y="28523"/>
                    <a:pt x="58557" y="21999"/>
                  </a:cubicBezTo>
                  <a:cubicBezTo>
                    <a:pt x="56130" y="15476"/>
                    <a:pt x="41284" y="12359"/>
                    <a:pt x="38684" y="10469"/>
                  </a:cubicBezTo>
                  <a:cubicBezTo>
                    <a:pt x="35347" y="8042"/>
                    <a:pt x="36408" y="1"/>
                    <a:pt x="36408" y="1"/>
                  </a:cubicBezTo>
                  <a:lnTo>
                    <a:pt x="36408" y="1"/>
                  </a:lnTo>
                  <a:lnTo>
                    <a:pt x="30946" y="145"/>
                  </a:lnTo>
                  <a:lnTo>
                    <a:pt x="25486" y="1"/>
                  </a:ln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32"/>
            <p:cNvSpPr/>
            <p:nvPr/>
          </p:nvSpPr>
          <p:spPr>
            <a:xfrm>
              <a:off x="403400" y="2119450"/>
              <a:ext cx="1572475" cy="457200"/>
            </a:xfrm>
            <a:custGeom>
              <a:avLst/>
              <a:gdLst/>
              <a:ahLst/>
              <a:cxnLst/>
              <a:rect l="l" t="t" r="r" b="b"/>
              <a:pathLst>
                <a:path w="62899" h="18288" extrusionOk="0">
                  <a:moveTo>
                    <a:pt x="9876" y="0"/>
                  </a:moveTo>
                  <a:cubicBezTo>
                    <a:pt x="8299" y="828"/>
                    <a:pt x="6847" y="1751"/>
                    <a:pt x="5691" y="2781"/>
                  </a:cubicBezTo>
                  <a:cubicBezTo>
                    <a:pt x="5618" y="2845"/>
                    <a:pt x="5549" y="2912"/>
                    <a:pt x="5479" y="2976"/>
                  </a:cubicBezTo>
                  <a:cubicBezTo>
                    <a:pt x="5418" y="3033"/>
                    <a:pt x="5358" y="3090"/>
                    <a:pt x="5295" y="3148"/>
                  </a:cubicBezTo>
                  <a:cubicBezTo>
                    <a:pt x="5197" y="3245"/>
                    <a:pt x="5104" y="3340"/>
                    <a:pt x="5009" y="3438"/>
                  </a:cubicBezTo>
                  <a:cubicBezTo>
                    <a:pt x="4911" y="3538"/>
                    <a:pt x="4818" y="3645"/>
                    <a:pt x="4723" y="3750"/>
                  </a:cubicBezTo>
                  <a:cubicBezTo>
                    <a:pt x="4639" y="3851"/>
                    <a:pt x="4557" y="3947"/>
                    <a:pt x="4480" y="4049"/>
                  </a:cubicBezTo>
                  <a:cubicBezTo>
                    <a:pt x="4381" y="4168"/>
                    <a:pt x="4292" y="4285"/>
                    <a:pt x="4205" y="4404"/>
                  </a:cubicBezTo>
                  <a:cubicBezTo>
                    <a:pt x="4205" y="4409"/>
                    <a:pt x="4202" y="4409"/>
                    <a:pt x="4202" y="4412"/>
                  </a:cubicBezTo>
                  <a:cubicBezTo>
                    <a:pt x="3859" y="4890"/>
                    <a:pt x="3586" y="5392"/>
                    <a:pt x="3390" y="5909"/>
                  </a:cubicBezTo>
                  <a:cubicBezTo>
                    <a:pt x="924" y="12478"/>
                    <a:pt x="1" y="18288"/>
                    <a:pt x="1" y="18288"/>
                  </a:cubicBezTo>
                  <a:lnTo>
                    <a:pt x="62899" y="18288"/>
                  </a:lnTo>
                  <a:cubicBezTo>
                    <a:pt x="62899" y="18288"/>
                    <a:pt x="61971" y="12478"/>
                    <a:pt x="59506" y="5909"/>
                  </a:cubicBezTo>
                  <a:cubicBezTo>
                    <a:pt x="59311" y="5393"/>
                    <a:pt x="59039" y="4890"/>
                    <a:pt x="58695" y="4412"/>
                  </a:cubicBezTo>
                  <a:cubicBezTo>
                    <a:pt x="58695" y="4409"/>
                    <a:pt x="58690" y="4409"/>
                    <a:pt x="58690" y="4404"/>
                  </a:cubicBezTo>
                  <a:cubicBezTo>
                    <a:pt x="58605" y="4285"/>
                    <a:pt x="58514" y="4168"/>
                    <a:pt x="58417" y="4049"/>
                  </a:cubicBezTo>
                  <a:cubicBezTo>
                    <a:pt x="58340" y="3946"/>
                    <a:pt x="58259" y="3848"/>
                    <a:pt x="58172" y="3750"/>
                  </a:cubicBezTo>
                  <a:cubicBezTo>
                    <a:pt x="58079" y="3645"/>
                    <a:pt x="57984" y="3538"/>
                    <a:pt x="57886" y="3438"/>
                  </a:cubicBezTo>
                  <a:cubicBezTo>
                    <a:pt x="57793" y="3338"/>
                    <a:pt x="57698" y="3245"/>
                    <a:pt x="57601" y="3148"/>
                  </a:cubicBezTo>
                  <a:cubicBezTo>
                    <a:pt x="57539" y="3090"/>
                    <a:pt x="57479" y="3033"/>
                    <a:pt x="57417" y="2976"/>
                  </a:cubicBezTo>
                  <a:cubicBezTo>
                    <a:pt x="57348" y="2913"/>
                    <a:pt x="57277" y="2847"/>
                    <a:pt x="57205" y="2781"/>
                  </a:cubicBezTo>
                  <a:cubicBezTo>
                    <a:pt x="56049" y="1751"/>
                    <a:pt x="54598" y="828"/>
                    <a:pt x="53021" y="0"/>
                  </a:cubicBezTo>
                  <a:cubicBezTo>
                    <a:pt x="51473" y="1046"/>
                    <a:pt x="49738" y="1981"/>
                    <a:pt x="47856" y="2781"/>
                  </a:cubicBezTo>
                  <a:cubicBezTo>
                    <a:pt x="46373" y="3415"/>
                    <a:pt x="44798" y="3961"/>
                    <a:pt x="43140" y="4415"/>
                  </a:cubicBezTo>
                  <a:cubicBezTo>
                    <a:pt x="39555" y="5399"/>
                    <a:pt x="35601" y="5945"/>
                    <a:pt x="31448" y="5945"/>
                  </a:cubicBezTo>
                  <a:cubicBezTo>
                    <a:pt x="27296" y="5945"/>
                    <a:pt x="23342" y="5399"/>
                    <a:pt x="19757" y="4415"/>
                  </a:cubicBezTo>
                  <a:cubicBezTo>
                    <a:pt x="18099" y="3961"/>
                    <a:pt x="16522" y="3414"/>
                    <a:pt x="15040" y="2781"/>
                  </a:cubicBezTo>
                  <a:cubicBezTo>
                    <a:pt x="13159" y="1981"/>
                    <a:pt x="11424" y="1045"/>
                    <a:pt x="98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32"/>
            <p:cNvSpPr/>
            <p:nvPr/>
          </p:nvSpPr>
          <p:spPr>
            <a:xfrm>
              <a:off x="465025" y="2292075"/>
              <a:ext cx="1449125" cy="40825"/>
            </a:xfrm>
            <a:custGeom>
              <a:avLst/>
              <a:gdLst/>
              <a:ahLst/>
              <a:cxnLst/>
              <a:rect l="l" t="t" r="r" b="b"/>
              <a:pathLst>
                <a:path w="57965" h="1633" extrusionOk="0">
                  <a:moveTo>
                    <a:pt x="560" y="0"/>
                  </a:moveTo>
                  <a:cubicBezTo>
                    <a:pt x="360" y="555"/>
                    <a:pt x="175" y="1097"/>
                    <a:pt x="1" y="1632"/>
                  </a:cubicBezTo>
                  <a:lnTo>
                    <a:pt x="57964" y="1632"/>
                  </a:lnTo>
                  <a:cubicBezTo>
                    <a:pt x="57788" y="1099"/>
                    <a:pt x="57605" y="556"/>
                    <a:pt x="574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32"/>
            <p:cNvSpPr/>
            <p:nvPr/>
          </p:nvSpPr>
          <p:spPr>
            <a:xfrm>
              <a:off x="434525" y="2395375"/>
              <a:ext cx="1510125" cy="40825"/>
            </a:xfrm>
            <a:custGeom>
              <a:avLst/>
              <a:gdLst/>
              <a:ahLst/>
              <a:cxnLst/>
              <a:rect l="l" t="t" r="r" b="b"/>
              <a:pathLst>
                <a:path w="60405" h="1633" extrusionOk="0">
                  <a:moveTo>
                    <a:pt x="450" y="0"/>
                  </a:moveTo>
                  <a:cubicBezTo>
                    <a:pt x="286" y="567"/>
                    <a:pt x="136" y="1114"/>
                    <a:pt x="0" y="1632"/>
                  </a:cubicBezTo>
                  <a:lnTo>
                    <a:pt x="60405" y="1632"/>
                  </a:lnTo>
                  <a:cubicBezTo>
                    <a:pt x="60270" y="1114"/>
                    <a:pt x="60119" y="567"/>
                    <a:pt x="59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32"/>
            <p:cNvSpPr/>
            <p:nvPr/>
          </p:nvSpPr>
          <p:spPr>
            <a:xfrm>
              <a:off x="508425" y="2188875"/>
              <a:ext cx="388900" cy="40850"/>
            </a:xfrm>
            <a:custGeom>
              <a:avLst/>
              <a:gdLst/>
              <a:ahLst/>
              <a:cxnLst/>
              <a:rect l="l" t="t" r="r" b="b"/>
              <a:pathLst>
                <a:path w="15556" h="1634" extrusionOk="0">
                  <a:moveTo>
                    <a:pt x="10839" y="1"/>
                  </a:moveTo>
                  <a:lnTo>
                    <a:pt x="10839" y="2"/>
                  </a:lnTo>
                  <a:lnTo>
                    <a:pt x="1490" y="2"/>
                  </a:lnTo>
                  <a:cubicBezTo>
                    <a:pt x="1417" y="67"/>
                    <a:pt x="1348" y="132"/>
                    <a:pt x="1278" y="198"/>
                  </a:cubicBezTo>
                  <a:cubicBezTo>
                    <a:pt x="1217" y="255"/>
                    <a:pt x="1157" y="312"/>
                    <a:pt x="1094" y="369"/>
                  </a:cubicBezTo>
                  <a:cubicBezTo>
                    <a:pt x="996" y="467"/>
                    <a:pt x="903" y="560"/>
                    <a:pt x="808" y="658"/>
                  </a:cubicBezTo>
                  <a:cubicBezTo>
                    <a:pt x="710" y="760"/>
                    <a:pt x="617" y="867"/>
                    <a:pt x="522" y="972"/>
                  </a:cubicBezTo>
                  <a:cubicBezTo>
                    <a:pt x="438" y="1071"/>
                    <a:pt x="356" y="1169"/>
                    <a:pt x="279" y="1271"/>
                  </a:cubicBezTo>
                  <a:cubicBezTo>
                    <a:pt x="180" y="1390"/>
                    <a:pt x="91" y="1507"/>
                    <a:pt x="4" y="1626"/>
                  </a:cubicBezTo>
                  <a:cubicBezTo>
                    <a:pt x="4" y="1630"/>
                    <a:pt x="1" y="1630"/>
                    <a:pt x="1" y="1633"/>
                  </a:cubicBezTo>
                  <a:lnTo>
                    <a:pt x="15556" y="1633"/>
                  </a:lnTo>
                  <a:cubicBezTo>
                    <a:pt x="13898" y="1181"/>
                    <a:pt x="12321" y="634"/>
                    <a:pt x="108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32"/>
            <p:cNvSpPr/>
            <p:nvPr/>
          </p:nvSpPr>
          <p:spPr>
            <a:xfrm>
              <a:off x="1481875" y="2188925"/>
              <a:ext cx="388900" cy="40825"/>
            </a:xfrm>
            <a:custGeom>
              <a:avLst/>
              <a:gdLst/>
              <a:ahLst/>
              <a:cxnLst/>
              <a:rect l="l" t="t" r="r" b="b"/>
              <a:pathLst>
                <a:path w="15556" h="1633" extrusionOk="0">
                  <a:moveTo>
                    <a:pt x="4717" y="0"/>
                  </a:moveTo>
                  <a:cubicBezTo>
                    <a:pt x="3234" y="633"/>
                    <a:pt x="1659" y="1180"/>
                    <a:pt x="1" y="1633"/>
                  </a:cubicBezTo>
                  <a:lnTo>
                    <a:pt x="15556" y="1633"/>
                  </a:lnTo>
                  <a:cubicBezTo>
                    <a:pt x="15556" y="1628"/>
                    <a:pt x="15550" y="1628"/>
                    <a:pt x="15551" y="1624"/>
                  </a:cubicBezTo>
                  <a:cubicBezTo>
                    <a:pt x="15466" y="1505"/>
                    <a:pt x="15375" y="1388"/>
                    <a:pt x="15278" y="1269"/>
                  </a:cubicBezTo>
                  <a:cubicBezTo>
                    <a:pt x="15201" y="1165"/>
                    <a:pt x="15120" y="1067"/>
                    <a:pt x="15033" y="970"/>
                  </a:cubicBezTo>
                  <a:cubicBezTo>
                    <a:pt x="14940" y="865"/>
                    <a:pt x="14845" y="758"/>
                    <a:pt x="14747" y="656"/>
                  </a:cubicBezTo>
                  <a:cubicBezTo>
                    <a:pt x="14654" y="558"/>
                    <a:pt x="14559" y="465"/>
                    <a:pt x="14462" y="367"/>
                  </a:cubicBezTo>
                  <a:cubicBezTo>
                    <a:pt x="14400" y="310"/>
                    <a:pt x="14340" y="253"/>
                    <a:pt x="14278" y="196"/>
                  </a:cubicBezTo>
                  <a:cubicBezTo>
                    <a:pt x="14209" y="133"/>
                    <a:pt x="14138" y="66"/>
                    <a:pt x="140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32"/>
            <p:cNvSpPr/>
            <p:nvPr/>
          </p:nvSpPr>
          <p:spPr>
            <a:xfrm>
              <a:off x="410325" y="2498550"/>
              <a:ext cx="1558600" cy="40825"/>
            </a:xfrm>
            <a:custGeom>
              <a:avLst/>
              <a:gdLst/>
              <a:ahLst/>
              <a:cxnLst/>
              <a:rect l="l" t="t" r="r" b="b"/>
              <a:pathLst>
                <a:path w="62344" h="1633" extrusionOk="0">
                  <a:moveTo>
                    <a:pt x="351" y="0"/>
                  </a:moveTo>
                  <a:cubicBezTo>
                    <a:pt x="208" y="627"/>
                    <a:pt x="91" y="1176"/>
                    <a:pt x="0" y="1633"/>
                  </a:cubicBezTo>
                  <a:lnTo>
                    <a:pt x="62344" y="1633"/>
                  </a:lnTo>
                  <a:cubicBezTo>
                    <a:pt x="62251" y="1177"/>
                    <a:pt x="62132" y="630"/>
                    <a:pt x="619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32"/>
            <p:cNvSpPr/>
            <p:nvPr/>
          </p:nvSpPr>
          <p:spPr>
            <a:xfrm>
              <a:off x="1203775" y="1426850"/>
              <a:ext cx="374300" cy="357250"/>
            </a:xfrm>
            <a:custGeom>
              <a:avLst/>
              <a:gdLst/>
              <a:ahLst/>
              <a:cxnLst/>
              <a:rect l="l" t="t" r="r" b="b"/>
              <a:pathLst>
                <a:path w="14972" h="14290" extrusionOk="0">
                  <a:moveTo>
                    <a:pt x="7214" y="0"/>
                  </a:moveTo>
                  <a:lnTo>
                    <a:pt x="408" y="12657"/>
                  </a:lnTo>
                  <a:lnTo>
                    <a:pt x="1" y="13203"/>
                  </a:lnTo>
                  <a:lnTo>
                    <a:pt x="1770" y="14290"/>
                  </a:lnTo>
                  <a:cubicBezTo>
                    <a:pt x="1770" y="14290"/>
                    <a:pt x="10071" y="14017"/>
                    <a:pt x="12521" y="8710"/>
                  </a:cubicBezTo>
                  <a:cubicBezTo>
                    <a:pt x="14971" y="3403"/>
                    <a:pt x="7214" y="0"/>
                    <a:pt x="7214" y="0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32"/>
            <p:cNvSpPr/>
            <p:nvPr/>
          </p:nvSpPr>
          <p:spPr>
            <a:xfrm>
              <a:off x="758125" y="984125"/>
              <a:ext cx="445675" cy="789875"/>
            </a:xfrm>
            <a:custGeom>
              <a:avLst/>
              <a:gdLst/>
              <a:ahLst/>
              <a:cxnLst/>
              <a:rect l="l" t="t" r="r" b="b"/>
              <a:pathLst>
                <a:path w="17827" h="31595" extrusionOk="0">
                  <a:moveTo>
                    <a:pt x="11623" y="0"/>
                  </a:moveTo>
                  <a:cubicBezTo>
                    <a:pt x="9362" y="0"/>
                    <a:pt x="6083" y="993"/>
                    <a:pt x="3946" y="6008"/>
                  </a:cubicBezTo>
                  <a:cubicBezTo>
                    <a:pt x="408" y="14308"/>
                    <a:pt x="1" y="25738"/>
                    <a:pt x="6396" y="30501"/>
                  </a:cubicBezTo>
                  <a:lnTo>
                    <a:pt x="6124" y="28596"/>
                  </a:lnTo>
                  <a:lnTo>
                    <a:pt x="6124" y="28596"/>
                  </a:lnTo>
                  <a:cubicBezTo>
                    <a:pt x="6124" y="28596"/>
                    <a:pt x="7687" y="31594"/>
                    <a:pt x="12473" y="31594"/>
                  </a:cubicBezTo>
                  <a:cubicBezTo>
                    <a:pt x="12578" y="31594"/>
                    <a:pt x="12684" y="31593"/>
                    <a:pt x="12792" y="31590"/>
                  </a:cubicBezTo>
                  <a:cubicBezTo>
                    <a:pt x="17827" y="31454"/>
                    <a:pt x="14152" y="427"/>
                    <a:pt x="14152" y="427"/>
                  </a:cubicBezTo>
                  <a:cubicBezTo>
                    <a:pt x="14152" y="427"/>
                    <a:pt x="13106" y="0"/>
                    <a:pt x="11623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32"/>
            <p:cNvSpPr/>
            <p:nvPr/>
          </p:nvSpPr>
          <p:spPr>
            <a:xfrm>
              <a:off x="830500" y="1352375"/>
              <a:ext cx="160475" cy="183775"/>
            </a:xfrm>
            <a:custGeom>
              <a:avLst/>
              <a:gdLst/>
              <a:ahLst/>
              <a:cxnLst/>
              <a:rect l="l" t="t" r="r" b="b"/>
              <a:pathLst>
                <a:path w="6419" h="7351" extrusionOk="0">
                  <a:moveTo>
                    <a:pt x="3092" y="0"/>
                  </a:moveTo>
                  <a:cubicBezTo>
                    <a:pt x="2713" y="0"/>
                    <a:pt x="2431" y="87"/>
                    <a:pt x="2365" y="110"/>
                  </a:cubicBezTo>
                  <a:cubicBezTo>
                    <a:pt x="2159" y="134"/>
                    <a:pt x="1" y="454"/>
                    <a:pt x="373" y="3305"/>
                  </a:cubicBezTo>
                  <a:cubicBezTo>
                    <a:pt x="705" y="5841"/>
                    <a:pt x="2043" y="7351"/>
                    <a:pt x="3428" y="7351"/>
                  </a:cubicBezTo>
                  <a:cubicBezTo>
                    <a:pt x="3610" y="7351"/>
                    <a:pt x="3792" y="7325"/>
                    <a:pt x="3973" y="7272"/>
                  </a:cubicBezTo>
                  <a:cubicBezTo>
                    <a:pt x="5578" y="7016"/>
                    <a:pt x="6419" y="4901"/>
                    <a:pt x="5530" y="2146"/>
                  </a:cubicBezTo>
                  <a:cubicBezTo>
                    <a:pt x="4945" y="335"/>
                    <a:pt x="3833" y="0"/>
                    <a:pt x="3092" y="0"/>
                  </a:cubicBezTo>
                  <a:close/>
                </a:path>
              </a:pathLst>
            </a:custGeom>
            <a:solidFill>
              <a:srgbClr val="CC88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32"/>
            <p:cNvSpPr/>
            <p:nvPr/>
          </p:nvSpPr>
          <p:spPr>
            <a:xfrm>
              <a:off x="896450" y="1016625"/>
              <a:ext cx="607250" cy="770150"/>
            </a:xfrm>
            <a:custGeom>
              <a:avLst/>
              <a:gdLst/>
              <a:ahLst/>
              <a:cxnLst/>
              <a:rect l="l" t="t" r="r" b="b"/>
              <a:pathLst>
                <a:path w="24290" h="30806" extrusionOk="0">
                  <a:moveTo>
                    <a:pt x="11365" y="1"/>
                  </a:moveTo>
                  <a:cubicBezTo>
                    <a:pt x="8930" y="1"/>
                    <a:pt x="2015" y="922"/>
                    <a:pt x="1072" y="11272"/>
                  </a:cubicBezTo>
                  <a:cubicBezTo>
                    <a:pt x="1" y="23024"/>
                    <a:pt x="5070" y="30806"/>
                    <a:pt x="11612" y="30806"/>
                  </a:cubicBezTo>
                  <a:cubicBezTo>
                    <a:pt x="11789" y="30806"/>
                    <a:pt x="11966" y="30800"/>
                    <a:pt x="12145" y="30789"/>
                  </a:cubicBezTo>
                  <a:cubicBezTo>
                    <a:pt x="12324" y="30800"/>
                    <a:pt x="12501" y="30806"/>
                    <a:pt x="12678" y="30806"/>
                  </a:cubicBezTo>
                  <a:cubicBezTo>
                    <a:pt x="19221" y="30806"/>
                    <a:pt x="24289" y="23024"/>
                    <a:pt x="23219" y="11272"/>
                  </a:cubicBezTo>
                  <a:cubicBezTo>
                    <a:pt x="22275" y="922"/>
                    <a:pt x="15360" y="1"/>
                    <a:pt x="12925" y="1"/>
                  </a:cubicBezTo>
                  <a:cubicBezTo>
                    <a:pt x="12537" y="1"/>
                    <a:pt x="12263" y="24"/>
                    <a:pt x="12145" y="36"/>
                  </a:cubicBezTo>
                  <a:cubicBezTo>
                    <a:pt x="12027" y="24"/>
                    <a:pt x="11753" y="1"/>
                    <a:pt x="11365" y="1"/>
                  </a:cubicBez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32"/>
            <p:cNvSpPr/>
            <p:nvPr/>
          </p:nvSpPr>
          <p:spPr>
            <a:xfrm>
              <a:off x="1101375" y="1601975"/>
              <a:ext cx="196925" cy="39750"/>
            </a:xfrm>
            <a:custGeom>
              <a:avLst/>
              <a:gdLst/>
              <a:ahLst/>
              <a:cxnLst/>
              <a:rect l="l" t="t" r="r" b="b"/>
              <a:pathLst>
                <a:path w="7877" h="1590" extrusionOk="0">
                  <a:moveTo>
                    <a:pt x="1" y="1"/>
                  </a:moveTo>
                  <a:cubicBezTo>
                    <a:pt x="1" y="1"/>
                    <a:pt x="99" y="89"/>
                    <a:pt x="270" y="244"/>
                  </a:cubicBezTo>
                  <a:cubicBezTo>
                    <a:pt x="356" y="324"/>
                    <a:pt x="462" y="416"/>
                    <a:pt x="598" y="506"/>
                  </a:cubicBezTo>
                  <a:cubicBezTo>
                    <a:pt x="730" y="600"/>
                    <a:pt x="876" y="715"/>
                    <a:pt x="1055" y="806"/>
                  </a:cubicBezTo>
                  <a:cubicBezTo>
                    <a:pt x="1227" y="909"/>
                    <a:pt x="1417" y="1015"/>
                    <a:pt x="1633" y="1101"/>
                  </a:cubicBezTo>
                  <a:cubicBezTo>
                    <a:pt x="1842" y="1203"/>
                    <a:pt x="2075" y="1278"/>
                    <a:pt x="2317" y="1355"/>
                  </a:cubicBezTo>
                  <a:cubicBezTo>
                    <a:pt x="2564" y="1414"/>
                    <a:pt x="2815" y="1496"/>
                    <a:pt x="3082" y="1520"/>
                  </a:cubicBezTo>
                  <a:cubicBezTo>
                    <a:pt x="3345" y="1564"/>
                    <a:pt x="3617" y="1577"/>
                    <a:pt x="3888" y="1589"/>
                  </a:cubicBezTo>
                  <a:cubicBezTo>
                    <a:pt x="4160" y="1580"/>
                    <a:pt x="4430" y="1579"/>
                    <a:pt x="4696" y="1541"/>
                  </a:cubicBezTo>
                  <a:cubicBezTo>
                    <a:pt x="4963" y="1520"/>
                    <a:pt x="5217" y="1454"/>
                    <a:pt x="5465" y="1405"/>
                  </a:cubicBezTo>
                  <a:cubicBezTo>
                    <a:pt x="5707" y="1337"/>
                    <a:pt x="5944" y="1274"/>
                    <a:pt x="6157" y="1187"/>
                  </a:cubicBezTo>
                  <a:cubicBezTo>
                    <a:pt x="6375" y="1108"/>
                    <a:pt x="6575" y="1023"/>
                    <a:pt x="6753" y="931"/>
                  </a:cubicBezTo>
                  <a:cubicBezTo>
                    <a:pt x="6936" y="848"/>
                    <a:pt x="7095" y="754"/>
                    <a:pt x="7234" y="670"/>
                  </a:cubicBezTo>
                  <a:cubicBezTo>
                    <a:pt x="7376" y="588"/>
                    <a:pt x="7494" y="512"/>
                    <a:pt x="7585" y="443"/>
                  </a:cubicBezTo>
                  <a:cubicBezTo>
                    <a:pt x="7770" y="304"/>
                    <a:pt x="7877" y="226"/>
                    <a:pt x="7877" y="226"/>
                  </a:cubicBezTo>
                  <a:lnTo>
                    <a:pt x="7877" y="226"/>
                  </a:lnTo>
                  <a:cubicBezTo>
                    <a:pt x="7877" y="226"/>
                    <a:pt x="7752" y="273"/>
                    <a:pt x="7537" y="354"/>
                  </a:cubicBezTo>
                  <a:cubicBezTo>
                    <a:pt x="7319" y="441"/>
                    <a:pt x="7016" y="548"/>
                    <a:pt x="6646" y="661"/>
                  </a:cubicBezTo>
                  <a:cubicBezTo>
                    <a:pt x="6463" y="721"/>
                    <a:pt x="6260" y="772"/>
                    <a:pt x="6046" y="826"/>
                  </a:cubicBezTo>
                  <a:cubicBezTo>
                    <a:pt x="5836" y="886"/>
                    <a:pt x="5606" y="915"/>
                    <a:pt x="5374" y="967"/>
                  </a:cubicBezTo>
                  <a:cubicBezTo>
                    <a:pt x="5140" y="1000"/>
                    <a:pt x="4896" y="1036"/>
                    <a:pt x="4648" y="1053"/>
                  </a:cubicBezTo>
                  <a:cubicBezTo>
                    <a:pt x="4400" y="1083"/>
                    <a:pt x="4149" y="1077"/>
                    <a:pt x="3897" y="1081"/>
                  </a:cubicBezTo>
                  <a:cubicBezTo>
                    <a:pt x="3646" y="1074"/>
                    <a:pt x="3393" y="1068"/>
                    <a:pt x="3148" y="1032"/>
                  </a:cubicBezTo>
                  <a:cubicBezTo>
                    <a:pt x="2900" y="1012"/>
                    <a:pt x="2661" y="961"/>
                    <a:pt x="2428" y="919"/>
                  </a:cubicBezTo>
                  <a:cubicBezTo>
                    <a:pt x="2201" y="859"/>
                    <a:pt x="1973" y="818"/>
                    <a:pt x="1767" y="745"/>
                  </a:cubicBezTo>
                  <a:cubicBezTo>
                    <a:pt x="1557" y="683"/>
                    <a:pt x="1363" y="611"/>
                    <a:pt x="1182" y="542"/>
                  </a:cubicBezTo>
                  <a:cubicBezTo>
                    <a:pt x="1000" y="479"/>
                    <a:pt x="841" y="399"/>
                    <a:pt x="695" y="337"/>
                  </a:cubicBezTo>
                  <a:cubicBezTo>
                    <a:pt x="551" y="274"/>
                    <a:pt x="425" y="216"/>
                    <a:pt x="326" y="160"/>
                  </a:cubicBezTo>
                  <a:cubicBezTo>
                    <a:pt x="120" y="5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32"/>
            <p:cNvSpPr/>
            <p:nvPr/>
          </p:nvSpPr>
          <p:spPr>
            <a:xfrm>
              <a:off x="1040475" y="933975"/>
              <a:ext cx="607975" cy="836550"/>
            </a:xfrm>
            <a:custGeom>
              <a:avLst/>
              <a:gdLst/>
              <a:ahLst/>
              <a:cxnLst/>
              <a:rect l="l" t="t" r="r" b="b"/>
              <a:pathLst>
                <a:path w="24319" h="33462" extrusionOk="0">
                  <a:moveTo>
                    <a:pt x="7318" y="0"/>
                  </a:moveTo>
                  <a:cubicBezTo>
                    <a:pt x="3612" y="0"/>
                    <a:pt x="403" y="1692"/>
                    <a:pt x="1" y="6652"/>
                  </a:cubicBezTo>
                  <a:cubicBezTo>
                    <a:pt x="1" y="6652"/>
                    <a:pt x="545" y="13456"/>
                    <a:pt x="7758" y="14137"/>
                  </a:cubicBezTo>
                  <a:cubicBezTo>
                    <a:pt x="7758" y="14137"/>
                    <a:pt x="5987" y="13049"/>
                    <a:pt x="5308" y="11552"/>
                  </a:cubicBezTo>
                  <a:lnTo>
                    <a:pt x="5308" y="11552"/>
                  </a:lnTo>
                  <a:cubicBezTo>
                    <a:pt x="5308" y="11552"/>
                    <a:pt x="7486" y="12912"/>
                    <a:pt x="10615" y="13321"/>
                  </a:cubicBezTo>
                  <a:lnTo>
                    <a:pt x="9936" y="11281"/>
                  </a:lnTo>
                  <a:lnTo>
                    <a:pt x="9936" y="11281"/>
                  </a:lnTo>
                  <a:cubicBezTo>
                    <a:pt x="9936" y="11282"/>
                    <a:pt x="14971" y="13458"/>
                    <a:pt x="14697" y="18902"/>
                  </a:cubicBezTo>
                  <a:cubicBezTo>
                    <a:pt x="14697" y="18902"/>
                    <a:pt x="16194" y="17403"/>
                    <a:pt x="16194" y="15499"/>
                  </a:cubicBezTo>
                  <a:lnTo>
                    <a:pt x="16194" y="15499"/>
                  </a:lnTo>
                  <a:cubicBezTo>
                    <a:pt x="16194" y="15500"/>
                    <a:pt x="17693" y="25842"/>
                    <a:pt x="13883" y="33462"/>
                  </a:cubicBezTo>
                  <a:cubicBezTo>
                    <a:pt x="13883" y="33462"/>
                    <a:pt x="17012" y="32509"/>
                    <a:pt x="19053" y="29652"/>
                  </a:cubicBezTo>
                  <a:lnTo>
                    <a:pt x="19053" y="29652"/>
                  </a:lnTo>
                  <a:lnTo>
                    <a:pt x="17693" y="32374"/>
                  </a:lnTo>
                  <a:cubicBezTo>
                    <a:pt x="17693" y="32374"/>
                    <a:pt x="21368" y="30334"/>
                    <a:pt x="22455" y="26522"/>
                  </a:cubicBezTo>
                  <a:cubicBezTo>
                    <a:pt x="23543" y="22712"/>
                    <a:pt x="24318" y="8813"/>
                    <a:pt x="17828" y="3661"/>
                  </a:cubicBezTo>
                  <a:cubicBezTo>
                    <a:pt x="15480" y="1795"/>
                    <a:pt x="11135" y="0"/>
                    <a:pt x="7318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32"/>
            <p:cNvSpPr/>
            <p:nvPr/>
          </p:nvSpPr>
          <p:spPr>
            <a:xfrm>
              <a:off x="1489175" y="1396750"/>
              <a:ext cx="68075" cy="156750"/>
            </a:xfrm>
            <a:custGeom>
              <a:avLst/>
              <a:gdLst/>
              <a:ahLst/>
              <a:cxnLst/>
              <a:rect l="l" t="t" r="r" b="b"/>
              <a:pathLst>
                <a:path w="2723" h="6270" extrusionOk="0">
                  <a:moveTo>
                    <a:pt x="1279" y="0"/>
                  </a:moveTo>
                  <a:cubicBezTo>
                    <a:pt x="995" y="1792"/>
                    <a:pt x="701" y="4033"/>
                    <a:pt x="0" y="6269"/>
                  </a:cubicBezTo>
                  <a:cubicBezTo>
                    <a:pt x="1541" y="5597"/>
                    <a:pt x="2701" y="4066"/>
                    <a:pt x="2715" y="2085"/>
                  </a:cubicBezTo>
                  <a:cubicBezTo>
                    <a:pt x="2722" y="845"/>
                    <a:pt x="2039" y="266"/>
                    <a:pt x="1279" y="0"/>
                  </a:cubicBezTo>
                  <a:close/>
                </a:path>
              </a:pathLst>
            </a:custGeom>
            <a:solidFill>
              <a:srgbClr val="CC88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32"/>
            <p:cNvSpPr/>
            <p:nvPr/>
          </p:nvSpPr>
          <p:spPr>
            <a:xfrm>
              <a:off x="853350" y="1028775"/>
              <a:ext cx="302600" cy="472950"/>
            </a:xfrm>
            <a:custGeom>
              <a:avLst/>
              <a:gdLst/>
              <a:ahLst/>
              <a:cxnLst/>
              <a:rect l="l" t="t" r="r" b="b"/>
              <a:pathLst>
                <a:path w="12104" h="18918" extrusionOk="0">
                  <a:moveTo>
                    <a:pt x="7713" y="0"/>
                  </a:moveTo>
                  <a:cubicBezTo>
                    <a:pt x="7654" y="0"/>
                    <a:pt x="7621" y="1"/>
                    <a:pt x="7621" y="1"/>
                  </a:cubicBezTo>
                  <a:cubicBezTo>
                    <a:pt x="7621" y="1"/>
                    <a:pt x="2450" y="275"/>
                    <a:pt x="817" y="10753"/>
                  </a:cubicBezTo>
                  <a:cubicBezTo>
                    <a:pt x="817" y="10753"/>
                    <a:pt x="0" y="17013"/>
                    <a:pt x="2994" y="18917"/>
                  </a:cubicBezTo>
                  <a:cubicBezTo>
                    <a:pt x="2994" y="18917"/>
                    <a:pt x="2450" y="5854"/>
                    <a:pt x="7486" y="2859"/>
                  </a:cubicBezTo>
                  <a:cubicBezTo>
                    <a:pt x="12103" y="114"/>
                    <a:pt x="8365" y="0"/>
                    <a:pt x="7713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32"/>
            <p:cNvSpPr/>
            <p:nvPr/>
          </p:nvSpPr>
          <p:spPr>
            <a:xfrm>
              <a:off x="958400" y="1297900"/>
              <a:ext cx="143925" cy="78150"/>
            </a:xfrm>
            <a:custGeom>
              <a:avLst/>
              <a:gdLst/>
              <a:ahLst/>
              <a:cxnLst/>
              <a:rect l="l" t="t" r="r" b="b"/>
              <a:pathLst>
                <a:path w="5757" h="3126" extrusionOk="0">
                  <a:moveTo>
                    <a:pt x="4508" y="1"/>
                  </a:moveTo>
                  <a:cubicBezTo>
                    <a:pt x="4004" y="1"/>
                    <a:pt x="3266" y="220"/>
                    <a:pt x="2164" y="799"/>
                  </a:cubicBezTo>
                  <a:cubicBezTo>
                    <a:pt x="1" y="1936"/>
                    <a:pt x="1023" y="2845"/>
                    <a:pt x="1023" y="2845"/>
                  </a:cubicBezTo>
                  <a:cubicBezTo>
                    <a:pt x="1226" y="3036"/>
                    <a:pt x="1486" y="3125"/>
                    <a:pt x="1806" y="3125"/>
                  </a:cubicBezTo>
                  <a:cubicBezTo>
                    <a:pt x="2361" y="3125"/>
                    <a:pt x="3098" y="2857"/>
                    <a:pt x="4032" y="2389"/>
                  </a:cubicBezTo>
                  <a:cubicBezTo>
                    <a:pt x="5262" y="1778"/>
                    <a:pt x="5756" y="999"/>
                    <a:pt x="5436" y="482"/>
                  </a:cubicBezTo>
                  <a:cubicBezTo>
                    <a:pt x="5264" y="203"/>
                    <a:pt x="4993" y="1"/>
                    <a:pt x="4508" y="1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32"/>
            <p:cNvSpPr/>
            <p:nvPr/>
          </p:nvSpPr>
          <p:spPr>
            <a:xfrm>
              <a:off x="1035625" y="1424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7" y="1"/>
                    <a:pt x="1" y="569"/>
                    <a:pt x="1" y="1268"/>
                  </a:cubicBezTo>
                  <a:cubicBezTo>
                    <a:pt x="1" y="1967"/>
                    <a:pt x="467" y="2533"/>
                    <a:pt x="1039" y="2533"/>
                  </a:cubicBezTo>
                  <a:cubicBezTo>
                    <a:pt x="1612" y="2533"/>
                    <a:pt x="2078" y="1967"/>
                    <a:pt x="2078" y="1268"/>
                  </a:cubicBezTo>
                  <a:cubicBezTo>
                    <a:pt x="2078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2"/>
            <p:cNvSpPr/>
            <p:nvPr/>
          </p:nvSpPr>
          <p:spPr>
            <a:xfrm>
              <a:off x="1292800" y="1297900"/>
              <a:ext cx="143875" cy="78150"/>
            </a:xfrm>
            <a:custGeom>
              <a:avLst/>
              <a:gdLst/>
              <a:ahLst/>
              <a:cxnLst/>
              <a:rect l="l" t="t" r="r" b="b"/>
              <a:pathLst>
                <a:path w="5755" h="3126" extrusionOk="0">
                  <a:moveTo>
                    <a:pt x="1247" y="1"/>
                  </a:moveTo>
                  <a:cubicBezTo>
                    <a:pt x="762" y="1"/>
                    <a:pt x="491" y="203"/>
                    <a:pt x="319" y="482"/>
                  </a:cubicBezTo>
                  <a:cubicBezTo>
                    <a:pt x="0" y="999"/>
                    <a:pt x="493" y="1778"/>
                    <a:pt x="1723" y="2389"/>
                  </a:cubicBezTo>
                  <a:cubicBezTo>
                    <a:pt x="2658" y="2857"/>
                    <a:pt x="3395" y="3125"/>
                    <a:pt x="3950" y="3125"/>
                  </a:cubicBezTo>
                  <a:cubicBezTo>
                    <a:pt x="4270" y="3125"/>
                    <a:pt x="4530" y="3036"/>
                    <a:pt x="4732" y="2845"/>
                  </a:cubicBezTo>
                  <a:cubicBezTo>
                    <a:pt x="4732" y="2845"/>
                    <a:pt x="5754" y="1936"/>
                    <a:pt x="3593" y="799"/>
                  </a:cubicBezTo>
                  <a:cubicBezTo>
                    <a:pt x="2490" y="220"/>
                    <a:pt x="1752" y="1"/>
                    <a:pt x="1247" y="1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32"/>
            <p:cNvSpPr/>
            <p:nvPr/>
          </p:nvSpPr>
          <p:spPr>
            <a:xfrm>
              <a:off x="1307500" y="1424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6" y="1"/>
                    <a:pt x="0" y="569"/>
                    <a:pt x="0" y="1268"/>
                  </a:cubicBezTo>
                  <a:cubicBezTo>
                    <a:pt x="0" y="1967"/>
                    <a:pt x="466" y="2533"/>
                    <a:pt x="1039" y="2533"/>
                  </a:cubicBezTo>
                  <a:cubicBezTo>
                    <a:pt x="1611" y="2533"/>
                    <a:pt x="2077" y="1967"/>
                    <a:pt x="2077" y="1268"/>
                  </a:cubicBezTo>
                  <a:cubicBezTo>
                    <a:pt x="2077" y="569"/>
                    <a:pt x="1611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34" name="Google Shape;534;p32"/>
          <p:cNvGrpSpPr/>
          <p:nvPr/>
        </p:nvGrpSpPr>
        <p:grpSpPr>
          <a:xfrm>
            <a:off x="8667515" y="3018619"/>
            <a:ext cx="875327" cy="943208"/>
            <a:chOff x="3907450" y="896800"/>
            <a:chExt cx="1559000" cy="1679900"/>
          </a:xfrm>
        </p:grpSpPr>
        <p:sp>
          <p:nvSpPr>
            <p:cNvPr id="535" name="Google Shape;535;p32"/>
            <p:cNvSpPr/>
            <p:nvPr/>
          </p:nvSpPr>
          <p:spPr>
            <a:xfrm>
              <a:off x="4636425" y="896800"/>
              <a:ext cx="680850" cy="1214250"/>
            </a:xfrm>
            <a:custGeom>
              <a:avLst/>
              <a:gdLst/>
              <a:ahLst/>
              <a:cxnLst/>
              <a:rect l="l" t="t" r="r" b="b"/>
              <a:pathLst>
                <a:path w="27234" h="48570" extrusionOk="0">
                  <a:moveTo>
                    <a:pt x="7141" y="1"/>
                  </a:moveTo>
                  <a:cubicBezTo>
                    <a:pt x="3046" y="1"/>
                    <a:pt x="1" y="3513"/>
                    <a:pt x="1" y="3513"/>
                  </a:cubicBezTo>
                  <a:cubicBezTo>
                    <a:pt x="1" y="3513"/>
                    <a:pt x="2044" y="28005"/>
                    <a:pt x="2044" y="28414"/>
                  </a:cubicBezTo>
                  <a:cubicBezTo>
                    <a:pt x="2044" y="28824"/>
                    <a:pt x="5719" y="48147"/>
                    <a:pt x="15652" y="48556"/>
                  </a:cubicBezTo>
                  <a:cubicBezTo>
                    <a:pt x="15875" y="48565"/>
                    <a:pt x="16093" y="48570"/>
                    <a:pt x="16307" y="48570"/>
                  </a:cubicBezTo>
                  <a:cubicBezTo>
                    <a:pt x="25663" y="48570"/>
                    <a:pt x="27233" y="40017"/>
                    <a:pt x="21912" y="35627"/>
                  </a:cubicBezTo>
                  <a:cubicBezTo>
                    <a:pt x="16467" y="31137"/>
                    <a:pt x="16605" y="27192"/>
                    <a:pt x="19190" y="19433"/>
                  </a:cubicBezTo>
                  <a:cubicBezTo>
                    <a:pt x="21776" y="11679"/>
                    <a:pt x="17236" y="5068"/>
                    <a:pt x="11248" y="1258"/>
                  </a:cubicBezTo>
                  <a:cubicBezTo>
                    <a:pt x="9817" y="347"/>
                    <a:pt x="8427" y="1"/>
                    <a:pt x="7141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32"/>
            <p:cNvSpPr/>
            <p:nvPr/>
          </p:nvSpPr>
          <p:spPr>
            <a:xfrm>
              <a:off x="4617800" y="1316025"/>
              <a:ext cx="739900" cy="831675"/>
            </a:xfrm>
            <a:custGeom>
              <a:avLst/>
              <a:gdLst/>
              <a:ahLst/>
              <a:cxnLst/>
              <a:rect l="l" t="t" r="r" b="b"/>
              <a:pathLst>
                <a:path w="29596" h="33267" extrusionOk="0">
                  <a:moveTo>
                    <a:pt x="0" y="1"/>
                  </a:moveTo>
                  <a:cubicBezTo>
                    <a:pt x="0" y="1"/>
                    <a:pt x="1025" y="33267"/>
                    <a:pt x="11788" y="33267"/>
                  </a:cubicBezTo>
                  <a:cubicBezTo>
                    <a:pt x="12351" y="33267"/>
                    <a:pt x="12940" y="33176"/>
                    <a:pt x="13556" y="32985"/>
                  </a:cubicBezTo>
                  <a:cubicBezTo>
                    <a:pt x="29595" y="28016"/>
                    <a:pt x="16493" y="20786"/>
                    <a:pt x="14685" y="13782"/>
                  </a:cubicBezTo>
                  <a:cubicBezTo>
                    <a:pt x="13878" y="10650"/>
                    <a:pt x="15363" y="1"/>
                    <a:pt x="15363" y="1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32"/>
            <p:cNvSpPr/>
            <p:nvPr/>
          </p:nvSpPr>
          <p:spPr>
            <a:xfrm>
              <a:off x="4608075" y="908350"/>
              <a:ext cx="681425" cy="1204500"/>
            </a:xfrm>
            <a:custGeom>
              <a:avLst/>
              <a:gdLst/>
              <a:ahLst/>
              <a:cxnLst/>
              <a:rect l="l" t="t" r="r" b="b"/>
              <a:pathLst>
                <a:path w="27257" h="48180" extrusionOk="0">
                  <a:moveTo>
                    <a:pt x="6945" y="0"/>
                  </a:moveTo>
                  <a:cubicBezTo>
                    <a:pt x="6383" y="0"/>
                    <a:pt x="5844" y="67"/>
                    <a:pt x="5347" y="189"/>
                  </a:cubicBezTo>
                  <a:cubicBezTo>
                    <a:pt x="3988" y="520"/>
                    <a:pt x="2936" y="1163"/>
                    <a:pt x="2154" y="1755"/>
                  </a:cubicBezTo>
                  <a:cubicBezTo>
                    <a:pt x="1368" y="2352"/>
                    <a:pt x="842" y="2924"/>
                    <a:pt x="499" y="3321"/>
                  </a:cubicBezTo>
                  <a:cubicBezTo>
                    <a:pt x="157" y="3721"/>
                    <a:pt x="0" y="3954"/>
                    <a:pt x="0" y="3954"/>
                  </a:cubicBezTo>
                  <a:cubicBezTo>
                    <a:pt x="0" y="3954"/>
                    <a:pt x="169" y="3732"/>
                    <a:pt x="537" y="3350"/>
                  </a:cubicBezTo>
                  <a:cubicBezTo>
                    <a:pt x="899" y="2970"/>
                    <a:pt x="1458" y="2440"/>
                    <a:pt x="2253" y="1880"/>
                  </a:cubicBezTo>
                  <a:cubicBezTo>
                    <a:pt x="3047" y="1330"/>
                    <a:pt x="4101" y="748"/>
                    <a:pt x="5416" y="485"/>
                  </a:cubicBezTo>
                  <a:cubicBezTo>
                    <a:pt x="5813" y="403"/>
                    <a:pt x="6234" y="361"/>
                    <a:pt x="6668" y="361"/>
                  </a:cubicBezTo>
                  <a:cubicBezTo>
                    <a:pt x="7662" y="361"/>
                    <a:pt x="8729" y="584"/>
                    <a:pt x="9759" y="1068"/>
                  </a:cubicBezTo>
                  <a:cubicBezTo>
                    <a:pt x="9949" y="1148"/>
                    <a:pt x="10128" y="1252"/>
                    <a:pt x="10311" y="1351"/>
                  </a:cubicBezTo>
                  <a:cubicBezTo>
                    <a:pt x="10496" y="1444"/>
                    <a:pt x="10669" y="1555"/>
                    <a:pt x="10858" y="1674"/>
                  </a:cubicBezTo>
                  <a:cubicBezTo>
                    <a:pt x="11225" y="1907"/>
                    <a:pt x="11617" y="2131"/>
                    <a:pt x="11975" y="2391"/>
                  </a:cubicBezTo>
                  <a:cubicBezTo>
                    <a:pt x="12708" y="2893"/>
                    <a:pt x="13452" y="3448"/>
                    <a:pt x="14169" y="4071"/>
                  </a:cubicBezTo>
                  <a:cubicBezTo>
                    <a:pt x="15606" y="5310"/>
                    <a:pt x="16965" y="6799"/>
                    <a:pt x="18058" y="8535"/>
                  </a:cubicBezTo>
                  <a:cubicBezTo>
                    <a:pt x="19141" y="10273"/>
                    <a:pt x="19861" y="12315"/>
                    <a:pt x="20025" y="14444"/>
                  </a:cubicBezTo>
                  <a:cubicBezTo>
                    <a:pt x="20066" y="14708"/>
                    <a:pt x="20043" y="14977"/>
                    <a:pt x="20048" y="15245"/>
                  </a:cubicBezTo>
                  <a:lnTo>
                    <a:pt x="20040" y="16049"/>
                  </a:lnTo>
                  <a:lnTo>
                    <a:pt x="19946" y="16850"/>
                  </a:lnTo>
                  <a:cubicBezTo>
                    <a:pt x="19911" y="17118"/>
                    <a:pt x="19898" y="17390"/>
                    <a:pt x="19824" y="17651"/>
                  </a:cubicBezTo>
                  <a:cubicBezTo>
                    <a:pt x="19695" y="18177"/>
                    <a:pt x="19600" y="18705"/>
                    <a:pt x="19439" y="19248"/>
                  </a:cubicBezTo>
                  <a:cubicBezTo>
                    <a:pt x="19290" y="19787"/>
                    <a:pt x="19140" y="20325"/>
                    <a:pt x="19009" y="20877"/>
                  </a:cubicBezTo>
                  <a:cubicBezTo>
                    <a:pt x="18485" y="23068"/>
                    <a:pt x="18052" y="25333"/>
                    <a:pt x="18276" y="27618"/>
                  </a:cubicBezTo>
                  <a:cubicBezTo>
                    <a:pt x="18379" y="28754"/>
                    <a:pt x="18706" y="29877"/>
                    <a:pt x="19235" y="30871"/>
                  </a:cubicBezTo>
                  <a:cubicBezTo>
                    <a:pt x="19761" y="31864"/>
                    <a:pt x="20442" y="32749"/>
                    <a:pt x="21208" y="33502"/>
                  </a:cubicBezTo>
                  <a:cubicBezTo>
                    <a:pt x="21389" y="33704"/>
                    <a:pt x="21602" y="33868"/>
                    <a:pt x="21794" y="34050"/>
                  </a:cubicBezTo>
                  <a:cubicBezTo>
                    <a:pt x="21994" y="34222"/>
                    <a:pt x="22182" y="34412"/>
                    <a:pt x="22393" y="34568"/>
                  </a:cubicBezTo>
                  <a:cubicBezTo>
                    <a:pt x="22800" y="34887"/>
                    <a:pt x="23204" y="35202"/>
                    <a:pt x="23603" y="35515"/>
                  </a:cubicBezTo>
                  <a:cubicBezTo>
                    <a:pt x="24360" y="36115"/>
                    <a:pt x="24994" y="36845"/>
                    <a:pt x="25474" y="37636"/>
                  </a:cubicBezTo>
                  <a:cubicBezTo>
                    <a:pt x="26452" y="39212"/>
                    <a:pt x="26738" y="41070"/>
                    <a:pt x="26377" y="42645"/>
                  </a:cubicBezTo>
                  <a:cubicBezTo>
                    <a:pt x="26018" y="44233"/>
                    <a:pt x="25053" y="45482"/>
                    <a:pt x="23993" y="46283"/>
                  </a:cubicBezTo>
                  <a:cubicBezTo>
                    <a:pt x="22925" y="47096"/>
                    <a:pt x="21793" y="47503"/>
                    <a:pt x="20858" y="47750"/>
                  </a:cubicBezTo>
                  <a:cubicBezTo>
                    <a:pt x="20388" y="47879"/>
                    <a:pt x="19958" y="47944"/>
                    <a:pt x="19585" y="48016"/>
                  </a:cubicBezTo>
                  <a:cubicBezTo>
                    <a:pt x="19209" y="48061"/>
                    <a:pt x="18890" y="48109"/>
                    <a:pt x="18629" y="48129"/>
                  </a:cubicBezTo>
                  <a:cubicBezTo>
                    <a:pt x="18107" y="48163"/>
                    <a:pt x="17826" y="48180"/>
                    <a:pt x="17826" y="48180"/>
                  </a:cubicBezTo>
                  <a:cubicBezTo>
                    <a:pt x="17826" y="48180"/>
                    <a:pt x="18107" y="48175"/>
                    <a:pt x="18630" y="48172"/>
                  </a:cubicBezTo>
                  <a:cubicBezTo>
                    <a:pt x="18893" y="48166"/>
                    <a:pt x="19217" y="48136"/>
                    <a:pt x="19598" y="48112"/>
                  </a:cubicBezTo>
                  <a:cubicBezTo>
                    <a:pt x="19976" y="48061"/>
                    <a:pt x="20415" y="48016"/>
                    <a:pt x="20896" y="47903"/>
                  </a:cubicBezTo>
                  <a:cubicBezTo>
                    <a:pt x="21851" y="47693"/>
                    <a:pt x="23024" y="47327"/>
                    <a:pt x="24172" y="46528"/>
                  </a:cubicBezTo>
                  <a:cubicBezTo>
                    <a:pt x="24740" y="46128"/>
                    <a:pt x="25299" y="45621"/>
                    <a:pt x="25768" y="44987"/>
                  </a:cubicBezTo>
                  <a:cubicBezTo>
                    <a:pt x="26239" y="44354"/>
                    <a:pt x="26609" y="43592"/>
                    <a:pt x="26825" y="42751"/>
                  </a:cubicBezTo>
                  <a:cubicBezTo>
                    <a:pt x="27256" y="41064"/>
                    <a:pt x="26998" y="39056"/>
                    <a:pt x="25986" y="37332"/>
                  </a:cubicBezTo>
                  <a:cubicBezTo>
                    <a:pt x="25490" y="36465"/>
                    <a:pt x="24829" y="35667"/>
                    <a:pt x="24022" y="34990"/>
                  </a:cubicBezTo>
                  <a:cubicBezTo>
                    <a:pt x="23826" y="34830"/>
                    <a:pt x="23627" y="34667"/>
                    <a:pt x="23428" y="34503"/>
                  </a:cubicBezTo>
                  <a:cubicBezTo>
                    <a:pt x="23233" y="34349"/>
                    <a:pt x="23034" y="34191"/>
                    <a:pt x="22837" y="34033"/>
                  </a:cubicBezTo>
                  <a:cubicBezTo>
                    <a:pt x="22635" y="33880"/>
                    <a:pt x="22460" y="33696"/>
                    <a:pt x="22268" y="33529"/>
                  </a:cubicBezTo>
                  <a:cubicBezTo>
                    <a:pt x="22086" y="33354"/>
                    <a:pt x="21882" y="33194"/>
                    <a:pt x="21715" y="33003"/>
                  </a:cubicBezTo>
                  <a:cubicBezTo>
                    <a:pt x="20990" y="32282"/>
                    <a:pt x="20366" y="31449"/>
                    <a:pt x="19890" y="30534"/>
                  </a:cubicBezTo>
                  <a:cubicBezTo>
                    <a:pt x="19412" y="29617"/>
                    <a:pt x="19123" y="28596"/>
                    <a:pt x="19035" y="27538"/>
                  </a:cubicBezTo>
                  <a:cubicBezTo>
                    <a:pt x="18839" y="25421"/>
                    <a:pt x="19269" y="23216"/>
                    <a:pt x="19800" y="21074"/>
                  </a:cubicBezTo>
                  <a:cubicBezTo>
                    <a:pt x="19922" y="20539"/>
                    <a:pt x="20070" y="19998"/>
                    <a:pt x="20213" y="19456"/>
                  </a:cubicBezTo>
                  <a:cubicBezTo>
                    <a:pt x="20366" y="18927"/>
                    <a:pt x="20469" y="18352"/>
                    <a:pt x="20598" y="17796"/>
                  </a:cubicBezTo>
                  <a:cubicBezTo>
                    <a:pt x="20673" y="17519"/>
                    <a:pt x="20685" y="17230"/>
                    <a:pt x="20720" y="16946"/>
                  </a:cubicBezTo>
                  <a:lnTo>
                    <a:pt x="20813" y="16093"/>
                  </a:lnTo>
                  <a:lnTo>
                    <a:pt x="20814" y="15237"/>
                  </a:lnTo>
                  <a:cubicBezTo>
                    <a:pt x="20807" y="14953"/>
                    <a:pt x="20828" y="14668"/>
                    <a:pt x="20783" y="14385"/>
                  </a:cubicBezTo>
                  <a:cubicBezTo>
                    <a:pt x="20590" y="12120"/>
                    <a:pt x="19803" y="9966"/>
                    <a:pt x="18656" y="8160"/>
                  </a:cubicBezTo>
                  <a:cubicBezTo>
                    <a:pt x="17508" y="6344"/>
                    <a:pt x="16050" y="4848"/>
                    <a:pt x="14547" y="3616"/>
                  </a:cubicBezTo>
                  <a:cubicBezTo>
                    <a:pt x="13795" y="2995"/>
                    <a:pt x="13024" y="2448"/>
                    <a:pt x="12250" y="1950"/>
                  </a:cubicBezTo>
                  <a:cubicBezTo>
                    <a:pt x="11871" y="1687"/>
                    <a:pt x="11482" y="1480"/>
                    <a:pt x="11106" y="1255"/>
                  </a:cubicBezTo>
                  <a:cubicBezTo>
                    <a:pt x="10923" y="1148"/>
                    <a:pt x="10729" y="1029"/>
                    <a:pt x="10529" y="933"/>
                  </a:cubicBezTo>
                  <a:cubicBezTo>
                    <a:pt x="10334" y="834"/>
                    <a:pt x="10143" y="730"/>
                    <a:pt x="9941" y="652"/>
                  </a:cubicBezTo>
                  <a:cubicBezTo>
                    <a:pt x="9152" y="309"/>
                    <a:pt x="8341" y="91"/>
                    <a:pt x="7558" y="27"/>
                  </a:cubicBezTo>
                  <a:cubicBezTo>
                    <a:pt x="7351" y="9"/>
                    <a:pt x="7146" y="0"/>
                    <a:pt x="6945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32"/>
            <p:cNvSpPr/>
            <p:nvPr/>
          </p:nvSpPr>
          <p:spPr>
            <a:xfrm>
              <a:off x="3918850" y="1719400"/>
              <a:ext cx="1547475" cy="857250"/>
            </a:xfrm>
            <a:custGeom>
              <a:avLst/>
              <a:gdLst/>
              <a:ahLst/>
              <a:cxnLst/>
              <a:rect l="l" t="t" r="r" b="b"/>
              <a:pathLst>
                <a:path w="61899" h="34290" extrusionOk="0">
                  <a:moveTo>
                    <a:pt x="25487" y="1"/>
                  </a:moveTo>
                  <a:lnTo>
                    <a:pt x="25487" y="1"/>
                  </a:lnTo>
                  <a:cubicBezTo>
                    <a:pt x="25487" y="1"/>
                    <a:pt x="26552" y="8042"/>
                    <a:pt x="23212" y="10469"/>
                  </a:cubicBezTo>
                  <a:cubicBezTo>
                    <a:pt x="20615" y="12360"/>
                    <a:pt x="5766" y="15476"/>
                    <a:pt x="3339" y="21999"/>
                  </a:cubicBezTo>
                  <a:cubicBezTo>
                    <a:pt x="911" y="28523"/>
                    <a:pt x="0" y="34290"/>
                    <a:pt x="0" y="34290"/>
                  </a:cubicBezTo>
                  <a:lnTo>
                    <a:pt x="61899" y="34290"/>
                  </a:lnTo>
                  <a:cubicBezTo>
                    <a:pt x="61899" y="34290"/>
                    <a:pt x="60988" y="28523"/>
                    <a:pt x="58560" y="21999"/>
                  </a:cubicBezTo>
                  <a:cubicBezTo>
                    <a:pt x="56133" y="15476"/>
                    <a:pt x="41287" y="12359"/>
                    <a:pt x="38687" y="10469"/>
                  </a:cubicBezTo>
                  <a:cubicBezTo>
                    <a:pt x="35350" y="8042"/>
                    <a:pt x="36412" y="1"/>
                    <a:pt x="36412" y="1"/>
                  </a:cubicBezTo>
                  <a:lnTo>
                    <a:pt x="36412" y="1"/>
                  </a:lnTo>
                  <a:lnTo>
                    <a:pt x="30950" y="145"/>
                  </a:lnTo>
                  <a:lnTo>
                    <a:pt x="25487" y="1"/>
                  </a:ln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32"/>
            <p:cNvSpPr/>
            <p:nvPr/>
          </p:nvSpPr>
          <p:spPr>
            <a:xfrm>
              <a:off x="3907450" y="2119375"/>
              <a:ext cx="1559000" cy="457200"/>
            </a:xfrm>
            <a:custGeom>
              <a:avLst/>
              <a:gdLst/>
              <a:ahLst/>
              <a:cxnLst/>
              <a:rect l="l" t="t" r="r" b="b"/>
              <a:pathLst>
                <a:path w="62360" h="18288" extrusionOk="0">
                  <a:moveTo>
                    <a:pt x="9796" y="0"/>
                  </a:moveTo>
                  <a:cubicBezTo>
                    <a:pt x="6795" y="1587"/>
                    <a:pt x="4253" y="3523"/>
                    <a:pt x="3365" y="5910"/>
                  </a:cubicBezTo>
                  <a:cubicBezTo>
                    <a:pt x="919" y="12480"/>
                    <a:pt x="2" y="18285"/>
                    <a:pt x="1" y="18288"/>
                  </a:cubicBezTo>
                  <a:lnTo>
                    <a:pt x="62359" y="18288"/>
                  </a:lnTo>
                  <a:cubicBezTo>
                    <a:pt x="62359" y="18288"/>
                    <a:pt x="61442" y="12481"/>
                    <a:pt x="58995" y="5909"/>
                  </a:cubicBezTo>
                  <a:cubicBezTo>
                    <a:pt x="58107" y="3520"/>
                    <a:pt x="55564" y="1587"/>
                    <a:pt x="52562" y="0"/>
                  </a:cubicBezTo>
                  <a:cubicBezTo>
                    <a:pt x="47203" y="3659"/>
                    <a:pt x="39609" y="5945"/>
                    <a:pt x="31180" y="5945"/>
                  </a:cubicBezTo>
                  <a:cubicBezTo>
                    <a:pt x="22750" y="5945"/>
                    <a:pt x="15156" y="3659"/>
                    <a:pt x="9796" y="0"/>
                  </a:cubicBezTo>
                  <a:close/>
                  <a:moveTo>
                    <a:pt x="1" y="18288"/>
                  </a:moveTo>
                  <a:cubicBezTo>
                    <a:pt x="1" y="18288"/>
                    <a:pt x="1" y="18288"/>
                    <a:pt x="1" y="18288"/>
                  </a:cubicBezTo>
                  <a:cubicBezTo>
                    <a:pt x="1" y="18288"/>
                    <a:pt x="1" y="18288"/>
                    <a:pt x="1" y="18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32"/>
            <p:cNvSpPr/>
            <p:nvPr/>
          </p:nvSpPr>
          <p:spPr>
            <a:xfrm>
              <a:off x="4035775" y="2191150"/>
              <a:ext cx="10250" cy="385500"/>
            </a:xfrm>
            <a:custGeom>
              <a:avLst/>
              <a:gdLst/>
              <a:ahLst/>
              <a:cxnLst/>
              <a:rect l="l" t="t" r="r" b="b"/>
              <a:pathLst>
                <a:path w="410" h="15420" extrusionOk="0">
                  <a:moveTo>
                    <a:pt x="410" y="0"/>
                  </a:moveTo>
                  <a:cubicBezTo>
                    <a:pt x="270" y="135"/>
                    <a:pt x="132" y="265"/>
                    <a:pt x="1" y="400"/>
                  </a:cubicBezTo>
                  <a:lnTo>
                    <a:pt x="1" y="15420"/>
                  </a:lnTo>
                  <a:lnTo>
                    <a:pt x="410" y="15420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32"/>
            <p:cNvSpPr/>
            <p:nvPr/>
          </p:nvSpPr>
          <p:spPr>
            <a:xfrm>
              <a:off x="4348800" y="2214875"/>
              <a:ext cx="10225" cy="361775"/>
            </a:xfrm>
            <a:custGeom>
              <a:avLst/>
              <a:gdLst/>
              <a:ahLst/>
              <a:cxnLst/>
              <a:rect l="l" t="t" r="r" b="b"/>
              <a:pathLst>
                <a:path w="409" h="14471" extrusionOk="0">
                  <a:moveTo>
                    <a:pt x="0" y="1"/>
                  </a:moveTo>
                  <a:lnTo>
                    <a:pt x="0" y="14471"/>
                  </a:lnTo>
                  <a:lnTo>
                    <a:pt x="409" y="14471"/>
                  </a:lnTo>
                  <a:lnTo>
                    <a:pt x="409" y="136"/>
                  </a:lnTo>
                  <a:cubicBezTo>
                    <a:pt x="269" y="97"/>
                    <a:pt x="135" y="52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32"/>
            <p:cNvSpPr/>
            <p:nvPr/>
          </p:nvSpPr>
          <p:spPr>
            <a:xfrm>
              <a:off x="4197025" y="2147425"/>
              <a:ext cx="10250" cy="429225"/>
            </a:xfrm>
            <a:custGeom>
              <a:avLst/>
              <a:gdLst/>
              <a:ahLst/>
              <a:cxnLst/>
              <a:rect l="l" t="t" r="r" b="b"/>
              <a:pathLst>
                <a:path w="410" h="17169" extrusionOk="0">
                  <a:moveTo>
                    <a:pt x="0" y="1"/>
                  </a:moveTo>
                  <a:lnTo>
                    <a:pt x="0" y="17169"/>
                  </a:lnTo>
                  <a:lnTo>
                    <a:pt x="409" y="17169"/>
                  </a:lnTo>
                  <a:lnTo>
                    <a:pt x="409" y="231"/>
                  </a:lnTo>
                  <a:cubicBezTo>
                    <a:pt x="269" y="157"/>
                    <a:pt x="134" y="8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32"/>
            <p:cNvSpPr/>
            <p:nvPr/>
          </p:nvSpPr>
          <p:spPr>
            <a:xfrm>
              <a:off x="5002025" y="2219125"/>
              <a:ext cx="10200" cy="357575"/>
            </a:xfrm>
            <a:custGeom>
              <a:avLst/>
              <a:gdLst/>
              <a:ahLst/>
              <a:cxnLst/>
              <a:rect l="l" t="t" r="r" b="b"/>
              <a:pathLst>
                <a:path w="408" h="14303" extrusionOk="0">
                  <a:moveTo>
                    <a:pt x="407" y="1"/>
                  </a:moveTo>
                  <a:cubicBezTo>
                    <a:pt x="272" y="46"/>
                    <a:pt x="137" y="89"/>
                    <a:pt x="0" y="129"/>
                  </a:cubicBezTo>
                  <a:lnTo>
                    <a:pt x="0" y="14302"/>
                  </a:lnTo>
                  <a:lnTo>
                    <a:pt x="407" y="14302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32"/>
            <p:cNvSpPr/>
            <p:nvPr/>
          </p:nvSpPr>
          <p:spPr>
            <a:xfrm>
              <a:off x="5315025" y="2180100"/>
              <a:ext cx="10200" cy="396550"/>
            </a:xfrm>
            <a:custGeom>
              <a:avLst/>
              <a:gdLst/>
              <a:ahLst/>
              <a:cxnLst/>
              <a:rect l="l" t="t" r="r" b="b"/>
              <a:pathLst>
                <a:path w="408" h="15862" extrusionOk="0">
                  <a:moveTo>
                    <a:pt x="0" y="0"/>
                  </a:moveTo>
                  <a:lnTo>
                    <a:pt x="0" y="15862"/>
                  </a:lnTo>
                  <a:lnTo>
                    <a:pt x="408" y="15862"/>
                  </a:lnTo>
                  <a:lnTo>
                    <a:pt x="408" y="352"/>
                  </a:lnTo>
                  <a:cubicBezTo>
                    <a:pt x="279" y="233"/>
                    <a:pt x="143" y="11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32"/>
            <p:cNvSpPr/>
            <p:nvPr/>
          </p:nvSpPr>
          <p:spPr>
            <a:xfrm>
              <a:off x="5163250" y="2149425"/>
              <a:ext cx="10250" cy="427275"/>
            </a:xfrm>
            <a:custGeom>
              <a:avLst/>
              <a:gdLst/>
              <a:ahLst/>
              <a:cxnLst/>
              <a:rect l="l" t="t" r="r" b="b"/>
              <a:pathLst>
                <a:path w="410" h="17091" extrusionOk="0">
                  <a:moveTo>
                    <a:pt x="410" y="1"/>
                  </a:moveTo>
                  <a:cubicBezTo>
                    <a:pt x="274" y="74"/>
                    <a:pt x="140" y="151"/>
                    <a:pt x="1" y="229"/>
                  </a:cubicBezTo>
                  <a:lnTo>
                    <a:pt x="1" y="17090"/>
                  </a:lnTo>
                  <a:lnTo>
                    <a:pt x="410" y="17090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2"/>
            <p:cNvSpPr/>
            <p:nvPr/>
          </p:nvSpPr>
          <p:spPr>
            <a:xfrm>
              <a:off x="4525700" y="2256475"/>
              <a:ext cx="10200" cy="320175"/>
            </a:xfrm>
            <a:custGeom>
              <a:avLst/>
              <a:gdLst/>
              <a:ahLst/>
              <a:cxnLst/>
              <a:rect l="l" t="t" r="r" b="b"/>
              <a:pathLst>
                <a:path w="408" h="12807" extrusionOk="0">
                  <a:moveTo>
                    <a:pt x="1" y="1"/>
                  </a:moveTo>
                  <a:lnTo>
                    <a:pt x="1" y="12807"/>
                  </a:lnTo>
                  <a:lnTo>
                    <a:pt x="408" y="12807"/>
                  </a:lnTo>
                  <a:lnTo>
                    <a:pt x="408" y="56"/>
                  </a:lnTo>
                  <a:cubicBezTo>
                    <a:pt x="273" y="41"/>
                    <a:pt x="134" y="25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32"/>
            <p:cNvSpPr/>
            <p:nvPr/>
          </p:nvSpPr>
          <p:spPr>
            <a:xfrm>
              <a:off x="4838700" y="2256375"/>
              <a:ext cx="10225" cy="320325"/>
            </a:xfrm>
            <a:custGeom>
              <a:avLst/>
              <a:gdLst/>
              <a:ahLst/>
              <a:cxnLst/>
              <a:rect l="l" t="t" r="r" b="b"/>
              <a:pathLst>
                <a:path w="409" h="12813" extrusionOk="0">
                  <a:moveTo>
                    <a:pt x="408" y="0"/>
                  </a:moveTo>
                  <a:cubicBezTo>
                    <a:pt x="273" y="24"/>
                    <a:pt x="139" y="39"/>
                    <a:pt x="1" y="59"/>
                  </a:cubicBezTo>
                  <a:lnTo>
                    <a:pt x="1" y="12812"/>
                  </a:lnTo>
                  <a:lnTo>
                    <a:pt x="408" y="12812"/>
                  </a:lnTo>
                  <a:lnTo>
                    <a:pt x="4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2"/>
            <p:cNvSpPr/>
            <p:nvPr/>
          </p:nvSpPr>
          <p:spPr>
            <a:xfrm>
              <a:off x="4686950" y="2267875"/>
              <a:ext cx="10200" cy="308775"/>
            </a:xfrm>
            <a:custGeom>
              <a:avLst/>
              <a:gdLst/>
              <a:ahLst/>
              <a:cxnLst/>
              <a:rect l="l" t="t" r="r" b="b"/>
              <a:pathLst>
                <a:path w="408" h="12351" extrusionOk="0">
                  <a:moveTo>
                    <a:pt x="407" y="0"/>
                  </a:moveTo>
                  <a:cubicBezTo>
                    <a:pt x="272" y="5"/>
                    <a:pt x="134" y="5"/>
                    <a:pt x="0" y="5"/>
                  </a:cubicBezTo>
                  <a:lnTo>
                    <a:pt x="0" y="12351"/>
                  </a:lnTo>
                  <a:lnTo>
                    <a:pt x="407" y="12351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2"/>
            <p:cNvSpPr/>
            <p:nvPr/>
          </p:nvSpPr>
          <p:spPr>
            <a:xfrm>
              <a:off x="4899725" y="1352375"/>
              <a:ext cx="160400" cy="183775"/>
            </a:xfrm>
            <a:custGeom>
              <a:avLst/>
              <a:gdLst/>
              <a:ahLst/>
              <a:cxnLst/>
              <a:rect l="l" t="t" r="r" b="b"/>
              <a:pathLst>
                <a:path w="6416" h="7351" extrusionOk="0">
                  <a:moveTo>
                    <a:pt x="3326" y="0"/>
                  </a:moveTo>
                  <a:cubicBezTo>
                    <a:pt x="2584" y="0"/>
                    <a:pt x="1471" y="335"/>
                    <a:pt x="886" y="2146"/>
                  </a:cubicBezTo>
                  <a:cubicBezTo>
                    <a:pt x="1" y="4901"/>
                    <a:pt x="838" y="7016"/>
                    <a:pt x="2445" y="7272"/>
                  </a:cubicBezTo>
                  <a:cubicBezTo>
                    <a:pt x="2626" y="7325"/>
                    <a:pt x="2808" y="7351"/>
                    <a:pt x="2989" y="7351"/>
                  </a:cubicBezTo>
                  <a:cubicBezTo>
                    <a:pt x="4373" y="7351"/>
                    <a:pt x="5712" y="5841"/>
                    <a:pt x="6045" y="3305"/>
                  </a:cubicBezTo>
                  <a:cubicBezTo>
                    <a:pt x="6416" y="454"/>
                    <a:pt x="4257" y="134"/>
                    <a:pt x="4053" y="110"/>
                  </a:cubicBezTo>
                  <a:cubicBezTo>
                    <a:pt x="3987" y="87"/>
                    <a:pt x="3705" y="0"/>
                    <a:pt x="3326" y="0"/>
                  </a:cubicBez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2"/>
            <p:cNvSpPr/>
            <p:nvPr/>
          </p:nvSpPr>
          <p:spPr>
            <a:xfrm>
              <a:off x="4331950" y="1352375"/>
              <a:ext cx="160400" cy="183775"/>
            </a:xfrm>
            <a:custGeom>
              <a:avLst/>
              <a:gdLst/>
              <a:ahLst/>
              <a:cxnLst/>
              <a:rect l="l" t="t" r="r" b="b"/>
              <a:pathLst>
                <a:path w="6416" h="7351" extrusionOk="0">
                  <a:moveTo>
                    <a:pt x="3091" y="0"/>
                  </a:moveTo>
                  <a:cubicBezTo>
                    <a:pt x="2712" y="0"/>
                    <a:pt x="2430" y="87"/>
                    <a:pt x="2364" y="110"/>
                  </a:cubicBezTo>
                  <a:cubicBezTo>
                    <a:pt x="2159" y="134"/>
                    <a:pt x="1" y="454"/>
                    <a:pt x="372" y="3305"/>
                  </a:cubicBezTo>
                  <a:cubicBezTo>
                    <a:pt x="704" y="5841"/>
                    <a:pt x="2042" y="7351"/>
                    <a:pt x="3427" y="7351"/>
                  </a:cubicBezTo>
                  <a:cubicBezTo>
                    <a:pt x="3609" y="7351"/>
                    <a:pt x="3791" y="7325"/>
                    <a:pt x="3972" y="7272"/>
                  </a:cubicBezTo>
                  <a:cubicBezTo>
                    <a:pt x="5577" y="7016"/>
                    <a:pt x="6416" y="4901"/>
                    <a:pt x="5529" y="2146"/>
                  </a:cubicBezTo>
                  <a:cubicBezTo>
                    <a:pt x="4945" y="335"/>
                    <a:pt x="3833" y="0"/>
                    <a:pt x="3091" y="0"/>
                  </a:cubicBez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2"/>
            <p:cNvSpPr/>
            <p:nvPr/>
          </p:nvSpPr>
          <p:spPr>
            <a:xfrm>
              <a:off x="4397875" y="1016625"/>
              <a:ext cx="607250" cy="770150"/>
            </a:xfrm>
            <a:custGeom>
              <a:avLst/>
              <a:gdLst/>
              <a:ahLst/>
              <a:cxnLst/>
              <a:rect l="l" t="t" r="r" b="b"/>
              <a:pathLst>
                <a:path w="24290" h="30806" extrusionOk="0">
                  <a:moveTo>
                    <a:pt x="11366" y="1"/>
                  </a:moveTo>
                  <a:cubicBezTo>
                    <a:pt x="8931" y="1"/>
                    <a:pt x="2016" y="922"/>
                    <a:pt x="1072" y="11272"/>
                  </a:cubicBezTo>
                  <a:cubicBezTo>
                    <a:pt x="1" y="23024"/>
                    <a:pt x="5068" y="30806"/>
                    <a:pt x="11613" y="30806"/>
                  </a:cubicBezTo>
                  <a:cubicBezTo>
                    <a:pt x="11790" y="30806"/>
                    <a:pt x="11968" y="30800"/>
                    <a:pt x="12146" y="30789"/>
                  </a:cubicBezTo>
                  <a:cubicBezTo>
                    <a:pt x="12325" y="30800"/>
                    <a:pt x="12503" y="30806"/>
                    <a:pt x="12679" y="30806"/>
                  </a:cubicBezTo>
                  <a:cubicBezTo>
                    <a:pt x="19221" y="30806"/>
                    <a:pt x="24289" y="23024"/>
                    <a:pt x="23219" y="11272"/>
                  </a:cubicBezTo>
                  <a:cubicBezTo>
                    <a:pt x="22277" y="922"/>
                    <a:pt x="15360" y="1"/>
                    <a:pt x="12926" y="1"/>
                  </a:cubicBezTo>
                  <a:cubicBezTo>
                    <a:pt x="12538" y="1"/>
                    <a:pt x="12264" y="24"/>
                    <a:pt x="12146" y="36"/>
                  </a:cubicBezTo>
                  <a:cubicBezTo>
                    <a:pt x="12028" y="24"/>
                    <a:pt x="11754" y="1"/>
                    <a:pt x="11366" y="1"/>
                  </a:cubicBez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32"/>
            <p:cNvSpPr/>
            <p:nvPr/>
          </p:nvSpPr>
          <p:spPr>
            <a:xfrm>
              <a:off x="4612700" y="1604225"/>
              <a:ext cx="175950" cy="34075"/>
            </a:xfrm>
            <a:custGeom>
              <a:avLst/>
              <a:gdLst/>
              <a:ahLst/>
              <a:cxnLst/>
              <a:rect l="l" t="t" r="r" b="b"/>
              <a:pathLst>
                <a:path w="7038" h="1363" extrusionOk="0">
                  <a:moveTo>
                    <a:pt x="7037" y="1"/>
                  </a:moveTo>
                  <a:cubicBezTo>
                    <a:pt x="7037" y="1"/>
                    <a:pt x="6925" y="40"/>
                    <a:pt x="6738" y="121"/>
                  </a:cubicBezTo>
                  <a:cubicBezTo>
                    <a:pt x="6549" y="193"/>
                    <a:pt x="6284" y="338"/>
                    <a:pt x="5952" y="431"/>
                  </a:cubicBezTo>
                  <a:cubicBezTo>
                    <a:pt x="5787" y="482"/>
                    <a:pt x="5609" y="536"/>
                    <a:pt x="5428" y="601"/>
                  </a:cubicBezTo>
                  <a:cubicBezTo>
                    <a:pt x="5249" y="676"/>
                    <a:pt x="5035" y="685"/>
                    <a:pt x="4832" y="742"/>
                  </a:cubicBezTo>
                  <a:cubicBezTo>
                    <a:pt x="4623" y="787"/>
                    <a:pt x="4413" y="841"/>
                    <a:pt x="4189" y="850"/>
                  </a:cubicBezTo>
                  <a:cubicBezTo>
                    <a:pt x="3968" y="870"/>
                    <a:pt x="3744" y="900"/>
                    <a:pt x="3520" y="910"/>
                  </a:cubicBezTo>
                  <a:cubicBezTo>
                    <a:pt x="3295" y="904"/>
                    <a:pt x="3071" y="897"/>
                    <a:pt x="2850" y="889"/>
                  </a:cubicBezTo>
                  <a:cubicBezTo>
                    <a:pt x="2838" y="890"/>
                    <a:pt x="2827" y="890"/>
                    <a:pt x="2815" y="890"/>
                  </a:cubicBezTo>
                  <a:cubicBezTo>
                    <a:pt x="2604" y="890"/>
                    <a:pt x="2404" y="828"/>
                    <a:pt x="2205" y="805"/>
                  </a:cubicBezTo>
                  <a:cubicBezTo>
                    <a:pt x="1999" y="766"/>
                    <a:pt x="1790" y="752"/>
                    <a:pt x="1608" y="682"/>
                  </a:cubicBezTo>
                  <a:cubicBezTo>
                    <a:pt x="1422" y="622"/>
                    <a:pt x="1243" y="571"/>
                    <a:pt x="1078" y="524"/>
                  </a:cubicBezTo>
                  <a:cubicBezTo>
                    <a:pt x="906" y="483"/>
                    <a:pt x="770" y="408"/>
                    <a:pt x="639" y="356"/>
                  </a:cubicBezTo>
                  <a:cubicBezTo>
                    <a:pt x="508" y="300"/>
                    <a:pt x="395" y="249"/>
                    <a:pt x="302" y="210"/>
                  </a:cubicBezTo>
                  <a:cubicBezTo>
                    <a:pt x="113" y="129"/>
                    <a:pt x="0" y="88"/>
                    <a:pt x="0" y="88"/>
                  </a:cubicBezTo>
                  <a:lnTo>
                    <a:pt x="0" y="88"/>
                  </a:lnTo>
                  <a:cubicBezTo>
                    <a:pt x="0" y="88"/>
                    <a:pt x="90" y="163"/>
                    <a:pt x="256" y="285"/>
                  </a:cubicBezTo>
                  <a:cubicBezTo>
                    <a:pt x="338" y="345"/>
                    <a:pt x="440" y="420"/>
                    <a:pt x="558" y="504"/>
                  </a:cubicBezTo>
                  <a:cubicBezTo>
                    <a:pt x="676" y="587"/>
                    <a:pt x="804" y="698"/>
                    <a:pt x="971" y="761"/>
                  </a:cubicBezTo>
                  <a:cubicBezTo>
                    <a:pt x="1132" y="837"/>
                    <a:pt x="1309" y="919"/>
                    <a:pt x="1499" y="1002"/>
                  </a:cubicBezTo>
                  <a:cubicBezTo>
                    <a:pt x="1683" y="1100"/>
                    <a:pt x="1898" y="1143"/>
                    <a:pt x="2119" y="1196"/>
                  </a:cubicBezTo>
                  <a:cubicBezTo>
                    <a:pt x="2229" y="1220"/>
                    <a:pt x="2340" y="1248"/>
                    <a:pt x="2455" y="1276"/>
                  </a:cubicBezTo>
                  <a:lnTo>
                    <a:pt x="2629" y="1315"/>
                  </a:lnTo>
                  <a:lnTo>
                    <a:pt x="2806" y="1324"/>
                  </a:lnTo>
                  <a:cubicBezTo>
                    <a:pt x="3045" y="1337"/>
                    <a:pt x="3287" y="1351"/>
                    <a:pt x="3531" y="1363"/>
                  </a:cubicBezTo>
                  <a:cubicBezTo>
                    <a:pt x="3771" y="1345"/>
                    <a:pt x="4012" y="1309"/>
                    <a:pt x="4248" y="1283"/>
                  </a:cubicBezTo>
                  <a:cubicBezTo>
                    <a:pt x="4488" y="1270"/>
                    <a:pt x="4708" y="1187"/>
                    <a:pt x="4926" y="1127"/>
                  </a:cubicBezTo>
                  <a:cubicBezTo>
                    <a:pt x="5140" y="1058"/>
                    <a:pt x="5354" y="1015"/>
                    <a:pt x="5540" y="916"/>
                  </a:cubicBezTo>
                  <a:cubicBezTo>
                    <a:pt x="5728" y="829"/>
                    <a:pt x="5906" y="743"/>
                    <a:pt x="6065" y="662"/>
                  </a:cubicBezTo>
                  <a:cubicBezTo>
                    <a:pt x="6230" y="589"/>
                    <a:pt x="6361" y="495"/>
                    <a:pt x="6477" y="411"/>
                  </a:cubicBezTo>
                  <a:cubicBezTo>
                    <a:pt x="6592" y="329"/>
                    <a:pt x="6695" y="256"/>
                    <a:pt x="6779" y="196"/>
                  </a:cubicBezTo>
                  <a:cubicBezTo>
                    <a:pt x="6946" y="76"/>
                    <a:pt x="7037" y="1"/>
                    <a:pt x="7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32"/>
            <p:cNvSpPr/>
            <p:nvPr/>
          </p:nvSpPr>
          <p:spPr>
            <a:xfrm>
              <a:off x="4432350" y="1276900"/>
              <a:ext cx="143925" cy="78150"/>
            </a:xfrm>
            <a:custGeom>
              <a:avLst/>
              <a:gdLst/>
              <a:ahLst/>
              <a:cxnLst/>
              <a:rect l="l" t="t" r="r" b="b"/>
              <a:pathLst>
                <a:path w="5757" h="3126" extrusionOk="0">
                  <a:moveTo>
                    <a:pt x="4510" y="0"/>
                  </a:moveTo>
                  <a:cubicBezTo>
                    <a:pt x="4005" y="0"/>
                    <a:pt x="3267" y="220"/>
                    <a:pt x="2164" y="799"/>
                  </a:cubicBezTo>
                  <a:cubicBezTo>
                    <a:pt x="1" y="1935"/>
                    <a:pt x="1023" y="2845"/>
                    <a:pt x="1023" y="2845"/>
                  </a:cubicBezTo>
                  <a:cubicBezTo>
                    <a:pt x="1226" y="3036"/>
                    <a:pt x="1486" y="3125"/>
                    <a:pt x="1807" y="3125"/>
                  </a:cubicBezTo>
                  <a:cubicBezTo>
                    <a:pt x="2362" y="3125"/>
                    <a:pt x="3099" y="2858"/>
                    <a:pt x="4034" y="2391"/>
                  </a:cubicBezTo>
                  <a:cubicBezTo>
                    <a:pt x="5262" y="1778"/>
                    <a:pt x="5756" y="1000"/>
                    <a:pt x="5436" y="482"/>
                  </a:cubicBezTo>
                  <a:cubicBezTo>
                    <a:pt x="5264" y="203"/>
                    <a:pt x="4995" y="0"/>
                    <a:pt x="4510" y="0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2"/>
            <p:cNvSpPr/>
            <p:nvPr/>
          </p:nvSpPr>
          <p:spPr>
            <a:xfrm>
              <a:off x="4509575" y="1403050"/>
              <a:ext cx="52000" cy="63350"/>
            </a:xfrm>
            <a:custGeom>
              <a:avLst/>
              <a:gdLst/>
              <a:ahLst/>
              <a:cxnLst/>
              <a:rect l="l" t="t" r="r" b="b"/>
              <a:pathLst>
                <a:path w="2080" h="2534" extrusionOk="0">
                  <a:moveTo>
                    <a:pt x="1039" y="1"/>
                  </a:moveTo>
                  <a:cubicBezTo>
                    <a:pt x="467" y="1"/>
                    <a:pt x="1" y="569"/>
                    <a:pt x="1" y="1268"/>
                  </a:cubicBezTo>
                  <a:cubicBezTo>
                    <a:pt x="1" y="1967"/>
                    <a:pt x="467" y="2533"/>
                    <a:pt x="1039" y="2533"/>
                  </a:cubicBezTo>
                  <a:cubicBezTo>
                    <a:pt x="1613" y="2533"/>
                    <a:pt x="2079" y="1967"/>
                    <a:pt x="2079" y="1268"/>
                  </a:cubicBezTo>
                  <a:cubicBezTo>
                    <a:pt x="2079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2"/>
            <p:cNvSpPr/>
            <p:nvPr/>
          </p:nvSpPr>
          <p:spPr>
            <a:xfrm>
              <a:off x="4806950" y="1276900"/>
              <a:ext cx="143900" cy="78150"/>
            </a:xfrm>
            <a:custGeom>
              <a:avLst/>
              <a:gdLst/>
              <a:ahLst/>
              <a:cxnLst/>
              <a:rect l="l" t="t" r="r" b="b"/>
              <a:pathLst>
                <a:path w="5756" h="3126" extrusionOk="0">
                  <a:moveTo>
                    <a:pt x="1247" y="0"/>
                  </a:moveTo>
                  <a:cubicBezTo>
                    <a:pt x="762" y="0"/>
                    <a:pt x="492" y="203"/>
                    <a:pt x="319" y="482"/>
                  </a:cubicBezTo>
                  <a:cubicBezTo>
                    <a:pt x="1" y="1000"/>
                    <a:pt x="494" y="1778"/>
                    <a:pt x="1723" y="2391"/>
                  </a:cubicBezTo>
                  <a:cubicBezTo>
                    <a:pt x="2657" y="2858"/>
                    <a:pt x="3394" y="3125"/>
                    <a:pt x="3950" y="3125"/>
                  </a:cubicBezTo>
                  <a:cubicBezTo>
                    <a:pt x="4271" y="3125"/>
                    <a:pt x="4531" y="3036"/>
                    <a:pt x="4734" y="2845"/>
                  </a:cubicBezTo>
                  <a:cubicBezTo>
                    <a:pt x="4734" y="2845"/>
                    <a:pt x="5756" y="1935"/>
                    <a:pt x="3593" y="799"/>
                  </a:cubicBezTo>
                  <a:cubicBezTo>
                    <a:pt x="2490" y="220"/>
                    <a:pt x="1752" y="0"/>
                    <a:pt x="1247" y="0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2"/>
            <p:cNvSpPr/>
            <p:nvPr/>
          </p:nvSpPr>
          <p:spPr>
            <a:xfrm>
              <a:off x="4821650" y="1403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6" y="1"/>
                    <a:pt x="1" y="569"/>
                    <a:pt x="1" y="1268"/>
                  </a:cubicBezTo>
                  <a:cubicBezTo>
                    <a:pt x="1" y="1967"/>
                    <a:pt x="466" y="2533"/>
                    <a:pt x="1039" y="2533"/>
                  </a:cubicBezTo>
                  <a:cubicBezTo>
                    <a:pt x="1612" y="2533"/>
                    <a:pt x="2078" y="1967"/>
                    <a:pt x="2078" y="1268"/>
                  </a:cubicBezTo>
                  <a:cubicBezTo>
                    <a:pt x="2078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32"/>
            <p:cNvSpPr/>
            <p:nvPr/>
          </p:nvSpPr>
          <p:spPr>
            <a:xfrm>
              <a:off x="4058100" y="919425"/>
              <a:ext cx="666825" cy="1167475"/>
            </a:xfrm>
            <a:custGeom>
              <a:avLst/>
              <a:gdLst/>
              <a:ahLst/>
              <a:cxnLst/>
              <a:rect l="l" t="t" r="r" b="b"/>
              <a:pathLst>
                <a:path w="26673" h="46699" extrusionOk="0">
                  <a:moveTo>
                    <a:pt x="19351" y="1"/>
                  </a:moveTo>
                  <a:cubicBezTo>
                    <a:pt x="12979" y="1"/>
                    <a:pt x="6246" y="9040"/>
                    <a:pt x="8592" y="21106"/>
                  </a:cubicBezTo>
                  <a:cubicBezTo>
                    <a:pt x="10591" y="31387"/>
                    <a:pt x="4901" y="30912"/>
                    <a:pt x="2451" y="36900"/>
                  </a:cubicBezTo>
                  <a:cubicBezTo>
                    <a:pt x="1" y="42888"/>
                    <a:pt x="7349" y="46698"/>
                    <a:pt x="7349" y="46698"/>
                  </a:cubicBezTo>
                  <a:cubicBezTo>
                    <a:pt x="12521" y="44929"/>
                    <a:pt x="15106" y="44385"/>
                    <a:pt x="15106" y="44385"/>
                  </a:cubicBezTo>
                  <a:cubicBezTo>
                    <a:pt x="22500" y="43669"/>
                    <a:pt x="22100" y="34048"/>
                    <a:pt x="17691" y="28054"/>
                  </a:cubicBezTo>
                  <a:cubicBezTo>
                    <a:pt x="14289" y="23429"/>
                    <a:pt x="12521" y="16488"/>
                    <a:pt x="19597" y="13766"/>
                  </a:cubicBezTo>
                  <a:cubicBezTo>
                    <a:pt x="26672" y="11044"/>
                    <a:pt x="25737" y="3924"/>
                    <a:pt x="25737" y="3924"/>
                  </a:cubicBezTo>
                  <a:cubicBezTo>
                    <a:pt x="23965" y="1211"/>
                    <a:pt x="21682" y="1"/>
                    <a:pt x="19351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32"/>
            <p:cNvSpPr/>
            <p:nvPr/>
          </p:nvSpPr>
          <p:spPr>
            <a:xfrm>
              <a:off x="4427900" y="1022075"/>
              <a:ext cx="287475" cy="1020625"/>
            </a:xfrm>
            <a:custGeom>
              <a:avLst/>
              <a:gdLst/>
              <a:ahLst/>
              <a:cxnLst/>
              <a:rect l="l" t="t" r="r" b="b"/>
              <a:pathLst>
                <a:path w="11499" h="40825" extrusionOk="0">
                  <a:moveTo>
                    <a:pt x="11429" y="0"/>
                  </a:moveTo>
                  <a:lnTo>
                    <a:pt x="10371" y="148"/>
                  </a:lnTo>
                  <a:cubicBezTo>
                    <a:pt x="10371" y="148"/>
                    <a:pt x="10377" y="193"/>
                    <a:pt x="10391" y="281"/>
                  </a:cubicBezTo>
                  <a:cubicBezTo>
                    <a:pt x="10401" y="359"/>
                    <a:pt x="10415" y="486"/>
                    <a:pt x="10428" y="659"/>
                  </a:cubicBezTo>
                  <a:cubicBezTo>
                    <a:pt x="10448" y="1001"/>
                    <a:pt x="10476" y="1512"/>
                    <a:pt x="10418" y="2159"/>
                  </a:cubicBezTo>
                  <a:cubicBezTo>
                    <a:pt x="10361" y="2800"/>
                    <a:pt x="10257" y="3591"/>
                    <a:pt x="9962" y="4445"/>
                  </a:cubicBezTo>
                  <a:cubicBezTo>
                    <a:pt x="9675" y="5297"/>
                    <a:pt x="9221" y="6220"/>
                    <a:pt x="8528" y="7090"/>
                  </a:cubicBezTo>
                  <a:cubicBezTo>
                    <a:pt x="7835" y="7962"/>
                    <a:pt x="6868" y="8722"/>
                    <a:pt x="5737" y="9339"/>
                  </a:cubicBezTo>
                  <a:cubicBezTo>
                    <a:pt x="5443" y="9486"/>
                    <a:pt x="5147" y="9636"/>
                    <a:pt x="4846" y="9787"/>
                  </a:cubicBezTo>
                  <a:cubicBezTo>
                    <a:pt x="4536" y="9931"/>
                    <a:pt x="4224" y="10072"/>
                    <a:pt x="3897" y="10260"/>
                  </a:cubicBezTo>
                  <a:cubicBezTo>
                    <a:pt x="3257" y="10618"/>
                    <a:pt x="2644" y="11045"/>
                    <a:pt x="2095" y="11577"/>
                  </a:cubicBezTo>
                  <a:cubicBezTo>
                    <a:pt x="988" y="12627"/>
                    <a:pt x="244" y="14147"/>
                    <a:pt x="128" y="15734"/>
                  </a:cubicBezTo>
                  <a:cubicBezTo>
                    <a:pt x="0" y="17324"/>
                    <a:pt x="364" y="18915"/>
                    <a:pt x="965" y="20370"/>
                  </a:cubicBezTo>
                  <a:cubicBezTo>
                    <a:pt x="1562" y="21830"/>
                    <a:pt x="2387" y="23183"/>
                    <a:pt x="3335" y="24401"/>
                  </a:cubicBezTo>
                  <a:cubicBezTo>
                    <a:pt x="3807" y="25005"/>
                    <a:pt x="4242" y="25611"/>
                    <a:pt x="4626" y="26249"/>
                  </a:cubicBezTo>
                  <a:cubicBezTo>
                    <a:pt x="5008" y="26888"/>
                    <a:pt x="5342" y="27547"/>
                    <a:pt x="5635" y="28208"/>
                  </a:cubicBezTo>
                  <a:cubicBezTo>
                    <a:pt x="6212" y="29534"/>
                    <a:pt x="6609" y="30891"/>
                    <a:pt x="6797" y="32206"/>
                  </a:cubicBezTo>
                  <a:cubicBezTo>
                    <a:pt x="6898" y="32861"/>
                    <a:pt x="6937" y="33509"/>
                    <a:pt x="6928" y="34133"/>
                  </a:cubicBezTo>
                  <a:cubicBezTo>
                    <a:pt x="6925" y="34760"/>
                    <a:pt x="6860" y="35362"/>
                    <a:pt x="6738" y="35929"/>
                  </a:cubicBezTo>
                  <a:cubicBezTo>
                    <a:pt x="6626" y="36499"/>
                    <a:pt x="6453" y="37031"/>
                    <a:pt x="6223" y="37507"/>
                  </a:cubicBezTo>
                  <a:cubicBezTo>
                    <a:pt x="6005" y="37991"/>
                    <a:pt x="5724" y="38409"/>
                    <a:pt x="5425" y="38774"/>
                  </a:cubicBezTo>
                  <a:cubicBezTo>
                    <a:pt x="4817" y="39499"/>
                    <a:pt x="4114" y="39963"/>
                    <a:pt x="3498" y="40243"/>
                  </a:cubicBezTo>
                  <a:cubicBezTo>
                    <a:pt x="2878" y="40528"/>
                    <a:pt x="2355" y="40655"/>
                    <a:pt x="1999" y="40728"/>
                  </a:cubicBezTo>
                  <a:cubicBezTo>
                    <a:pt x="1641" y="40790"/>
                    <a:pt x="1449" y="40824"/>
                    <a:pt x="1449" y="40824"/>
                  </a:cubicBezTo>
                  <a:cubicBezTo>
                    <a:pt x="1449" y="40824"/>
                    <a:pt x="1641" y="40791"/>
                    <a:pt x="2002" y="40734"/>
                  </a:cubicBezTo>
                  <a:cubicBezTo>
                    <a:pt x="2357" y="40664"/>
                    <a:pt x="2883" y="40543"/>
                    <a:pt x="3507" y="40265"/>
                  </a:cubicBezTo>
                  <a:cubicBezTo>
                    <a:pt x="4127" y="39993"/>
                    <a:pt x="4844" y="39535"/>
                    <a:pt x="5467" y="38810"/>
                  </a:cubicBezTo>
                  <a:cubicBezTo>
                    <a:pt x="5772" y="38447"/>
                    <a:pt x="6062" y="38024"/>
                    <a:pt x="6287" y="37540"/>
                  </a:cubicBezTo>
                  <a:cubicBezTo>
                    <a:pt x="6523" y="37061"/>
                    <a:pt x="6711" y="36526"/>
                    <a:pt x="6836" y="35952"/>
                  </a:cubicBezTo>
                  <a:cubicBezTo>
                    <a:pt x="6970" y="35380"/>
                    <a:pt x="7046" y="34770"/>
                    <a:pt x="7061" y="34139"/>
                  </a:cubicBezTo>
                  <a:cubicBezTo>
                    <a:pt x="7082" y="33508"/>
                    <a:pt x="7054" y="32852"/>
                    <a:pt x="6964" y="32185"/>
                  </a:cubicBezTo>
                  <a:cubicBezTo>
                    <a:pt x="6798" y="30852"/>
                    <a:pt x="6420" y="29470"/>
                    <a:pt x="5860" y="28113"/>
                  </a:cubicBezTo>
                  <a:cubicBezTo>
                    <a:pt x="5575" y="27437"/>
                    <a:pt x="5249" y="26765"/>
                    <a:pt x="4873" y="26107"/>
                  </a:cubicBezTo>
                  <a:cubicBezTo>
                    <a:pt x="4493" y="25453"/>
                    <a:pt x="4055" y="24814"/>
                    <a:pt x="3595" y="24204"/>
                  </a:cubicBezTo>
                  <a:cubicBezTo>
                    <a:pt x="2683" y="22992"/>
                    <a:pt x="1900" y="21649"/>
                    <a:pt x="1345" y="20219"/>
                  </a:cubicBezTo>
                  <a:cubicBezTo>
                    <a:pt x="795" y="18794"/>
                    <a:pt x="495" y="17258"/>
                    <a:pt x="651" y="15787"/>
                  </a:cubicBezTo>
                  <a:cubicBezTo>
                    <a:pt x="797" y="14315"/>
                    <a:pt x="1502" y="12976"/>
                    <a:pt x="2533" y="12043"/>
                  </a:cubicBezTo>
                  <a:cubicBezTo>
                    <a:pt x="3042" y="11571"/>
                    <a:pt x="3627" y="11186"/>
                    <a:pt x="4219" y="10873"/>
                  </a:cubicBezTo>
                  <a:cubicBezTo>
                    <a:pt x="4505" y="10715"/>
                    <a:pt x="4825" y="10579"/>
                    <a:pt x="5141" y="10442"/>
                  </a:cubicBezTo>
                  <a:cubicBezTo>
                    <a:pt x="5456" y="10293"/>
                    <a:pt x="5769" y="10144"/>
                    <a:pt x="6077" y="10000"/>
                  </a:cubicBezTo>
                  <a:cubicBezTo>
                    <a:pt x="7302" y="9373"/>
                    <a:pt x="8380" y="8571"/>
                    <a:pt x="9167" y="7630"/>
                  </a:cubicBezTo>
                  <a:cubicBezTo>
                    <a:pt x="9955" y="6690"/>
                    <a:pt x="10488" y="5685"/>
                    <a:pt x="10834" y="4754"/>
                  </a:cubicBezTo>
                  <a:cubicBezTo>
                    <a:pt x="11189" y="3822"/>
                    <a:pt x="11329" y="2961"/>
                    <a:pt x="11414" y="2258"/>
                  </a:cubicBezTo>
                  <a:cubicBezTo>
                    <a:pt x="11498" y="1551"/>
                    <a:pt x="11489" y="988"/>
                    <a:pt x="11476" y="601"/>
                  </a:cubicBezTo>
                  <a:cubicBezTo>
                    <a:pt x="11468" y="412"/>
                    <a:pt x="11458" y="260"/>
                    <a:pt x="11446" y="151"/>
                  </a:cubicBezTo>
                  <a:cubicBezTo>
                    <a:pt x="11435" y="51"/>
                    <a:pt x="11429" y="0"/>
                    <a:pt x="11429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32"/>
            <p:cNvSpPr/>
            <p:nvPr/>
          </p:nvSpPr>
          <p:spPr>
            <a:xfrm>
              <a:off x="4660250" y="985850"/>
              <a:ext cx="384475" cy="498925"/>
            </a:xfrm>
            <a:custGeom>
              <a:avLst/>
              <a:gdLst/>
              <a:ahLst/>
              <a:cxnLst/>
              <a:rect l="l" t="t" r="r" b="b"/>
              <a:pathLst>
                <a:path w="15379" h="19957" extrusionOk="0">
                  <a:moveTo>
                    <a:pt x="5072" y="0"/>
                  </a:moveTo>
                  <a:cubicBezTo>
                    <a:pt x="2347" y="0"/>
                    <a:pt x="1" y="633"/>
                    <a:pt x="1" y="633"/>
                  </a:cubicBezTo>
                  <a:lnTo>
                    <a:pt x="1" y="2808"/>
                  </a:lnTo>
                  <a:cubicBezTo>
                    <a:pt x="1" y="2808"/>
                    <a:pt x="10886" y="2808"/>
                    <a:pt x="11160" y="12199"/>
                  </a:cubicBezTo>
                  <a:cubicBezTo>
                    <a:pt x="11160" y="12199"/>
                    <a:pt x="11160" y="18731"/>
                    <a:pt x="12657" y="19956"/>
                  </a:cubicBezTo>
                  <a:cubicBezTo>
                    <a:pt x="12657" y="19956"/>
                    <a:pt x="15379" y="6757"/>
                    <a:pt x="11976" y="2537"/>
                  </a:cubicBezTo>
                  <a:cubicBezTo>
                    <a:pt x="10354" y="526"/>
                    <a:pt x="7555" y="0"/>
                    <a:pt x="5072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2"/>
            <p:cNvSpPr/>
            <p:nvPr/>
          </p:nvSpPr>
          <p:spPr>
            <a:xfrm>
              <a:off x="4641275" y="1036225"/>
              <a:ext cx="299375" cy="451325"/>
            </a:xfrm>
            <a:custGeom>
              <a:avLst/>
              <a:gdLst/>
              <a:ahLst/>
              <a:cxnLst/>
              <a:rect l="l" t="t" r="r" b="b"/>
              <a:pathLst>
                <a:path w="11975" h="18053" extrusionOk="0">
                  <a:moveTo>
                    <a:pt x="40" y="1"/>
                  </a:moveTo>
                  <a:lnTo>
                    <a:pt x="1" y="820"/>
                  </a:lnTo>
                  <a:cubicBezTo>
                    <a:pt x="1" y="820"/>
                    <a:pt x="354" y="844"/>
                    <a:pt x="996" y="946"/>
                  </a:cubicBezTo>
                  <a:cubicBezTo>
                    <a:pt x="1635" y="1046"/>
                    <a:pt x="2544" y="1233"/>
                    <a:pt x="3595" y="1573"/>
                  </a:cubicBezTo>
                  <a:cubicBezTo>
                    <a:pt x="4645" y="1908"/>
                    <a:pt x="5833" y="2430"/>
                    <a:pt x="6940" y="3217"/>
                  </a:cubicBezTo>
                  <a:cubicBezTo>
                    <a:pt x="7495" y="3608"/>
                    <a:pt x="8023" y="4073"/>
                    <a:pt x="8487" y="4608"/>
                  </a:cubicBezTo>
                  <a:cubicBezTo>
                    <a:pt x="8955" y="5140"/>
                    <a:pt x="9344" y="5752"/>
                    <a:pt x="9643" y="6407"/>
                  </a:cubicBezTo>
                  <a:cubicBezTo>
                    <a:pt x="9944" y="7059"/>
                    <a:pt x="10183" y="7752"/>
                    <a:pt x="10300" y="8463"/>
                  </a:cubicBezTo>
                  <a:cubicBezTo>
                    <a:pt x="10431" y="9172"/>
                    <a:pt x="10480" y="9882"/>
                    <a:pt x="10473" y="10585"/>
                  </a:cubicBezTo>
                  <a:cubicBezTo>
                    <a:pt x="10477" y="12021"/>
                    <a:pt x="10581" y="13357"/>
                    <a:pt x="10727" y="14496"/>
                  </a:cubicBezTo>
                  <a:cubicBezTo>
                    <a:pt x="10871" y="15634"/>
                    <a:pt x="11116" y="16572"/>
                    <a:pt x="11382" y="17190"/>
                  </a:cubicBezTo>
                  <a:cubicBezTo>
                    <a:pt x="11516" y="17499"/>
                    <a:pt x="11663" y="17723"/>
                    <a:pt x="11780" y="17859"/>
                  </a:cubicBezTo>
                  <a:cubicBezTo>
                    <a:pt x="11836" y="17931"/>
                    <a:pt x="11890" y="17973"/>
                    <a:pt x="11923" y="18006"/>
                  </a:cubicBezTo>
                  <a:cubicBezTo>
                    <a:pt x="11958" y="18036"/>
                    <a:pt x="11974" y="18052"/>
                    <a:pt x="11974" y="18052"/>
                  </a:cubicBezTo>
                  <a:cubicBezTo>
                    <a:pt x="11974" y="18052"/>
                    <a:pt x="11959" y="18036"/>
                    <a:pt x="11929" y="18000"/>
                  </a:cubicBezTo>
                  <a:cubicBezTo>
                    <a:pt x="11900" y="17964"/>
                    <a:pt x="11852" y="17917"/>
                    <a:pt x="11807" y="17841"/>
                  </a:cubicBezTo>
                  <a:cubicBezTo>
                    <a:pt x="11704" y="17695"/>
                    <a:pt x="11592" y="17460"/>
                    <a:pt x="11492" y="17149"/>
                  </a:cubicBezTo>
                  <a:cubicBezTo>
                    <a:pt x="11283" y="16524"/>
                    <a:pt x="11155" y="15587"/>
                    <a:pt x="11086" y="14460"/>
                  </a:cubicBezTo>
                  <a:cubicBezTo>
                    <a:pt x="11012" y="13333"/>
                    <a:pt x="11032" y="12009"/>
                    <a:pt x="11089" y="10599"/>
                  </a:cubicBezTo>
                  <a:cubicBezTo>
                    <a:pt x="11129" y="9882"/>
                    <a:pt x="11114" y="9112"/>
                    <a:pt x="11009" y="8349"/>
                  </a:cubicBezTo>
                  <a:cubicBezTo>
                    <a:pt x="10914" y="7578"/>
                    <a:pt x="10695" y="6810"/>
                    <a:pt x="10393" y="6073"/>
                  </a:cubicBezTo>
                  <a:cubicBezTo>
                    <a:pt x="10079" y="5343"/>
                    <a:pt x="9658" y="4648"/>
                    <a:pt x="9153" y="4047"/>
                  </a:cubicBezTo>
                  <a:cubicBezTo>
                    <a:pt x="8649" y="3443"/>
                    <a:pt x="8075" y="2917"/>
                    <a:pt x="7479" y="2475"/>
                  </a:cubicBezTo>
                  <a:cubicBezTo>
                    <a:pt x="6279" y="1585"/>
                    <a:pt x="4989" y="1055"/>
                    <a:pt x="3877" y="695"/>
                  </a:cubicBezTo>
                  <a:cubicBezTo>
                    <a:pt x="2759" y="333"/>
                    <a:pt x="1793" y="184"/>
                    <a:pt x="1119" y="91"/>
                  </a:cubicBezTo>
                  <a:cubicBezTo>
                    <a:pt x="446" y="4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61" name="Google Shape;561;p32"/>
          <p:cNvGrpSpPr/>
          <p:nvPr/>
        </p:nvGrpSpPr>
        <p:grpSpPr>
          <a:xfrm>
            <a:off x="9556797" y="5104882"/>
            <a:ext cx="653091" cy="906345"/>
            <a:chOff x="1977625" y="1046725"/>
            <a:chExt cx="1141500" cy="1584150"/>
          </a:xfrm>
        </p:grpSpPr>
        <p:sp>
          <p:nvSpPr>
            <p:cNvPr id="562" name="Google Shape;562;p32"/>
            <p:cNvSpPr/>
            <p:nvPr/>
          </p:nvSpPr>
          <p:spPr>
            <a:xfrm>
              <a:off x="1977625" y="2012525"/>
              <a:ext cx="1141500" cy="618350"/>
            </a:xfrm>
            <a:custGeom>
              <a:avLst/>
              <a:gdLst/>
              <a:ahLst/>
              <a:cxnLst/>
              <a:rect l="l" t="t" r="r" b="b"/>
              <a:pathLst>
                <a:path w="45660" h="24734" extrusionOk="0">
                  <a:moveTo>
                    <a:pt x="21370" y="1"/>
                  </a:moveTo>
                  <a:cubicBezTo>
                    <a:pt x="0" y="1"/>
                    <a:pt x="1243" y="24283"/>
                    <a:pt x="1243" y="24734"/>
                  </a:cubicBezTo>
                  <a:lnTo>
                    <a:pt x="41348" y="24734"/>
                  </a:lnTo>
                  <a:cubicBezTo>
                    <a:pt x="41348" y="24734"/>
                    <a:pt x="45659" y="1"/>
                    <a:pt x="213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32"/>
            <p:cNvSpPr/>
            <p:nvPr/>
          </p:nvSpPr>
          <p:spPr>
            <a:xfrm>
              <a:off x="2388300" y="2012850"/>
              <a:ext cx="303925" cy="147300"/>
            </a:xfrm>
            <a:custGeom>
              <a:avLst/>
              <a:gdLst/>
              <a:ahLst/>
              <a:cxnLst/>
              <a:rect l="l" t="t" r="r" b="b"/>
              <a:pathLst>
                <a:path w="12157" h="5892" extrusionOk="0">
                  <a:moveTo>
                    <a:pt x="4459" y="0"/>
                  </a:moveTo>
                  <a:cubicBezTo>
                    <a:pt x="2999" y="0"/>
                    <a:pt x="1468" y="101"/>
                    <a:pt x="0" y="375"/>
                  </a:cubicBezTo>
                  <a:cubicBezTo>
                    <a:pt x="0" y="375"/>
                    <a:pt x="90" y="5836"/>
                    <a:pt x="5850" y="5891"/>
                  </a:cubicBezTo>
                  <a:cubicBezTo>
                    <a:pt x="5883" y="5892"/>
                    <a:pt x="5915" y="5892"/>
                    <a:pt x="5947" y="5892"/>
                  </a:cubicBezTo>
                  <a:cubicBezTo>
                    <a:pt x="11617" y="5892"/>
                    <a:pt x="12157" y="807"/>
                    <a:pt x="12157" y="807"/>
                  </a:cubicBezTo>
                  <a:cubicBezTo>
                    <a:pt x="12157" y="807"/>
                    <a:pt x="8588" y="0"/>
                    <a:pt x="4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32"/>
            <p:cNvSpPr/>
            <p:nvPr/>
          </p:nvSpPr>
          <p:spPr>
            <a:xfrm>
              <a:off x="2430025" y="1880200"/>
              <a:ext cx="214275" cy="241125"/>
            </a:xfrm>
            <a:custGeom>
              <a:avLst/>
              <a:gdLst/>
              <a:ahLst/>
              <a:cxnLst/>
              <a:rect l="l" t="t" r="r" b="b"/>
              <a:pathLst>
                <a:path w="8571" h="9645" extrusionOk="0">
                  <a:moveTo>
                    <a:pt x="8570" y="0"/>
                  </a:moveTo>
                  <a:lnTo>
                    <a:pt x="1" y="903"/>
                  </a:lnTo>
                  <a:lnTo>
                    <a:pt x="221" y="3528"/>
                  </a:lnTo>
                  <a:lnTo>
                    <a:pt x="553" y="7514"/>
                  </a:lnTo>
                  <a:cubicBezTo>
                    <a:pt x="553" y="7514"/>
                    <a:pt x="1026" y="9645"/>
                    <a:pt x="4285" y="9645"/>
                  </a:cubicBezTo>
                  <a:cubicBezTo>
                    <a:pt x="7935" y="9645"/>
                    <a:pt x="8472" y="7514"/>
                    <a:pt x="8472" y="7514"/>
                  </a:cubicBezTo>
                  <a:lnTo>
                    <a:pt x="8523" y="3753"/>
                  </a:lnTo>
                  <a:lnTo>
                    <a:pt x="8570" y="0"/>
                  </a:ln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32"/>
            <p:cNvSpPr/>
            <p:nvPr/>
          </p:nvSpPr>
          <p:spPr>
            <a:xfrm>
              <a:off x="2107200" y="1134225"/>
              <a:ext cx="768150" cy="814975"/>
            </a:xfrm>
            <a:custGeom>
              <a:avLst/>
              <a:gdLst/>
              <a:ahLst/>
              <a:cxnLst/>
              <a:rect l="l" t="t" r="r" b="b"/>
              <a:pathLst>
                <a:path w="30726" h="32599" extrusionOk="0">
                  <a:moveTo>
                    <a:pt x="17911" y="1"/>
                  </a:moveTo>
                  <a:cubicBezTo>
                    <a:pt x="16090" y="1"/>
                    <a:pt x="14082" y="261"/>
                    <a:pt x="11911" y="793"/>
                  </a:cubicBezTo>
                  <a:cubicBezTo>
                    <a:pt x="3068" y="2958"/>
                    <a:pt x="1" y="10718"/>
                    <a:pt x="2166" y="20461"/>
                  </a:cubicBezTo>
                  <a:cubicBezTo>
                    <a:pt x="4188" y="29556"/>
                    <a:pt x="10609" y="32599"/>
                    <a:pt x="17106" y="32599"/>
                  </a:cubicBezTo>
                  <a:cubicBezTo>
                    <a:pt x="17570" y="32599"/>
                    <a:pt x="18035" y="32583"/>
                    <a:pt x="18499" y="32553"/>
                  </a:cubicBezTo>
                  <a:cubicBezTo>
                    <a:pt x="25891" y="32074"/>
                    <a:pt x="30726" y="26146"/>
                    <a:pt x="30726" y="20092"/>
                  </a:cubicBezTo>
                  <a:cubicBezTo>
                    <a:pt x="30726" y="12333"/>
                    <a:pt x="28695" y="7018"/>
                    <a:pt x="28695" y="7018"/>
                  </a:cubicBezTo>
                  <a:cubicBezTo>
                    <a:pt x="27333" y="2456"/>
                    <a:pt x="23506" y="1"/>
                    <a:pt x="17911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32"/>
            <p:cNvSpPr/>
            <p:nvPr/>
          </p:nvSpPr>
          <p:spPr>
            <a:xfrm>
              <a:off x="2679675" y="1130675"/>
              <a:ext cx="349475" cy="528425"/>
            </a:xfrm>
            <a:custGeom>
              <a:avLst/>
              <a:gdLst/>
              <a:ahLst/>
              <a:cxnLst/>
              <a:rect l="l" t="t" r="r" b="b"/>
              <a:pathLst>
                <a:path w="13979" h="21137" extrusionOk="0">
                  <a:moveTo>
                    <a:pt x="4183" y="0"/>
                  </a:moveTo>
                  <a:lnTo>
                    <a:pt x="2656" y="300"/>
                  </a:lnTo>
                  <a:cubicBezTo>
                    <a:pt x="2586" y="291"/>
                    <a:pt x="2516" y="287"/>
                    <a:pt x="2447" y="287"/>
                  </a:cubicBezTo>
                  <a:cubicBezTo>
                    <a:pt x="1288" y="287"/>
                    <a:pt x="313" y="1432"/>
                    <a:pt x="162" y="2609"/>
                  </a:cubicBezTo>
                  <a:cubicBezTo>
                    <a:pt x="1" y="3856"/>
                    <a:pt x="516" y="5084"/>
                    <a:pt x="1080" y="6208"/>
                  </a:cubicBezTo>
                  <a:cubicBezTo>
                    <a:pt x="2190" y="8416"/>
                    <a:pt x="3487" y="15570"/>
                    <a:pt x="6046" y="18808"/>
                  </a:cubicBezTo>
                  <a:cubicBezTo>
                    <a:pt x="6917" y="19909"/>
                    <a:pt x="5287" y="19424"/>
                    <a:pt x="6365" y="20326"/>
                  </a:cubicBezTo>
                  <a:cubicBezTo>
                    <a:pt x="6982" y="20842"/>
                    <a:pt x="7801" y="21137"/>
                    <a:pt x="8600" y="21137"/>
                  </a:cubicBezTo>
                  <a:cubicBezTo>
                    <a:pt x="9194" y="21137"/>
                    <a:pt x="9776" y="20974"/>
                    <a:pt x="10257" y="20618"/>
                  </a:cubicBezTo>
                  <a:cubicBezTo>
                    <a:pt x="11136" y="19966"/>
                    <a:pt x="13979" y="3611"/>
                    <a:pt x="4183" y="0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32"/>
            <p:cNvSpPr/>
            <p:nvPr/>
          </p:nvSpPr>
          <p:spPr>
            <a:xfrm>
              <a:off x="2801175" y="1147650"/>
              <a:ext cx="187225" cy="504025"/>
            </a:xfrm>
            <a:custGeom>
              <a:avLst/>
              <a:gdLst/>
              <a:ahLst/>
              <a:cxnLst/>
              <a:rect l="l" t="t" r="r" b="b"/>
              <a:pathLst>
                <a:path w="7489" h="20161" fill="none" extrusionOk="0">
                  <a:moveTo>
                    <a:pt x="4857" y="20161"/>
                  </a:moveTo>
                  <a:cubicBezTo>
                    <a:pt x="6852" y="16883"/>
                    <a:pt x="7489" y="12807"/>
                    <a:pt x="6590" y="9078"/>
                  </a:cubicBezTo>
                  <a:cubicBezTo>
                    <a:pt x="5692" y="5348"/>
                    <a:pt x="3268" y="2009"/>
                    <a:pt x="0" y="0"/>
                  </a:cubicBezTo>
                </a:path>
              </a:pathLst>
            </a:custGeom>
            <a:noFill/>
            <a:ln w="250" cap="flat" cmpd="sng">
              <a:solidFill>
                <a:srgbClr val="3E2520"/>
              </a:solidFill>
              <a:prstDash val="solid"/>
              <a:miter lim="146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32"/>
            <p:cNvSpPr/>
            <p:nvPr/>
          </p:nvSpPr>
          <p:spPr>
            <a:xfrm>
              <a:off x="1980000" y="1046725"/>
              <a:ext cx="892750" cy="609550"/>
            </a:xfrm>
            <a:custGeom>
              <a:avLst/>
              <a:gdLst/>
              <a:ahLst/>
              <a:cxnLst/>
              <a:rect l="l" t="t" r="r" b="b"/>
              <a:pathLst>
                <a:path w="35710" h="24382" extrusionOk="0">
                  <a:moveTo>
                    <a:pt x="29304" y="1"/>
                  </a:moveTo>
                  <a:cubicBezTo>
                    <a:pt x="28915" y="1"/>
                    <a:pt x="28492" y="30"/>
                    <a:pt x="28032" y="94"/>
                  </a:cubicBezTo>
                  <a:cubicBezTo>
                    <a:pt x="25998" y="373"/>
                    <a:pt x="24480" y="467"/>
                    <a:pt x="23243" y="467"/>
                  </a:cubicBezTo>
                  <a:cubicBezTo>
                    <a:pt x="20761" y="467"/>
                    <a:pt x="19411" y="91"/>
                    <a:pt x="17303" y="91"/>
                  </a:cubicBezTo>
                  <a:cubicBezTo>
                    <a:pt x="16998" y="91"/>
                    <a:pt x="16677" y="99"/>
                    <a:pt x="16334" y="117"/>
                  </a:cubicBezTo>
                  <a:cubicBezTo>
                    <a:pt x="12444" y="322"/>
                    <a:pt x="9065" y="4717"/>
                    <a:pt x="9065" y="4717"/>
                  </a:cubicBezTo>
                  <a:cubicBezTo>
                    <a:pt x="0" y="10449"/>
                    <a:pt x="3298" y="21503"/>
                    <a:pt x="4372" y="22835"/>
                  </a:cubicBezTo>
                  <a:cubicBezTo>
                    <a:pt x="5308" y="23995"/>
                    <a:pt x="5962" y="24381"/>
                    <a:pt x="6418" y="24381"/>
                  </a:cubicBezTo>
                  <a:cubicBezTo>
                    <a:pt x="7330" y="24381"/>
                    <a:pt x="7451" y="22835"/>
                    <a:pt x="7451" y="22835"/>
                  </a:cubicBezTo>
                  <a:cubicBezTo>
                    <a:pt x="7451" y="22835"/>
                    <a:pt x="12146" y="17594"/>
                    <a:pt x="12880" y="12988"/>
                  </a:cubicBezTo>
                  <a:cubicBezTo>
                    <a:pt x="12880" y="12988"/>
                    <a:pt x="17683" y="15128"/>
                    <a:pt x="23094" y="15128"/>
                  </a:cubicBezTo>
                  <a:cubicBezTo>
                    <a:pt x="26399" y="15128"/>
                    <a:pt x="29930" y="14329"/>
                    <a:pt x="32732" y="11757"/>
                  </a:cubicBezTo>
                  <a:cubicBezTo>
                    <a:pt x="34249" y="10363"/>
                    <a:pt x="35710" y="6047"/>
                    <a:pt x="33560" y="5432"/>
                  </a:cubicBezTo>
                  <a:cubicBezTo>
                    <a:pt x="33560" y="5432"/>
                    <a:pt x="34579" y="1"/>
                    <a:pt x="29304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32"/>
            <p:cNvSpPr/>
            <p:nvPr/>
          </p:nvSpPr>
          <p:spPr>
            <a:xfrm>
              <a:off x="2026225" y="1167550"/>
              <a:ext cx="188400" cy="461450"/>
            </a:xfrm>
            <a:custGeom>
              <a:avLst/>
              <a:gdLst/>
              <a:ahLst/>
              <a:cxnLst/>
              <a:rect l="l" t="t" r="r" b="b"/>
              <a:pathLst>
                <a:path w="7536" h="18458" fill="none" extrusionOk="0">
                  <a:moveTo>
                    <a:pt x="7536" y="0"/>
                  </a:moveTo>
                  <a:cubicBezTo>
                    <a:pt x="4657" y="1213"/>
                    <a:pt x="2301" y="3618"/>
                    <a:pt x="1151" y="6525"/>
                  </a:cubicBezTo>
                  <a:cubicBezTo>
                    <a:pt x="0" y="9430"/>
                    <a:pt x="73" y="12796"/>
                    <a:pt x="1344" y="15652"/>
                  </a:cubicBezTo>
                  <a:cubicBezTo>
                    <a:pt x="1861" y="16812"/>
                    <a:pt x="2628" y="17941"/>
                    <a:pt x="3788" y="18458"/>
                  </a:cubicBezTo>
                </a:path>
              </a:pathLst>
            </a:custGeom>
            <a:noFill/>
            <a:ln w="250" cap="flat" cmpd="sng">
              <a:solidFill>
                <a:srgbClr val="3E2520"/>
              </a:solidFill>
              <a:prstDash val="solid"/>
              <a:miter lim="146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32"/>
            <p:cNvSpPr/>
            <p:nvPr/>
          </p:nvSpPr>
          <p:spPr>
            <a:xfrm>
              <a:off x="2145400" y="1100825"/>
              <a:ext cx="82450" cy="85475"/>
            </a:xfrm>
            <a:custGeom>
              <a:avLst/>
              <a:gdLst/>
              <a:ahLst/>
              <a:cxnLst/>
              <a:rect l="l" t="t" r="r" b="b"/>
              <a:pathLst>
                <a:path w="3298" h="3419" extrusionOk="0">
                  <a:moveTo>
                    <a:pt x="1990" y="1"/>
                  </a:moveTo>
                  <a:cubicBezTo>
                    <a:pt x="1974" y="1"/>
                    <a:pt x="1958" y="2"/>
                    <a:pt x="1942" y="5"/>
                  </a:cubicBezTo>
                  <a:cubicBezTo>
                    <a:pt x="1806" y="29"/>
                    <a:pt x="1711" y="159"/>
                    <a:pt x="1686" y="293"/>
                  </a:cubicBezTo>
                  <a:cubicBezTo>
                    <a:pt x="1660" y="429"/>
                    <a:pt x="1688" y="568"/>
                    <a:pt x="1717" y="701"/>
                  </a:cubicBezTo>
                  <a:cubicBezTo>
                    <a:pt x="1828" y="1223"/>
                    <a:pt x="1937" y="1743"/>
                    <a:pt x="2048" y="2265"/>
                  </a:cubicBezTo>
                  <a:cubicBezTo>
                    <a:pt x="1786" y="1862"/>
                    <a:pt x="1343" y="1143"/>
                    <a:pt x="945" y="1143"/>
                  </a:cubicBezTo>
                  <a:cubicBezTo>
                    <a:pt x="871" y="1143"/>
                    <a:pt x="799" y="1167"/>
                    <a:pt x="730" y="1223"/>
                  </a:cubicBezTo>
                  <a:cubicBezTo>
                    <a:pt x="1" y="1809"/>
                    <a:pt x="1454" y="3001"/>
                    <a:pt x="2289" y="3419"/>
                  </a:cubicBezTo>
                  <a:lnTo>
                    <a:pt x="3297" y="3067"/>
                  </a:lnTo>
                  <a:cubicBezTo>
                    <a:pt x="3177" y="2111"/>
                    <a:pt x="2871" y="1183"/>
                    <a:pt x="2399" y="344"/>
                  </a:cubicBezTo>
                  <a:cubicBezTo>
                    <a:pt x="2309" y="182"/>
                    <a:pt x="2167" y="1"/>
                    <a:pt x="1990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32"/>
            <p:cNvSpPr/>
            <p:nvPr/>
          </p:nvSpPr>
          <p:spPr>
            <a:xfrm>
              <a:off x="2798275" y="1596175"/>
              <a:ext cx="181550" cy="205075"/>
            </a:xfrm>
            <a:custGeom>
              <a:avLst/>
              <a:gdLst/>
              <a:ahLst/>
              <a:cxnLst/>
              <a:rect l="l" t="t" r="r" b="b"/>
              <a:pathLst>
                <a:path w="7262" h="8203" extrusionOk="0">
                  <a:moveTo>
                    <a:pt x="2838" y="0"/>
                  </a:moveTo>
                  <a:cubicBezTo>
                    <a:pt x="1476" y="0"/>
                    <a:pt x="316" y="347"/>
                    <a:pt x="316" y="347"/>
                  </a:cubicBezTo>
                  <a:lnTo>
                    <a:pt x="1" y="5978"/>
                  </a:lnTo>
                  <a:cubicBezTo>
                    <a:pt x="752" y="7424"/>
                    <a:pt x="2209" y="8202"/>
                    <a:pt x="3609" y="8202"/>
                  </a:cubicBezTo>
                  <a:cubicBezTo>
                    <a:pt x="5486" y="8202"/>
                    <a:pt x="7261" y="6805"/>
                    <a:pt x="7107" y="3743"/>
                  </a:cubicBezTo>
                  <a:cubicBezTo>
                    <a:pt x="6950" y="652"/>
                    <a:pt x="4705" y="0"/>
                    <a:pt x="2838" y="0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32"/>
            <p:cNvSpPr/>
            <p:nvPr/>
          </p:nvSpPr>
          <p:spPr>
            <a:xfrm>
              <a:off x="2500775" y="1731300"/>
              <a:ext cx="56425" cy="37375"/>
            </a:xfrm>
            <a:custGeom>
              <a:avLst/>
              <a:gdLst/>
              <a:ahLst/>
              <a:cxnLst/>
              <a:rect l="l" t="t" r="r" b="b"/>
              <a:pathLst>
                <a:path w="2257" h="1495" extrusionOk="0">
                  <a:moveTo>
                    <a:pt x="118" y="0"/>
                  </a:moveTo>
                  <a:cubicBezTo>
                    <a:pt x="112" y="0"/>
                    <a:pt x="106" y="1"/>
                    <a:pt x="101" y="2"/>
                  </a:cubicBezTo>
                  <a:cubicBezTo>
                    <a:pt x="42" y="9"/>
                    <a:pt x="0" y="62"/>
                    <a:pt x="7" y="120"/>
                  </a:cubicBezTo>
                  <a:cubicBezTo>
                    <a:pt x="12" y="135"/>
                    <a:pt x="200" y="1494"/>
                    <a:pt x="1837" y="1494"/>
                  </a:cubicBezTo>
                  <a:cubicBezTo>
                    <a:pt x="1937" y="1494"/>
                    <a:pt x="2043" y="1489"/>
                    <a:pt x="2154" y="1480"/>
                  </a:cubicBezTo>
                  <a:cubicBezTo>
                    <a:pt x="2213" y="1474"/>
                    <a:pt x="2257" y="1421"/>
                    <a:pt x="2252" y="1363"/>
                  </a:cubicBezTo>
                  <a:cubicBezTo>
                    <a:pt x="2247" y="1306"/>
                    <a:pt x="2197" y="1266"/>
                    <a:pt x="2141" y="1266"/>
                  </a:cubicBezTo>
                  <a:cubicBezTo>
                    <a:pt x="2139" y="1266"/>
                    <a:pt x="2137" y="1266"/>
                    <a:pt x="2135" y="1267"/>
                  </a:cubicBezTo>
                  <a:cubicBezTo>
                    <a:pt x="2031" y="1277"/>
                    <a:pt x="1932" y="1281"/>
                    <a:pt x="1838" y="1281"/>
                  </a:cubicBezTo>
                  <a:cubicBezTo>
                    <a:pt x="394" y="1281"/>
                    <a:pt x="229" y="146"/>
                    <a:pt x="222" y="94"/>
                  </a:cubicBezTo>
                  <a:cubicBezTo>
                    <a:pt x="213" y="40"/>
                    <a:pt x="167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32"/>
            <p:cNvSpPr/>
            <p:nvPr/>
          </p:nvSpPr>
          <p:spPr>
            <a:xfrm>
              <a:off x="2265750" y="1696825"/>
              <a:ext cx="182725" cy="98350"/>
            </a:xfrm>
            <a:custGeom>
              <a:avLst/>
              <a:gdLst/>
              <a:ahLst/>
              <a:cxnLst/>
              <a:rect l="l" t="t" r="r" b="b"/>
              <a:pathLst>
                <a:path w="7309" h="3934" extrusionOk="0">
                  <a:moveTo>
                    <a:pt x="2794" y="1"/>
                  </a:moveTo>
                  <a:cubicBezTo>
                    <a:pt x="1429" y="1"/>
                    <a:pt x="359" y="491"/>
                    <a:pt x="201" y="1283"/>
                  </a:cubicBezTo>
                  <a:cubicBezTo>
                    <a:pt x="1" y="2301"/>
                    <a:pt x="1382" y="3433"/>
                    <a:pt x="3289" y="3810"/>
                  </a:cubicBezTo>
                  <a:cubicBezTo>
                    <a:pt x="3711" y="3894"/>
                    <a:pt x="4124" y="3933"/>
                    <a:pt x="4514" y="3933"/>
                  </a:cubicBezTo>
                  <a:cubicBezTo>
                    <a:pt x="5879" y="3933"/>
                    <a:pt x="6949" y="3444"/>
                    <a:pt x="7106" y="2651"/>
                  </a:cubicBezTo>
                  <a:cubicBezTo>
                    <a:pt x="7308" y="1632"/>
                    <a:pt x="5925" y="500"/>
                    <a:pt x="4019" y="125"/>
                  </a:cubicBezTo>
                  <a:cubicBezTo>
                    <a:pt x="3596" y="41"/>
                    <a:pt x="3183" y="1"/>
                    <a:pt x="2794" y="1"/>
                  </a:cubicBezTo>
                  <a:close/>
                </a:path>
              </a:pathLst>
            </a:custGeom>
            <a:solidFill>
              <a:srgbClr val="C869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2"/>
            <p:cNvSpPr/>
            <p:nvPr/>
          </p:nvSpPr>
          <p:spPr>
            <a:xfrm>
              <a:off x="2058775" y="1595300"/>
              <a:ext cx="181550" cy="205950"/>
            </a:xfrm>
            <a:custGeom>
              <a:avLst/>
              <a:gdLst/>
              <a:ahLst/>
              <a:cxnLst/>
              <a:rect l="l" t="t" r="r" b="b"/>
              <a:pathLst>
                <a:path w="7262" h="8238" extrusionOk="0">
                  <a:moveTo>
                    <a:pt x="3671" y="1"/>
                  </a:moveTo>
                  <a:cubicBezTo>
                    <a:pt x="2164" y="1"/>
                    <a:pt x="313" y="650"/>
                    <a:pt x="153" y="3778"/>
                  </a:cubicBezTo>
                  <a:cubicBezTo>
                    <a:pt x="0" y="6840"/>
                    <a:pt x="1776" y="8237"/>
                    <a:pt x="3652" y="8237"/>
                  </a:cubicBezTo>
                  <a:cubicBezTo>
                    <a:pt x="5053" y="8237"/>
                    <a:pt x="6510" y="7459"/>
                    <a:pt x="7262" y="6013"/>
                  </a:cubicBezTo>
                  <a:lnTo>
                    <a:pt x="5636" y="327"/>
                  </a:lnTo>
                  <a:cubicBezTo>
                    <a:pt x="5636" y="327"/>
                    <a:pt x="4740" y="1"/>
                    <a:pt x="3671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2"/>
            <p:cNvSpPr/>
            <p:nvPr/>
          </p:nvSpPr>
          <p:spPr>
            <a:xfrm>
              <a:off x="2274875" y="1473325"/>
              <a:ext cx="150025" cy="81450"/>
            </a:xfrm>
            <a:custGeom>
              <a:avLst/>
              <a:gdLst/>
              <a:ahLst/>
              <a:cxnLst/>
              <a:rect l="l" t="t" r="r" b="b"/>
              <a:pathLst>
                <a:path w="6001" h="3258" extrusionOk="0">
                  <a:moveTo>
                    <a:pt x="4701" y="1"/>
                  </a:moveTo>
                  <a:cubicBezTo>
                    <a:pt x="4174" y="1"/>
                    <a:pt x="3405" y="229"/>
                    <a:pt x="2256" y="834"/>
                  </a:cubicBezTo>
                  <a:cubicBezTo>
                    <a:pt x="1" y="2019"/>
                    <a:pt x="1067" y="2967"/>
                    <a:pt x="1067" y="2967"/>
                  </a:cubicBezTo>
                  <a:cubicBezTo>
                    <a:pt x="1279" y="3165"/>
                    <a:pt x="1550" y="3258"/>
                    <a:pt x="1883" y="3258"/>
                  </a:cubicBezTo>
                  <a:cubicBezTo>
                    <a:pt x="2462" y="3258"/>
                    <a:pt x="3230" y="2979"/>
                    <a:pt x="4204" y="2492"/>
                  </a:cubicBezTo>
                  <a:cubicBezTo>
                    <a:pt x="5484" y="1851"/>
                    <a:pt x="6001" y="1042"/>
                    <a:pt x="5667" y="501"/>
                  </a:cubicBezTo>
                  <a:cubicBezTo>
                    <a:pt x="5488" y="211"/>
                    <a:pt x="5206" y="1"/>
                    <a:pt x="4701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2"/>
            <p:cNvSpPr/>
            <p:nvPr/>
          </p:nvSpPr>
          <p:spPr>
            <a:xfrm>
              <a:off x="2355400" y="1604850"/>
              <a:ext cx="54150" cy="66000"/>
            </a:xfrm>
            <a:custGeom>
              <a:avLst/>
              <a:gdLst/>
              <a:ahLst/>
              <a:cxnLst/>
              <a:rect l="l" t="t" r="r" b="b"/>
              <a:pathLst>
                <a:path w="2166" h="2640" extrusionOk="0">
                  <a:moveTo>
                    <a:pt x="1083" y="0"/>
                  </a:moveTo>
                  <a:cubicBezTo>
                    <a:pt x="485" y="0"/>
                    <a:pt x="1" y="592"/>
                    <a:pt x="1" y="1321"/>
                  </a:cubicBezTo>
                  <a:cubicBezTo>
                    <a:pt x="1" y="2048"/>
                    <a:pt x="484" y="2639"/>
                    <a:pt x="1083" y="2639"/>
                  </a:cubicBezTo>
                  <a:cubicBezTo>
                    <a:pt x="1680" y="2639"/>
                    <a:pt x="2165" y="2048"/>
                    <a:pt x="2165" y="1321"/>
                  </a:cubicBezTo>
                  <a:cubicBezTo>
                    <a:pt x="2165" y="592"/>
                    <a:pt x="1680" y="0"/>
                    <a:pt x="10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32"/>
            <p:cNvSpPr/>
            <p:nvPr/>
          </p:nvSpPr>
          <p:spPr>
            <a:xfrm>
              <a:off x="2614800" y="1696825"/>
              <a:ext cx="182750" cy="98350"/>
            </a:xfrm>
            <a:custGeom>
              <a:avLst/>
              <a:gdLst/>
              <a:ahLst/>
              <a:cxnLst/>
              <a:rect l="l" t="t" r="r" b="b"/>
              <a:pathLst>
                <a:path w="7310" h="3934" extrusionOk="0">
                  <a:moveTo>
                    <a:pt x="4515" y="1"/>
                  </a:moveTo>
                  <a:cubicBezTo>
                    <a:pt x="4126" y="1"/>
                    <a:pt x="3712" y="41"/>
                    <a:pt x="3290" y="125"/>
                  </a:cubicBezTo>
                  <a:cubicBezTo>
                    <a:pt x="1382" y="500"/>
                    <a:pt x="0" y="1632"/>
                    <a:pt x="203" y="2651"/>
                  </a:cubicBezTo>
                  <a:cubicBezTo>
                    <a:pt x="360" y="3444"/>
                    <a:pt x="1430" y="3933"/>
                    <a:pt x="2795" y="3933"/>
                  </a:cubicBezTo>
                  <a:cubicBezTo>
                    <a:pt x="3184" y="3933"/>
                    <a:pt x="3597" y="3894"/>
                    <a:pt x="4020" y="3810"/>
                  </a:cubicBezTo>
                  <a:cubicBezTo>
                    <a:pt x="5926" y="3433"/>
                    <a:pt x="7309" y="2301"/>
                    <a:pt x="7108" y="1283"/>
                  </a:cubicBezTo>
                  <a:cubicBezTo>
                    <a:pt x="6950" y="491"/>
                    <a:pt x="5880" y="1"/>
                    <a:pt x="4515" y="1"/>
                  </a:cubicBezTo>
                  <a:close/>
                </a:path>
              </a:pathLst>
            </a:custGeom>
            <a:solidFill>
              <a:srgbClr val="C869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2"/>
            <p:cNvSpPr/>
            <p:nvPr/>
          </p:nvSpPr>
          <p:spPr>
            <a:xfrm>
              <a:off x="2638375" y="1473325"/>
              <a:ext cx="150050" cy="81450"/>
            </a:xfrm>
            <a:custGeom>
              <a:avLst/>
              <a:gdLst/>
              <a:ahLst/>
              <a:cxnLst/>
              <a:rect l="l" t="t" r="r" b="b"/>
              <a:pathLst>
                <a:path w="6002" h="3258" extrusionOk="0">
                  <a:moveTo>
                    <a:pt x="1301" y="1"/>
                  </a:moveTo>
                  <a:cubicBezTo>
                    <a:pt x="796" y="1"/>
                    <a:pt x="514" y="211"/>
                    <a:pt x="335" y="501"/>
                  </a:cubicBezTo>
                  <a:cubicBezTo>
                    <a:pt x="1" y="1042"/>
                    <a:pt x="518" y="1851"/>
                    <a:pt x="1797" y="2492"/>
                  </a:cubicBezTo>
                  <a:cubicBezTo>
                    <a:pt x="2771" y="2979"/>
                    <a:pt x="3539" y="3258"/>
                    <a:pt x="4118" y="3258"/>
                  </a:cubicBezTo>
                  <a:cubicBezTo>
                    <a:pt x="4452" y="3258"/>
                    <a:pt x="4723" y="3165"/>
                    <a:pt x="4935" y="2967"/>
                  </a:cubicBezTo>
                  <a:cubicBezTo>
                    <a:pt x="4935" y="2967"/>
                    <a:pt x="6001" y="2019"/>
                    <a:pt x="3746" y="834"/>
                  </a:cubicBezTo>
                  <a:cubicBezTo>
                    <a:pt x="2596" y="229"/>
                    <a:pt x="1827" y="1"/>
                    <a:pt x="1301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32"/>
            <p:cNvSpPr/>
            <p:nvPr/>
          </p:nvSpPr>
          <p:spPr>
            <a:xfrm>
              <a:off x="2641825" y="1604850"/>
              <a:ext cx="54125" cy="66000"/>
            </a:xfrm>
            <a:custGeom>
              <a:avLst/>
              <a:gdLst/>
              <a:ahLst/>
              <a:cxnLst/>
              <a:rect l="l" t="t" r="r" b="b"/>
              <a:pathLst>
                <a:path w="2165" h="2640" extrusionOk="0">
                  <a:moveTo>
                    <a:pt x="1083" y="0"/>
                  </a:moveTo>
                  <a:cubicBezTo>
                    <a:pt x="485" y="0"/>
                    <a:pt x="0" y="592"/>
                    <a:pt x="0" y="1321"/>
                  </a:cubicBezTo>
                  <a:cubicBezTo>
                    <a:pt x="0" y="2048"/>
                    <a:pt x="485" y="2639"/>
                    <a:pt x="1083" y="2639"/>
                  </a:cubicBezTo>
                  <a:cubicBezTo>
                    <a:pt x="1681" y="2639"/>
                    <a:pt x="2165" y="2048"/>
                    <a:pt x="2165" y="1321"/>
                  </a:cubicBezTo>
                  <a:cubicBezTo>
                    <a:pt x="2165" y="592"/>
                    <a:pt x="1680" y="0"/>
                    <a:pt x="10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80" name="Google Shape;580;p32"/>
          <p:cNvSpPr/>
          <p:nvPr/>
        </p:nvSpPr>
        <p:spPr>
          <a:xfrm>
            <a:off x="6978369" y="2914357"/>
            <a:ext cx="1152000" cy="1152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81" name="Google Shape;581;p32"/>
          <p:cNvGrpSpPr/>
          <p:nvPr/>
        </p:nvGrpSpPr>
        <p:grpSpPr>
          <a:xfrm>
            <a:off x="7155496" y="3017220"/>
            <a:ext cx="798403" cy="946537"/>
            <a:chOff x="5602375" y="827025"/>
            <a:chExt cx="1558975" cy="1848225"/>
          </a:xfrm>
        </p:grpSpPr>
        <p:sp>
          <p:nvSpPr>
            <p:cNvPr id="582" name="Google Shape;582;p32"/>
            <p:cNvSpPr/>
            <p:nvPr/>
          </p:nvSpPr>
          <p:spPr>
            <a:xfrm>
              <a:off x="5613725" y="1818050"/>
              <a:ext cx="1547525" cy="857200"/>
            </a:xfrm>
            <a:custGeom>
              <a:avLst/>
              <a:gdLst/>
              <a:ahLst/>
              <a:cxnLst/>
              <a:rect l="l" t="t" r="r" b="b"/>
              <a:pathLst>
                <a:path w="61901" h="34288" extrusionOk="0">
                  <a:moveTo>
                    <a:pt x="25489" y="0"/>
                  </a:moveTo>
                  <a:cubicBezTo>
                    <a:pt x="25489" y="0"/>
                    <a:pt x="26553" y="8041"/>
                    <a:pt x="23215" y="10469"/>
                  </a:cubicBezTo>
                  <a:cubicBezTo>
                    <a:pt x="20616" y="12358"/>
                    <a:pt x="5767" y="15476"/>
                    <a:pt x="3340" y="21999"/>
                  </a:cubicBezTo>
                  <a:cubicBezTo>
                    <a:pt x="913" y="28522"/>
                    <a:pt x="2" y="34288"/>
                    <a:pt x="0" y="34288"/>
                  </a:cubicBezTo>
                  <a:lnTo>
                    <a:pt x="61900" y="34288"/>
                  </a:lnTo>
                  <a:cubicBezTo>
                    <a:pt x="61900" y="34288"/>
                    <a:pt x="60989" y="28522"/>
                    <a:pt x="58562" y="21999"/>
                  </a:cubicBezTo>
                  <a:cubicBezTo>
                    <a:pt x="56134" y="15476"/>
                    <a:pt x="41289" y="12358"/>
                    <a:pt x="38689" y="10469"/>
                  </a:cubicBezTo>
                  <a:cubicBezTo>
                    <a:pt x="35352" y="8041"/>
                    <a:pt x="36413" y="0"/>
                    <a:pt x="36413" y="0"/>
                  </a:cubicBezTo>
                  <a:lnTo>
                    <a:pt x="36413" y="0"/>
                  </a:lnTo>
                  <a:lnTo>
                    <a:pt x="30951" y="143"/>
                  </a:lnTo>
                  <a:lnTo>
                    <a:pt x="25489" y="0"/>
                  </a:ln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32"/>
            <p:cNvSpPr/>
            <p:nvPr/>
          </p:nvSpPr>
          <p:spPr>
            <a:xfrm>
              <a:off x="5602375" y="2113250"/>
              <a:ext cx="1558975" cy="562000"/>
            </a:xfrm>
            <a:custGeom>
              <a:avLst/>
              <a:gdLst/>
              <a:ahLst/>
              <a:cxnLst/>
              <a:rect l="l" t="t" r="r" b="b"/>
              <a:pathLst>
                <a:path w="62359" h="22480" extrusionOk="0">
                  <a:moveTo>
                    <a:pt x="19982" y="0"/>
                  </a:moveTo>
                  <a:cubicBezTo>
                    <a:pt x="14617" y="1992"/>
                    <a:pt x="5253" y="5020"/>
                    <a:pt x="3364" y="10101"/>
                  </a:cubicBezTo>
                  <a:cubicBezTo>
                    <a:pt x="917" y="16673"/>
                    <a:pt x="0" y="22480"/>
                    <a:pt x="3" y="22480"/>
                  </a:cubicBezTo>
                  <a:lnTo>
                    <a:pt x="62359" y="22480"/>
                  </a:lnTo>
                  <a:cubicBezTo>
                    <a:pt x="62359" y="22480"/>
                    <a:pt x="61442" y="16672"/>
                    <a:pt x="58995" y="10101"/>
                  </a:cubicBezTo>
                  <a:cubicBezTo>
                    <a:pt x="57104" y="5020"/>
                    <a:pt x="47742" y="1993"/>
                    <a:pt x="42377" y="0"/>
                  </a:cubicBezTo>
                  <a:cubicBezTo>
                    <a:pt x="40046" y="2692"/>
                    <a:pt x="35904" y="4485"/>
                    <a:pt x="31179" y="4485"/>
                  </a:cubicBezTo>
                  <a:cubicBezTo>
                    <a:pt x="26457" y="4485"/>
                    <a:pt x="22313" y="2692"/>
                    <a:pt x="199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32"/>
            <p:cNvSpPr/>
            <p:nvPr/>
          </p:nvSpPr>
          <p:spPr>
            <a:xfrm>
              <a:off x="6048875" y="2113200"/>
              <a:ext cx="666775" cy="164200"/>
            </a:xfrm>
            <a:custGeom>
              <a:avLst/>
              <a:gdLst/>
              <a:ahLst/>
              <a:cxnLst/>
              <a:rect l="l" t="t" r="r" b="b"/>
              <a:pathLst>
                <a:path w="26671" h="6568" extrusionOk="0">
                  <a:moveTo>
                    <a:pt x="2122" y="1"/>
                  </a:moveTo>
                  <a:cubicBezTo>
                    <a:pt x="1468" y="244"/>
                    <a:pt x="752" y="503"/>
                    <a:pt x="1" y="778"/>
                  </a:cubicBezTo>
                  <a:cubicBezTo>
                    <a:pt x="2204" y="4181"/>
                    <a:pt x="7346" y="6567"/>
                    <a:pt x="13339" y="6567"/>
                  </a:cubicBezTo>
                  <a:cubicBezTo>
                    <a:pt x="19324" y="6567"/>
                    <a:pt x="24462" y="4187"/>
                    <a:pt x="26671" y="790"/>
                  </a:cubicBezTo>
                  <a:cubicBezTo>
                    <a:pt x="25906" y="510"/>
                    <a:pt x="25180" y="247"/>
                    <a:pt x="24517" y="1"/>
                  </a:cubicBezTo>
                  <a:cubicBezTo>
                    <a:pt x="22186" y="2693"/>
                    <a:pt x="18044" y="4486"/>
                    <a:pt x="13319" y="4486"/>
                  </a:cubicBezTo>
                  <a:cubicBezTo>
                    <a:pt x="8597" y="4486"/>
                    <a:pt x="4453" y="2693"/>
                    <a:pt x="2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32"/>
            <p:cNvSpPr/>
            <p:nvPr/>
          </p:nvSpPr>
          <p:spPr>
            <a:xfrm>
              <a:off x="6594650" y="1451000"/>
              <a:ext cx="160400" cy="183800"/>
            </a:xfrm>
            <a:custGeom>
              <a:avLst/>
              <a:gdLst/>
              <a:ahLst/>
              <a:cxnLst/>
              <a:rect l="l" t="t" r="r" b="b"/>
              <a:pathLst>
                <a:path w="6416" h="7352" extrusionOk="0">
                  <a:moveTo>
                    <a:pt x="3325" y="0"/>
                  </a:moveTo>
                  <a:cubicBezTo>
                    <a:pt x="2583" y="0"/>
                    <a:pt x="1471" y="335"/>
                    <a:pt x="887" y="2147"/>
                  </a:cubicBezTo>
                  <a:cubicBezTo>
                    <a:pt x="0" y="4900"/>
                    <a:pt x="837" y="7017"/>
                    <a:pt x="2444" y="7272"/>
                  </a:cubicBezTo>
                  <a:cubicBezTo>
                    <a:pt x="2625" y="7325"/>
                    <a:pt x="2807" y="7351"/>
                    <a:pt x="2989" y="7351"/>
                  </a:cubicBezTo>
                  <a:cubicBezTo>
                    <a:pt x="4374" y="7351"/>
                    <a:pt x="5712" y="5841"/>
                    <a:pt x="6044" y="3306"/>
                  </a:cubicBezTo>
                  <a:cubicBezTo>
                    <a:pt x="6415" y="454"/>
                    <a:pt x="4257" y="134"/>
                    <a:pt x="4052" y="110"/>
                  </a:cubicBezTo>
                  <a:cubicBezTo>
                    <a:pt x="3986" y="88"/>
                    <a:pt x="3704" y="0"/>
                    <a:pt x="3325" y="0"/>
                  </a:cubicBezTo>
                  <a:close/>
                </a:path>
              </a:pathLst>
            </a:custGeom>
            <a:solidFill>
              <a:srgbClr val="CC88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32"/>
            <p:cNvSpPr/>
            <p:nvPr/>
          </p:nvSpPr>
          <p:spPr>
            <a:xfrm>
              <a:off x="6037050" y="1451000"/>
              <a:ext cx="160475" cy="183800"/>
            </a:xfrm>
            <a:custGeom>
              <a:avLst/>
              <a:gdLst/>
              <a:ahLst/>
              <a:cxnLst/>
              <a:rect l="l" t="t" r="r" b="b"/>
              <a:pathLst>
                <a:path w="6419" h="7352" extrusionOk="0">
                  <a:moveTo>
                    <a:pt x="3091" y="0"/>
                  </a:moveTo>
                  <a:cubicBezTo>
                    <a:pt x="2712" y="0"/>
                    <a:pt x="2429" y="88"/>
                    <a:pt x="2363" y="110"/>
                  </a:cubicBezTo>
                  <a:cubicBezTo>
                    <a:pt x="2159" y="134"/>
                    <a:pt x="1" y="454"/>
                    <a:pt x="372" y="3306"/>
                  </a:cubicBezTo>
                  <a:cubicBezTo>
                    <a:pt x="704" y="5841"/>
                    <a:pt x="2043" y="7351"/>
                    <a:pt x="3427" y="7351"/>
                  </a:cubicBezTo>
                  <a:cubicBezTo>
                    <a:pt x="3609" y="7351"/>
                    <a:pt x="3791" y="7325"/>
                    <a:pt x="3972" y="7272"/>
                  </a:cubicBezTo>
                  <a:cubicBezTo>
                    <a:pt x="5578" y="7017"/>
                    <a:pt x="6419" y="4900"/>
                    <a:pt x="5530" y="2147"/>
                  </a:cubicBezTo>
                  <a:cubicBezTo>
                    <a:pt x="4945" y="335"/>
                    <a:pt x="3833" y="0"/>
                    <a:pt x="3091" y="0"/>
                  </a:cubicBezTo>
                  <a:close/>
                </a:path>
              </a:pathLst>
            </a:custGeom>
            <a:solidFill>
              <a:srgbClr val="CC88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32"/>
            <p:cNvSpPr/>
            <p:nvPr/>
          </p:nvSpPr>
          <p:spPr>
            <a:xfrm>
              <a:off x="6092775" y="1115250"/>
              <a:ext cx="607250" cy="770175"/>
            </a:xfrm>
            <a:custGeom>
              <a:avLst/>
              <a:gdLst/>
              <a:ahLst/>
              <a:cxnLst/>
              <a:rect l="l" t="t" r="r" b="b"/>
              <a:pathLst>
                <a:path w="24290" h="30807" extrusionOk="0">
                  <a:moveTo>
                    <a:pt x="11366" y="1"/>
                  </a:moveTo>
                  <a:cubicBezTo>
                    <a:pt x="8930" y="1"/>
                    <a:pt x="2016" y="923"/>
                    <a:pt x="1072" y="11272"/>
                  </a:cubicBezTo>
                  <a:cubicBezTo>
                    <a:pt x="1" y="23024"/>
                    <a:pt x="5069" y="30806"/>
                    <a:pt x="11613" y="30806"/>
                  </a:cubicBezTo>
                  <a:cubicBezTo>
                    <a:pt x="11790" y="30806"/>
                    <a:pt x="11968" y="30801"/>
                    <a:pt x="12147" y="30789"/>
                  </a:cubicBezTo>
                  <a:cubicBezTo>
                    <a:pt x="12325" y="30801"/>
                    <a:pt x="12503" y="30806"/>
                    <a:pt x="12680" y="30806"/>
                  </a:cubicBezTo>
                  <a:cubicBezTo>
                    <a:pt x="19222" y="30806"/>
                    <a:pt x="24289" y="23024"/>
                    <a:pt x="23220" y="11272"/>
                  </a:cubicBezTo>
                  <a:cubicBezTo>
                    <a:pt x="22277" y="923"/>
                    <a:pt x="15362" y="1"/>
                    <a:pt x="12927" y="1"/>
                  </a:cubicBezTo>
                  <a:cubicBezTo>
                    <a:pt x="12539" y="1"/>
                    <a:pt x="12265" y="24"/>
                    <a:pt x="12147" y="37"/>
                  </a:cubicBezTo>
                  <a:cubicBezTo>
                    <a:pt x="12028" y="24"/>
                    <a:pt x="11754" y="1"/>
                    <a:pt x="11366" y="1"/>
                  </a:cubicBez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32"/>
            <p:cNvSpPr/>
            <p:nvPr/>
          </p:nvSpPr>
          <p:spPr>
            <a:xfrm>
              <a:off x="6309100" y="1695575"/>
              <a:ext cx="176025" cy="36100"/>
            </a:xfrm>
            <a:custGeom>
              <a:avLst/>
              <a:gdLst/>
              <a:ahLst/>
              <a:cxnLst/>
              <a:rect l="l" t="t" r="r" b="b"/>
              <a:pathLst>
                <a:path w="7041" h="1444" extrusionOk="0">
                  <a:moveTo>
                    <a:pt x="7041" y="1"/>
                  </a:moveTo>
                  <a:cubicBezTo>
                    <a:pt x="7041" y="1"/>
                    <a:pt x="6930" y="43"/>
                    <a:pt x="6743" y="130"/>
                  </a:cubicBezTo>
                  <a:cubicBezTo>
                    <a:pt x="6554" y="204"/>
                    <a:pt x="6291" y="355"/>
                    <a:pt x="5962" y="458"/>
                  </a:cubicBezTo>
                  <a:cubicBezTo>
                    <a:pt x="5798" y="512"/>
                    <a:pt x="5623" y="570"/>
                    <a:pt x="5442" y="638"/>
                  </a:cubicBezTo>
                  <a:cubicBezTo>
                    <a:pt x="5263" y="716"/>
                    <a:pt x="5051" y="731"/>
                    <a:pt x="4848" y="791"/>
                  </a:cubicBezTo>
                  <a:cubicBezTo>
                    <a:pt x="4640" y="841"/>
                    <a:pt x="4429" y="903"/>
                    <a:pt x="4208" y="916"/>
                  </a:cubicBezTo>
                  <a:cubicBezTo>
                    <a:pt x="3987" y="940"/>
                    <a:pt x="3764" y="975"/>
                    <a:pt x="3540" y="991"/>
                  </a:cubicBezTo>
                  <a:cubicBezTo>
                    <a:pt x="3315" y="990"/>
                    <a:pt x="3091" y="987"/>
                    <a:pt x="2870" y="985"/>
                  </a:cubicBezTo>
                  <a:cubicBezTo>
                    <a:pt x="2848" y="987"/>
                    <a:pt x="2826" y="987"/>
                    <a:pt x="2805" y="987"/>
                  </a:cubicBezTo>
                  <a:cubicBezTo>
                    <a:pt x="2605" y="987"/>
                    <a:pt x="2414" y="935"/>
                    <a:pt x="2224" y="916"/>
                  </a:cubicBezTo>
                  <a:cubicBezTo>
                    <a:pt x="2015" y="880"/>
                    <a:pt x="1806" y="873"/>
                    <a:pt x="1622" y="805"/>
                  </a:cubicBezTo>
                  <a:cubicBezTo>
                    <a:pt x="1434" y="749"/>
                    <a:pt x="1256" y="701"/>
                    <a:pt x="1089" y="659"/>
                  </a:cubicBezTo>
                  <a:cubicBezTo>
                    <a:pt x="917" y="623"/>
                    <a:pt x="776" y="549"/>
                    <a:pt x="645" y="501"/>
                  </a:cubicBezTo>
                  <a:cubicBezTo>
                    <a:pt x="513" y="449"/>
                    <a:pt x="399" y="401"/>
                    <a:pt x="304" y="363"/>
                  </a:cubicBezTo>
                  <a:cubicBezTo>
                    <a:pt x="115" y="288"/>
                    <a:pt x="1" y="249"/>
                    <a:pt x="1" y="249"/>
                  </a:cubicBezTo>
                  <a:lnTo>
                    <a:pt x="1" y="249"/>
                  </a:lnTo>
                  <a:cubicBezTo>
                    <a:pt x="1" y="249"/>
                    <a:pt x="92" y="322"/>
                    <a:pt x="262" y="441"/>
                  </a:cubicBezTo>
                  <a:cubicBezTo>
                    <a:pt x="346" y="498"/>
                    <a:pt x="451" y="570"/>
                    <a:pt x="570" y="653"/>
                  </a:cubicBezTo>
                  <a:cubicBezTo>
                    <a:pt x="692" y="734"/>
                    <a:pt x="821" y="841"/>
                    <a:pt x="991" y="901"/>
                  </a:cubicBezTo>
                  <a:cubicBezTo>
                    <a:pt x="1153" y="973"/>
                    <a:pt x="1332" y="1053"/>
                    <a:pt x="1525" y="1130"/>
                  </a:cubicBezTo>
                  <a:cubicBezTo>
                    <a:pt x="1713" y="1221"/>
                    <a:pt x="1927" y="1262"/>
                    <a:pt x="2150" y="1308"/>
                  </a:cubicBezTo>
                  <a:cubicBezTo>
                    <a:pt x="2260" y="1331"/>
                    <a:pt x="2372" y="1355"/>
                    <a:pt x="2488" y="1381"/>
                  </a:cubicBezTo>
                  <a:lnTo>
                    <a:pt x="2661" y="1415"/>
                  </a:lnTo>
                  <a:lnTo>
                    <a:pt x="2840" y="1421"/>
                  </a:lnTo>
                  <a:cubicBezTo>
                    <a:pt x="3077" y="1429"/>
                    <a:pt x="3321" y="1436"/>
                    <a:pt x="3563" y="1444"/>
                  </a:cubicBezTo>
                  <a:cubicBezTo>
                    <a:pt x="3803" y="1421"/>
                    <a:pt x="4044" y="1379"/>
                    <a:pt x="4278" y="1347"/>
                  </a:cubicBezTo>
                  <a:cubicBezTo>
                    <a:pt x="4517" y="1329"/>
                    <a:pt x="4737" y="1239"/>
                    <a:pt x="4953" y="1175"/>
                  </a:cubicBezTo>
                  <a:cubicBezTo>
                    <a:pt x="5167" y="1099"/>
                    <a:pt x="5380" y="1057"/>
                    <a:pt x="5563" y="952"/>
                  </a:cubicBezTo>
                  <a:cubicBezTo>
                    <a:pt x="5751" y="859"/>
                    <a:pt x="5924" y="769"/>
                    <a:pt x="6082" y="685"/>
                  </a:cubicBezTo>
                  <a:cubicBezTo>
                    <a:pt x="6246" y="608"/>
                    <a:pt x="6375" y="512"/>
                    <a:pt x="6488" y="423"/>
                  </a:cubicBezTo>
                  <a:cubicBezTo>
                    <a:pt x="6602" y="337"/>
                    <a:pt x="6703" y="264"/>
                    <a:pt x="6785" y="202"/>
                  </a:cubicBezTo>
                  <a:cubicBezTo>
                    <a:pt x="6951" y="77"/>
                    <a:pt x="7041" y="1"/>
                    <a:pt x="70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32"/>
            <p:cNvSpPr/>
            <p:nvPr/>
          </p:nvSpPr>
          <p:spPr>
            <a:xfrm>
              <a:off x="6140075" y="1331275"/>
              <a:ext cx="143925" cy="78150"/>
            </a:xfrm>
            <a:custGeom>
              <a:avLst/>
              <a:gdLst/>
              <a:ahLst/>
              <a:cxnLst/>
              <a:rect l="l" t="t" r="r" b="b"/>
              <a:pathLst>
                <a:path w="5757" h="3126" extrusionOk="0">
                  <a:moveTo>
                    <a:pt x="4510" y="0"/>
                  </a:moveTo>
                  <a:cubicBezTo>
                    <a:pt x="4005" y="0"/>
                    <a:pt x="3267" y="219"/>
                    <a:pt x="2164" y="799"/>
                  </a:cubicBezTo>
                  <a:cubicBezTo>
                    <a:pt x="1" y="1937"/>
                    <a:pt x="1023" y="2846"/>
                    <a:pt x="1023" y="2846"/>
                  </a:cubicBezTo>
                  <a:cubicBezTo>
                    <a:pt x="1226" y="3037"/>
                    <a:pt x="1486" y="3125"/>
                    <a:pt x="1807" y="3125"/>
                  </a:cubicBezTo>
                  <a:cubicBezTo>
                    <a:pt x="2362" y="3125"/>
                    <a:pt x="3099" y="2858"/>
                    <a:pt x="4034" y="2391"/>
                  </a:cubicBezTo>
                  <a:cubicBezTo>
                    <a:pt x="5262" y="1779"/>
                    <a:pt x="5756" y="1000"/>
                    <a:pt x="5437" y="482"/>
                  </a:cubicBezTo>
                  <a:cubicBezTo>
                    <a:pt x="5265" y="203"/>
                    <a:pt x="4995" y="0"/>
                    <a:pt x="4510" y="0"/>
                  </a:cubicBezTo>
                  <a:close/>
                </a:path>
              </a:pathLst>
            </a:custGeom>
            <a:solidFill>
              <a:srgbClr val="6D31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32"/>
            <p:cNvSpPr/>
            <p:nvPr/>
          </p:nvSpPr>
          <p:spPr>
            <a:xfrm>
              <a:off x="6217375" y="1457450"/>
              <a:ext cx="51950" cy="63325"/>
            </a:xfrm>
            <a:custGeom>
              <a:avLst/>
              <a:gdLst/>
              <a:ahLst/>
              <a:cxnLst/>
              <a:rect l="l" t="t" r="r" b="b"/>
              <a:pathLst>
                <a:path w="2078" h="2533" extrusionOk="0">
                  <a:moveTo>
                    <a:pt x="1039" y="1"/>
                  </a:moveTo>
                  <a:cubicBezTo>
                    <a:pt x="467" y="1"/>
                    <a:pt x="1" y="568"/>
                    <a:pt x="1" y="1267"/>
                  </a:cubicBezTo>
                  <a:cubicBezTo>
                    <a:pt x="1" y="1965"/>
                    <a:pt x="467" y="2532"/>
                    <a:pt x="1039" y="2532"/>
                  </a:cubicBezTo>
                  <a:cubicBezTo>
                    <a:pt x="1612" y="2532"/>
                    <a:pt x="2078" y="1965"/>
                    <a:pt x="2078" y="1267"/>
                  </a:cubicBezTo>
                  <a:cubicBezTo>
                    <a:pt x="2078" y="568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32"/>
            <p:cNvSpPr/>
            <p:nvPr/>
          </p:nvSpPr>
          <p:spPr>
            <a:xfrm>
              <a:off x="6483000" y="1331275"/>
              <a:ext cx="143900" cy="78150"/>
            </a:xfrm>
            <a:custGeom>
              <a:avLst/>
              <a:gdLst/>
              <a:ahLst/>
              <a:cxnLst/>
              <a:rect l="l" t="t" r="r" b="b"/>
              <a:pathLst>
                <a:path w="5756" h="3126" extrusionOk="0">
                  <a:moveTo>
                    <a:pt x="1249" y="0"/>
                  </a:moveTo>
                  <a:cubicBezTo>
                    <a:pt x="763" y="0"/>
                    <a:pt x="493" y="203"/>
                    <a:pt x="321" y="482"/>
                  </a:cubicBezTo>
                  <a:cubicBezTo>
                    <a:pt x="1" y="1000"/>
                    <a:pt x="495" y="1779"/>
                    <a:pt x="1725" y="2391"/>
                  </a:cubicBezTo>
                  <a:cubicBezTo>
                    <a:pt x="2659" y="2858"/>
                    <a:pt x="3397" y="3125"/>
                    <a:pt x="3952" y="3125"/>
                  </a:cubicBezTo>
                  <a:cubicBezTo>
                    <a:pt x="4272" y="3125"/>
                    <a:pt x="4532" y="3037"/>
                    <a:pt x="4734" y="2846"/>
                  </a:cubicBezTo>
                  <a:cubicBezTo>
                    <a:pt x="4734" y="2846"/>
                    <a:pt x="5756" y="1937"/>
                    <a:pt x="3594" y="799"/>
                  </a:cubicBezTo>
                  <a:cubicBezTo>
                    <a:pt x="2491" y="219"/>
                    <a:pt x="1754" y="0"/>
                    <a:pt x="1249" y="0"/>
                  </a:cubicBezTo>
                  <a:close/>
                </a:path>
              </a:pathLst>
            </a:custGeom>
            <a:solidFill>
              <a:srgbClr val="6D31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32"/>
            <p:cNvSpPr/>
            <p:nvPr/>
          </p:nvSpPr>
          <p:spPr>
            <a:xfrm>
              <a:off x="6497725" y="1457450"/>
              <a:ext cx="51975" cy="63325"/>
            </a:xfrm>
            <a:custGeom>
              <a:avLst/>
              <a:gdLst/>
              <a:ahLst/>
              <a:cxnLst/>
              <a:rect l="l" t="t" r="r" b="b"/>
              <a:pathLst>
                <a:path w="2079" h="2533" extrusionOk="0">
                  <a:moveTo>
                    <a:pt x="1039" y="1"/>
                  </a:moveTo>
                  <a:cubicBezTo>
                    <a:pt x="467" y="1"/>
                    <a:pt x="1" y="568"/>
                    <a:pt x="1" y="1267"/>
                  </a:cubicBezTo>
                  <a:cubicBezTo>
                    <a:pt x="1" y="1965"/>
                    <a:pt x="467" y="2532"/>
                    <a:pt x="1039" y="2532"/>
                  </a:cubicBezTo>
                  <a:cubicBezTo>
                    <a:pt x="1612" y="2532"/>
                    <a:pt x="2078" y="1965"/>
                    <a:pt x="2078" y="1267"/>
                  </a:cubicBezTo>
                  <a:cubicBezTo>
                    <a:pt x="2078" y="568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32"/>
            <p:cNvSpPr/>
            <p:nvPr/>
          </p:nvSpPr>
          <p:spPr>
            <a:xfrm>
              <a:off x="6214100" y="827025"/>
              <a:ext cx="311275" cy="275675"/>
            </a:xfrm>
            <a:custGeom>
              <a:avLst/>
              <a:gdLst/>
              <a:ahLst/>
              <a:cxnLst/>
              <a:rect l="l" t="t" r="r" b="b"/>
              <a:pathLst>
                <a:path w="12451" h="11027" extrusionOk="0">
                  <a:moveTo>
                    <a:pt x="8220" y="0"/>
                  </a:moveTo>
                  <a:cubicBezTo>
                    <a:pt x="7110" y="0"/>
                    <a:pt x="5786" y="252"/>
                    <a:pt x="4288" y="666"/>
                  </a:cubicBezTo>
                  <a:cubicBezTo>
                    <a:pt x="1" y="1849"/>
                    <a:pt x="4492" y="9102"/>
                    <a:pt x="4492" y="9102"/>
                  </a:cubicBezTo>
                  <a:lnTo>
                    <a:pt x="10512" y="11026"/>
                  </a:lnTo>
                  <a:cubicBezTo>
                    <a:pt x="10512" y="11026"/>
                    <a:pt x="12451" y="6733"/>
                    <a:pt x="11941" y="3180"/>
                  </a:cubicBezTo>
                  <a:cubicBezTo>
                    <a:pt x="11610" y="870"/>
                    <a:pt x="10285" y="0"/>
                    <a:pt x="8220" y="0"/>
                  </a:cubicBezTo>
                  <a:close/>
                </a:path>
              </a:pathLst>
            </a:custGeom>
            <a:solidFill>
              <a:srgbClr val="6D31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32"/>
            <p:cNvSpPr/>
            <p:nvPr/>
          </p:nvSpPr>
          <p:spPr>
            <a:xfrm>
              <a:off x="6302525" y="1027900"/>
              <a:ext cx="208650" cy="136150"/>
            </a:xfrm>
            <a:custGeom>
              <a:avLst/>
              <a:gdLst/>
              <a:ahLst/>
              <a:cxnLst/>
              <a:rect l="l" t="t" r="r" b="b"/>
              <a:pathLst>
                <a:path w="8346" h="5446" extrusionOk="0">
                  <a:moveTo>
                    <a:pt x="4173" y="0"/>
                  </a:moveTo>
                  <a:cubicBezTo>
                    <a:pt x="1867" y="3"/>
                    <a:pt x="1" y="1221"/>
                    <a:pt x="1" y="2724"/>
                  </a:cubicBezTo>
                  <a:cubicBezTo>
                    <a:pt x="1" y="4227"/>
                    <a:pt x="1870" y="5446"/>
                    <a:pt x="4173" y="5446"/>
                  </a:cubicBezTo>
                  <a:cubicBezTo>
                    <a:pt x="6479" y="5446"/>
                    <a:pt x="8345" y="4227"/>
                    <a:pt x="8345" y="2724"/>
                  </a:cubicBezTo>
                  <a:cubicBezTo>
                    <a:pt x="8345" y="1221"/>
                    <a:pt x="6477" y="0"/>
                    <a:pt x="4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32"/>
            <p:cNvSpPr/>
            <p:nvPr/>
          </p:nvSpPr>
          <p:spPr>
            <a:xfrm>
              <a:off x="6059850" y="1056725"/>
              <a:ext cx="690875" cy="547800"/>
            </a:xfrm>
            <a:custGeom>
              <a:avLst/>
              <a:gdLst/>
              <a:ahLst/>
              <a:cxnLst/>
              <a:rect l="l" t="t" r="r" b="b"/>
              <a:pathLst>
                <a:path w="27635" h="21912" extrusionOk="0">
                  <a:moveTo>
                    <a:pt x="13400" y="0"/>
                  </a:moveTo>
                  <a:cubicBezTo>
                    <a:pt x="12380" y="0"/>
                    <a:pt x="5152" y="177"/>
                    <a:pt x="2497" y="5104"/>
                  </a:cubicBezTo>
                  <a:cubicBezTo>
                    <a:pt x="1" y="9741"/>
                    <a:pt x="2221" y="20855"/>
                    <a:pt x="2221" y="20855"/>
                  </a:cubicBezTo>
                  <a:lnTo>
                    <a:pt x="3419" y="20855"/>
                  </a:lnTo>
                  <a:lnTo>
                    <a:pt x="3136" y="14091"/>
                  </a:lnTo>
                  <a:cubicBezTo>
                    <a:pt x="3136" y="14091"/>
                    <a:pt x="6163" y="13527"/>
                    <a:pt x="6518" y="7608"/>
                  </a:cubicBezTo>
                  <a:cubicBezTo>
                    <a:pt x="6665" y="5161"/>
                    <a:pt x="10077" y="4787"/>
                    <a:pt x="12146" y="4787"/>
                  </a:cubicBezTo>
                  <a:cubicBezTo>
                    <a:pt x="13056" y="4787"/>
                    <a:pt x="13706" y="4859"/>
                    <a:pt x="13706" y="4859"/>
                  </a:cubicBezTo>
                  <a:cubicBezTo>
                    <a:pt x="13706" y="4859"/>
                    <a:pt x="20666" y="6403"/>
                    <a:pt x="21583" y="7248"/>
                  </a:cubicBezTo>
                  <a:cubicBezTo>
                    <a:pt x="22500" y="8094"/>
                    <a:pt x="21025" y="12953"/>
                    <a:pt x="24236" y="15208"/>
                  </a:cubicBezTo>
                  <a:lnTo>
                    <a:pt x="23522" y="21331"/>
                  </a:lnTo>
                  <a:lnTo>
                    <a:pt x="24485" y="21911"/>
                  </a:lnTo>
                  <a:cubicBezTo>
                    <a:pt x="24485" y="21911"/>
                    <a:pt x="27634" y="8955"/>
                    <a:pt x="24747" y="4798"/>
                  </a:cubicBezTo>
                  <a:cubicBezTo>
                    <a:pt x="21858" y="640"/>
                    <a:pt x="13521" y="1"/>
                    <a:pt x="13521" y="1"/>
                  </a:cubicBezTo>
                  <a:cubicBezTo>
                    <a:pt x="13521" y="1"/>
                    <a:pt x="13479" y="0"/>
                    <a:pt x="13400" y="0"/>
                  </a:cubicBez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32"/>
            <p:cNvSpPr/>
            <p:nvPr/>
          </p:nvSpPr>
          <p:spPr>
            <a:xfrm>
              <a:off x="6425925" y="1146225"/>
              <a:ext cx="214950" cy="318200"/>
            </a:xfrm>
            <a:custGeom>
              <a:avLst/>
              <a:gdLst/>
              <a:ahLst/>
              <a:cxnLst/>
              <a:rect l="l" t="t" r="r" b="b"/>
              <a:pathLst>
                <a:path w="8598" h="12728" extrusionOk="0">
                  <a:moveTo>
                    <a:pt x="333" y="0"/>
                  </a:moveTo>
                  <a:lnTo>
                    <a:pt x="1" y="1452"/>
                  </a:lnTo>
                  <a:cubicBezTo>
                    <a:pt x="1" y="1452"/>
                    <a:pt x="61" y="1460"/>
                    <a:pt x="173" y="1475"/>
                  </a:cubicBezTo>
                  <a:cubicBezTo>
                    <a:pt x="289" y="1493"/>
                    <a:pt x="460" y="1515"/>
                    <a:pt x="678" y="1557"/>
                  </a:cubicBezTo>
                  <a:cubicBezTo>
                    <a:pt x="1113" y="1645"/>
                    <a:pt x="1740" y="1766"/>
                    <a:pt x="2463" y="2001"/>
                  </a:cubicBezTo>
                  <a:cubicBezTo>
                    <a:pt x="3181" y="2240"/>
                    <a:pt x="4029" y="2545"/>
                    <a:pt x="4800" y="3060"/>
                  </a:cubicBezTo>
                  <a:cubicBezTo>
                    <a:pt x="5179" y="3322"/>
                    <a:pt x="5556" y="3624"/>
                    <a:pt x="5810" y="4013"/>
                  </a:cubicBezTo>
                  <a:cubicBezTo>
                    <a:pt x="5942" y="4206"/>
                    <a:pt x="6028" y="4419"/>
                    <a:pt x="6091" y="4639"/>
                  </a:cubicBezTo>
                  <a:cubicBezTo>
                    <a:pt x="6143" y="4861"/>
                    <a:pt x="6151" y="5096"/>
                    <a:pt x="6118" y="5330"/>
                  </a:cubicBezTo>
                  <a:cubicBezTo>
                    <a:pt x="6032" y="5841"/>
                    <a:pt x="5938" y="6370"/>
                    <a:pt x="5897" y="6890"/>
                  </a:cubicBezTo>
                  <a:cubicBezTo>
                    <a:pt x="5850" y="7409"/>
                    <a:pt x="5834" y="7926"/>
                    <a:pt x="5874" y="8422"/>
                  </a:cubicBezTo>
                  <a:cubicBezTo>
                    <a:pt x="5908" y="8918"/>
                    <a:pt x="5993" y="9394"/>
                    <a:pt x="6130" y="9829"/>
                  </a:cubicBezTo>
                  <a:cubicBezTo>
                    <a:pt x="6255" y="10268"/>
                    <a:pt x="6464" y="10649"/>
                    <a:pt x="6668" y="10986"/>
                  </a:cubicBezTo>
                  <a:cubicBezTo>
                    <a:pt x="6894" y="11311"/>
                    <a:pt x="7125" y="11589"/>
                    <a:pt x="7355" y="11811"/>
                  </a:cubicBezTo>
                  <a:cubicBezTo>
                    <a:pt x="7474" y="11918"/>
                    <a:pt x="7580" y="12023"/>
                    <a:pt x="7689" y="12112"/>
                  </a:cubicBezTo>
                  <a:cubicBezTo>
                    <a:pt x="7798" y="12194"/>
                    <a:pt x="7901" y="12270"/>
                    <a:pt x="7992" y="12339"/>
                  </a:cubicBezTo>
                  <a:cubicBezTo>
                    <a:pt x="8173" y="12480"/>
                    <a:pt x="8336" y="12558"/>
                    <a:pt x="8437" y="12627"/>
                  </a:cubicBezTo>
                  <a:cubicBezTo>
                    <a:pt x="8541" y="12693"/>
                    <a:pt x="8598" y="12728"/>
                    <a:pt x="8598" y="12728"/>
                  </a:cubicBezTo>
                  <a:cubicBezTo>
                    <a:pt x="8598" y="12728"/>
                    <a:pt x="8542" y="12692"/>
                    <a:pt x="8440" y="12624"/>
                  </a:cubicBezTo>
                  <a:cubicBezTo>
                    <a:pt x="8339" y="12555"/>
                    <a:pt x="8179" y="12469"/>
                    <a:pt x="8001" y="12325"/>
                  </a:cubicBezTo>
                  <a:cubicBezTo>
                    <a:pt x="7911" y="12255"/>
                    <a:pt x="7812" y="12175"/>
                    <a:pt x="7705" y="12091"/>
                  </a:cubicBezTo>
                  <a:cubicBezTo>
                    <a:pt x="7601" y="12001"/>
                    <a:pt x="7496" y="11894"/>
                    <a:pt x="7382" y="11784"/>
                  </a:cubicBezTo>
                  <a:cubicBezTo>
                    <a:pt x="7158" y="11559"/>
                    <a:pt x="6934" y="11278"/>
                    <a:pt x="6730" y="10947"/>
                  </a:cubicBezTo>
                  <a:cubicBezTo>
                    <a:pt x="6543" y="10604"/>
                    <a:pt x="6358" y="10225"/>
                    <a:pt x="6256" y="9791"/>
                  </a:cubicBezTo>
                  <a:cubicBezTo>
                    <a:pt x="6142" y="9363"/>
                    <a:pt x="6077" y="8897"/>
                    <a:pt x="6082" y="8411"/>
                  </a:cubicBezTo>
                  <a:cubicBezTo>
                    <a:pt x="6074" y="7929"/>
                    <a:pt x="6121" y="7430"/>
                    <a:pt x="6202" y="6928"/>
                  </a:cubicBezTo>
                  <a:cubicBezTo>
                    <a:pt x="6276" y="6424"/>
                    <a:pt x="6399" y="5927"/>
                    <a:pt x="6519" y="5413"/>
                  </a:cubicBezTo>
                  <a:cubicBezTo>
                    <a:pt x="6585" y="5135"/>
                    <a:pt x="6602" y="4839"/>
                    <a:pt x="6561" y="4548"/>
                  </a:cubicBezTo>
                  <a:cubicBezTo>
                    <a:pt x="6509" y="4263"/>
                    <a:pt x="6419" y="3980"/>
                    <a:pt x="6276" y="3735"/>
                  </a:cubicBezTo>
                  <a:cubicBezTo>
                    <a:pt x="6001" y="3236"/>
                    <a:pt x="5614" y="2841"/>
                    <a:pt x="5219" y="2507"/>
                  </a:cubicBezTo>
                  <a:cubicBezTo>
                    <a:pt x="4419" y="1843"/>
                    <a:pt x="3579" y="1388"/>
                    <a:pt x="2849" y="1036"/>
                  </a:cubicBezTo>
                  <a:cubicBezTo>
                    <a:pt x="2115" y="690"/>
                    <a:pt x="1493" y="423"/>
                    <a:pt x="1047" y="260"/>
                  </a:cubicBezTo>
                  <a:cubicBezTo>
                    <a:pt x="605" y="92"/>
                    <a:pt x="333" y="0"/>
                    <a:pt x="333" y="0"/>
                  </a:cubicBez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cxnSp>
        <p:nvCxnSpPr>
          <p:cNvPr id="597" name="Google Shape;597;p32"/>
          <p:cNvCxnSpPr/>
          <p:nvPr/>
        </p:nvCxnSpPr>
        <p:spPr>
          <a:xfrm>
            <a:off x="7557517" y="2375980"/>
            <a:ext cx="1379600" cy="0"/>
          </a:xfrm>
          <a:prstGeom prst="straightConnector1">
            <a:avLst/>
          </a:prstGeom>
          <a:noFill/>
          <a:ln w="28575" cap="rnd" cmpd="sng">
            <a:solidFill>
              <a:schemeClr val="l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98" name="Google Shape;598;p32"/>
          <p:cNvCxnSpPr/>
          <p:nvPr/>
        </p:nvCxnSpPr>
        <p:spPr>
          <a:xfrm>
            <a:off x="7554367" y="2375948"/>
            <a:ext cx="0" cy="538400"/>
          </a:xfrm>
          <a:prstGeom prst="straightConnector1">
            <a:avLst/>
          </a:prstGeom>
          <a:noFill/>
          <a:ln w="28575" cap="rnd" cmpd="sng">
            <a:solidFill>
              <a:schemeClr val="l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99" name="Google Shape;599;p32"/>
          <p:cNvCxnSpPr>
            <a:stCxn id="600" idx="0"/>
            <a:endCxn id="580" idx="2"/>
          </p:cNvCxnSpPr>
          <p:nvPr/>
        </p:nvCxnSpPr>
        <p:spPr>
          <a:xfrm rot="10800000">
            <a:off x="7554437" y="4066551"/>
            <a:ext cx="11200" cy="915600"/>
          </a:xfrm>
          <a:prstGeom prst="straightConnector1">
            <a:avLst/>
          </a:prstGeom>
          <a:noFill/>
          <a:ln w="28575" cap="rnd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600" name="Google Shape;600;p32"/>
          <p:cNvSpPr/>
          <p:nvPr/>
        </p:nvSpPr>
        <p:spPr>
          <a:xfrm>
            <a:off x="6989637" y="4982151"/>
            <a:ext cx="1152000" cy="1152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01" name="Google Shape;601;p32"/>
          <p:cNvGrpSpPr/>
          <p:nvPr/>
        </p:nvGrpSpPr>
        <p:grpSpPr>
          <a:xfrm>
            <a:off x="6420015" y="307243"/>
            <a:ext cx="900952" cy="1032511"/>
            <a:chOff x="5458600" y="2495000"/>
            <a:chExt cx="1698200" cy="1946175"/>
          </a:xfrm>
        </p:grpSpPr>
        <p:sp>
          <p:nvSpPr>
            <p:cNvPr id="602" name="Google Shape;602;p32"/>
            <p:cNvSpPr/>
            <p:nvPr/>
          </p:nvSpPr>
          <p:spPr>
            <a:xfrm>
              <a:off x="5458600" y="2495000"/>
              <a:ext cx="1698200" cy="1608075"/>
            </a:xfrm>
            <a:custGeom>
              <a:avLst/>
              <a:gdLst/>
              <a:ahLst/>
              <a:cxnLst/>
              <a:rect l="l" t="t" r="r" b="b"/>
              <a:pathLst>
                <a:path w="67928" h="64323" extrusionOk="0">
                  <a:moveTo>
                    <a:pt x="35080" y="0"/>
                  </a:moveTo>
                  <a:cubicBezTo>
                    <a:pt x="25143" y="0"/>
                    <a:pt x="13875" y="4363"/>
                    <a:pt x="10259" y="15663"/>
                  </a:cubicBezTo>
                  <a:cubicBezTo>
                    <a:pt x="8800" y="20223"/>
                    <a:pt x="3217" y="19741"/>
                    <a:pt x="1576" y="29953"/>
                  </a:cubicBezTo>
                  <a:cubicBezTo>
                    <a:pt x="1" y="39747"/>
                    <a:pt x="4105" y="42150"/>
                    <a:pt x="4377" y="45844"/>
                  </a:cubicBezTo>
                  <a:cubicBezTo>
                    <a:pt x="4651" y="49537"/>
                    <a:pt x="6429" y="57879"/>
                    <a:pt x="14498" y="62392"/>
                  </a:cubicBezTo>
                  <a:cubicBezTo>
                    <a:pt x="17062" y="63827"/>
                    <a:pt x="19124" y="64322"/>
                    <a:pt x="20931" y="64322"/>
                  </a:cubicBezTo>
                  <a:cubicBezTo>
                    <a:pt x="24812" y="64322"/>
                    <a:pt x="27520" y="62036"/>
                    <a:pt x="31508" y="61846"/>
                  </a:cubicBezTo>
                  <a:cubicBezTo>
                    <a:pt x="34312" y="61713"/>
                    <a:pt x="36081" y="61519"/>
                    <a:pt x="37812" y="61519"/>
                  </a:cubicBezTo>
                  <a:cubicBezTo>
                    <a:pt x="39691" y="61519"/>
                    <a:pt x="41525" y="61747"/>
                    <a:pt x="44586" y="62530"/>
                  </a:cubicBezTo>
                  <a:cubicBezTo>
                    <a:pt x="45941" y="62877"/>
                    <a:pt x="47223" y="63033"/>
                    <a:pt x="48422" y="63033"/>
                  </a:cubicBezTo>
                  <a:cubicBezTo>
                    <a:pt x="52430" y="63033"/>
                    <a:pt x="55515" y="61296"/>
                    <a:pt x="57305" y="59157"/>
                  </a:cubicBezTo>
                  <a:cubicBezTo>
                    <a:pt x="59630" y="56376"/>
                    <a:pt x="59494" y="55306"/>
                    <a:pt x="62502" y="53447"/>
                  </a:cubicBezTo>
                  <a:cubicBezTo>
                    <a:pt x="65511" y="51589"/>
                    <a:pt x="67425" y="46731"/>
                    <a:pt x="66468" y="41671"/>
                  </a:cubicBezTo>
                  <a:cubicBezTo>
                    <a:pt x="65511" y="36610"/>
                    <a:pt x="63277" y="35732"/>
                    <a:pt x="65603" y="30801"/>
                  </a:cubicBezTo>
                  <a:cubicBezTo>
                    <a:pt x="67928" y="25870"/>
                    <a:pt x="63324" y="12885"/>
                    <a:pt x="58309" y="11107"/>
                  </a:cubicBezTo>
                  <a:cubicBezTo>
                    <a:pt x="52429" y="9018"/>
                    <a:pt x="51744" y="892"/>
                    <a:pt x="36985" y="54"/>
                  </a:cubicBezTo>
                  <a:cubicBezTo>
                    <a:pt x="36357" y="19"/>
                    <a:pt x="35721" y="0"/>
                    <a:pt x="350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32"/>
            <p:cNvSpPr/>
            <p:nvPr/>
          </p:nvSpPr>
          <p:spPr>
            <a:xfrm>
              <a:off x="6758600" y="2620375"/>
              <a:ext cx="74350" cy="114975"/>
            </a:xfrm>
            <a:custGeom>
              <a:avLst/>
              <a:gdLst/>
              <a:ahLst/>
              <a:cxnLst/>
              <a:rect l="l" t="t" r="r" b="b"/>
              <a:pathLst>
                <a:path w="2974" h="4599" extrusionOk="0">
                  <a:moveTo>
                    <a:pt x="2096" y="1"/>
                  </a:moveTo>
                  <a:cubicBezTo>
                    <a:pt x="2096" y="1"/>
                    <a:pt x="674" y="725"/>
                    <a:pt x="337" y="1995"/>
                  </a:cubicBezTo>
                  <a:cubicBezTo>
                    <a:pt x="0" y="3264"/>
                    <a:pt x="877" y="4599"/>
                    <a:pt x="877" y="4599"/>
                  </a:cubicBezTo>
                  <a:cubicBezTo>
                    <a:pt x="877" y="4599"/>
                    <a:pt x="2299" y="3874"/>
                    <a:pt x="2636" y="2605"/>
                  </a:cubicBezTo>
                  <a:cubicBezTo>
                    <a:pt x="2973" y="1334"/>
                    <a:pt x="2096" y="1"/>
                    <a:pt x="20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32"/>
            <p:cNvSpPr/>
            <p:nvPr/>
          </p:nvSpPr>
          <p:spPr>
            <a:xfrm>
              <a:off x="5674525" y="3209675"/>
              <a:ext cx="100500" cy="70275"/>
            </a:xfrm>
            <a:custGeom>
              <a:avLst/>
              <a:gdLst/>
              <a:ahLst/>
              <a:cxnLst/>
              <a:rect l="l" t="t" r="r" b="b"/>
              <a:pathLst>
                <a:path w="4020" h="2811" extrusionOk="0">
                  <a:moveTo>
                    <a:pt x="2938" y="1"/>
                  </a:moveTo>
                  <a:cubicBezTo>
                    <a:pt x="2448" y="1"/>
                    <a:pt x="1869" y="87"/>
                    <a:pt x="1375" y="400"/>
                  </a:cubicBezTo>
                  <a:cubicBezTo>
                    <a:pt x="265" y="1102"/>
                    <a:pt x="1" y="2676"/>
                    <a:pt x="1" y="2676"/>
                  </a:cubicBezTo>
                  <a:cubicBezTo>
                    <a:pt x="1" y="2676"/>
                    <a:pt x="471" y="2810"/>
                    <a:pt x="1080" y="2810"/>
                  </a:cubicBezTo>
                  <a:cubicBezTo>
                    <a:pt x="1570" y="2810"/>
                    <a:pt x="2150" y="2723"/>
                    <a:pt x="2645" y="2410"/>
                  </a:cubicBezTo>
                  <a:cubicBezTo>
                    <a:pt x="3755" y="1709"/>
                    <a:pt x="4019" y="135"/>
                    <a:pt x="4019" y="135"/>
                  </a:cubicBezTo>
                  <a:cubicBezTo>
                    <a:pt x="4019" y="135"/>
                    <a:pt x="3547" y="1"/>
                    <a:pt x="29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32"/>
            <p:cNvSpPr/>
            <p:nvPr/>
          </p:nvSpPr>
          <p:spPr>
            <a:xfrm>
              <a:off x="6735150" y="2998775"/>
              <a:ext cx="87100" cy="94725"/>
            </a:xfrm>
            <a:custGeom>
              <a:avLst/>
              <a:gdLst/>
              <a:ahLst/>
              <a:cxnLst/>
              <a:rect l="l" t="t" r="r" b="b"/>
              <a:pathLst>
                <a:path w="3484" h="3789" extrusionOk="0">
                  <a:moveTo>
                    <a:pt x="3179" y="0"/>
                  </a:moveTo>
                  <a:lnTo>
                    <a:pt x="3179" y="0"/>
                  </a:lnTo>
                  <a:cubicBezTo>
                    <a:pt x="3178" y="0"/>
                    <a:pt x="1589" y="129"/>
                    <a:pt x="794" y="1176"/>
                  </a:cubicBezTo>
                  <a:cubicBezTo>
                    <a:pt x="1" y="2222"/>
                    <a:pt x="305" y="3789"/>
                    <a:pt x="305" y="3789"/>
                  </a:cubicBezTo>
                  <a:cubicBezTo>
                    <a:pt x="305" y="3789"/>
                    <a:pt x="1895" y="3659"/>
                    <a:pt x="2690" y="2612"/>
                  </a:cubicBezTo>
                  <a:cubicBezTo>
                    <a:pt x="3483" y="1567"/>
                    <a:pt x="3179" y="0"/>
                    <a:pt x="31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2"/>
            <p:cNvSpPr/>
            <p:nvPr/>
          </p:nvSpPr>
          <p:spPr>
            <a:xfrm>
              <a:off x="6476100" y="2792175"/>
              <a:ext cx="83900" cy="103825"/>
            </a:xfrm>
            <a:custGeom>
              <a:avLst/>
              <a:gdLst/>
              <a:ahLst/>
              <a:cxnLst/>
              <a:rect l="l" t="t" r="r" b="b"/>
              <a:pathLst>
                <a:path w="3356" h="4153" extrusionOk="0">
                  <a:moveTo>
                    <a:pt x="517" y="0"/>
                  </a:moveTo>
                  <a:lnTo>
                    <a:pt x="517" y="0"/>
                  </a:lnTo>
                  <a:cubicBezTo>
                    <a:pt x="517" y="0"/>
                    <a:pt x="1" y="1509"/>
                    <a:pt x="640" y="2657"/>
                  </a:cubicBezTo>
                  <a:cubicBezTo>
                    <a:pt x="1281" y="3803"/>
                    <a:pt x="2838" y="4153"/>
                    <a:pt x="2838" y="4153"/>
                  </a:cubicBezTo>
                  <a:cubicBezTo>
                    <a:pt x="2838" y="4153"/>
                    <a:pt x="3355" y="2643"/>
                    <a:pt x="2715" y="1496"/>
                  </a:cubicBezTo>
                  <a:cubicBezTo>
                    <a:pt x="2075" y="349"/>
                    <a:pt x="518" y="0"/>
                    <a:pt x="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32"/>
            <p:cNvSpPr/>
            <p:nvPr/>
          </p:nvSpPr>
          <p:spPr>
            <a:xfrm>
              <a:off x="6689450" y="3106625"/>
              <a:ext cx="103825" cy="67875"/>
            </a:xfrm>
            <a:custGeom>
              <a:avLst/>
              <a:gdLst/>
              <a:ahLst/>
              <a:cxnLst/>
              <a:rect l="l" t="t" r="r" b="b"/>
              <a:pathLst>
                <a:path w="4153" h="2715" extrusionOk="0">
                  <a:moveTo>
                    <a:pt x="1290" y="0"/>
                  </a:moveTo>
                  <a:cubicBezTo>
                    <a:pt x="578" y="0"/>
                    <a:pt x="0" y="200"/>
                    <a:pt x="0" y="200"/>
                  </a:cubicBezTo>
                  <a:cubicBezTo>
                    <a:pt x="0" y="200"/>
                    <a:pt x="350" y="1755"/>
                    <a:pt x="1497" y="2395"/>
                  </a:cubicBezTo>
                  <a:cubicBezTo>
                    <a:pt x="1934" y="2639"/>
                    <a:pt x="2424" y="2715"/>
                    <a:pt x="2863" y="2715"/>
                  </a:cubicBezTo>
                  <a:cubicBezTo>
                    <a:pt x="3575" y="2715"/>
                    <a:pt x="4152" y="2516"/>
                    <a:pt x="4152" y="2516"/>
                  </a:cubicBezTo>
                  <a:cubicBezTo>
                    <a:pt x="4152" y="2516"/>
                    <a:pt x="3800" y="960"/>
                    <a:pt x="2654" y="319"/>
                  </a:cubicBezTo>
                  <a:cubicBezTo>
                    <a:pt x="2218" y="76"/>
                    <a:pt x="1728" y="0"/>
                    <a:pt x="1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2"/>
            <p:cNvSpPr/>
            <p:nvPr/>
          </p:nvSpPr>
          <p:spPr>
            <a:xfrm>
              <a:off x="5828125" y="3559525"/>
              <a:ext cx="80550" cy="109250"/>
            </a:xfrm>
            <a:custGeom>
              <a:avLst/>
              <a:gdLst/>
              <a:ahLst/>
              <a:cxnLst/>
              <a:rect l="l" t="t" r="r" b="b"/>
              <a:pathLst>
                <a:path w="3222" h="4370" extrusionOk="0">
                  <a:moveTo>
                    <a:pt x="2551" y="0"/>
                  </a:moveTo>
                  <a:cubicBezTo>
                    <a:pt x="2551" y="0"/>
                    <a:pt x="1038" y="508"/>
                    <a:pt x="519" y="1714"/>
                  </a:cubicBezTo>
                  <a:cubicBezTo>
                    <a:pt x="1" y="2921"/>
                    <a:pt x="671" y="4369"/>
                    <a:pt x="671" y="4369"/>
                  </a:cubicBezTo>
                  <a:cubicBezTo>
                    <a:pt x="671" y="4369"/>
                    <a:pt x="2184" y="3861"/>
                    <a:pt x="2703" y="2654"/>
                  </a:cubicBezTo>
                  <a:cubicBezTo>
                    <a:pt x="3222" y="1448"/>
                    <a:pt x="2551" y="0"/>
                    <a:pt x="25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32"/>
            <p:cNvSpPr/>
            <p:nvPr/>
          </p:nvSpPr>
          <p:spPr>
            <a:xfrm>
              <a:off x="6771800" y="3790175"/>
              <a:ext cx="88425" cy="84725"/>
            </a:xfrm>
            <a:custGeom>
              <a:avLst/>
              <a:gdLst/>
              <a:ahLst/>
              <a:cxnLst/>
              <a:rect l="l" t="t" r="r" b="b"/>
              <a:pathLst>
                <a:path w="3537" h="3389" extrusionOk="0">
                  <a:moveTo>
                    <a:pt x="3348" y="1"/>
                  </a:moveTo>
                  <a:cubicBezTo>
                    <a:pt x="2997" y="1"/>
                    <a:pt x="1713" y="58"/>
                    <a:pt x="922" y="859"/>
                  </a:cubicBezTo>
                  <a:cubicBezTo>
                    <a:pt x="1" y="1793"/>
                    <a:pt x="98" y="3387"/>
                    <a:pt x="98" y="3387"/>
                  </a:cubicBezTo>
                  <a:cubicBezTo>
                    <a:pt x="98" y="3387"/>
                    <a:pt x="130" y="3388"/>
                    <a:pt x="187" y="3388"/>
                  </a:cubicBezTo>
                  <a:cubicBezTo>
                    <a:pt x="536" y="3388"/>
                    <a:pt x="1823" y="3331"/>
                    <a:pt x="2615" y="2530"/>
                  </a:cubicBezTo>
                  <a:cubicBezTo>
                    <a:pt x="3537" y="1596"/>
                    <a:pt x="3440" y="2"/>
                    <a:pt x="3440" y="2"/>
                  </a:cubicBezTo>
                  <a:cubicBezTo>
                    <a:pt x="3440" y="2"/>
                    <a:pt x="3407" y="1"/>
                    <a:pt x="3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32"/>
            <p:cNvSpPr/>
            <p:nvPr/>
          </p:nvSpPr>
          <p:spPr>
            <a:xfrm>
              <a:off x="6652075" y="3582975"/>
              <a:ext cx="113050" cy="62325"/>
            </a:xfrm>
            <a:custGeom>
              <a:avLst/>
              <a:gdLst/>
              <a:ahLst/>
              <a:cxnLst/>
              <a:rect l="l" t="t" r="r" b="b"/>
              <a:pathLst>
                <a:path w="4522" h="2493" extrusionOk="0">
                  <a:moveTo>
                    <a:pt x="1865" y="1"/>
                  </a:moveTo>
                  <a:cubicBezTo>
                    <a:pt x="877" y="1"/>
                    <a:pt x="0" y="508"/>
                    <a:pt x="0" y="508"/>
                  </a:cubicBezTo>
                  <a:cubicBezTo>
                    <a:pt x="0" y="508"/>
                    <a:pt x="643" y="1970"/>
                    <a:pt x="1892" y="2377"/>
                  </a:cubicBezTo>
                  <a:cubicBezTo>
                    <a:pt x="2145" y="2460"/>
                    <a:pt x="2404" y="2493"/>
                    <a:pt x="2656" y="2493"/>
                  </a:cubicBezTo>
                  <a:cubicBezTo>
                    <a:pt x="3644" y="2493"/>
                    <a:pt x="4521" y="1986"/>
                    <a:pt x="4521" y="1986"/>
                  </a:cubicBezTo>
                  <a:cubicBezTo>
                    <a:pt x="4521" y="1986"/>
                    <a:pt x="3878" y="524"/>
                    <a:pt x="2630" y="116"/>
                  </a:cubicBezTo>
                  <a:cubicBezTo>
                    <a:pt x="2376" y="34"/>
                    <a:pt x="2117" y="1"/>
                    <a:pt x="18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32"/>
            <p:cNvSpPr/>
            <p:nvPr/>
          </p:nvSpPr>
          <p:spPr>
            <a:xfrm>
              <a:off x="5989075" y="3367725"/>
              <a:ext cx="107850" cy="65300"/>
            </a:xfrm>
            <a:custGeom>
              <a:avLst/>
              <a:gdLst/>
              <a:ahLst/>
              <a:cxnLst/>
              <a:rect l="l" t="t" r="r" b="b"/>
              <a:pathLst>
                <a:path w="4314" h="2612" extrusionOk="0">
                  <a:moveTo>
                    <a:pt x="1539" y="1"/>
                  </a:moveTo>
                  <a:cubicBezTo>
                    <a:pt x="707" y="1"/>
                    <a:pt x="0" y="304"/>
                    <a:pt x="0" y="304"/>
                  </a:cubicBezTo>
                  <a:cubicBezTo>
                    <a:pt x="0" y="304"/>
                    <a:pt x="465" y="1830"/>
                    <a:pt x="1656" y="2384"/>
                  </a:cubicBezTo>
                  <a:cubicBezTo>
                    <a:pt x="2020" y="2553"/>
                    <a:pt x="2409" y="2612"/>
                    <a:pt x="2775" y="2612"/>
                  </a:cubicBezTo>
                  <a:cubicBezTo>
                    <a:pt x="3606" y="2612"/>
                    <a:pt x="4314" y="2308"/>
                    <a:pt x="4314" y="2308"/>
                  </a:cubicBezTo>
                  <a:cubicBezTo>
                    <a:pt x="4314" y="2308"/>
                    <a:pt x="3849" y="781"/>
                    <a:pt x="2657" y="229"/>
                  </a:cubicBezTo>
                  <a:cubicBezTo>
                    <a:pt x="2294" y="59"/>
                    <a:pt x="1904" y="1"/>
                    <a:pt x="15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2"/>
            <p:cNvSpPr/>
            <p:nvPr/>
          </p:nvSpPr>
          <p:spPr>
            <a:xfrm>
              <a:off x="5900600" y="2854175"/>
              <a:ext cx="115050" cy="61275"/>
            </a:xfrm>
            <a:custGeom>
              <a:avLst/>
              <a:gdLst/>
              <a:ahLst/>
              <a:cxnLst/>
              <a:rect l="l" t="t" r="r" b="b"/>
              <a:pathLst>
                <a:path w="4602" h="2451" extrusionOk="0">
                  <a:moveTo>
                    <a:pt x="2603" y="0"/>
                  </a:moveTo>
                  <a:cubicBezTo>
                    <a:pt x="2404" y="0"/>
                    <a:pt x="2202" y="22"/>
                    <a:pt x="2000" y="75"/>
                  </a:cubicBezTo>
                  <a:cubicBezTo>
                    <a:pt x="731" y="408"/>
                    <a:pt x="1" y="1828"/>
                    <a:pt x="1" y="1828"/>
                  </a:cubicBezTo>
                  <a:cubicBezTo>
                    <a:pt x="1" y="1828"/>
                    <a:pt x="943" y="2451"/>
                    <a:pt x="1999" y="2451"/>
                  </a:cubicBezTo>
                  <a:cubicBezTo>
                    <a:pt x="2198" y="2451"/>
                    <a:pt x="2401" y="2429"/>
                    <a:pt x="2602" y="2376"/>
                  </a:cubicBezTo>
                  <a:cubicBezTo>
                    <a:pt x="3873" y="2045"/>
                    <a:pt x="4602" y="625"/>
                    <a:pt x="4602" y="625"/>
                  </a:cubicBezTo>
                  <a:cubicBezTo>
                    <a:pt x="4602" y="625"/>
                    <a:pt x="3660" y="0"/>
                    <a:pt x="26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2"/>
            <p:cNvSpPr/>
            <p:nvPr/>
          </p:nvSpPr>
          <p:spPr>
            <a:xfrm>
              <a:off x="7046650" y="3367175"/>
              <a:ext cx="106125" cy="66425"/>
            </a:xfrm>
            <a:custGeom>
              <a:avLst/>
              <a:gdLst/>
              <a:ahLst/>
              <a:cxnLst/>
              <a:rect l="l" t="t" r="r" b="b"/>
              <a:pathLst>
                <a:path w="4245" h="2657" extrusionOk="0">
                  <a:moveTo>
                    <a:pt x="1430" y="0"/>
                  </a:moveTo>
                  <a:cubicBezTo>
                    <a:pt x="650" y="0"/>
                    <a:pt x="0" y="254"/>
                    <a:pt x="0" y="254"/>
                  </a:cubicBezTo>
                  <a:cubicBezTo>
                    <a:pt x="0" y="254"/>
                    <a:pt x="413" y="1796"/>
                    <a:pt x="1586" y="2389"/>
                  </a:cubicBezTo>
                  <a:cubicBezTo>
                    <a:pt x="1982" y="2590"/>
                    <a:pt x="2415" y="2656"/>
                    <a:pt x="2813" y="2656"/>
                  </a:cubicBezTo>
                  <a:cubicBezTo>
                    <a:pt x="3593" y="2656"/>
                    <a:pt x="4244" y="2402"/>
                    <a:pt x="4244" y="2402"/>
                  </a:cubicBezTo>
                  <a:cubicBezTo>
                    <a:pt x="4244" y="2402"/>
                    <a:pt x="3832" y="861"/>
                    <a:pt x="2659" y="268"/>
                  </a:cubicBezTo>
                  <a:cubicBezTo>
                    <a:pt x="2262" y="67"/>
                    <a:pt x="1829" y="0"/>
                    <a:pt x="14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32"/>
            <p:cNvSpPr/>
            <p:nvPr/>
          </p:nvSpPr>
          <p:spPr>
            <a:xfrm>
              <a:off x="7044425" y="3289300"/>
              <a:ext cx="86025" cy="98575"/>
            </a:xfrm>
            <a:custGeom>
              <a:avLst/>
              <a:gdLst/>
              <a:ahLst/>
              <a:cxnLst/>
              <a:rect l="l" t="t" r="r" b="b"/>
              <a:pathLst>
                <a:path w="3441" h="3943" extrusionOk="0">
                  <a:moveTo>
                    <a:pt x="3051" y="0"/>
                  </a:moveTo>
                  <a:lnTo>
                    <a:pt x="3051" y="0"/>
                  </a:lnTo>
                  <a:cubicBezTo>
                    <a:pt x="3051" y="0"/>
                    <a:pt x="1471" y="219"/>
                    <a:pt x="736" y="1307"/>
                  </a:cubicBezTo>
                  <a:cubicBezTo>
                    <a:pt x="1" y="2395"/>
                    <a:pt x="392" y="3943"/>
                    <a:pt x="392" y="3943"/>
                  </a:cubicBezTo>
                  <a:cubicBezTo>
                    <a:pt x="392" y="3943"/>
                    <a:pt x="1971" y="3725"/>
                    <a:pt x="2707" y="2636"/>
                  </a:cubicBezTo>
                  <a:cubicBezTo>
                    <a:pt x="3441" y="1548"/>
                    <a:pt x="3051" y="0"/>
                    <a:pt x="30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32"/>
            <p:cNvSpPr/>
            <p:nvPr/>
          </p:nvSpPr>
          <p:spPr>
            <a:xfrm>
              <a:off x="5479975" y="3517500"/>
              <a:ext cx="107550" cy="65500"/>
            </a:xfrm>
            <a:custGeom>
              <a:avLst/>
              <a:gdLst/>
              <a:ahLst/>
              <a:cxnLst/>
              <a:rect l="l" t="t" r="r" b="b"/>
              <a:pathLst>
                <a:path w="4302" h="2620" extrusionOk="0">
                  <a:moveTo>
                    <a:pt x="1522" y="1"/>
                  </a:moveTo>
                  <a:cubicBezTo>
                    <a:pt x="699" y="1"/>
                    <a:pt x="0" y="295"/>
                    <a:pt x="0" y="295"/>
                  </a:cubicBezTo>
                  <a:cubicBezTo>
                    <a:pt x="0" y="295"/>
                    <a:pt x="456" y="1824"/>
                    <a:pt x="1643" y="2386"/>
                  </a:cubicBezTo>
                  <a:cubicBezTo>
                    <a:pt x="2012" y="2560"/>
                    <a:pt x="2409" y="2619"/>
                    <a:pt x="2780" y="2619"/>
                  </a:cubicBezTo>
                  <a:cubicBezTo>
                    <a:pt x="3603" y="2619"/>
                    <a:pt x="4302" y="2325"/>
                    <a:pt x="4302" y="2325"/>
                  </a:cubicBezTo>
                  <a:cubicBezTo>
                    <a:pt x="4302" y="2325"/>
                    <a:pt x="3845" y="796"/>
                    <a:pt x="2658" y="234"/>
                  </a:cubicBezTo>
                  <a:cubicBezTo>
                    <a:pt x="2289" y="60"/>
                    <a:pt x="1893" y="1"/>
                    <a:pt x="15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32"/>
            <p:cNvSpPr/>
            <p:nvPr/>
          </p:nvSpPr>
          <p:spPr>
            <a:xfrm>
              <a:off x="5490525" y="3572175"/>
              <a:ext cx="86475" cy="97000"/>
            </a:xfrm>
            <a:custGeom>
              <a:avLst/>
              <a:gdLst/>
              <a:ahLst/>
              <a:cxnLst/>
              <a:rect l="l" t="t" r="r" b="b"/>
              <a:pathLst>
                <a:path w="3459" h="3880" extrusionOk="0">
                  <a:moveTo>
                    <a:pt x="3106" y="1"/>
                  </a:moveTo>
                  <a:cubicBezTo>
                    <a:pt x="3106" y="1"/>
                    <a:pt x="1520" y="181"/>
                    <a:pt x="760" y="1252"/>
                  </a:cubicBezTo>
                  <a:cubicBezTo>
                    <a:pt x="0" y="2323"/>
                    <a:pt x="353" y="3879"/>
                    <a:pt x="353" y="3879"/>
                  </a:cubicBezTo>
                  <a:cubicBezTo>
                    <a:pt x="353" y="3879"/>
                    <a:pt x="1939" y="3699"/>
                    <a:pt x="2699" y="2628"/>
                  </a:cubicBezTo>
                  <a:cubicBezTo>
                    <a:pt x="3459" y="1557"/>
                    <a:pt x="3106" y="1"/>
                    <a:pt x="31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32"/>
            <p:cNvSpPr/>
            <p:nvPr/>
          </p:nvSpPr>
          <p:spPr>
            <a:xfrm>
              <a:off x="6096900" y="3232825"/>
              <a:ext cx="233425" cy="213475"/>
            </a:xfrm>
            <a:custGeom>
              <a:avLst/>
              <a:gdLst/>
              <a:ahLst/>
              <a:cxnLst/>
              <a:rect l="l" t="t" r="r" b="b"/>
              <a:pathLst>
                <a:path w="9337" h="8539" extrusionOk="0">
                  <a:moveTo>
                    <a:pt x="453" y="1"/>
                  </a:moveTo>
                  <a:lnTo>
                    <a:pt x="1" y="505"/>
                  </a:lnTo>
                  <a:lnTo>
                    <a:pt x="8567" y="8538"/>
                  </a:lnTo>
                  <a:lnTo>
                    <a:pt x="9337" y="7685"/>
                  </a:lnTo>
                  <a:lnTo>
                    <a:pt x="453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32"/>
            <p:cNvSpPr/>
            <p:nvPr/>
          </p:nvSpPr>
          <p:spPr>
            <a:xfrm>
              <a:off x="6307750" y="3430100"/>
              <a:ext cx="334350" cy="305775"/>
            </a:xfrm>
            <a:custGeom>
              <a:avLst/>
              <a:gdLst/>
              <a:ahLst/>
              <a:cxnLst/>
              <a:rect l="l" t="t" r="r" b="b"/>
              <a:pathLst>
                <a:path w="13374" h="12231" extrusionOk="0">
                  <a:moveTo>
                    <a:pt x="12725" y="0"/>
                  </a:moveTo>
                  <a:lnTo>
                    <a:pt x="0" y="11007"/>
                  </a:lnTo>
                  <a:lnTo>
                    <a:pt x="1102" y="12230"/>
                  </a:lnTo>
                  <a:lnTo>
                    <a:pt x="13373" y="722"/>
                  </a:lnTo>
                  <a:lnTo>
                    <a:pt x="12725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32"/>
            <p:cNvSpPr/>
            <p:nvPr/>
          </p:nvSpPr>
          <p:spPr>
            <a:xfrm>
              <a:off x="6321150" y="3024050"/>
              <a:ext cx="180600" cy="165150"/>
            </a:xfrm>
            <a:custGeom>
              <a:avLst/>
              <a:gdLst/>
              <a:ahLst/>
              <a:cxnLst/>
              <a:rect l="l" t="t" r="r" b="b"/>
              <a:pathLst>
                <a:path w="7224" h="6606" extrusionOk="0">
                  <a:moveTo>
                    <a:pt x="6874" y="1"/>
                  </a:moveTo>
                  <a:lnTo>
                    <a:pt x="0" y="5946"/>
                  </a:lnTo>
                  <a:lnTo>
                    <a:pt x="596" y="6606"/>
                  </a:lnTo>
                  <a:lnTo>
                    <a:pt x="7223" y="390"/>
                  </a:lnTo>
                  <a:lnTo>
                    <a:pt x="687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32"/>
            <p:cNvSpPr/>
            <p:nvPr/>
          </p:nvSpPr>
          <p:spPr>
            <a:xfrm>
              <a:off x="5960725" y="3637725"/>
              <a:ext cx="373075" cy="341225"/>
            </a:xfrm>
            <a:custGeom>
              <a:avLst/>
              <a:gdLst/>
              <a:ahLst/>
              <a:cxnLst/>
              <a:rect l="l" t="t" r="r" b="b"/>
              <a:pathLst>
                <a:path w="14923" h="13649" extrusionOk="0">
                  <a:moveTo>
                    <a:pt x="725" y="1"/>
                  </a:moveTo>
                  <a:lnTo>
                    <a:pt x="1" y="806"/>
                  </a:lnTo>
                  <a:lnTo>
                    <a:pt x="13694" y="13649"/>
                  </a:lnTo>
                  <a:lnTo>
                    <a:pt x="14923" y="12283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2"/>
            <p:cNvSpPr/>
            <p:nvPr/>
          </p:nvSpPr>
          <p:spPr>
            <a:xfrm>
              <a:off x="6270725" y="2977725"/>
              <a:ext cx="100875" cy="1463450"/>
            </a:xfrm>
            <a:custGeom>
              <a:avLst/>
              <a:gdLst/>
              <a:ahLst/>
              <a:cxnLst/>
              <a:rect l="l" t="t" r="r" b="b"/>
              <a:pathLst>
                <a:path w="4035" h="58538" extrusionOk="0">
                  <a:moveTo>
                    <a:pt x="1613" y="0"/>
                  </a:moveTo>
                  <a:lnTo>
                    <a:pt x="0" y="58537"/>
                  </a:lnTo>
                  <a:lnTo>
                    <a:pt x="4035" y="58537"/>
                  </a:lnTo>
                  <a:lnTo>
                    <a:pt x="2422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22" name="Google Shape;622;p32"/>
          <p:cNvSpPr/>
          <p:nvPr/>
        </p:nvSpPr>
        <p:spPr>
          <a:xfrm>
            <a:off x="10754927" y="1648775"/>
            <a:ext cx="207813" cy="327411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3" name="Google Shape;623;p32"/>
          <p:cNvSpPr/>
          <p:nvPr/>
        </p:nvSpPr>
        <p:spPr>
          <a:xfrm>
            <a:off x="7185235" y="1574523"/>
            <a:ext cx="312592" cy="180877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4" name="Google Shape;624;p32"/>
          <p:cNvSpPr/>
          <p:nvPr/>
        </p:nvSpPr>
        <p:spPr>
          <a:xfrm rot="2284132">
            <a:off x="8620641" y="5394355"/>
            <a:ext cx="207815" cy="327420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5" name="Google Shape;625;p32"/>
          <p:cNvSpPr/>
          <p:nvPr/>
        </p:nvSpPr>
        <p:spPr>
          <a:xfrm rot="-3997020">
            <a:off x="10446398" y="4308277"/>
            <a:ext cx="207820" cy="327420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26" name="Google Shape;626;p32"/>
          <p:cNvGrpSpPr/>
          <p:nvPr/>
        </p:nvGrpSpPr>
        <p:grpSpPr>
          <a:xfrm>
            <a:off x="7279991" y="5160583"/>
            <a:ext cx="653003" cy="800111"/>
            <a:chOff x="4763425" y="3159025"/>
            <a:chExt cx="1255775" cy="1538675"/>
          </a:xfrm>
        </p:grpSpPr>
        <p:sp>
          <p:nvSpPr>
            <p:cNvPr id="627" name="Google Shape;627;p32"/>
            <p:cNvSpPr/>
            <p:nvPr/>
          </p:nvSpPr>
          <p:spPr>
            <a:xfrm>
              <a:off x="4891325" y="4424200"/>
              <a:ext cx="206150" cy="273500"/>
            </a:xfrm>
            <a:custGeom>
              <a:avLst/>
              <a:gdLst/>
              <a:ahLst/>
              <a:cxnLst/>
              <a:rect l="l" t="t" r="r" b="b"/>
              <a:pathLst>
                <a:path w="8246" h="10940" extrusionOk="0">
                  <a:moveTo>
                    <a:pt x="830" y="0"/>
                  </a:moveTo>
                  <a:cubicBezTo>
                    <a:pt x="1" y="4433"/>
                    <a:pt x="19" y="10769"/>
                    <a:pt x="19" y="10940"/>
                  </a:cubicBezTo>
                  <a:lnTo>
                    <a:pt x="8114" y="10924"/>
                  </a:lnTo>
                  <a:lnTo>
                    <a:pt x="8245" y="2686"/>
                  </a:lnTo>
                  <a:cubicBezTo>
                    <a:pt x="5774" y="1860"/>
                    <a:pt x="3301" y="906"/>
                    <a:pt x="830" y="0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32"/>
            <p:cNvSpPr/>
            <p:nvPr/>
          </p:nvSpPr>
          <p:spPr>
            <a:xfrm>
              <a:off x="5650800" y="4439425"/>
              <a:ext cx="201725" cy="256675"/>
            </a:xfrm>
            <a:custGeom>
              <a:avLst/>
              <a:gdLst/>
              <a:ahLst/>
              <a:cxnLst/>
              <a:rect l="l" t="t" r="r" b="b"/>
              <a:pathLst>
                <a:path w="8069" h="10267" extrusionOk="0">
                  <a:moveTo>
                    <a:pt x="7564" y="0"/>
                  </a:moveTo>
                  <a:cubicBezTo>
                    <a:pt x="5185" y="936"/>
                    <a:pt x="2387" y="1959"/>
                    <a:pt x="0" y="2740"/>
                  </a:cubicBezTo>
                  <a:lnTo>
                    <a:pt x="427" y="10267"/>
                  </a:lnTo>
                  <a:lnTo>
                    <a:pt x="7569" y="10253"/>
                  </a:lnTo>
                  <a:cubicBezTo>
                    <a:pt x="7569" y="10253"/>
                    <a:pt x="8068" y="4435"/>
                    <a:pt x="7564" y="0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32"/>
            <p:cNvSpPr/>
            <p:nvPr/>
          </p:nvSpPr>
          <p:spPr>
            <a:xfrm>
              <a:off x="4763425" y="3292025"/>
              <a:ext cx="626925" cy="1029950"/>
            </a:xfrm>
            <a:custGeom>
              <a:avLst/>
              <a:gdLst/>
              <a:ahLst/>
              <a:cxnLst/>
              <a:rect l="l" t="t" r="r" b="b"/>
              <a:pathLst>
                <a:path w="25077" h="41198" extrusionOk="0">
                  <a:moveTo>
                    <a:pt x="24993" y="1"/>
                  </a:moveTo>
                  <a:lnTo>
                    <a:pt x="7877" y="2031"/>
                  </a:lnTo>
                  <a:cubicBezTo>
                    <a:pt x="7877" y="2031"/>
                    <a:pt x="4247" y="6309"/>
                    <a:pt x="3600" y="19036"/>
                  </a:cubicBezTo>
                  <a:cubicBezTo>
                    <a:pt x="3450" y="22025"/>
                    <a:pt x="862" y="26266"/>
                    <a:pt x="451" y="29738"/>
                  </a:cubicBezTo>
                  <a:cubicBezTo>
                    <a:pt x="0" y="33547"/>
                    <a:pt x="1607" y="39705"/>
                    <a:pt x="1607" y="39705"/>
                  </a:cubicBezTo>
                  <a:cubicBezTo>
                    <a:pt x="1607" y="39705"/>
                    <a:pt x="2582" y="39823"/>
                    <a:pt x="4154" y="39993"/>
                  </a:cubicBezTo>
                  <a:cubicBezTo>
                    <a:pt x="4344" y="38034"/>
                    <a:pt x="4706" y="34456"/>
                    <a:pt x="4706" y="34456"/>
                  </a:cubicBezTo>
                  <a:lnTo>
                    <a:pt x="5523" y="40137"/>
                  </a:lnTo>
                  <a:cubicBezTo>
                    <a:pt x="9789" y="40578"/>
                    <a:pt x="16694" y="41198"/>
                    <a:pt x="21829" y="41198"/>
                  </a:cubicBezTo>
                  <a:cubicBezTo>
                    <a:pt x="23026" y="41198"/>
                    <a:pt x="24128" y="41164"/>
                    <a:pt x="25077" y="41087"/>
                  </a:cubicBezTo>
                  <a:lnTo>
                    <a:pt x="249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32"/>
            <p:cNvSpPr/>
            <p:nvPr/>
          </p:nvSpPr>
          <p:spPr>
            <a:xfrm>
              <a:off x="5370200" y="3292025"/>
              <a:ext cx="628225" cy="1029650"/>
            </a:xfrm>
            <a:custGeom>
              <a:avLst/>
              <a:gdLst/>
              <a:ahLst/>
              <a:cxnLst/>
              <a:rect l="l" t="t" r="r" b="b"/>
              <a:pathLst>
                <a:path w="25129" h="41186" extrusionOk="0">
                  <a:moveTo>
                    <a:pt x="1" y="1"/>
                  </a:moveTo>
                  <a:lnTo>
                    <a:pt x="86" y="41087"/>
                  </a:lnTo>
                  <a:cubicBezTo>
                    <a:pt x="968" y="41155"/>
                    <a:pt x="1981" y="41185"/>
                    <a:pt x="3081" y="41185"/>
                  </a:cubicBezTo>
                  <a:cubicBezTo>
                    <a:pt x="8437" y="41185"/>
                    <a:pt x="15843" y="40472"/>
                    <a:pt x="20120" y="40004"/>
                  </a:cubicBezTo>
                  <a:cubicBezTo>
                    <a:pt x="20462" y="38276"/>
                    <a:pt x="20906" y="35244"/>
                    <a:pt x="20906" y="35244"/>
                  </a:cubicBezTo>
                  <a:lnTo>
                    <a:pt x="21967" y="39798"/>
                  </a:lnTo>
                  <a:cubicBezTo>
                    <a:pt x="22961" y="39683"/>
                    <a:pt x="23547" y="39608"/>
                    <a:pt x="23547" y="39608"/>
                  </a:cubicBezTo>
                  <a:cubicBezTo>
                    <a:pt x="23547" y="39608"/>
                    <a:pt x="25129" y="33442"/>
                    <a:pt x="24661" y="29637"/>
                  </a:cubicBezTo>
                  <a:cubicBezTo>
                    <a:pt x="24236" y="26167"/>
                    <a:pt x="21632" y="21937"/>
                    <a:pt x="21469" y="18949"/>
                  </a:cubicBezTo>
                  <a:cubicBezTo>
                    <a:pt x="20769" y="6224"/>
                    <a:pt x="17123" y="1962"/>
                    <a:pt x="17123" y="196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32"/>
            <p:cNvSpPr/>
            <p:nvPr/>
          </p:nvSpPr>
          <p:spPr>
            <a:xfrm>
              <a:off x="4912950" y="3243575"/>
              <a:ext cx="908650" cy="783875"/>
            </a:xfrm>
            <a:custGeom>
              <a:avLst/>
              <a:gdLst/>
              <a:ahLst/>
              <a:cxnLst/>
              <a:rect l="l" t="t" r="r" b="b"/>
              <a:pathLst>
                <a:path w="36346" h="31355" extrusionOk="0">
                  <a:moveTo>
                    <a:pt x="26816" y="0"/>
                  </a:moveTo>
                  <a:lnTo>
                    <a:pt x="507" y="7576"/>
                  </a:lnTo>
                  <a:cubicBezTo>
                    <a:pt x="0" y="12301"/>
                    <a:pt x="770" y="17207"/>
                    <a:pt x="3018" y="21393"/>
                  </a:cubicBezTo>
                  <a:cubicBezTo>
                    <a:pt x="5264" y="25579"/>
                    <a:pt x="9037" y="28996"/>
                    <a:pt x="13548" y="30493"/>
                  </a:cubicBezTo>
                  <a:cubicBezTo>
                    <a:pt x="15277" y="31067"/>
                    <a:pt x="17098" y="31354"/>
                    <a:pt x="18920" y="31354"/>
                  </a:cubicBezTo>
                  <a:cubicBezTo>
                    <a:pt x="20670" y="31354"/>
                    <a:pt x="22420" y="31089"/>
                    <a:pt x="24088" y="30559"/>
                  </a:cubicBezTo>
                  <a:cubicBezTo>
                    <a:pt x="26707" y="29725"/>
                    <a:pt x="29120" y="28245"/>
                    <a:pt x="31039" y="26276"/>
                  </a:cubicBezTo>
                  <a:cubicBezTo>
                    <a:pt x="34629" y="22588"/>
                    <a:pt x="36345" y="17159"/>
                    <a:pt x="35530" y="12076"/>
                  </a:cubicBezTo>
                  <a:cubicBezTo>
                    <a:pt x="34714" y="6994"/>
                    <a:pt x="31384" y="2378"/>
                    <a:pt x="268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32"/>
            <p:cNvSpPr/>
            <p:nvPr/>
          </p:nvSpPr>
          <p:spPr>
            <a:xfrm>
              <a:off x="4891000" y="4078350"/>
              <a:ext cx="968275" cy="618925"/>
            </a:xfrm>
            <a:custGeom>
              <a:avLst/>
              <a:gdLst/>
              <a:ahLst/>
              <a:cxnLst/>
              <a:rect l="l" t="t" r="r" b="b"/>
              <a:pathLst>
                <a:path w="38731" h="24757" extrusionOk="0">
                  <a:moveTo>
                    <a:pt x="19015" y="1"/>
                  </a:moveTo>
                  <a:cubicBezTo>
                    <a:pt x="18990" y="1"/>
                    <a:pt x="18965" y="1"/>
                    <a:pt x="18940" y="1"/>
                  </a:cubicBezTo>
                  <a:cubicBezTo>
                    <a:pt x="6650" y="26"/>
                    <a:pt x="1855" y="8065"/>
                    <a:pt x="0" y="14979"/>
                  </a:cubicBezTo>
                  <a:lnTo>
                    <a:pt x="8112" y="17522"/>
                  </a:lnTo>
                  <a:lnTo>
                    <a:pt x="8127" y="24756"/>
                  </a:lnTo>
                  <a:lnTo>
                    <a:pt x="30819" y="24708"/>
                  </a:lnTo>
                  <a:lnTo>
                    <a:pt x="30804" y="17475"/>
                  </a:lnTo>
                  <a:lnTo>
                    <a:pt x="38730" y="14956"/>
                  </a:lnTo>
                  <a:cubicBezTo>
                    <a:pt x="37376" y="8048"/>
                    <a:pt x="32834" y="1"/>
                    <a:pt x="190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32"/>
            <p:cNvSpPr/>
            <p:nvPr/>
          </p:nvSpPr>
          <p:spPr>
            <a:xfrm>
              <a:off x="5172050" y="4074200"/>
              <a:ext cx="426400" cy="245000"/>
            </a:xfrm>
            <a:custGeom>
              <a:avLst/>
              <a:gdLst/>
              <a:ahLst/>
              <a:cxnLst/>
              <a:rect l="l" t="t" r="r" b="b"/>
              <a:pathLst>
                <a:path w="17056" h="9800" extrusionOk="0">
                  <a:moveTo>
                    <a:pt x="8611" y="1"/>
                  </a:moveTo>
                  <a:cubicBezTo>
                    <a:pt x="6162" y="1"/>
                    <a:pt x="3257" y="377"/>
                    <a:pt x="0" y="1479"/>
                  </a:cubicBezTo>
                  <a:cubicBezTo>
                    <a:pt x="0" y="1479"/>
                    <a:pt x="1524" y="9800"/>
                    <a:pt x="8710" y="9800"/>
                  </a:cubicBezTo>
                  <a:cubicBezTo>
                    <a:pt x="8716" y="9800"/>
                    <a:pt x="8723" y="9800"/>
                    <a:pt x="8729" y="9800"/>
                  </a:cubicBezTo>
                  <a:cubicBezTo>
                    <a:pt x="17056" y="9784"/>
                    <a:pt x="17039" y="1742"/>
                    <a:pt x="17039" y="1742"/>
                  </a:cubicBezTo>
                  <a:cubicBezTo>
                    <a:pt x="17039" y="1742"/>
                    <a:pt x="13881" y="1"/>
                    <a:pt x="8611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32"/>
            <p:cNvSpPr/>
            <p:nvPr/>
          </p:nvSpPr>
          <p:spPr>
            <a:xfrm>
              <a:off x="5282425" y="3945850"/>
              <a:ext cx="214150" cy="241350"/>
            </a:xfrm>
            <a:custGeom>
              <a:avLst/>
              <a:gdLst/>
              <a:ahLst/>
              <a:cxnLst/>
              <a:rect l="l" t="t" r="r" b="b"/>
              <a:pathLst>
                <a:path w="8566" h="9654" extrusionOk="0">
                  <a:moveTo>
                    <a:pt x="8566" y="1"/>
                  </a:moveTo>
                  <a:lnTo>
                    <a:pt x="1" y="921"/>
                  </a:lnTo>
                  <a:lnTo>
                    <a:pt x="227" y="3541"/>
                  </a:lnTo>
                  <a:lnTo>
                    <a:pt x="567" y="7527"/>
                  </a:lnTo>
                  <a:cubicBezTo>
                    <a:pt x="567" y="7527"/>
                    <a:pt x="1043" y="9654"/>
                    <a:pt x="4292" y="9654"/>
                  </a:cubicBezTo>
                  <a:cubicBezTo>
                    <a:pt x="4295" y="9654"/>
                    <a:pt x="4299" y="9654"/>
                    <a:pt x="4302" y="9654"/>
                  </a:cubicBezTo>
                  <a:cubicBezTo>
                    <a:pt x="7954" y="9646"/>
                    <a:pt x="8485" y="7511"/>
                    <a:pt x="8485" y="7511"/>
                  </a:cubicBezTo>
                  <a:lnTo>
                    <a:pt x="8528" y="3753"/>
                  </a:lnTo>
                  <a:lnTo>
                    <a:pt x="8566" y="1"/>
                  </a:ln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32"/>
            <p:cNvSpPr/>
            <p:nvPr/>
          </p:nvSpPr>
          <p:spPr>
            <a:xfrm>
              <a:off x="4958550" y="3200000"/>
              <a:ext cx="768950" cy="815025"/>
            </a:xfrm>
            <a:custGeom>
              <a:avLst/>
              <a:gdLst/>
              <a:ahLst/>
              <a:cxnLst/>
              <a:rect l="l" t="t" r="r" b="b"/>
              <a:pathLst>
                <a:path w="30758" h="32601" extrusionOk="0">
                  <a:moveTo>
                    <a:pt x="17927" y="1"/>
                  </a:moveTo>
                  <a:cubicBezTo>
                    <a:pt x="16096" y="1"/>
                    <a:pt x="14077" y="265"/>
                    <a:pt x="11892" y="804"/>
                  </a:cubicBezTo>
                  <a:cubicBezTo>
                    <a:pt x="3053" y="2988"/>
                    <a:pt x="0" y="10755"/>
                    <a:pt x="2187" y="20494"/>
                  </a:cubicBezTo>
                  <a:cubicBezTo>
                    <a:pt x="4221" y="29563"/>
                    <a:pt x="10623" y="32600"/>
                    <a:pt x="17102" y="32600"/>
                  </a:cubicBezTo>
                  <a:cubicBezTo>
                    <a:pt x="17583" y="32600"/>
                    <a:pt x="18063" y="32583"/>
                    <a:pt x="18542" y="32551"/>
                  </a:cubicBezTo>
                  <a:cubicBezTo>
                    <a:pt x="25936" y="32058"/>
                    <a:pt x="30757" y="26120"/>
                    <a:pt x="30744" y="20066"/>
                  </a:cubicBezTo>
                  <a:cubicBezTo>
                    <a:pt x="30728" y="12306"/>
                    <a:pt x="28686" y="6996"/>
                    <a:pt x="28686" y="6996"/>
                  </a:cubicBezTo>
                  <a:cubicBezTo>
                    <a:pt x="27319" y="2448"/>
                    <a:pt x="23501" y="1"/>
                    <a:pt x="17927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32"/>
            <p:cNvSpPr/>
            <p:nvPr/>
          </p:nvSpPr>
          <p:spPr>
            <a:xfrm>
              <a:off x="5650325" y="3660450"/>
              <a:ext cx="181575" cy="205900"/>
            </a:xfrm>
            <a:custGeom>
              <a:avLst/>
              <a:gdLst/>
              <a:ahLst/>
              <a:cxnLst/>
              <a:rect l="l" t="t" r="r" b="b"/>
              <a:pathLst>
                <a:path w="7263" h="8236" extrusionOk="0">
                  <a:moveTo>
                    <a:pt x="3588" y="1"/>
                  </a:moveTo>
                  <a:cubicBezTo>
                    <a:pt x="2515" y="1"/>
                    <a:pt x="1613" y="331"/>
                    <a:pt x="1613" y="331"/>
                  </a:cubicBezTo>
                  <a:lnTo>
                    <a:pt x="0" y="6018"/>
                  </a:lnTo>
                  <a:cubicBezTo>
                    <a:pt x="753" y="7460"/>
                    <a:pt x="2208" y="8235"/>
                    <a:pt x="3606" y="8235"/>
                  </a:cubicBezTo>
                  <a:cubicBezTo>
                    <a:pt x="5485" y="8235"/>
                    <a:pt x="7263" y="6835"/>
                    <a:pt x="7101" y="3771"/>
                  </a:cubicBezTo>
                  <a:cubicBezTo>
                    <a:pt x="6937" y="650"/>
                    <a:pt x="5094" y="1"/>
                    <a:pt x="3588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32"/>
            <p:cNvSpPr/>
            <p:nvPr/>
          </p:nvSpPr>
          <p:spPr>
            <a:xfrm>
              <a:off x="5352825" y="3797175"/>
              <a:ext cx="56475" cy="37300"/>
            </a:xfrm>
            <a:custGeom>
              <a:avLst/>
              <a:gdLst/>
              <a:ahLst/>
              <a:cxnLst/>
              <a:rect l="l" t="t" r="r" b="b"/>
              <a:pathLst>
                <a:path w="2259" h="1492" extrusionOk="0">
                  <a:moveTo>
                    <a:pt x="116" y="0"/>
                  </a:moveTo>
                  <a:cubicBezTo>
                    <a:pt x="111" y="0"/>
                    <a:pt x="106" y="1"/>
                    <a:pt x="102" y="2"/>
                  </a:cubicBezTo>
                  <a:cubicBezTo>
                    <a:pt x="43" y="9"/>
                    <a:pt x="1" y="62"/>
                    <a:pt x="8" y="120"/>
                  </a:cubicBezTo>
                  <a:cubicBezTo>
                    <a:pt x="9" y="135"/>
                    <a:pt x="200" y="1491"/>
                    <a:pt x="1832" y="1491"/>
                  </a:cubicBezTo>
                  <a:cubicBezTo>
                    <a:pt x="1834" y="1491"/>
                    <a:pt x="1837" y="1491"/>
                    <a:pt x="1840" y="1491"/>
                  </a:cubicBezTo>
                  <a:cubicBezTo>
                    <a:pt x="1939" y="1491"/>
                    <a:pt x="2046" y="1486"/>
                    <a:pt x="2157" y="1477"/>
                  </a:cubicBezTo>
                  <a:cubicBezTo>
                    <a:pt x="2216" y="1471"/>
                    <a:pt x="2259" y="1418"/>
                    <a:pt x="2253" y="1360"/>
                  </a:cubicBezTo>
                  <a:cubicBezTo>
                    <a:pt x="2249" y="1301"/>
                    <a:pt x="2197" y="1264"/>
                    <a:pt x="2139" y="1264"/>
                  </a:cubicBezTo>
                  <a:cubicBezTo>
                    <a:pt x="2138" y="1264"/>
                    <a:pt x="2137" y="1264"/>
                    <a:pt x="2136" y="1264"/>
                  </a:cubicBezTo>
                  <a:cubicBezTo>
                    <a:pt x="2030" y="1274"/>
                    <a:pt x="1930" y="1279"/>
                    <a:pt x="1835" y="1279"/>
                  </a:cubicBezTo>
                  <a:cubicBezTo>
                    <a:pt x="397" y="1279"/>
                    <a:pt x="228" y="146"/>
                    <a:pt x="221" y="95"/>
                  </a:cubicBezTo>
                  <a:cubicBezTo>
                    <a:pt x="213" y="41"/>
                    <a:pt x="165" y="0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2"/>
            <p:cNvSpPr/>
            <p:nvPr/>
          </p:nvSpPr>
          <p:spPr>
            <a:xfrm>
              <a:off x="5117825" y="3763000"/>
              <a:ext cx="182675" cy="98275"/>
            </a:xfrm>
            <a:custGeom>
              <a:avLst/>
              <a:gdLst/>
              <a:ahLst/>
              <a:cxnLst/>
              <a:rect l="l" t="t" r="r" b="b"/>
              <a:pathLst>
                <a:path w="7307" h="3931" extrusionOk="0">
                  <a:moveTo>
                    <a:pt x="2803" y="0"/>
                  </a:moveTo>
                  <a:cubicBezTo>
                    <a:pt x="1431" y="0"/>
                    <a:pt x="356" y="493"/>
                    <a:pt x="201" y="1288"/>
                  </a:cubicBezTo>
                  <a:cubicBezTo>
                    <a:pt x="0" y="2306"/>
                    <a:pt x="1384" y="3435"/>
                    <a:pt x="3291" y="3809"/>
                  </a:cubicBezTo>
                  <a:cubicBezTo>
                    <a:pt x="3711" y="3892"/>
                    <a:pt x="4121" y="3931"/>
                    <a:pt x="4507" y="3931"/>
                  </a:cubicBezTo>
                  <a:cubicBezTo>
                    <a:pt x="5878" y="3931"/>
                    <a:pt x="6953" y="3438"/>
                    <a:pt x="7108" y="2644"/>
                  </a:cubicBezTo>
                  <a:cubicBezTo>
                    <a:pt x="7306" y="1626"/>
                    <a:pt x="5923" y="497"/>
                    <a:pt x="4017" y="121"/>
                  </a:cubicBezTo>
                  <a:cubicBezTo>
                    <a:pt x="3598" y="39"/>
                    <a:pt x="3189" y="0"/>
                    <a:pt x="2803" y="0"/>
                  </a:cubicBezTo>
                  <a:close/>
                </a:path>
              </a:pathLst>
            </a:custGeom>
            <a:solidFill>
              <a:srgbClr val="C869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32"/>
            <p:cNvSpPr/>
            <p:nvPr/>
          </p:nvSpPr>
          <p:spPr>
            <a:xfrm>
              <a:off x="4910850" y="3661950"/>
              <a:ext cx="181500" cy="205925"/>
            </a:xfrm>
            <a:custGeom>
              <a:avLst/>
              <a:gdLst/>
              <a:ahLst/>
              <a:cxnLst/>
              <a:rect l="l" t="t" r="r" b="b"/>
              <a:pathLst>
                <a:path w="7260" h="8237" extrusionOk="0">
                  <a:moveTo>
                    <a:pt x="3670" y="0"/>
                  </a:moveTo>
                  <a:cubicBezTo>
                    <a:pt x="2160" y="0"/>
                    <a:pt x="302" y="649"/>
                    <a:pt x="148" y="3786"/>
                  </a:cubicBezTo>
                  <a:cubicBezTo>
                    <a:pt x="1" y="6843"/>
                    <a:pt x="1773" y="8236"/>
                    <a:pt x="3647" y="8236"/>
                  </a:cubicBezTo>
                  <a:cubicBezTo>
                    <a:pt x="5050" y="8236"/>
                    <a:pt x="6509" y="7454"/>
                    <a:pt x="7260" y="6004"/>
                  </a:cubicBezTo>
                  <a:lnTo>
                    <a:pt x="5624" y="322"/>
                  </a:lnTo>
                  <a:cubicBezTo>
                    <a:pt x="5624" y="322"/>
                    <a:pt x="4733" y="0"/>
                    <a:pt x="3670" y="0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32"/>
            <p:cNvSpPr/>
            <p:nvPr/>
          </p:nvSpPr>
          <p:spPr>
            <a:xfrm>
              <a:off x="5126475" y="3539500"/>
              <a:ext cx="149925" cy="81550"/>
            </a:xfrm>
            <a:custGeom>
              <a:avLst/>
              <a:gdLst/>
              <a:ahLst/>
              <a:cxnLst/>
              <a:rect l="l" t="t" r="r" b="b"/>
              <a:pathLst>
                <a:path w="5997" h="3262" extrusionOk="0">
                  <a:moveTo>
                    <a:pt x="4697" y="0"/>
                  </a:moveTo>
                  <a:cubicBezTo>
                    <a:pt x="4171" y="0"/>
                    <a:pt x="3401" y="229"/>
                    <a:pt x="2251" y="837"/>
                  </a:cubicBezTo>
                  <a:cubicBezTo>
                    <a:pt x="1" y="2026"/>
                    <a:pt x="1068" y="2971"/>
                    <a:pt x="1068" y="2971"/>
                  </a:cubicBezTo>
                  <a:cubicBezTo>
                    <a:pt x="1280" y="3169"/>
                    <a:pt x="1551" y="3262"/>
                    <a:pt x="1883" y="3262"/>
                  </a:cubicBezTo>
                  <a:cubicBezTo>
                    <a:pt x="2463" y="3262"/>
                    <a:pt x="3231" y="2981"/>
                    <a:pt x="4206" y="2492"/>
                  </a:cubicBezTo>
                  <a:cubicBezTo>
                    <a:pt x="5482" y="1850"/>
                    <a:pt x="5996" y="1040"/>
                    <a:pt x="5662" y="499"/>
                  </a:cubicBezTo>
                  <a:cubicBezTo>
                    <a:pt x="5483" y="210"/>
                    <a:pt x="5201" y="0"/>
                    <a:pt x="4697" y="0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32"/>
            <p:cNvSpPr/>
            <p:nvPr/>
          </p:nvSpPr>
          <p:spPr>
            <a:xfrm>
              <a:off x="5207150" y="3670975"/>
              <a:ext cx="54275" cy="66000"/>
            </a:xfrm>
            <a:custGeom>
              <a:avLst/>
              <a:gdLst/>
              <a:ahLst/>
              <a:cxnLst/>
              <a:rect l="l" t="t" r="r" b="b"/>
              <a:pathLst>
                <a:path w="2171" h="2640" extrusionOk="0">
                  <a:moveTo>
                    <a:pt x="1082" y="0"/>
                  </a:moveTo>
                  <a:cubicBezTo>
                    <a:pt x="483" y="2"/>
                    <a:pt x="0" y="593"/>
                    <a:pt x="1" y="1322"/>
                  </a:cubicBezTo>
                  <a:cubicBezTo>
                    <a:pt x="3" y="2052"/>
                    <a:pt x="488" y="2640"/>
                    <a:pt x="1086" y="2640"/>
                  </a:cubicBezTo>
                  <a:cubicBezTo>
                    <a:pt x="1087" y="2640"/>
                    <a:pt x="1087" y="2640"/>
                    <a:pt x="1088" y="2640"/>
                  </a:cubicBezTo>
                  <a:cubicBezTo>
                    <a:pt x="1687" y="2638"/>
                    <a:pt x="2170" y="2047"/>
                    <a:pt x="2169" y="1318"/>
                  </a:cubicBezTo>
                  <a:cubicBezTo>
                    <a:pt x="2168" y="589"/>
                    <a:pt x="1681" y="0"/>
                    <a:pt x="1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32"/>
            <p:cNvSpPr/>
            <p:nvPr/>
          </p:nvSpPr>
          <p:spPr>
            <a:xfrm>
              <a:off x="5466825" y="3762250"/>
              <a:ext cx="182750" cy="98475"/>
            </a:xfrm>
            <a:custGeom>
              <a:avLst/>
              <a:gdLst/>
              <a:ahLst/>
              <a:cxnLst/>
              <a:rect l="l" t="t" r="r" b="b"/>
              <a:pathLst>
                <a:path w="7310" h="3939" extrusionOk="0">
                  <a:moveTo>
                    <a:pt x="4521" y="1"/>
                  </a:moveTo>
                  <a:cubicBezTo>
                    <a:pt x="4129" y="1"/>
                    <a:pt x="3713" y="41"/>
                    <a:pt x="3287" y="126"/>
                  </a:cubicBezTo>
                  <a:cubicBezTo>
                    <a:pt x="1381" y="508"/>
                    <a:pt x="1" y="1641"/>
                    <a:pt x="205" y="2661"/>
                  </a:cubicBezTo>
                  <a:cubicBezTo>
                    <a:pt x="364" y="3450"/>
                    <a:pt x="1430" y="3938"/>
                    <a:pt x="2792" y="3938"/>
                  </a:cubicBezTo>
                  <a:cubicBezTo>
                    <a:pt x="3183" y="3938"/>
                    <a:pt x="3599" y="3898"/>
                    <a:pt x="4025" y="3813"/>
                  </a:cubicBezTo>
                  <a:cubicBezTo>
                    <a:pt x="5931" y="3430"/>
                    <a:pt x="7309" y="2297"/>
                    <a:pt x="7106" y="1279"/>
                  </a:cubicBezTo>
                  <a:cubicBezTo>
                    <a:pt x="6948" y="488"/>
                    <a:pt x="5882" y="1"/>
                    <a:pt x="4521" y="1"/>
                  </a:cubicBezTo>
                  <a:close/>
                </a:path>
              </a:pathLst>
            </a:custGeom>
            <a:solidFill>
              <a:srgbClr val="C869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32"/>
            <p:cNvSpPr/>
            <p:nvPr/>
          </p:nvSpPr>
          <p:spPr>
            <a:xfrm>
              <a:off x="5489950" y="3538950"/>
              <a:ext cx="150050" cy="81250"/>
            </a:xfrm>
            <a:custGeom>
              <a:avLst/>
              <a:gdLst/>
              <a:ahLst/>
              <a:cxnLst/>
              <a:rect l="l" t="t" r="r" b="b"/>
              <a:pathLst>
                <a:path w="6002" h="3250" extrusionOk="0">
                  <a:moveTo>
                    <a:pt x="1301" y="0"/>
                  </a:moveTo>
                  <a:cubicBezTo>
                    <a:pt x="793" y="0"/>
                    <a:pt x="511" y="211"/>
                    <a:pt x="332" y="502"/>
                  </a:cubicBezTo>
                  <a:cubicBezTo>
                    <a:pt x="0" y="1043"/>
                    <a:pt x="519" y="1852"/>
                    <a:pt x="1798" y="2489"/>
                  </a:cubicBezTo>
                  <a:cubicBezTo>
                    <a:pt x="2772" y="2972"/>
                    <a:pt x="3539" y="3249"/>
                    <a:pt x="4118" y="3249"/>
                  </a:cubicBezTo>
                  <a:cubicBezTo>
                    <a:pt x="4453" y="3249"/>
                    <a:pt x="4725" y="3156"/>
                    <a:pt x="4937" y="2956"/>
                  </a:cubicBezTo>
                  <a:cubicBezTo>
                    <a:pt x="4937" y="2956"/>
                    <a:pt x="6002" y="2007"/>
                    <a:pt x="3745" y="828"/>
                  </a:cubicBezTo>
                  <a:cubicBezTo>
                    <a:pt x="2596" y="227"/>
                    <a:pt x="1827" y="0"/>
                    <a:pt x="1301" y="0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5493625" y="3670425"/>
              <a:ext cx="54250" cy="66000"/>
            </a:xfrm>
            <a:custGeom>
              <a:avLst/>
              <a:gdLst/>
              <a:ahLst/>
              <a:cxnLst/>
              <a:rect l="l" t="t" r="r" b="b"/>
              <a:pathLst>
                <a:path w="2170" h="2640" extrusionOk="0">
                  <a:moveTo>
                    <a:pt x="1083" y="1"/>
                  </a:moveTo>
                  <a:cubicBezTo>
                    <a:pt x="484" y="1"/>
                    <a:pt x="1" y="594"/>
                    <a:pt x="2" y="1322"/>
                  </a:cubicBezTo>
                  <a:cubicBezTo>
                    <a:pt x="5" y="2050"/>
                    <a:pt x="490" y="2640"/>
                    <a:pt x="1089" y="2640"/>
                  </a:cubicBezTo>
                  <a:cubicBezTo>
                    <a:pt x="1688" y="2638"/>
                    <a:pt x="2170" y="2047"/>
                    <a:pt x="2170" y="1318"/>
                  </a:cubicBezTo>
                  <a:cubicBezTo>
                    <a:pt x="2168" y="589"/>
                    <a:pt x="1682" y="1"/>
                    <a:pt x="1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32"/>
            <p:cNvSpPr/>
            <p:nvPr/>
          </p:nvSpPr>
          <p:spPr>
            <a:xfrm>
              <a:off x="4842225" y="3159025"/>
              <a:ext cx="1055725" cy="531575"/>
            </a:xfrm>
            <a:custGeom>
              <a:avLst/>
              <a:gdLst/>
              <a:ahLst/>
              <a:cxnLst/>
              <a:rect l="l" t="t" r="r" b="b"/>
              <a:pathLst>
                <a:path w="42229" h="21263" extrusionOk="0">
                  <a:moveTo>
                    <a:pt x="25293" y="0"/>
                  </a:moveTo>
                  <a:cubicBezTo>
                    <a:pt x="22901" y="0"/>
                    <a:pt x="20774" y="585"/>
                    <a:pt x="19112" y="1202"/>
                  </a:cubicBezTo>
                  <a:cubicBezTo>
                    <a:pt x="19112" y="1202"/>
                    <a:pt x="18347" y="1096"/>
                    <a:pt x="17151" y="1096"/>
                  </a:cubicBezTo>
                  <a:cubicBezTo>
                    <a:pt x="12229" y="1096"/>
                    <a:pt x="1" y="2891"/>
                    <a:pt x="3730" y="21263"/>
                  </a:cubicBezTo>
                  <a:cubicBezTo>
                    <a:pt x="3730" y="21263"/>
                    <a:pt x="5024" y="21104"/>
                    <a:pt x="6654" y="20124"/>
                  </a:cubicBezTo>
                  <a:cubicBezTo>
                    <a:pt x="6980" y="19928"/>
                    <a:pt x="7615" y="18273"/>
                    <a:pt x="8027" y="18109"/>
                  </a:cubicBezTo>
                  <a:cubicBezTo>
                    <a:pt x="8603" y="17883"/>
                    <a:pt x="9792" y="17113"/>
                    <a:pt x="10522" y="16858"/>
                  </a:cubicBezTo>
                  <a:cubicBezTo>
                    <a:pt x="10522" y="16858"/>
                    <a:pt x="10615" y="13611"/>
                    <a:pt x="11181" y="13438"/>
                  </a:cubicBezTo>
                  <a:cubicBezTo>
                    <a:pt x="11190" y="13436"/>
                    <a:pt x="11199" y="13434"/>
                    <a:pt x="11208" y="13434"/>
                  </a:cubicBezTo>
                  <a:cubicBezTo>
                    <a:pt x="11649" y="13434"/>
                    <a:pt x="12466" y="16461"/>
                    <a:pt x="12940" y="16461"/>
                  </a:cubicBezTo>
                  <a:cubicBezTo>
                    <a:pt x="12950" y="16461"/>
                    <a:pt x="12959" y="16460"/>
                    <a:pt x="12968" y="16457"/>
                  </a:cubicBezTo>
                  <a:cubicBezTo>
                    <a:pt x="15129" y="15877"/>
                    <a:pt x="18608" y="15689"/>
                    <a:pt x="21760" y="15689"/>
                  </a:cubicBezTo>
                  <a:cubicBezTo>
                    <a:pt x="22606" y="15689"/>
                    <a:pt x="23429" y="15703"/>
                    <a:pt x="24196" y="15726"/>
                  </a:cubicBezTo>
                  <a:cubicBezTo>
                    <a:pt x="24197" y="15726"/>
                    <a:pt x="24198" y="15726"/>
                    <a:pt x="24198" y="15726"/>
                  </a:cubicBezTo>
                  <a:cubicBezTo>
                    <a:pt x="24782" y="15726"/>
                    <a:pt x="25428" y="9579"/>
                    <a:pt x="26027" y="9579"/>
                  </a:cubicBezTo>
                  <a:cubicBezTo>
                    <a:pt x="26029" y="9579"/>
                    <a:pt x="26032" y="9579"/>
                    <a:pt x="26035" y="9580"/>
                  </a:cubicBezTo>
                  <a:cubicBezTo>
                    <a:pt x="26638" y="9637"/>
                    <a:pt x="28332" y="15771"/>
                    <a:pt x="28947" y="15869"/>
                  </a:cubicBezTo>
                  <a:cubicBezTo>
                    <a:pt x="29838" y="16012"/>
                    <a:pt x="31192" y="16570"/>
                    <a:pt x="31789" y="16814"/>
                  </a:cubicBezTo>
                  <a:cubicBezTo>
                    <a:pt x="31789" y="16814"/>
                    <a:pt x="31686" y="13386"/>
                    <a:pt x="32052" y="13386"/>
                  </a:cubicBezTo>
                  <a:cubicBezTo>
                    <a:pt x="32063" y="13386"/>
                    <a:pt x="32075" y="13389"/>
                    <a:pt x="32087" y="13396"/>
                  </a:cubicBezTo>
                  <a:cubicBezTo>
                    <a:pt x="32495" y="13618"/>
                    <a:pt x="33142" y="17509"/>
                    <a:pt x="33652" y="17792"/>
                  </a:cubicBezTo>
                  <a:cubicBezTo>
                    <a:pt x="34011" y="17991"/>
                    <a:pt x="34408" y="18206"/>
                    <a:pt x="34864" y="18437"/>
                  </a:cubicBezTo>
                  <a:cubicBezTo>
                    <a:pt x="35213" y="18612"/>
                    <a:pt x="34930" y="19864"/>
                    <a:pt x="35277" y="20058"/>
                  </a:cubicBezTo>
                  <a:cubicBezTo>
                    <a:pt x="36522" y="20752"/>
                    <a:pt x="38279" y="20728"/>
                    <a:pt x="38583" y="21191"/>
                  </a:cubicBezTo>
                  <a:cubicBezTo>
                    <a:pt x="38589" y="21201"/>
                    <a:pt x="38597" y="21206"/>
                    <a:pt x="38607" y="21206"/>
                  </a:cubicBezTo>
                  <a:cubicBezTo>
                    <a:pt x="39034" y="21206"/>
                    <a:pt x="42229" y="11118"/>
                    <a:pt x="36859" y="5465"/>
                  </a:cubicBezTo>
                  <a:cubicBezTo>
                    <a:pt x="32852" y="1248"/>
                    <a:pt x="28789" y="0"/>
                    <a:pt x="252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32"/>
            <p:cNvSpPr/>
            <p:nvPr/>
          </p:nvSpPr>
          <p:spPr>
            <a:xfrm>
              <a:off x="5596175" y="3198700"/>
              <a:ext cx="423025" cy="1087825"/>
            </a:xfrm>
            <a:custGeom>
              <a:avLst/>
              <a:gdLst/>
              <a:ahLst/>
              <a:cxnLst/>
              <a:rect l="l" t="t" r="r" b="b"/>
              <a:pathLst>
                <a:path w="16921" h="43513" fill="none" extrusionOk="0">
                  <a:moveTo>
                    <a:pt x="0" y="0"/>
                  </a:moveTo>
                  <a:cubicBezTo>
                    <a:pt x="7383" y="2438"/>
                    <a:pt x="12767" y="9960"/>
                    <a:pt x="12695" y="17733"/>
                  </a:cubicBezTo>
                  <a:cubicBezTo>
                    <a:pt x="12672" y="20276"/>
                    <a:pt x="12132" y="22873"/>
                    <a:pt x="12790" y="25330"/>
                  </a:cubicBezTo>
                  <a:cubicBezTo>
                    <a:pt x="13249" y="27036"/>
                    <a:pt x="14252" y="28534"/>
                    <a:pt x="14988" y="30139"/>
                  </a:cubicBezTo>
                  <a:cubicBezTo>
                    <a:pt x="16903" y="34317"/>
                    <a:pt x="16921" y="39322"/>
                    <a:pt x="15031" y="43512"/>
                  </a:cubicBezTo>
                </a:path>
              </a:pathLst>
            </a:custGeom>
            <a:solidFill>
              <a:schemeClr val="dk2"/>
            </a:solidFill>
            <a:ln w="250" cap="flat" cmpd="sng">
              <a:solidFill>
                <a:srgbClr val="3E2520"/>
              </a:solidFill>
              <a:prstDash val="solid"/>
              <a:miter lim="146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32"/>
            <p:cNvSpPr/>
            <p:nvPr/>
          </p:nvSpPr>
          <p:spPr>
            <a:xfrm>
              <a:off x="4764850" y="3220375"/>
              <a:ext cx="352350" cy="1025825"/>
            </a:xfrm>
            <a:custGeom>
              <a:avLst/>
              <a:gdLst/>
              <a:ahLst/>
              <a:cxnLst/>
              <a:rect l="l" t="t" r="r" b="b"/>
              <a:pathLst>
                <a:path w="14094" h="41033" fill="none" extrusionOk="0">
                  <a:moveTo>
                    <a:pt x="14093" y="1"/>
                  </a:moveTo>
                  <a:cubicBezTo>
                    <a:pt x="11685" y="2033"/>
                    <a:pt x="9260" y="4080"/>
                    <a:pt x="7291" y="6537"/>
                  </a:cubicBezTo>
                  <a:cubicBezTo>
                    <a:pt x="5319" y="8994"/>
                    <a:pt x="3809" y="11916"/>
                    <a:pt x="3513" y="15054"/>
                  </a:cubicBezTo>
                  <a:cubicBezTo>
                    <a:pt x="3351" y="16784"/>
                    <a:pt x="3559" y="18530"/>
                    <a:pt x="3447" y="20263"/>
                  </a:cubicBezTo>
                  <a:cubicBezTo>
                    <a:pt x="3294" y="22666"/>
                    <a:pt x="2533" y="24981"/>
                    <a:pt x="1782" y="27270"/>
                  </a:cubicBezTo>
                  <a:cubicBezTo>
                    <a:pt x="1031" y="29556"/>
                    <a:pt x="278" y="31875"/>
                    <a:pt x="139" y="34278"/>
                  </a:cubicBezTo>
                  <a:cubicBezTo>
                    <a:pt x="0" y="36680"/>
                    <a:pt x="545" y="39217"/>
                    <a:pt x="2124" y="41033"/>
                  </a:cubicBezTo>
                </a:path>
              </a:pathLst>
            </a:custGeom>
            <a:noFill/>
            <a:ln w="250" cap="flat" cmpd="sng">
              <a:solidFill>
                <a:srgbClr val="3E2520"/>
              </a:solidFill>
              <a:prstDash val="solid"/>
              <a:miter lim="146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5439550" y="3551175"/>
              <a:ext cx="294850" cy="288050"/>
            </a:xfrm>
            <a:custGeom>
              <a:avLst/>
              <a:gdLst/>
              <a:ahLst/>
              <a:cxnLst/>
              <a:rect l="l" t="t" r="r" b="b"/>
              <a:pathLst>
                <a:path w="11794" h="11522" extrusionOk="0">
                  <a:moveTo>
                    <a:pt x="5899" y="307"/>
                  </a:moveTo>
                  <a:cubicBezTo>
                    <a:pt x="8797" y="307"/>
                    <a:pt x="11217" y="2597"/>
                    <a:pt x="11348" y="5520"/>
                  </a:cubicBezTo>
                  <a:cubicBezTo>
                    <a:pt x="11481" y="8524"/>
                    <a:pt x="9145" y="11077"/>
                    <a:pt x="6141" y="11212"/>
                  </a:cubicBezTo>
                  <a:cubicBezTo>
                    <a:pt x="6059" y="11215"/>
                    <a:pt x="5978" y="11217"/>
                    <a:pt x="5897" y="11217"/>
                  </a:cubicBezTo>
                  <a:cubicBezTo>
                    <a:pt x="2998" y="11217"/>
                    <a:pt x="577" y="8927"/>
                    <a:pt x="448" y="6005"/>
                  </a:cubicBezTo>
                  <a:cubicBezTo>
                    <a:pt x="313" y="3000"/>
                    <a:pt x="2647" y="447"/>
                    <a:pt x="5654" y="313"/>
                  </a:cubicBezTo>
                  <a:cubicBezTo>
                    <a:pt x="5736" y="309"/>
                    <a:pt x="5818" y="307"/>
                    <a:pt x="5899" y="307"/>
                  </a:cubicBezTo>
                  <a:close/>
                  <a:moveTo>
                    <a:pt x="5897" y="0"/>
                  </a:moveTo>
                  <a:cubicBezTo>
                    <a:pt x="5812" y="0"/>
                    <a:pt x="5726" y="2"/>
                    <a:pt x="5640" y="6"/>
                  </a:cubicBezTo>
                  <a:cubicBezTo>
                    <a:pt x="2468" y="149"/>
                    <a:pt x="1" y="2845"/>
                    <a:pt x="141" y="6019"/>
                  </a:cubicBezTo>
                  <a:cubicBezTo>
                    <a:pt x="277" y="9104"/>
                    <a:pt x="2831" y="11521"/>
                    <a:pt x="5890" y="11521"/>
                  </a:cubicBezTo>
                  <a:cubicBezTo>
                    <a:pt x="5977" y="11521"/>
                    <a:pt x="6065" y="11519"/>
                    <a:pt x="6153" y="11515"/>
                  </a:cubicBezTo>
                  <a:cubicBezTo>
                    <a:pt x="9326" y="11375"/>
                    <a:pt x="11793" y="8679"/>
                    <a:pt x="11652" y="5505"/>
                  </a:cubicBezTo>
                  <a:cubicBezTo>
                    <a:pt x="11514" y="2419"/>
                    <a:pt x="8958" y="0"/>
                    <a:pt x="5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5046250" y="3568775"/>
              <a:ext cx="294800" cy="288050"/>
            </a:xfrm>
            <a:custGeom>
              <a:avLst/>
              <a:gdLst/>
              <a:ahLst/>
              <a:cxnLst/>
              <a:rect l="l" t="t" r="r" b="b"/>
              <a:pathLst>
                <a:path w="11792" h="11522" extrusionOk="0">
                  <a:moveTo>
                    <a:pt x="5894" y="305"/>
                  </a:moveTo>
                  <a:cubicBezTo>
                    <a:pt x="8793" y="305"/>
                    <a:pt x="11214" y="2594"/>
                    <a:pt x="11344" y="5517"/>
                  </a:cubicBezTo>
                  <a:cubicBezTo>
                    <a:pt x="11476" y="8521"/>
                    <a:pt x="9141" y="11074"/>
                    <a:pt x="6137" y="11209"/>
                  </a:cubicBezTo>
                  <a:cubicBezTo>
                    <a:pt x="6055" y="11212"/>
                    <a:pt x="5974" y="11214"/>
                    <a:pt x="5893" y="11214"/>
                  </a:cubicBezTo>
                  <a:cubicBezTo>
                    <a:pt x="2997" y="11214"/>
                    <a:pt x="576" y="8924"/>
                    <a:pt x="446" y="6002"/>
                  </a:cubicBezTo>
                  <a:cubicBezTo>
                    <a:pt x="312" y="2997"/>
                    <a:pt x="2647" y="444"/>
                    <a:pt x="5650" y="310"/>
                  </a:cubicBezTo>
                  <a:cubicBezTo>
                    <a:pt x="5732" y="306"/>
                    <a:pt x="5813" y="305"/>
                    <a:pt x="5894" y="305"/>
                  </a:cubicBezTo>
                  <a:close/>
                  <a:moveTo>
                    <a:pt x="5900" y="0"/>
                  </a:moveTo>
                  <a:cubicBezTo>
                    <a:pt x="5814" y="0"/>
                    <a:pt x="5727" y="2"/>
                    <a:pt x="5640" y="6"/>
                  </a:cubicBezTo>
                  <a:cubicBezTo>
                    <a:pt x="2466" y="146"/>
                    <a:pt x="1" y="2843"/>
                    <a:pt x="141" y="6016"/>
                  </a:cubicBezTo>
                  <a:cubicBezTo>
                    <a:pt x="277" y="9103"/>
                    <a:pt x="2833" y="11521"/>
                    <a:pt x="5895" y="11521"/>
                  </a:cubicBezTo>
                  <a:cubicBezTo>
                    <a:pt x="5981" y="11521"/>
                    <a:pt x="6066" y="11519"/>
                    <a:pt x="6153" y="11515"/>
                  </a:cubicBezTo>
                  <a:cubicBezTo>
                    <a:pt x="9327" y="11374"/>
                    <a:pt x="11792" y="8678"/>
                    <a:pt x="11652" y="5505"/>
                  </a:cubicBezTo>
                  <a:cubicBezTo>
                    <a:pt x="11514" y="2418"/>
                    <a:pt x="8958" y="0"/>
                    <a:pt x="59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5328400" y="3665300"/>
              <a:ext cx="123450" cy="25000"/>
            </a:xfrm>
            <a:custGeom>
              <a:avLst/>
              <a:gdLst/>
              <a:ahLst/>
              <a:cxnLst/>
              <a:rect l="l" t="t" r="r" b="b"/>
              <a:pathLst>
                <a:path w="4938" h="1000" extrusionOk="0">
                  <a:moveTo>
                    <a:pt x="2560" y="0"/>
                  </a:moveTo>
                  <a:cubicBezTo>
                    <a:pt x="1803" y="0"/>
                    <a:pt x="936" y="173"/>
                    <a:pt x="91" y="720"/>
                  </a:cubicBezTo>
                  <a:cubicBezTo>
                    <a:pt x="21" y="765"/>
                    <a:pt x="1" y="860"/>
                    <a:pt x="46" y="931"/>
                  </a:cubicBezTo>
                  <a:cubicBezTo>
                    <a:pt x="76" y="973"/>
                    <a:pt x="123" y="999"/>
                    <a:pt x="171" y="999"/>
                  </a:cubicBezTo>
                  <a:cubicBezTo>
                    <a:pt x="174" y="999"/>
                    <a:pt x="178" y="999"/>
                    <a:pt x="182" y="999"/>
                  </a:cubicBezTo>
                  <a:cubicBezTo>
                    <a:pt x="207" y="997"/>
                    <a:pt x="234" y="990"/>
                    <a:pt x="258" y="975"/>
                  </a:cubicBezTo>
                  <a:cubicBezTo>
                    <a:pt x="1047" y="464"/>
                    <a:pt x="1857" y="303"/>
                    <a:pt x="2564" y="303"/>
                  </a:cubicBezTo>
                  <a:cubicBezTo>
                    <a:pt x="3767" y="303"/>
                    <a:pt x="4676" y="770"/>
                    <a:pt x="4691" y="778"/>
                  </a:cubicBezTo>
                  <a:cubicBezTo>
                    <a:pt x="4714" y="790"/>
                    <a:pt x="4739" y="795"/>
                    <a:pt x="4763" y="795"/>
                  </a:cubicBezTo>
                  <a:cubicBezTo>
                    <a:pt x="4818" y="795"/>
                    <a:pt x="4870" y="767"/>
                    <a:pt x="4896" y="714"/>
                  </a:cubicBezTo>
                  <a:cubicBezTo>
                    <a:pt x="4937" y="639"/>
                    <a:pt x="4908" y="546"/>
                    <a:pt x="4834" y="508"/>
                  </a:cubicBezTo>
                  <a:cubicBezTo>
                    <a:pt x="4819" y="500"/>
                    <a:pt x="3847" y="0"/>
                    <a:pt x="2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81" name="Picture 18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1814" y="170409"/>
            <a:ext cx="1290912" cy="680278"/>
          </a:xfrm>
          <a:prstGeom prst="rect">
            <a:avLst/>
          </a:prstGeom>
        </p:spPr>
      </p:pic>
      <p:sp>
        <p:nvSpPr>
          <p:cNvPr id="182" name="Google Shape;458;p51"/>
          <p:cNvSpPr txBox="1">
            <a:spLocks/>
          </p:cNvSpPr>
          <p:nvPr/>
        </p:nvSpPr>
        <p:spPr>
          <a:xfrm>
            <a:off x="481585" y="3994723"/>
            <a:ext cx="5108309" cy="1457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687" tIns="117687" rIns="117687" bIns="11768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80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4500" kern="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Hidden pictures</a:t>
            </a:r>
            <a:endParaRPr lang="en-US" sz="4500" kern="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2093" y="4658606"/>
            <a:ext cx="5266185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dirty="0">
                <a:latin typeface="Comic Sans MS" panose="030F0702030302020204" pitchFamily="66" charset="0"/>
              </a:rPr>
              <a:t>Guessing pictures of family members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165" y="0"/>
            <a:ext cx="7064188" cy="6858000"/>
          </a:xfrm>
          <a:prstGeom prst="rect">
            <a:avLst/>
          </a:prstGeom>
        </p:spPr>
      </p:pic>
      <p:sp>
        <p:nvSpPr>
          <p:cNvPr id="7" name="Rectangle 31">
            <a:extLst>
              <a:ext uri="{FF2B5EF4-FFF2-40B4-BE49-F238E27FC236}">
                <a16:creationId xmlns:a16="http://schemas.microsoft.com/office/drawing/2014/main" id="{739B54AA-0F5E-4598-A371-A610F7450712}"/>
              </a:ext>
            </a:extLst>
          </p:cNvPr>
          <p:cNvSpPr/>
          <p:nvPr/>
        </p:nvSpPr>
        <p:spPr>
          <a:xfrm>
            <a:off x="1543045" y="22227"/>
            <a:ext cx="2257431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8" name="Rectangle 33">
            <a:extLst>
              <a:ext uri="{FF2B5EF4-FFF2-40B4-BE49-F238E27FC236}">
                <a16:creationId xmlns:a16="http://schemas.microsoft.com/office/drawing/2014/main" id="{218875F9-0B7D-41CB-842A-FCD75065C8D7}"/>
              </a:ext>
            </a:extLst>
          </p:cNvPr>
          <p:cNvSpPr/>
          <p:nvPr/>
        </p:nvSpPr>
        <p:spPr>
          <a:xfrm>
            <a:off x="3819526" y="22225"/>
            <a:ext cx="2257431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9" name="Rectangle 34">
            <a:extLst>
              <a:ext uri="{FF2B5EF4-FFF2-40B4-BE49-F238E27FC236}">
                <a16:creationId xmlns:a16="http://schemas.microsoft.com/office/drawing/2014/main" id="{981BB1C1-996A-4ECA-8B3E-D03CD6AE39A3}"/>
              </a:ext>
            </a:extLst>
          </p:cNvPr>
          <p:cNvSpPr/>
          <p:nvPr/>
        </p:nvSpPr>
        <p:spPr>
          <a:xfrm>
            <a:off x="6108690" y="22227"/>
            <a:ext cx="2257431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0" name="Rectangle 35">
            <a:extLst>
              <a:ext uri="{FF2B5EF4-FFF2-40B4-BE49-F238E27FC236}">
                <a16:creationId xmlns:a16="http://schemas.microsoft.com/office/drawing/2014/main" id="{C3781833-D492-4712-9AB0-87A43176DEB3}"/>
              </a:ext>
            </a:extLst>
          </p:cNvPr>
          <p:cNvSpPr/>
          <p:nvPr/>
        </p:nvSpPr>
        <p:spPr>
          <a:xfrm>
            <a:off x="8397870" y="22225"/>
            <a:ext cx="2257431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F8B8C612-C3C0-4C12-8B8A-EE09AA69018E}"/>
              </a:ext>
            </a:extLst>
          </p:cNvPr>
          <p:cNvSpPr/>
          <p:nvPr/>
        </p:nvSpPr>
        <p:spPr>
          <a:xfrm>
            <a:off x="1536701" y="1714501"/>
            <a:ext cx="2257431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2" name="Rectangle 37">
            <a:extLst>
              <a:ext uri="{FF2B5EF4-FFF2-40B4-BE49-F238E27FC236}">
                <a16:creationId xmlns:a16="http://schemas.microsoft.com/office/drawing/2014/main" id="{ECB97E1E-B38A-4A6D-9779-C3747BC75E63}"/>
              </a:ext>
            </a:extLst>
          </p:cNvPr>
          <p:cNvSpPr/>
          <p:nvPr/>
        </p:nvSpPr>
        <p:spPr>
          <a:xfrm>
            <a:off x="3825882" y="1714500"/>
            <a:ext cx="2257431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3" name="Rectangle 38">
            <a:extLst>
              <a:ext uri="{FF2B5EF4-FFF2-40B4-BE49-F238E27FC236}">
                <a16:creationId xmlns:a16="http://schemas.microsoft.com/office/drawing/2014/main" id="{A6582A39-5C03-4254-9ECF-07300B5C9AD4}"/>
              </a:ext>
            </a:extLst>
          </p:cNvPr>
          <p:cNvSpPr/>
          <p:nvPr/>
        </p:nvSpPr>
        <p:spPr>
          <a:xfrm>
            <a:off x="6269131" y="1724024"/>
            <a:ext cx="2257431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4" name="Rectangle 39">
            <a:extLst>
              <a:ext uri="{FF2B5EF4-FFF2-40B4-BE49-F238E27FC236}">
                <a16:creationId xmlns:a16="http://schemas.microsoft.com/office/drawing/2014/main" id="{1957F197-6CC2-4B79-A385-76CE6A428175}"/>
              </a:ext>
            </a:extLst>
          </p:cNvPr>
          <p:cNvSpPr/>
          <p:nvPr/>
        </p:nvSpPr>
        <p:spPr>
          <a:xfrm>
            <a:off x="8391526" y="1714500"/>
            <a:ext cx="2257431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5" name="Rectangle 40">
            <a:extLst>
              <a:ext uri="{FF2B5EF4-FFF2-40B4-BE49-F238E27FC236}">
                <a16:creationId xmlns:a16="http://schemas.microsoft.com/office/drawing/2014/main" id="{69CB0264-3E5C-4F79-8171-4E8E8125E43D}"/>
              </a:ext>
            </a:extLst>
          </p:cNvPr>
          <p:cNvSpPr/>
          <p:nvPr/>
        </p:nvSpPr>
        <p:spPr>
          <a:xfrm>
            <a:off x="1543045" y="3425825"/>
            <a:ext cx="2257431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Rectangle 41">
            <a:extLst>
              <a:ext uri="{FF2B5EF4-FFF2-40B4-BE49-F238E27FC236}">
                <a16:creationId xmlns:a16="http://schemas.microsoft.com/office/drawing/2014/main" id="{49DCB33A-7923-4B33-8D08-8F8585AD2D0A}"/>
              </a:ext>
            </a:extLst>
          </p:cNvPr>
          <p:cNvSpPr/>
          <p:nvPr/>
        </p:nvSpPr>
        <p:spPr>
          <a:xfrm>
            <a:off x="3819526" y="3425824"/>
            <a:ext cx="2257431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842301A1-B5D1-45A2-9600-218FEF1B1C4C}"/>
              </a:ext>
            </a:extLst>
          </p:cNvPr>
          <p:cNvSpPr/>
          <p:nvPr/>
        </p:nvSpPr>
        <p:spPr>
          <a:xfrm>
            <a:off x="6134095" y="3400424"/>
            <a:ext cx="2257431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8" name="Rectangle 43">
            <a:extLst>
              <a:ext uri="{FF2B5EF4-FFF2-40B4-BE49-F238E27FC236}">
                <a16:creationId xmlns:a16="http://schemas.microsoft.com/office/drawing/2014/main" id="{84F28273-2477-4178-8B88-B867E3AEE476}"/>
              </a:ext>
            </a:extLst>
          </p:cNvPr>
          <p:cNvSpPr/>
          <p:nvPr/>
        </p:nvSpPr>
        <p:spPr>
          <a:xfrm>
            <a:off x="8385170" y="3425824"/>
            <a:ext cx="2257431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9" name="Rectangle 44">
            <a:extLst>
              <a:ext uri="{FF2B5EF4-FFF2-40B4-BE49-F238E27FC236}">
                <a16:creationId xmlns:a16="http://schemas.microsoft.com/office/drawing/2014/main" id="{514CD719-A5D2-4D1B-9F83-50AD63B4300F}"/>
              </a:ext>
            </a:extLst>
          </p:cNvPr>
          <p:cNvSpPr/>
          <p:nvPr/>
        </p:nvSpPr>
        <p:spPr>
          <a:xfrm>
            <a:off x="1536701" y="5118101"/>
            <a:ext cx="2257431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0" name="Rectangle 45">
            <a:extLst>
              <a:ext uri="{FF2B5EF4-FFF2-40B4-BE49-F238E27FC236}">
                <a16:creationId xmlns:a16="http://schemas.microsoft.com/office/drawing/2014/main" id="{C0DE0A20-20E2-4461-BCD1-62299CBA0B3D}"/>
              </a:ext>
            </a:extLst>
          </p:cNvPr>
          <p:cNvSpPr/>
          <p:nvPr/>
        </p:nvSpPr>
        <p:spPr>
          <a:xfrm>
            <a:off x="3813182" y="5118100"/>
            <a:ext cx="2257431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1" name="Rectangle 46">
            <a:extLst>
              <a:ext uri="{FF2B5EF4-FFF2-40B4-BE49-F238E27FC236}">
                <a16:creationId xmlns:a16="http://schemas.microsoft.com/office/drawing/2014/main" id="{DEDA697C-BD51-4EDE-B41E-99DAA165C59D}"/>
              </a:ext>
            </a:extLst>
          </p:cNvPr>
          <p:cNvSpPr/>
          <p:nvPr/>
        </p:nvSpPr>
        <p:spPr>
          <a:xfrm>
            <a:off x="6102346" y="5118101"/>
            <a:ext cx="2257431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2" name="Rectangle 47">
            <a:extLst>
              <a:ext uri="{FF2B5EF4-FFF2-40B4-BE49-F238E27FC236}">
                <a16:creationId xmlns:a16="http://schemas.microsoft.com/office/drawing/2014/main" id="{F32AAF74-FE05-4D4E-8951-7DCCED92A3F6}"/>
              </a:ext>
            </a:extLst>
          </p:cNvPr>
          <p:cNvSpPr/>
          <p:nvPr/>
        </p:nvSpPr>
        <p:spPr>
          <a:xfrm>
            <a:off x="8391526" y="5118100"/>
            <a:ext cx="2257431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39" name="Rounded Rectangle 23">
            <a:extLst>
              <a:ext uri="{FF2B5EF4-FFF2-40B4-BE49-F238E27FC236}">
                <a16:creationId xmlns:a16="http://schemas.microsoft.com/office/drawing/2014/main" id="{B46D3EFF-272C-4425-87AD-324A82C3094E}"/>
              </a:ext>
            </a:extLst>
          </p:cNvPr>
          <p:cNvSpPr/>
          <p:nvPr/>
        </p:nvSpPr>
        <p:spPr>
          <a:xfrm>
            <a:off x="8597527" y="5981700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400" b="1" dirty="0">
                <a:solidFill>
                  <a:prstClr val="white"/>
                </a:solidFill>
                <a:latin typeface="Calibri"/>
                <a:sym typeface="Arial"/>
              </a:rPr>
              <a:t>SHOW</a:t>
            </a:r>
            <a:endParaRPr lang="en-US" b="1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0" name="Rounded Rectangle 48">
            <a:extLst>
              <a:ext uri="{FF2B5EF4-FFF2-40B4-BE49-F238E27FC236}">
                <a16:creationId xmlns:a16="http://schemas.microsoft.com/office/drawing/2014/main" id="{393E6956-FC0E-4736-A80D-214602358B9C}"/>
              </a:ext>
            </a:extLst>
          </p:cNvPr>
          <p:cNvSpPr/>
          <p:nvPr/>
        </p:nvSpPr>
        <p:spPr>
          <a:xfrm>
            <a:off x="2209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80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grandpa</a:t>
            </a:r>
            <a:endParaRPr lang="en-US" sz="4000" b="1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664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61B1BD7-EC9C-4445-931F-1DC853860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hỗ dành sẵn cho Nội dung 4" descr="Ảnh có chứa mẫu họa&#10;&#10;Mô tả được tạo tự động">
            <a:extLst>
              <a:ext uri="{FF2B5EF4-FFF2-40B4-BE49-F238E27FC236}">
                <a16:creationId xmlns:a16="http://schemas.microsoft.com/office/drawing/2014/main" id="{42034E2B-7BE7-4C1D-ADCE-E0D2C3F5B7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104640" y="1062060"/>
            <a:ext cx="4845929" cy="5795940"/>
          </a:xfrm>
        </p:spPr>
      </p:pic>
      <p:sp>
        <p:nvSpPr>
          <p:cNvPr id="6" name="Rectangle 31">
            <a:extLst>
              <a:ext uri="{FF2B5EF4-FFF2-40B4-BE49-F238E27FC236}">
                <a16:creationId xmlns:a16="http://schemas.microsoft.com/office/drawing/2014/main" id="{725346E5-1A22-4AC1-8D75-D12762767380}"/>
              </a:ext>
            </a:extLst>
          </p:cNvPr>
          <p:cNvSpPr/>
          <p:nvPr/>
        </p:nvSpPr>
        <p:spPr>
          <a:xfrm>
            <a:off x="1543045" y="22227"/>
            <a:ext cx="2257431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4B91E01C-CDD7-4DC9-AEA4-D6927E587A32}"/>
              </a:ext>
            </a:extLst>
          </p:cNvPr>
          <p:cNvSpPr/>
          <p:nvPr/>
        </p:nvSpPr>
        <p:spPr>
          <a:xfrm>
            <a:off x="3833674" y="22225"/>
            <a:ext cx="2257431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8" name="Rectangle 34">
            <a:extLst>
              <a:ext uri="{FF2B5EF4-FFF2-40B4-BE49-F238E27FC236}">
                <a16:creationId xmlns:a16="http://schemas.microsoft.com/office/drawing/2014/main" id="{1C75DC9F-FD10-4AAA-8366-E83B9FBD24B2}"/>
              </a:ext>
            </a:extLst>
          </p:cNvPr>
          <p:cNvSpPr/>
          <p:nvPr/>
        </p:nvSpPr>
        <p:spPr>
          <a:xfrm>
            <a:off x="6115046" y="22227"/>
            <a:ext cx="2257431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9" name="Rectangle 35">
            <a:extLst>
              <a:ext uri="{FF2B5EF4-FFF2-40B4-BE49-F238E27FC236}">
                <a16:creationId xmlns:a16="http://schemas.microsoft.com/office/drawing/2014/main" id="{D9AA6C53-0EA8-437D-A38C-ACA419FA4D83}"/>
              </a:ext>
            </a:extLst>
          </p:cNvPr>
          <p:cNvSpPr/>
          <p:nvPr/>
        </p:nvSpPr>
        <p:spPr>
          <a:xfrm>
            <a:off x="8397870" y="22225"/>
            <a:ext cx="2257431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B4F347E5-76B1-4A11-82D6-99E5317860C4}"/>
              </a:ext>
            </a:extLst>
          </p:cNvPr>
          <p:cNvSpPr/>
          <p:nvPr/>
        </p:nvSpPr>
        <p:spPr>
          <a:xfrm>
            <a:off x="1543045" y="1714501"/>
            <a:ext cx="2257431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1" name="Rectangle 37">
            <a:extLst>
              <a:ext uri="{FF2B5EF4-FFF2-40B4-BE49-F238E27FC236}">
                <a16:creationId xmlns:a16="http://schemas.microsoft.com/office/drawing/2014/main" id="{331E1138-1910-4616-B821-6DB651ACB07B}"/>
              </a:ext>
            </a:extLst>
          </p:cNvPr>
          <p:cNvSpPr/>
          <p:nvPr/>
        </p:nvSpPr>
        <p:spPr>
          <a:xfrm>
            <a:off x="3833674" y="1748202"/>
            <a:ext cx="2257431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2" name="Rectangle 38">
            <a:extLst>
              <a:ext uri="{FF2B5EF4-FFF2-40B4-BE49-F238E27FC236}">
                <a16:creationId xmlns:a16="http://schemas.microsoft.com/office/drawing/2014/main" id="{520042FF-4D50-4A5F-B999-F4D8189FE506}"/>
              </a:ext>
            </a:extLst>
          </p:cNvPr>
          <p:cNvSpPr/>
          <p:nvPr/>
        </p:nvSpPr>
        <p:spPr>
          <a:xfrm>
            <a:off x="6115046" y="1714501"/>
            <a:ext cx="2257431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3" name="Rectangle 39">
            <a:extLst>
              <a:ext uri="{FF2B5EF4-FFF2-40B4-BE49-F238E27FC236}">
                <a16:creationId xmlns:a16="http://schemas.microsoft.com/office/drawing/2014/main" id="{2C3C6D04-E7DA-4275-8E6F-16BDFA8EA03C}"/>
              </a:ext>
            </a:extLst>
          </p:cNvPr>
          <p:cNvSpPr/>
          <p:nvPr/>
        </p:nvSpPr>
        <p:spPr>
          <a:xfrm>
            <a:off x="8397870" y="1714500"/>
            <a:ext cx="2257431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4" name="Rectangle 40">
            <a:extLst>
              <a:ext uri="{FF2B5EF4-FFF2-40B4-BE49-F238E27FC236}">
                <a16:creationId xmlns:a16="http://schemas.microsoft.com/office/drawing/2014/main" id="{F994F463-D7FE-4F0E-BDFD-9BC71A8CA71B}"/>
              </a:ext>
            </a:extLst>
          </p:cNvPr>
          <p:cNvSpPr/>
          <p:nvPr/>
        </p:nvSpPr>
        <p:spPr>
          <a:xfrm>
            <a:off x="1543045" y="3425824"/>
            <a:ext cx="2257431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5" name="Rectangle 41">
            <a:extLst>
              <a:ext uri="{FF2B5EF4-FFF2-40B4-BE49-F238E27FC236}">
                <a16:creationId xmlns:a16="http://schemas.microsoft.com/office/drawing/2014/main" id="{FCD91636-9A68-47C6-983E-C7B67BA8A49E}"/>
              </a:ext>
            </a:extLst>
          </p:cNvPr>
          <p:cNvSpPr/>
          <p:nvPr/>
        </p:nvSpPr>
        <p:spPr>
          <a:xfrm>
            <a:off x="3833674" y="3425824"/>
            <a:ext cx="2257431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Rectangle 42">
            <a:extLst>
              <a:ext uri="{FF2B5EF4-FFF2-40B4-BE49-F238E27FC236}">
                <a16:creationId xmlns:a16="http://schemas.microsoft.com/office/drawing/2014/main" id="{6819C16E-210B-4746-AE0D-CE65F858CE32}"/>
              </a:ext>
            </a:extLst>
          </p:cNvPr>
          <p:cNvSpPr/>
          <p:nvPr/>
        </p:nvSpPr>
        <p:spPr>
          <a:xfrm>
            <a:off x="6115046" y="3425824"/>
            <a:ext cx="2257431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7" name="Rectangle 43">
            <a:extLst>
              <a:ext uri="{FF2B5EF4-FFF2-40B4-BE49-F238E27FC236}">
                <a16:creationId xmlns:a16="http://schemas.microsoft.com/office/drawing/2014/main" id="{834CEB7D-CF1A-40E5-B186-881370DAF21E}"/>
              </a:ext>
            </a:extLst>
          </p:cNvPr>
          <p:cNvSpPr/>
          <p:nvPr/>
        </p:nvSpPr>
        <p:spPr>
          <a:xfrm>
            <a:off x="8397870" y="3425824"/>
            <a:ext cx="2257431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8" name="Rectangle 44">
            <a:extLst>
              <a:ext uri="{FF2B5EF4-FFF2-40B4-BE49-F238E27FC236}">
                <a16:creationId xmlns:a16="http://schemas.microsoft.com/office/drawing/2014/main" id="{A90DF24F-65E5-4817-8ACE-C48498601C65}"/>
              </a:ext>
            </a:extLst>
          </p:cNvPr>
          <p:cNvSpPr/>
          <p:nvPr/>
        </p:nvSpPr>
        <p:spPr>
          <a:xfrm>
            <a:off x="1543045" y="5118101"/>
            <a:ext cx="2257431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9" name="Rectangle 45">
            <a:extLst>
              <a:ext uri="{FF2B5EF4-FFF2-40B4-BE49-F238E27FC236}">
                <a16:creationId xmlns:a16="http://schemas.microsoft.com/office/drawing/2014/main" id="{40F40A43-710F-479F-97DF-84715370B158}"/>
              </a:ext>
            </a:extLst>
          </p:cNvPr>
          <p:cNvSpPr/>
          <p:nvPr/>
        </p:nvSpPr>
        <p:spPr>
          <a:xfrm>
            <a:off x="3833674" y="5118101"/>
            <a:ext cx="2257431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0" name="Rectangle 46">
            <a:extLst>
              <a:ext uri="{FF2B5EF4-FFF2-40B4-BE49-F238E27FC236}">
                <a16:creationId xmlns:a16="http://schemas.microsoft.com/office/drawing/2014/main" id="{0696CCBE-DAA7-4B2D-B659-077CEA417910}"/>
              </a:ext>
            </a:extLst>
          </p:cNvPr>
          <p:cNvSpPr/>
          <p:nvPr/>
        </p:nvSpPr>
        <p:spPr>
          <a:xfrm>
            <a:off x="6115046" y="5118101"/>
            <a:ext cx="2257431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1" name="Rectangle 47">
            <a:extLst>
              <a:ext uri="{FF2B5EF4-FFF2-40B4-BE49-F238E27FC236}">
                <a16:creationId xmlns:a16="http://schemas.microsoft.com/office/drawing/2014/main" id="{DF759C1A-FFAE-4CBC-8A29-E8162ACCCD47}"/>
              </a:ext>
            </a:extLst>
          </p:cNvPr>
          <p:cNvSpPr/>
          <p:nvPr/>
        </p:nvSpPr>
        <p:spPr>
          <a:xfrm>
            <a:off x="8397870" y="5118101"/>
            <a:ext cx="2257431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2" name="Rounded Rectangle 23">
            <a:extLst>
              <a:ext uri="{FF2B5EF4-FFF2-40B4-BE49-F238E27FC236}">
                <a16:creationId xmlns:a16="http://schemas.microsoft.com/office/drawing/2014/main" id="{61FADFEB-3A8C-4D05-864F-1835578D94E7}"/>
              </a:ext>
            </a:extLst>
          </p:cNvPr>
          <p:cNvSpPr/>
          <p:nvPr/>
        </p:nvSpPr>
        <p:spPr>
          <a:xfrm>
            <a:off x="7924800" y="5981699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400" b="1" dirty="0">
                <a:solidFill>
                  <a:prstClr val="white"/>
                </a:solidFill>
                <a:latin typeface="Calibri"/>
                <a:sym typeface="Arial"/>
              </a:rPr>
              <a:t>SHOW</a:t>
            </a:r>
            <a:endParaRPr lang="en-US" b="1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3" name="Rounded Rectangle 48">
            <a:extLst>
              <a:ext uri="{FF2B5EF4-FFF2-40B4-BE49-F238E27FC236}">
                <a16:creationId xmlns:a16="http://schemas.microsoft.com/office/drawing/2014/main" id="{B21E18C2-560E-4DA9-8310-DD74C5695A96}"/>
              </a:ext>
            </a:extLst>
          </p:cNvPr>
          <p:cNvSpPr/>
          <p:nvPr/>
        </p:nvSpPr>
        <p:spPr>
          <a:xfrm>
            <a:off x="2209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80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aunt</a:t>
            </a:r>
            <a:endParaRPr lang="en-US" sz="4000" b="1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056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A952001-9242-41BC-B969-321155AB4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hỗ dành sẵn cho Nội dung 4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079E9421-6E45-4305-89F5-16611C0C98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354243" y="274639"/>
            <a:ext cx="8978477" cy="6336877"/>
          </a:xfrm>
        </p:spPr>
      </p:pic>
      <p:sp>
        <p:nvSpPr>
          <p:cNvPr id="6" name="Rectangle 31">
            <a:extLst>
              <a:ext uri="{FF2B5EF4-FFF2-40B4-BE49-F238E27FC236}">
                <a16:creationId xmlns:a16="http://schemas.microsoft.com/office/drawing/2014/main" id="{5240187D-99E2-4A06-8FB5-FF0FCA077553}"/>
              </a:ext>
            </a:extLst>
          </p:cNvPr>
          <p:cNvSpPr/>
          <p:nvPr/>
        </p:nvSpPr>
        <p:spPr>
          <a:xfrm>
            <a:off x="1543045" y="22227"/>
            <a:ext cx="2257431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E521AA51-0A13-4FEA-AFCD-33285493C335}"/>
              </a:ext>
            </a:extLst>
          </p:cNvPr>
          <p:cNvSpPr/>
          <p:nvPr/>
        </p:nvSpPr>
        <p:spPr>
          <a:xfrm>
            <a:off x="3819526" y="22225"/>
            <a:ext cx="2257431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8" name="Rectangle 34">
            <a:extLst>
              <a:ext uri="{FF2B5EF4-FFF2-40B4-BE49-F238E27FC236}">
                <a16:creationId xmlns:a16="http://schemas.microsoft.com/office/drawing/2014/main" id="{5FD00637-0083-4B4C-8D98-D8FC93E715C1}"/>
              </a:ext>
            </a:extLst>
          </p:cNvPr>
          <p:cNvSpPr/>
          <p:nvPr/>
        </p:nvSpPr>
        <p:spPr>
          <a:xfrm>
            <a:off x="6108690" y="22227"/>
            <a:ext cx="2257431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9" name="Rectangle 35">
            <a:extLst>
              <a:ext uri="{FF2B5EF4-FFF2-40B4-BE49-F238E27FC236}">
                <a16:creationId xmlns:a16="http://schemas.microsoft.com/office/drawing/2014/main" id="{02B6A527-A82C-4BA2-BEC3-5139B486A3D4}"/>
              </a:ext>
            </a:extLst>
          </p:cNvPr>
          <p:cNvSpPr/>
          <p:nvPr/>
        </p:nvSpPr>
        <p:spPr>
          <a:xfrm>
            <a:off x="8397870" y="22225"/>
            <a:ext cx="2257431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D4F95358-0ECE-4289-BFA3-54A4A5037578}"/>
              </a:ext>
            </a:extLst>
          </p:cNvPr>
          <p:cNvSpPr/>
          <p:nvPr/>
        </p:nvSpPr>
        <p:spPr>
          <a:xfrm>
            <a:off x="1536701" y="1714501"/>
            <a:ext cx="2257431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1" name="Rectangle 37">
            <a:extLst>
              <a:ext uri="{FF2B5EF4-FFF2-40B4-BE49-F238E27FC236}">
                <a16:creationId xmlns:a16="http://schemas.microsoft.com/office/drawing/2014/main" id="{734AF037-E47A-42C4-9236-CBDCF8FBF8DC}"/>
              </a:ext>
            </a:extLst>
          </p:cNvPr>
          <p:cNvSpPr/>
          <p:nvPr/>
        </p:nvSpPr>
        <p:spPr>
          <a:xfrm>
            <a:off x="3825882" y="1714500"/>
            <a:ext cx="2257431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2" name="Rectangle 38">
            <a:extLst>
              <a:ext uri="{FF2B5EF4-FFF2-40B4-BE49-F238E27FC236}">
                <a16:creationId xmlns:a16="http://schemas.microsoft.com/office/drawing/2014/main" id="{9BAD6300-E7FE-4D82-A1F8-39E6C11ECD6D}"/>
              </a:ext>
            </a:extLst>
          </p:cNvPr>
          <p:cNvSpPr/>
          <p:nvPr/>
        </p:nvSpPr>
        <p:spPr>
          <a:xfrm>
            <a:off x="6115046" y="1714501"/>
            <a:ext cx="2257431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3" name="Rectangle 39">
            <a:extLst>
              <a:ext uri="{FF2B5EF4-FFF2-40B4-BE49-F238E27FC236}">
                <a16:creationId xmlns:a16="http://schemas.microsoft.com/office/drawing/2014/main" id="{0D515695-62F7-451E-B9D6-AC60A9224216}"/>
              </a:ext>
            </a:extLst>
          </p:cNvPr>
          <p:cNvSpPr/>
          <p:nvPr/>
        </p:nvSpPr>
        <p:spPr>
          <a:xfrm>
            <a:off x="8391526" y="1714500"/>
            <a:ext cx="2257431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4" name="Rectangle 40">
            <a:extLst>
              <a:ext uri="{FF2B5EF4-FFF2-40B4-BE49-F238E27FC236}">
                <a16:creationId xmlns:a16="http://schemas.microsoft.com/office/drawing/2014/main" id="{63D3D240-B8C3-4698-990F-7E6C029ABD3C}"/>
              </a:ext>
            </a:extLst>
          </p:cNvPr>
          <p:cNvSpPr/>
          <p:nvPr/>
        </p:nvSpPr>
        <p:spPr>
          <a:xfrm>
            <a:off x="1543045" y="3425825"/>
            <a:ext cx="2257431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5" name="Rectangle 41">
            <a:extLst>
              <a:ext uri="{FF2B5EF4-FFF2-40B4-BE49-F238E27FC236}">
                <a16:creationId xmlns:a16="http://schemas.microsoft.com/office/drawing/2014/main" id="{1625B565-7E6A-48DD-8819-A5A4BB4A9C6D}"/>
              </a:ext>
            </a:extLst>
          </p:cNvPr>
          <p:cNvSpPr/>
          <p:nvPr/>
        </p:nvSpPr>
        <p:spPr>
          <a:xfrm>
            <a:off x="3819526" y="3425824"/>
            <a:ext cx="2257431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Rectangle 42">
            <a:extLst>
              <a:ext uri="{FF2B5EF4-FFF2-40B4-BE49-F238E27FC236}">
                <a16:creationId xmlns:a16="http://schemas.microsoft.com/office/drawing/2014/main" id="{3BE0B06F-74D7-4FAC-AFB5-D3BBAB7A4273}"/>
              </a:ext>
            </a:extLst>
          </p:cNvPr>
          <p:cNvSpPr/>
          <p:nvPr/>
        </p:nvSpPr>
        <p:spPr>
          <a:xfrm>
            <a:off x="6108690" y="3425825"/>
            <a:ext cx="2257431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7" name="Rectangle 43">
            <a:extLst>
              <a:ext uri="{FF2B5EF4-FFF2-40B4-BE49-F238E27FC236}">
                <a16:creationId xmlns:a16="http://schemas.microsoft.com/office/drawing/2014/main" id="{DC7DA3D2-1856-4227-8C90-CF3D00011F9C}"/>
              </a:ext>
            </a:extLst>
          </p:cNvPr>
          <p:cNvSpPr/>
          <p:nvPr/>
        </p:nvSpPr>
        <p:spPr>
          <a:xfrm>
            <a:off x="8385170" y="3425824"/>
            <a:ext cx="2257431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8" name="Rectangle 44">
            <a:extLst>
              <a:ext uri="{FF2B5EF4-FFF2-40B4-BE49-F238E27FC236}">
                <a16:creationId xmlns:a16="http://schemas.microsoft.com/office/drawing/2014/main" id="{40F10362-6405-429A-BE78-B2E9013E81D5}"/>
              </a:ext>
            </a:extLst>
          </p:cNvPr>
          <p:cNvSpPr/>
          <p:nvPr/>
        </p:nvSpPr>
        <p:spPr>
          <a:xfrm>
            <a:off x="1536701" y="5118101"/>
            <a:ext cx="2257431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9" name="Rectangle 45">
            <a:extLst>
              <a:ext uri="{FF2B5EF4-FFF2-40B4-BE49-F238E27FC236}">
                <a16:creationId xmlns:a16="http://schemas.microsoft.com/office/drawing/2014/main" id="{0B49BE35-120F-47D8-940C-349F96B16A7B}"/>
              </a:ext>
            </a:extLst>
          </p:cNvPr>
          <p:cNvSpPr/>
          <p:nvPr/>
        </p:nvSpPr>
        <p:spPr>
          <a:xfrm>
            <a:off x="3813182" y="5118100"/>
            <a:ext cx="2257431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0" name="Rectangle 46">
            <a:extLst>
              <a:ext uri="{FF2B5EF4-FFF2-40B4-BE49-F238E27FC236}">
                <a16:creationId xmlns:a16="http://schemas.microsoft.com/office/drawing/2014/main" id="{7C9296BA-9BFF-4BFA-A207-8166F02B4DC2}"/>
              </a:ext>
            </a:extLst>
          </p:cNvPr>
          <p:cNvSpPr/>
          <p:nvPr/>
        </p:nvSpPr>
        <p:spPr>
          <a:xfrm>
            <a:off x="6102346" y="5118101"/>
            <a:ext cx="2257431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1" name="Rectangle 47">
            <a:extLst>
              <a:ext uri="{FF2B5EF4-FFF2-40B4-BE49-F238E27FC236}">
                <a16:creationId xmlns:a16="http://schemas.microsoft.com/office/drawing/2014/main" id="{1C4256D6-AF23-4E85-971D-EDF37ED33BFE}"/>
              </a:ext>
            </a:extLst>
          </p:cNvPr>
          <p:cNvSpPr/>
          <p:nvPr/>
        </p:nvSpPr>
        <p:spPr>
          <a:xfrm>
            <a:off x="8391526" y="5118100"/>
            <a:ext cx="2257431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2" name="Rounded Rectangle 23">
            <a:extLst>
              <a:ext uri="{FF2B5EF4-FFF2-40B4-BE49-F238E27FC236}">
                <a16:creationId xmlns:a16="http://schemas.microsoft.com/office/drawing/2014/main" id="{60B9A25B-3461-43C8-B1E7-19E809D7F797}"/>
              </a:ext>
            </a:extLst>
          </p:cNvPr>
          <p:cNvSpPr/>
          <p:nvPr/>
        </p:nvSpPr>
        <p:spPr>
          <a:xfrm>
            <a:off x="7924800" y="5981699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400" b="1" dirty="0">
                <a:solidFill>
                  <a:prstClr val="white"/>
                </a:solidFill>
                <a:latin typeface="Calibri"/>
                <a:sym typeface="Arial"/>
              </a:rPr>
              <a:t>SHOW</a:t>
            </a:r>
            <a:endParaRPr lang="en-US" b="1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3" name="Rounded Rectangle 48">
            <a:extLst>
              <a:ext uri="{FF2B5EF4-FFF2-40B4-BE49-F238E27FC236}">
                <a16:creationId xmlns:a16="http://schemas.microsoft.com/office/drawing/2014/main" id="{69B6F15F-E7D6-4ED3-AAC1-DB3FA9455177}"/>
              </a:ext>
            </a:extLst>
          </p:cNvPr>
          <p:cNvSpPr/>
          <p:nvPr/>
        </p:nvSpPr>
        <p:spPr>
          <a:xfrm>
            <a:off x="2209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80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grandma</a:t>
            </a:r>
            <a:endParaRPr lang="en-US" sz="4000" b="1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713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1806C04-3AC4-4082-AA96-BA2855332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hỗ dành sẵn cho Nội dung 4" descr="Ảnh có chứa văn bản, đồ họa véc-tơ&#10;&#10;Mô tả được tạo tự động">
            <a:extLst>
              <a:ext uri="{FF2B5EF4-FFF2-40B4-BE49-F238E27FC236}">
                <a16:creationId xmlns:a16="http://schemas.microsoft.com/office/drawing/2014/main" id="{2DDF042A-7E67-477E-8ADF-296461A05C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586989" y="457283"/>
            <a:ext cx="9040371" cy="6052207"/>
          </a:xfrm>
        </p:spPr>
      </p:pic>
      <p:sp>
        <p:nvSpPr>
          <p:cNvPr id="6" name="Rectangle 31">
            <a:extLst>
              <a:ext uri="{FF2B5EF4-FFF2-40B4-BE49-F238E27FC236}">
                <a16:creationId xmlns:a16="http://schemas.microsoft.com/office/drawing/2014/main" id="{62E87886-E3FF-4796-95A1-3483386CF596}"/>
              </a:ext>
            </a:extLst>
          </p:cNvPr>
          <p:cNvSpPr/>
          <p:nvPr/>
        </p:nvSpPr>
        <p:spPr>
          <a:xfrm>
            <a:off x="1543045" y="22227"/>
            <a:ext cx="2257431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C4DA985D-E8C5-42CE-BF44-61B4C31E2C08}"/>
              </a:ext>
            </a:extLst>
          </p:cNvPr>
          <p:cNvSpPr/>
          <p:nvPr/>
        </p:nvSpPr>
        <p:spPr>
          <a:xfrm>
            <a:off x="3819526" y="22225"/>
            <a:ext cx="2257431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8" name="Rectangle 34">
            <a:extLst>
              <a:ext uri="{FF2B5EF4-FFF2-40B4-BE49-F238E27FC236}">
                <a16:creationId xmlns:a16="http://schemas.microsoft.com/office/drawing/2014/main" id="{62F92340-170F-4711-B0DE-C46CB3478F62}"/>
              </a:ext>
            </a:extLst>
          </p:cNvPr>
          <p:cNvSpPr/>
          <p:nvPr/>
        </p:nvSpPr>
        <p:spPr>
          <a:xfrm>
            <a:off x="6108690" y="22227"/>
            <a:ext cx="2257431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9" name="Rectangle 35">
            <a:extLst>
              <a:ext uri="{FF2B5EF4-FFF2-40B4-BE49-F238E27FC236}">
                <a16:creationId xmlns:a16="http://schemas.microsoft.com/office/drawing/2014/main" id="{17ACFFAF-416E-443C-AC70-D42B07FEC3BC}"/>
              </a:ext>
            </a:extLst>
          </p:cNvPr>
          <p:cNvSpPr/>
          <p:nvPr/>
        </p:nvSpPr>
        <p:spPr>
          <a:xfrm>
            <a:off x="8397870" y="22225"/>
            <a:ext cx="2257431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F9F3A151-55C8-45B7-9323-B02E6779DAA0}"/>
              </a:ext>
            </a:extLst>
          </p:cNvPr>
          <p:cNvSpPr/>
          <p:nvPr/>
        </p:nvSpPr>
        <p:spPr>
          <a:xfrm>
            <a:off x="1536701" y="1714500"/>
            <a:ext cx="2257431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1" name="Rectangle 37">
            <a:extLst>
              <a:ext uri="{FF2B5EF4-FFF2-40B4-BE49-F238E27FC236}">
                <a16:creationId xmlns:a16="http://schemas.microsoft.com/office/drawing/2014/main" id="{CDC98599-4261-4692-87F4-0F80A052B322}"/>
              </a:ext>
            </a:extLst>
          </p:cNvPr>
          <p:cNvSpPr/>
          <p:nvPr/>
        </p:nvSpPr>
        <p:spPr>
          <a:xfrm>
            <a:off x="3825882" y="1714500"/>
            <a:ext cx="2257431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2" name="Rectangle 38">
            <a:extLst>
              <a:ext uri="{FF2B5EF4-FFF2-40B4-BE49-F238E27FC236}">
                <a16:creationId xmlns:a16="http://schemas.microsoft.com/office/drawing/2014/main" id="{25287E5A-89F3-43EB-AEF9-28B1262E01AF}"/>
              </a:ext>
            </a:extLst>
          </p:cNvPr>
          <p:cNvSpPr/>
          <p:nvPr/>
        </p:nvSpPr>
        <p:spPr>
          <a:xfrm>
            <a:off x="6115046" y="1714501"/>
            <a:ext cx="2257431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3" name="Rectangle 39">
            <a:extLst>
              <a:ext uri="{FF2B5EF4-FFF2-40B4-BE49-F238E27FC236}">
                <a16:creationId xmlns:a16="http://schemas.microsoft.com/office/drawing/2014/main" id="{04F3AFCA-D1F0-4A13-B79D-068A9182F786}"/>
              </a:ext>
            </a:extLst>
          </p:cNvPr>
          <p:cNvSpPr/>
          <p:nvPr/>
        </p:nvSpPr>
        <p:spPr>
          <a:xfrm>
            <a:off x="8391526" y="1714500"/>
            <a:ext cx="2257431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4" name="Rectangle 40">
            <a:extLst>
              <a:ext uri="{FF2B5EF4-FFF2-40B4-BE49-F238E27FC236}">
                <a16:creationId xmlns:a16="http://schemas.microsoft.com/office/drawing/2014/main" id="{3F9147C1-BDDC-4C40-B592-E3BB4BCFA9FF}"/>
              </a:ext>
            </a:extLst>
          </p:cNvPr>
          <p:cNvSpPr/>
          <p:nvPr/>
        </p:nvSpPr>
        <p:spPr>
          <a:xfrm>
            <a:off x="1543045" y="3425825"/>
            <a:ext cx="2257431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5" name="Rectangle 41">
            <a:extLst>
              <a:ext uri="{FF2B5EF4-FFF2-40B4-BE49-F238E27FC236}">
                <a16:creationId xmlns:a16="http://schemas.microsoft.com/office/drawing/2014/main" id="{4AA2F142-C914-4AAF-AE27-2BE3275E6DF8}"/>
              </a:ext>
            </a:extLst>
          </p:cNvPr>
          <p:cNvSpPr/>
          <p:nvPr/>
        </p:nvSpPr>
        <p:spPr>
          <a:xfrm>
            <a:off x="3819526" y="3425824"/>
            <a:ext cx="2257431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Rectangle 42">
            <a:extLst>
              <a:ext uri="{FF2B5EF4-FFF2-40B4-BE49-F238E27FC236}">
                <a16:creationId xmlns:a16="http://schemas.microsoft.com/office/drawing/2014/main" id="{BF7B34BD-405F-40C0-9B72-FE50BEA4AB70}"/>
              </a:ext>
            </a:extLst>
          </p:cNvPr>
          <p:cNvSpPr/>
          <p:nvPr/>
        </p:nvSpPr>
        <p:spPr>
          <a:xfrm>
            <a:off x="6108690" y="3425825"/>
            <a:ext cx="2257431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7" name="Rectangle 43">
            <a:extLst>
              <a:ext uri="{FF2B5EF4-FFF2-40B4-BE49-F238E27FC236}">
                <a16:creationId xmlns:a16="http://schemas.microsoft.com/office/drawing/2014/main" id="{4F3C8C22-F9BF-4C80-88BC-03DCA4822D5E}"/>
              </a:ext>
            </a:extLst>
          </p:cNvPr>
          <p:cNvSpPr/>
          <p:nvPr/>
        </p:nvSpPr>
        <p:spPr>
          <a:xfrm>
            <a:off x="8385170" y="3425824"/>
            <a:ext cx="2257431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8" name="Rectangle 44">
            <a:extLst>
              <a:ext uri="{FF2B5EF4-FFF2-40B4-BE49-F238E27FC236}">
                <a16:creationId xmlns:a16="http://schemas.microsoft.com/office/drawing/2014/main" id="{83DBEFBA-15D0-4D44-8DFC-CF985DE8E73C}"/>
              </a:ext>
            </a:extLst>
          </p:cNvPr>
          <p:cNvSpPr/>
          <p:nvPr/>
        </p:nvSpPr>
        <p:spPr>
          <a:xfrm>
            <a:off x="1536701" y="5118101"/>
            <a:ext cx="2257431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9" name="Rectangle 45">
            <a:extLst>
              <a:ext uri="{FF2B5EF4-FFF2-40B4-BE49-F238E27FC236}">
                <a16:creationId xmlns:a16="http://schemas.microsoft.com/office/drawing/2014/main" id="{5B7C66DD-5323-4F41-8463-CC2BB41E3D9F}"/>
              </a:ext>
            </a:extLst>
          </p:cNvPr>
          <p:cNvSpPr/>
          <p:nvPr/>
        </p:nvSpPr>
        <p:spPr>
          <a:xfrm>
            <a:off x="3813182" y="5118100"/>
            <a:ext cx="2257431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0" name="Rectangle 46">
            <a:extLst>
              <a:ext uri="{FF2B5EF4-FFF2-40B4-BE49-F238E27FC236}">
                <a16:creationId xmlns:a16="http://schemas.microsoft.com/office/drawing/2014/main" id="{171D4245-536C-4ABE-B353-9FBE61D68CFB}"/>
              </a:ext>
            </a:extLst>
          </p:cNvPr>
          <p:cNvSpPr/>
          <p:nvPr/>
        </p:nvSpPr>
        <p:spPr>
          <a:xfrm>
            <a:off x="6102346" y="5118101"/>
            <a:ext cx="2257431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1" name="Rectangle 47">
            <a:extLst>
              <a:ext uri="{FF2B5EF4-FFF2-40B4-BE49-F238E27FC236}">
                <a16:creationId xmlns:a16="http://schemas.microsoft.com/office/drawing/2014/main" id="{C5054A9B-46EB-4C2B-9B2B-525B1667E255}"/>
              </a:ext>
            </a:extLst>
          </p:cNvPr>
          <p:cNvSpPr/>
          <p:nvPr/>
        </p:nvSpPr>
        <p:spPr>
          <a:xfrm>
            <a:off x="8391526" y="5118100"/>
            <a:ext cx="2257431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2" name="Rounded Rectangle 23">
            <a:extLst>
              <a:ext uri="{FF2B5EF4-FFF2-40B4-BE49-F238E27FC236}">
                <a16:creationId xmlns:a16="http://schemas.microsoft.com/office/drawing/2014/main" id="{2059BA3A-C85C-42C6-98B3-B37F51CABD64}"/>
              </a:ext>
            </a:extLst>
          </p:cNvPr>
          <p:cNvSpPr/>
          <p:nvPr/>
        </p:nvSpPr>
        <p:spPr>
          <a:xfrm>
            <a:off x="7924800" y="5981699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400" b="1" dirty="0">
                <a:solidFill>
                  <a:prstClr val="white"/>
                </a:solidFill>
                <a:latin typeface="Calibri"/>
                <a:sym typeface="Arial"/>
              </a:rPr>
              <a:t>SHOW</a:t>
            </a:r>
            <a:endParaRPr lang="en-US" b="1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3" name="Rounded Rectangle 48">
            <a:extLst>
              <a:ext uri="{FF2B5EF4-FFF2-40B4-BE49-F238E27FC236}">
                <a16:creationId xmlns:a16="http://schemas.microsoft.com/office/drawing/2014/main" id="{FE9BDA4D-7025-4EE9-AFD9-E874C6444710}"/>
              </a:ext>
            </a:extLst>
          </p:cNvPr>
          <p:cNvSpPr/>
          <p:nvPr/>
        </p:nvSpPr>
        <p:spPr>
          <a:xfrm>
            <a:off x="2209800" y="76200"/>
            <a:ext cx="7772400" cy="11430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80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uncle</a:t>
            </a:r>
            <a:endParaRPr lang="en-US" sz="4000" b="1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274" y="170409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387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4.Unit 1-lesson 2-period 3"/>
  <p:tag name="ISPRING_LMS_API_VERSION" val="SCORM 2004 (2nd edition)"/>
  <p:tag name="ISPRING_ULTRA_SCORM_COURSE_ID" val="FE090B2E-98A2-4DE9-B1FC-F2F7455E0398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4.Unit 1-lesson 2-period 3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DTZk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02Z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DTZk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NNm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DTZk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NNm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DTZkdVe8ZnLmYAAABoAAAAHAAAAHVuaXZlcnNhbC9sb2NhbF9zZXR0aW5ncy54bWyzsa/IzVEoSy0qzszPs1Uy1DNQUkjNS85PycxLt1UKDXHTtVBSKC5JzEtJzMnPS7VVystXUrC347LJyU9OzAlOLSkBKixWKMhJrEwtCknNBTJKUv0Sc4EqQzxd/RRcXTxDlPTtuABQSwMEFAACAAgA1GZ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NRmR1WhbY9iTAAAAGsAAAAbAAAAdW5pdmVyc2FsL3VuaXZlcnNhbC5wbmcueG1ss7GvyM1RKEstKs7Mz7NVMtQzULK34+WyKShKLctMLVeoAIoBBSFASaHSVsnECMEtz0wpyQCpMDBBCGakZqZnlNgqWRhZwAX1gWYCAFBLAQIAABQAAgAIAIxeVlE2YVgCRwMAAOEJAAAUAAAAAAAAAAEAAAAAAAAAAAB1bml2ZXJzYWwvcGxheWVyLnhtbFBLAQIAABQAAgAIANNmR1WcXjIIFAYAADcXAAAdAAAAAAAAAAEAAAAAAHkDAAB1bml2ZXJzYWwvY29tbW9uX21lc3NhZ2VzLmxuZ1BLAQIAABQAAgAIANNmR1UVHmAbowAAAH8BAAAuAAAAAAAAAAEAAAAAAMgJAAB1bml2ZXJzYWwvcGxheWJhY2tfYW5kX25hdmlnYXRpb25fc2V0dGluZ3MueG1sUEsBAgAAFAACAAgA02ZHVaenV+h8BAAAbxcAACcAAAAAAAAAAQAAAAAAtwoAAHVuaXZlcnNhbC9mbGFzaF9wdWJsaXNoaW5nX3NldHRpbmdzLnhtbFBLAQIAABQAAgAIANNmR1XlX+THbQMAAKEMAAAhAAAAAAAAAAEAAAAAAHgPAAB1bml2ZXJzYWwvZmxhc2hfc2tpbl9zZXR0aW5ncy54bWxQSwECAAAUAAIACADTZkdVF9vd2HcEAAD5FgAAJgAAAAAAAAABAAAAAAAkEwAAdW5pdmVyc2FsL2h0bWxfcHVibGlzaGluZ19zZXR0aW5ncy54bWxQSwECAAAUAAIACADTZkdVJR/xB6oBAABoBgAAHwAAAAAAAAABAAAAAADfFwAAdW5pdmVyc2FsL2h0bWxfc2tpbl9zZXR0aW5ncy5qc1BLAQIAABQAAgAIANNmR1V7xmcuZgAAAGgAAAAcAAAAAAAAAAEAAAAAAMYZAAB1bml2ZXJzYWwvbG9jYWxfc2V0dGluZ3MueG1sUEsBAgAAFAACAAgA1GZHVRbuq+5BBgAAWxwAABcAAAAAAAAAAAAAAAAAZhoAAHVuaXZlcnNhbC91bml2ZXJzYWwucG5nUEsBAgAAFAACAAgA1GZHVaFtj2JMAAAAawAAABsAAAAAAAAAAQAAAAAA3CAAAHVuaXZlcnNhbC91bml2ZXJzYWwucG5nLnhtbFBLBQYAAAAACgAKAAYDAABhIQAAAAA="/>
  <p:tag name="ISPRING_OUTPUT_FOLDER" val="[[&quot;_?W|{83D05A9D-9715-44CA-971B-DEB65F17E09F}&quot;,&quot;\\\\192.168.1.121\\phan mem\\BAI GIANG WW3\\Bài giảng điện tử (Myschool)\\TIEN&quot;],[&quot;\uFFFD\uFFFD|x{7070F873-55FB-4E49-8DA2-6F658BF36F6A}&quot;,&quot;C:\\Users\\Admin\\Desktop\\Slide Bai giang-WW3\\UNIT 1&quot;]]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DDB974-083F-4055-9F9C-3EC95ED85BDD}:3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8F427D-2A19-4571-BA21-89CC7C2DF915}:30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4F3167-EC6C-4DF2-8E30-A6ED411C821C}:31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389B62-F4A5-4DEF-9EE3-AF134F11F226}:29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5A1E41-8E1E-4B87-B9C4-0C703758A4D2}:25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49165E-E53B-4B77-AFA8-7714AC3203D9}:34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DB00C6-6EA0-465C-B6DE-41F624876C6C}:34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AB3C3A-88D1-4827-9BF0-B154ECEE4E3F}:34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E2F93E-2DC4-4260-9A75-B5401AF4A7AC}:31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38631F-5B54-48C0-BDD7-542883F1520C}:3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B3CCDA-36AE-4175-9416-748CA3663DA6}:33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A848E7D-FA7E-4B87-A88B-F229AB1AD446}:33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0CA5B4-3E19-4C9E-8B13-CCA8D6EF9FD3}:33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BE52BD-3B80-4C31-8B8B-70441EE9D737}:33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F4E291-C1A6-42E1-B7B1-A14E1599836A}:32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5FEDA5-DB7C-4224-B38F-EB5605C7F144}:42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94C020-EF36-467F-A29E-ACDCC6361EFB}:32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70AAA3-EEB1-4FBC-AC4E-920B8706161D}:31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A8FA15-3078-49B0-A2E0-BC741B4D7D29}:34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57B970-8776-4632-9245-79BE85E573CB}:34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510A0A-293F-48F1-BA9D-37D13460C079}:25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B43446-542D-4E54-A5DA-2AAF28233830}:32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621EE3-9E71-4407-9E2B-6C4091E847A2}:2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D9AE094-E60A-47CC-908C-E599593A5FEB}:30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C3E6A9-66D1-49CF-8B80-E23649D24226}:30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599678-F197-4ACC-A3D3-8B3330ED97EC}:310"/>
</p:tagLst>
</file>

<file path=ppt/theme/theme1.xml><?xml version="1.0" encoding="utf-8"?>
<a:theme xmlns:a="http://schemas.openxmlformats.org/drawingml/2006/main" name="Animated Family Tree by Slidesgo">
  <a:themeElements>
    <a:clrScheme name="Simple Light">
      <a:dk1>
        <a:srgbClr val="000000"/>
      </a:dk1>
      <a:lt1>
        <a:srgbClr val="FFFFFF"/>
      </a:lt1>
      <a:dk2>
        <a:srgbClr val="FF5170"/>
      </a:dk2>
      <a:lt2>
        <a:srgbClr val="FC2D4A"/>
      </a:lt2>
      <a:accent1>
        <a:srgbClr val="E9E978"/>
      </a:accent1>
      <a:accent2>
        <a:srgbClr val="64B35B"/>
      </a:accent2>
      <a:accent3>
        <a:srgbClr val="A9D0EB"/>
      </a:accent3>
      <a:accent4>
        <a:srgbClr val="79B0E6"/>
      </a:accent4>
      <a:accent5>
        <a:srgbClr val="FF8751"/>
      </a:accent5>
      <a:accent6>
        <a:srgbClr val="FF611A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her and Baby Greeting Cards by Slidesgo">
  <a:themeElements>
    <a:clrScheme name="Simple Light">
      <a:dk1>
        <a:srgbClr val="70312E"/>
      </a:dk1>
      <a:lt1>
        <a:srgbClr val="FFFFFF"/>
      </a:lt1>
      <a:dk2>
        <a:srgbClr val="EF8981"/>
      </a:dk2>
      <a:lt2>
        <a:srgbClr val="FFDA9F"/>
      </a:lt2>
      <a:accent1>
        <a:srgbClr val="94D9F7"/>
      </a:accent1>
      <a:accent2>
        <a:srgbClr val="8A93E2"/>
      </a:accent2>
      <a:accent3>
        <a:srgbClr val="F6C4C1"/>
      </a:accent3>
      <a:accent4>
        <a:srgbClr val="FFF3F3"/>
      </a:accent4>
      <a:accent5>
        <a:srgbClr val="D9EEFC"/>
      </a:accent5>
      <a:accent6>
        <a:srgbClr val="F2C483"/>
      </a:accent6>
      <a:hlink>
        <a:srgbClr val="7031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764</Words>
  <Application>Microsoft Office PowerPoint</Application>
  <PresentationFormat>Widescreen</PresentationFormat>
  <Paragraphs>121</Paragraphs>
  <Slides>30</Slides>
  <Notes>29</Notes>
  <HiddenSlides>0</HiddenSlides>
  <MMClips>8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30</vt:i4>
      </vt:variant>
    </vt:vector>
  </HeadingPairs>
  <TitlesOfParts>
    <vt:vector size="63" baseType="lpstr">
      <vt:lpstr>微软雅黑</vt:lpstr>
      <vt:lpstr>宋体</vt:lpstr>
      <vt:lpstr>arial</vt:lpstr>
      <vt:lpstr>Bebas Neue</vt:lpstr>
      <vt:lpstr>Calibri</vt:lpstr>
      <vt:lpstr>Calibri Light</vt:lpstr>
      <vt:lpstr>Cambria</vt:lpstr>
      <vt:lpstr>Capriola</vt:lpstr>
      <vt:lpstr>Comic Sans MS</vt:lpstr>
      <vt:lpstr>等线</vt:lpstr>
      <vt:lpstr>Fredoka One</vt:lpstr>
      <vt:lpstr>Life Savers</vt:lpstr>
      <vt:lpstr>Life Savers ExtraBold</vt:lpstr>
      <vt:lpstr>McLaren</vt:lpstr>
      <vt:lpstr>Nunito</vt:lpstr>
      <vt:lpstr>PT Sans</vt:lpstr>
      <vt:lpstr>Quicksand</vt:lpstr>
      <vt:lpstr>Quicksand SemiBold</vt:lpstr>
      <vt:lpstr>Roboto</vt:lpstr>
      <vt:lpstr>Roboto Condensed Light</vt:lpstr>
      <vt:lpstr>黑体</vt:lpstr>
      <vt:lpstr>Times New Roman</vt:lpstr>
      <vt:lpstr>Animated Family Tree by Slidesgo</vt:lpstr>
      <vt:lpstr>Mother and Baby Greeting Cards by Slidesgo</vt:lpstr>
      <vt:lpstr>Office Theme</vt:lpstr>
      <vt:lpstr>Тема Office</vt:lpstr>
      <vt:lpstr>2_Science Subject for Elementary - 3rd Grade: Physical, Life, and Earth by Slidesgo</vt:lpstr>
      <vt:lpstr>第一PPT，www.1ppt.com</vt:lpstr>
      <vt:lpstr>1_第一PPT，www.1ppt.com</vt:lpstr>
      <vt:lpstr>2_第一PPT，www.1ppt.com</vt:lpstr>
      <vt:lpstr>4_第一PPT，www.1ppt.com</vt:lpstr>
      <vt:lpstr>3_第一PPT，www.1ppt.com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 Who is this? 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14.Unit 1-lesson 2-period 3</dc:title>
  <dc:creator>tran ngan;Chiêm Thủy</dc:creator>
  <cp:lastModifiedBy>Admin</cp:lastModifiedBy>
  <cp:revision>82</cp:revision>
  <dcterms:created xsi:type="dcterms:W3CDTF">2022-03-03T04:07:51Z</dcterms:created>
  <dcterms:modified xsi:type="dcterms:W3CDTF">2023-05-20T04:28:03Z</dcterms:modified>
</cp:coreProperties>
</file>