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3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6.wav" ContentType="audio/x-wav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4" r:id="rId3"/>
    <p:sldMasterId id="2147483726" r:id="rId4"/>
  </p:sldMasterIdLst>
  <p:notesMasterIdLst>
    <p:notesMasterId r:id="rId44"/>
  </p:notesMasterIdLst>
  <p:sldIdLst>
    <p:sldId id="257" r:id="rId5"/>
    <p:sldId id="295" r:id="rId6"/>
    <p:sldId id="262" r:id="rId7"/>
    <p:sldId id="325" r:id="rId8"/>
    <p:sldId id="326" r:id="rId9"/>
    <p:sldId id="327" r:id="rId10"/>
    <p:sldId id="328" r:id="rId11"/>
    <p:sldId id="329" r:id="rId12"/>
    <p:sldId id="330" r:id="rId13"/>
    <p:sldId id="263" r:id="rId14"/>
    <p:sldId id="297" r:id="rId15"/>
    <p:sldId id="298" r:id="rId16"/>
    <p:sldId id="300" r:id="rId17"/>
    <p:sldId id="301" r:id="rId18"/>
    <p:sldId id="299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264" r:id="rId27"/>
    <p:sldId id="305" r:id="rId28"/>
    <p:sldId id="339" r:id="rId29"/>
    <p:sldId id="307" r:id="rId30"/>
    <p:sldId id="308" r:id="rId31"/>
    <p:sldId id="316" r:id="rId32"/>
    <p:sldId id="312" r:id="rId33"/>
    <p:sldId id="313" r:id="rId34"/>
    <p:sldId id="309" r:id="rId35"/>
    <p:sldId id="314" r:id="rId36"/>
    <p:sldId id="276" r:id="rId37"/>
    <p:sldId id="317" r:id="rId38"/>
    <p:sldId id="318" r:id="rId39"/>
    <p:sldId id="338" r:id="rId40"/>
    <p:sldId id="340" r:id="rId41"/>
    <p:sldId id="341" r:id="rId42"/>
    <p:sldId id="25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519" autoAdjust="0"/>
  </p:normalViewPr>
  <p:slideViewPr>
    <p:cSldViewPr snapToGrid="0">
      <p:cViewPr>
        <p:scale>
          <a:sx n="62" d="100"/>
          <a:sy n="62" d="100"/>
        </p:scale>
        <p:origin x="-45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65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Khôn</a:t>
            </a:r>
            <a:r>
              <a:rPr lang="en-US" b="1" baseline="0" dirty="0" err="1" smtClean="0"/>
              <a:t>g</a:t>
            </a:r>
            <a:r>
              <a:rPr lang="en-US" b="1" baseline="0" dirty="0" smtClean="0"/>
              <a:t> click </a:t>
            </a:r>
            <a:r>
              <a:rPr lang="en-US" b="1" baseline="0" dirty="0" err="1" smtClean="0"/>
              <a:t>chuột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vào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loa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mà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kích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ngoài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chạy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theo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trình</a:t>
            </a:r>
            <a:r>
              <a:rPr lang="en-US" b="1" baseline="0" dirty="0" smtClean="0"/>
              <a:t> </a:t>
            </a:r>
            <a:r>
              <a:rPr lang="en-US" b="1" baseline="0" smtClean="0"/>
              <a:t>tự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74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530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4736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39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" name="Google Shape;4055;g9be7e1f0d4_2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6" name="Google Shape;4056;g9be7e1f0d4_2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Warm</a:t>
            </a:r>
            <a:r>
              <a:rPr lang="en-US" baseline="0" dirty="0"/>
              <a:t> up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/>
              <a:t>Guessing game </a:t>
            </a:r>
            <a:r>
              <a:rPr lang="en-US" baseline="0" dirty="0" err="1"/>
              <a:t>cho</a:t>
            </a:r>
            <a:r>
              <a:rPr lang="en-US" baseline="0" dirty="0"/>
              <a:t> 1 </a:t>
            </a:r>
            <a:r>
              <a:rPr lang="en-US" baseline="0" dirty="0" err="1"/>
              <a:t>dòng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773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1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76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shows question</a:t>
            </a:r>
            <a:r>
              <a:rPr lang="en-US" baseline="0" dirty="0"/>
              <a:t> and picture, then asks </a:t>
            </a:r>
            <a:r>
              <a:rPr lang="en-US" baseline="0" dirty="0" err="1"/>
              <a:t>sts</a:t>
            </a:r>
            <a:r>
              <a:rPr lang="en-US" baseline="0" dirty="0"/>
              <a:t> to answer</a:t>
            </a:r>
          </a:p>
          <a:p>
            <a:r>
              <a:rPr lang="en-US" baseline="0" dirty="0"/>
              <a:t>Check their answers.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16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86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, GV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bức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kèm</a:t>
            </a:r>
            <a:endParaRPr lang="en-US" baseline="0" dirty="0"/>
          </a:p>
          <a:p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, GV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khỉ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đánh</a:t>
            </a:r>
            <a:r>
              <a:rPr lang="en-US" baseline="0" dirty="0"/>
              <a:t> </a:t>
            </a:r>
            <a:r>
              <a:rPr lang="en-US" baseline="0" dirty="0" err="1"/>
              <a:t>bại</a:t>
            </a:r>
            <a:r>
              <a:rPr lang="en-US" baseline="0" dirty="0"/>
              <a:t> </a:t>
            </a:r>
            <a:r>
              <a:rPr lang="en-US" baseline="0" err="1"/>
              <a:t>thợ</a:t>
            </a:r>
            <a:r>
              <a:rPr lang="en-US" baseline="0"/>
              <a:t> săn</a:t>
            </a:r>
          </a:p>
          <a:p>
            <a:r>
              <a:rPr lang="en-US" baseline="0"/>
              <a:t>Trả lời hết 4 câu hỏi chọn mũi tên gỗ để chuyển game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6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Thay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 ;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này</a:t>
            </a:r>
            <a:r>
              <a:rPr lang="en-US" b="1" dirty="0"/>
              <a:t> </a:t>
            </a:r>
            <a:r>
              <a:rPr lang="en-US" b="1" dirty="0" err="1"/>
              <a:t>trông</a:t>
            </a:r>
            <a:r>
              <a:rPr lang="en-US" b="1" dirty="0"/>
              <a:t> </a:t>
            </a:r>
            <a:r>
              <a:rPr lang="en-US" b="1" dirty="0" err="1"/>
              <a:t>như</a:t>
            </a:r>
            <a:r>
              <a:rPr lang="en-US" b="1" dirty="0"/>
              <a:t> </a:t>
            </a:r>
            <a:r>
              <a:rPr lang="en-US" b="1" dirty="0" err="1"/>
              <a:t>nhà</a:t>
            </a:r>
            <a:r>
              <a:rPr lang="en-US" b="1" dirty="0"/>
              <a:t> </a:t>
            </a:r>
            <a:r>
              <a:rPr lang="en-US" b="1" dirty="0" err="1"/>
              <a:t>gỗ</a:t>
            </a:r>
            <a:r>
              <a:rPr lang="en-US" b="1" dirty="0"/>
              <a:t> - ko </a:t>
            </a:r>
            <a:r>
              <a:rPr lang="en-US" b="1" dirty="0" err="1"/>
              <a:t>phù</a:t>
            </a:r>
            <a:r>
              <a:rPr lang="en-US" b="1" dirty="0"/>
              <a:t> </a:t>
            </a:r>
            <a:r>
              <a:rPr lang="en-US" b="1" dirty="0" err="1"/>
              <a:t>hợp</a:t>
            </a:r>
            <a:r>
              <a:rPr lang="en-US" b="1" dirty="0"/>
              <a:t> ;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đồ</a:t>
            </a:r>
            <a:r>
              <a:rPr lang="en-US" b="1" dirty="0"/>
              <a:t> </a:t>
            </a:r>
            <a:r>
              <a:rPr lang="en-US" b="1" dirty="0" err="1"/>
              <a:t>như</a:t>
            </a:r>
            <a:r>
              <a:rPr lang="en-US" b="1" dirty="0"/>
              <a:t> </a:t>
            </a:r>
            <a:r>
              <a:rPr lang="en-US" b="1" dirty="0" err="1"/>
              <a:t>này</a:t>
            </a:r>
            <a:r>
              <a:rPr lang="en-US" b="1" dirty="0"/>
              <a:t> </a:t>
            </a:r>
            <a:r>
              <a:rPr lang="en-US" b="1" dirty="0" err="1"/>
              <a:t>cũng</a:t>
            </a:r>
            <a:r>
              <a:rPr lang="en-US" b="1" dirty="0"/>
              <a:t> k </a:t>
            </a:r>
            <a:r>
              <a:rPr lang="en-US" b="1" dirty="0" err="1"/>
              <a:t>omessy</a:t>
            </a:r>
            <a:r>
              <a:rPr lang="en-US" b="1" dirty="0"/>
              <a:t> dc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30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3.xml"/><Relationship Id="rId2" Type="http://schemas.openxmlformats.org/officeDocument/2006/relationships/slide" Target="../slides/slide26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57421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487551-EB72-4944-B965-32A2FC514700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935" y="-995082"/>
            <a:ext cx="13343275" cy="860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16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312334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rId3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rId3" action="ppaction://hlinksldjump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518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7/10/2023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45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1.png"/><Relationship Id="rId34" Type="http://schemas.openxmlformats.org/officeDocument/2006/relationships/image" Target="../media/image19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microsoft.com/office/2007/relationships/hdphoto" Target="../media/hdphoto12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emf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openxmlformats.org/officeDocument/2006/relationships/image" Target="../media/image18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7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openxmlformats.org/officeDocument/2006/relationships/image" Target="../media/image16.png"/><Relationship Id="rId35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5.wav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12" Type="http://schemas.openxmlformats.org/officeDocument/2006/relationships/image" Target="../media/image37.JP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36.jpe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audio" Target="../media/audio6.wav"/><Relationship Id="rId9" Type="http://schemas.openxmlformats.org/officeDocument/2006/relationships/image" Target="../media/image4.png"/><Relationship Id="rId1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7.wav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12" Type="http://schemas.openxmlformats.org/officeDocument/2006/relationships/image" Target="../media/image3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39.jpe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audio" Target="../media/audio7.wav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8.wav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12" Type="http://schemas.openxmlformats.org/officeDocument/2006/relationships/image" Target="../media/image3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audio" Target="../media/audio8.wav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12" Type="http://schemas.microsoft.com/office/2007/relationships/hdphoto" Target="../media/hdphoto13.wdp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41.jpe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audio" Target="../media/audio9.wav"/><Relationship Id="rId9" Type="http://schemas.openxmlformats.org/officeDocument/2006/relationships/image" Target="../media/image4.png"/><Relationship Id="rId1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10.wav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12" Type="http://schemas.openxmlformats.org/officeDocument/2006/relationships/image" Target="../media/image3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42.jpe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audio" Target="../media/audio10.wav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0.png"/><Relationship Id="rId18" Type="http://schemas.openxmlformats.org/officeDocument/2006/relationships/audio" Target="../media/audio6.wav"/><Relationship Id="rId3" Type="http://schemas.microsoft.com/office/2007/relationships/media" Target="../media/media4.wav"/><Relationship Id="rId7" Type="http://schemas.openxmlformats.org/officeDocument/2006/relationships/image" Target="../media/image43.png"/><Relationship Id="rId12" Type="http://schemas.microsoft.com/office/2007/relationships/hdphoto" Target="../media/hdphoto14.wdp"/><Relationship Id="rId17" Type="http://schemas.openxmlformats.org/officeDocument/2006/relationships/image" Target="../media/image37.JPG"/><Relationship Id="rId2" Type="http://schemas.openxmlformats.org/officeDocument/2006/relationships/audio" Target="NULL" TargetMode="External"/><Relationship Id="rId16" Type="http://schemas.openxmlformats.org/officeDocument/2006/relationships/image" Target="../media/image38.png"/><Relationship Id="rId1" Type="http://schemas.openxmlformats.org/officeDocument/2006/relationships/tags" Target="../tags/tag1.xml"/><Relationship Id="rId6" Type="http://schemas.openxmlformats.org/officeDocument/2006/relationships/audio" Target="../media/audio6.wav"/><Relationship Id="rId11" Type="http://schemas.openxmlformats.org/officeDocument/2006/relationships/image" Target="../media/image46.jpe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47.jpeg"/><Relationship Id="rId10" Type="http://schemas.openxmlformats.org/officeDocument/2006/relationships/image" Target="../media/image45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1.png"/><Relationship Id="rId1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52.png"/><Relationship Id="rId18" Type="http://schemas.microsoft.com/office/2007/relationships/hdphoto" Target="../media/hdphoto21.wdp"/><Relationship Id="rId26" Type="http://schemas.microsoft.com/office/2007/relationships/hdphoto" Target="../media/hdphoto2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6.png"/><Relationship Id="rId34" Type="http://schemas.openxmlformats.org/officeDocument/2006/relationships/audio" Target="../media/audio6.wav"/><Relationship Id="rId7" Type="http://schemas.openxmlformats.org/officeDocument/2006/relationships/image" Target="../media/image49.png"/><Relationship Id="rId12" Type="http://schemas.microsoft.com/office/2007/relationships/hdphoto" Target="../media/hdphoto18.wdp"/><Relationship Id="rId17" Type="http://schemas.openxmlformats.org/officeDocument/2006/relationships/image" Target="../media/image54.png"/><Relationship Id="rId25" Type="http://schemas.openxmlformats.org/officeDocument/2006/relationships/image" Target="../media/image58.png"/><Relationship Id="rId33" Type="http://schemas.openxmlformats.org/officeDocument/2006/relationships/image" Target="../media/image21.png"/><Relationship Id="rId2" Type="http://schemas.openxmlformats.org/officeDocument/2006/relationships/audio" Target="../media/media5.mp3"/><Relationship Id="rId16" Type="http://schemas.microsoft.com/office/2007/relationships/hdphoto" Target="../media/hdphoto20.wdp"/><Relationship Id="rId20" Type="http://schemas.microsoft.com/office/2007/relationships/hdphoto" Target="../media/hdphoto22.wdp"/><Relationship Id="rId29" Type="http://schemas.openxmlformats.org/officeDocument/2006/relationships/image" Target="../media/image60.png"/><Relationship Id="rId1" Type="http://schemas.microsoft.com/office/2007/relationships/media" Target="../media/media5.mp3"/><Relationship Id="rId6" Type="http://schemas.microsoft.com/office/2007/relationships/hdphoto" Target="../media/hdphoto15.wdp"/><Relationship Id="rId11" Type="http://schemas.openxmlformats.org/officeDocument/2006/relationships/image" Target="../media/image51.png"/><Relationship Id="rId24" Type="http://schemas.microsoft.com/office/2007/relationships/hdphoto" Target="../media/hdphoto24.wdp"/><Relationship Id="rId32" Type="http://schemas.openxmlformats.org/officeDocument/2006/relationships/image" Target="../media/image16.png"/><Relationship Id="rId5" Type="http://schemas.openxmlformats.org/officeDocument/2006/relationships/image" Target="../media/image48.jpeg"/><Relationship Id="rId15" Type="http://schemas.openxmlformats.org/officeDocument/2006/relationships/image" Target="../media/image53.png"/><Relationship Id="rId23" Type="http://schemas.openxmlformats.org/officeDocument/2006/relationships/image" Target="../media/image57.png"/><Relationship Id="rId28" Type="http://schemas.microsoft.com/office/2007/relationships/hdphoto" Target="../media/hdphoto26.wdp"/><Relationship Id="rId10" Type="http://schemas.microsoft.com/office/2007/relationships/hdphoto" Target="../media/hdphoto17.wdp"/><Relationship Id="rId19" Type="http://schemas.openxmlformats.org/officeDocument/2006/relationships/image" Target="../media/image55.png"/><Relationship Id="rId31" Type="http://schemas.openxmlformats.org/officeDocument/2006/relationships/image" Target="../media/image61.png"/><Relationship Id="rId4" Type="http://schemas.openxmlformats.org/officeDocument/2006/relationships/audio" Target="../media/audio6.wav"/><Relationship Id="rId9" Type="http://schemas.openxmlformats.org/officeDocument/2006/relationships/image" Target="../media/image50.png"/><Relationship Id="rId14" Type="http://schemas.microsoft.com/office/2007/relationships/hdphoto" Target="../media/hdphoto19.wdp"/><Relationship Id="rId22" Type="http://schemas.microsoft.com/office/2007/relationships/hdphoto" Target="../media/hdphoto23.wdp"/><Relationship Id="rId27" Type="http://schemas.openxmlformats.org/officeDocument/2006/relationships/image" Target="../media/image59.png"/><Relationship Id="rId30" Type="http://schemas.microsoft.com/office/2007/relationships/hdphoto" Target="../media/hdphoto27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microsoft.com/office/2007/relationships/hdphoto" Target="../media/hdphoto32.wdp"/><Relationship Id="rId18" Type="http://schemas.microsoft.com/office/2007/relationships/hdphoto" Target="../media/hdphoto23.wdp"/><Relationship Id="rId26" Type="http://schemas.openxmlformats.org/officeDocument/2006/relationships/image" Target="../media/image58.png"/><Relationship Id="rId39" Type="http://schemas.openxmlformats.org/officeDocument/2006/relationships/image" Target="../media/image79.png"/><Relationship Id="rId3" Type="http://schemas.openxmlformats.org/officeDocument/2006/relationships/audio" Target="../media/audio2.wav"/><Relationship Id="rId21" Type="http://schemas.openxmlformats.org/officeDocument/2006/relationships/image" Target="../media/image71.png"/><Relationship Id="rId34" Type="http://schemas.microsoft.com/office/2007/relationships/hdphoto" Target="../media/hdphoto37.wdp"/><Relationship Id="rId42" Type="http://schemas.openxmlformats.org/officeDocument/2006/relationships/slide" Target="slide20.xml"/><Relationship Id="rId47" Type="http://schemas.openxmlformats.org/officeDocument/2006/relationships/audio" Target="../media/audio2.wav"/><Relationship Id="rId7" Type="http://schemas.microsoft.com/office/2007/relationships/hdphoto" Target="../media/hdphoto29.wdp"/><Relationship Id="rId12" Type="http://schemas.openxmlformats.org/officeDocument/2006/relationships/image" Target="../media/image66.png"/><Relationship Id="rId17" Type="http://schemas.openxmlformats.org/officeDocument/2006/relationships/image" Target="../media/image69.png"/><Relationship Id="rId25" Type="http://schemas.microsoft.com/office/2007/relationships/hdphoto" Target="../media/hdphoto35.wdp"/><Relationship Id="rId33" Type="http://schemas.openxmlformats.org/officeDocument/2006/relationships/image" Target="../media/image76.png"/><Relationship Id="rId38" Type="http://schemas.microsoft.com/office/2007/relationships/hdphoto" Target="../media/hdphoto39.wdp"/><Relationship Id="rId46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8.png"/><Relationship Id="rId20" Type="http://schemas.microsoft.com/office/2007/relationships/hdphoto" Target="../media/hdphoto34.wdp"/><Relationship Id="rId29" Type="http://schemas.microsoft.com/office/2007/relationships/hdphoto" Target="../media/hdphoto36.wdp"/><Relationship Id="rId41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microsoft.com/office/2007/relationships/hdphoto" Target="../media/hdphoto31.wdp"/><Relationship Id="rId24" Type="http://schemas.openxmlformats.org/officeDocument/2006/relationships/image" Target="../media/image73.png"/><Relationship Id="rId32" Type="http://schemas.openxmlformats.org/officeDocument/2006/relationships/image" Target="../media/image75.png"/><Relationship Id="rId37" Type="http://schemas.openxmlformats.org/officeDocument/2006/relationships/image" Target="../media/image78.png"/><Relationship Id="rId40" Type="http://schemas.microsoft.com/office/2007/relationships/hdphoto" Target="../media/hdphoto40.wdp"/><Relationship Id="rId45" Type="http://schemas.openxmlformats.org/officeDocument/2006/relationships/slide" Target="slide23.xml"/><Relationship Id="rId5" Type="http://schemas.microsoft.com/office/2007/relationships/hdphoto" Target="../media/hdphoto28.wdp"/><Relationship Id="rId15" Type="http://schemas.microsoft.com/office/2007/relationships/hdphoto" Target="../media/hdphoto33.wdp"/><Relationship Id="rId23" Type="http://schemas.microsoft.com/office/2007/relationships/hdphoto" Target="../media/hdphoto22.wdp"/><Relationship Id="rId28" Type="http://schemas.openxmlformats.org/officeDocument/2006/relationships/image" Target="../media/image74.png"/><Relationship Id="rId36" Type="http://schemas.microsoft.com/office/2007/relationships/hdphoto" Target="../media/hdphoto38.wdp"/><Relationship Id="rId10" Type="http://schemas.openxmlformats.org/officeDocument/2006/relationships/image" Target="../media/image65.png"/><Relationship Id="rId19" Type="http://schemas.openxmlformats.org/officeDocument/2006/relationships/image" Target="../media/image70.png"/><Relationship Id="rId31" Type="http://schemas.microsoft.com/office/2007/relationships/hdphoto" Target="../media/hdphoto26.wdp"/><Relationship Id="rId44" Type="http://schemas.openxmlformats.org/officeDocument/2006/relationships/slide" Target="slide22.xml"/><Relationship Id="rId4" Type="http://schemas.openxmlformats.org/officeDocument/2006/relationships/image" Target="../media/image62.png"/><Relationship Id="rId9" Type="http://schemas.microsoft.com/office/2007/relationships/hdphoto" Target="../media/hdphoto30.wdp"/><Relationship Id="rId14" Type="http://schemas.openxmlformats.org/officeDocument/2006/relationships/image" Target="../media/image67.png"/><Relationship Id="rId22" Type="http://schemas.openxmlformats.org/officeDocument/2006/relationships/image" Target="../media/image72.png"/><Relationship Id="rId27" Type="http://schemas.microsoft.com/office/2007/relationships/hdphoto" Target="../media/hdphoto25.wdp"/><Relationship Id="rId30" Type="http://schemas.openxmlformats.org/officeDocument/2006/relationships/image" Target="../media/image59.png"/><Relationship Id="rId35" Type="http://schemas.openxmlformats.org/officeDocument/2006/relationships/image" Target="../media/image77.png"/><Relationship Id="rId43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audio" Target="../media/audio1.wav"/><Relationship Id="rId7" Type="http://schemas.microsoft.com/office/2007/relationships/hdphoto" Target="../media/hdphoto28.wdp"/><Relationship Id="rId12" Type="http://schemas.openxmlformats.org/officeDocument/2006/relationships/image" Target="../media/image47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0.png"/><Relationship Id="rId5" Type="http://schemas.openxmlformats.org/officeDocument/2006/relationships/audio" Target="../media/audio3.wav"/><Relationship Id="rId10" Type="http://schemas.openxmlformats.org/officeDocument/2006/relationships/slide" Target="slide18.xml"/><Relationship Id="rId4" Type="http://schemas.openxmlformats.org/officeDocument/2006/relationships/audio" Target="../media/audio6.wav"/><Relationship Id="rId9" Type="http://schemas.microsoft.com/office/2007/relationships/hdphoto" Target="../media/hdphoto4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1.png"/><Relationship Id="rId34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microsoft.com/office/2007/relationships/hdphoto" Target="../media/hdphoto12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emf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openxmlformats.org/officeDocument/2006/relationships/image" Target="../media/image18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7.gif"/><Relationship Id="rId4" Type="http://schemas.openxmlformats.org/officeDocument/2006/relationships/audio" Target="../media/audio1.wav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0.png"/><Relationship Id="rId3" Type="http://schemas.openxmlformats.org/officeDocument/2006/relationships/audio" Target="../media/audio6.wav"/><Relationship Id="rId7" Type="http://schemas.microsoft.com/office/2007/relationships/hdphoto" Target="../media/hdphoto28.wdp"/><Relationship Id="rId12" Type="http://schemas.openxmlformats.org/officeDocument/2006/relationships/slide" Target="slide18.xml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3.gif"/><Relationship Id="rId5" Type="http://schemas.openxmlformats.org/officeDocument/2006/relationships/audio" Target="../media/audio3.wav"/><Relationship Id="rId10" Type="http://schemas.openxmlformats.org/officeDocument/2006/relationships/image" Target="../media/image40.png"/><Relationship Id="rId4" Type="http://schemas.openxmlformats.org/officeDocument/2006/relationships/audio" Target="../media/audio1.wav"/><Relationship Id="rId9" Type="http://schemas.microsoft.com/office/2007/relationships/hdphoto" Target="../media/hdphoto41.wdp"/><Relationship Id="rId14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audio" Target="../media/audio1.wav"/><Relationship Id="rId7" Type="http://schemas.microsoft.com/office/2007/relationships/hdphoto" Target="../media/hdphoto28.wdp"/><Relationship Id="rId12" Type="http://schemas.openxmlformats.org/officeDocument/2006/relationships/image" Target="../media/image8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0.png"/><Relationship Id="rId5" Type="http://schemas.openxmlformats.org/officeDocument/2006/relationships/audio" Target="../media/audio3.wav"/><Relationship Id="rId10" Type="http://schemas.openxmlformats.org/officeDocument/2006/relationships/slide" Target="slide18.xml"/><Relationship Id="rId4" Type="http://schemas.openxmlformats.org/officeDocument/2006/relationships/audio" Target="../media/audio6.wav"/><Relationship Id="rId9" Type="http://schemas.microsoft.com/office/2007/relationships/hdphoto" Target="../media/hdphoto41.wdp"/><Relationship Id="rId1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microsoft.com/office/2007/relationships/hdphoto" Target="../media/hdphoto28.wdp"/><Relationship Id="rId12" Type="http://schemas.openxmlformats.org/officeDocument/2006/relationships/image" Target="../media/image8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slide" Target="slide18.xml"/><Relationship Id="rId5" Type="http://schemas.openxmlformats.org/officeDocument/2006/relationships/audio" Target="../media/audio3.wav"/><Relationship Id="rId10" Type="http://schemas.openxmlformats.org/officeDocument/2006/relationships/image" Target="../media/image39.jpeg"/><Relationship Id="rId4" Type="http://schemas.openxmlformats.org/officeDocument/2006/relationships/audio" Target="../media/audio1.wav"/><Relationship Id="rId9" Type="http://schemas.microsoft.com/office/2007/relationships/hdphoto" Target="../media/hdphoto4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5" Type="http://schemas.openxmlformats.org/officeDocument/2006/relationships/audio" Target="../media/audio2.wav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microsoft.com/office/2007/relationships/hdphoto" Target="../media/hdphoto43.wdp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86.png"/><Relationship Id="rId12" Type="http://schemas.openxmlformats.org/officeDocument/2006/relationships/image" Target="../media/image89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85.jpeg"/><Relationship Id="rId11" Type="http://schemas.openxmlformats.org/officeDocument/2006/relationships/image" Target="../media/image21.png"/><Relationship Id="rId5" Type="http://schemas.openxmlformats.org/officeDocument/2006/relationships/audio" Target="../media/audio5.wav"/><Relationship Id="rId15" Type="http://schemas.openxmlformats.org/officeDocument/2006/relationships/audio" Target="../media/audio5.wav"/><Relationship Id="rId10" Type="http://schemas.openxmlformats.org/officeDocument/2006/relationships/image" Target="../media/image88.JPG"/><Relationship Id="rId4" Type="http://schemas.openxmlformats.org/officeDocument/2006/relationships/notesSlide" Target="../notesSlides/notesSlide10.xml"/><Relationship Id="rId9" Type="http://schemas.microsoft.com/office/2007/relationships/hdphoto" Target="../media/hdphoto42.wdp"/><Relationship Id="rId1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3" Type="http://schemas.openxmlformats.org/officeDocument/2006/relationships/slideLayout" Target="../slideLayouts/slideLayout37.xml"/><Relationship Id="rId7" Type="http://schemas.microsoft.com/office/2007/relationships/hdphoto" Target="../media/hdphoto42.wdp"/><Relationship Id="rId12" Type="http://schemas.openxmlformats.org/officeDocument/2006/relationships/image" Target="../media/image38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87.png"/><Relationship Id="rId11" Type="http://schemas.microsoft.com/office/2007/relationships/hdphoto" Target="../media/hdphoto43.wdp"/><Relationship Id="rId5" Type="http://schemas.openxmlformats.org/officeDocument/2006/relationships/image" Target="../media/image86.png"/><Relationship Id="rId10" Type="http://schemas.openxmlformats.org/officeDocument/2006/relationships/image" Target="../media/image89.png"/><Relationship Id="rId4" Type="http://schemas.openxmlformats.org/officeDocument/2006/relationships/image" Target="../media/image85.jpeg"/><Relationship Id="rId9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43.wdp"/><Relationship Id="rId12" Type="http://schemas.openxmlformats.org/officeDocument/2006/relationships/image" Target="../media/image2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89.png"/><Relationship Id="rId11" Type="http://schemas.openxmlformats.org/officeDocument/2006/relationships/image" Target="../media/image88.JPG"/><Relationship Id="rId5" Type="http://schemas.openxmlformats.org/officeDocument/2006/relationships/image" Target="../media/image85.jpeg"/><Relationship Id="rId10" Type="http://schemas.microsoft.com/office/2007/relationships/hdphoto" Target="../media/hdphoto42.wdp"/><Relationship Id="rId4" Type="http://schemas.openxmlformats.org/officeDocument/2006/relationships/audio" Target="../media/audio1.wav"/><Relationship Id="rId9" Type="http://schemas.openxmlformats.org/officeDocument/2006/relationships/image" Target="../media/image87.png"/><Relationship Id="rId1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3" Type="http://schemas.openxmlformats.org/officeDocument/2006/relationships/audio" Target="../media/audio3.wav"/><Relationship Id="rId7" Type="http://schemas.microsoft.com/office/2007/relationships/hdphoto" Target="../media/hdphoto4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audio" Target="../media/audio1.wav"/><Relationship Id="rId4" Type="http://schemas.openxmlformats.org/officeDocument/2006/relationships/image" Target="../media/image85.jpeg"/><Relationship Id="rId9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5" Type="http://schemas.openxmlformats.org/officeDocument/2006/relationships/audio" Target="../media/audio1.wav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jpeg"/><Relationship Id="rId7" Type="http://schemas.microsoft.com/office/2007/relationships/hdphoto" Target="../media/hdphoto45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2.png"/><Relationship Id="rId11" Type="http://schemas.openxmlformats.org/officeDocument/2006/relationships/audio" Target="../media/audio6.wav"/><Relationship Id="rId5" Type="http://schemas.microsoft.com/office/2007/relationships/hdphoto" Target="../media/hdphoto44.wdp"/><Relationship Id="rId10" Type="http://schemas.openxmlformats.org/officeDocument/2006/relationships/image" Target="../media/image21.png"/><Relationship Id="rId4" Type="http://schemas.openxmlformats.org/officeDocument/2006/relationships/image" Target="../media/image91.png"/><Relationship Id="rId9" Type="http://schemas.microsoft.com/office/2007/relationships/hdphoto" Target="../media/hdphoto4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5" Type="http://schemas.openxmlformats.org/officeDocument/2006/relationships/audio" Target="../media/audio2.wav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4.png"/><Relationship Id="rId7" Type="http://schemas.openxmlformats.org/officeDocument/2006/relationships/slide" Target="slide32.xm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5.jpeg"/><Relationship Id="rId11" Type="http://schemas.openxmlformats.org/officeDocument/2006/relationships/audio" Target="../media/audio7.wav"/><Relationship Id="rId5" Type="http://schemas.openxmlformats.org/officeDocument/2006/relationships/slide" Target="slide31.xml"/><Relationship Id="rId10" Type="http://schemas.openxmlformats.org/officeDocument/2006/relationships/image" Target="../media/image80.png"/><Relationship Id="rId4" Type="http://schemas.openxmlformats.org/officeDocument/2006/relationships/image" Target="../media/image21.png"/><Relationship Id="rId9" Type="http://schemas.openxmlformats.org/officeDocument/2006/relationships/slide" Target="slide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45.wdp"/><Relationship Id="rId3" Type="http://schemas.openxmlformats.org/officeDocument/2006/relationships/audio" Target="../media/audio12.wav"/><Relationship Id="rId7" Type="http://schemas.openxmlformats.org/officeDocument/2006/relationships/image" Target="../media/image95.jpe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6" Type="http://schemas.openxmlformats.org/officeDocument/2006/relationships/audio" Target="../media/audio12.wav"/><Relationship Id="rId1" Type="http://schemas.openxmlformats.org/officeDocument/2006/relationships/slideLayout" Target="../slideLayouts/slideLayout37.xml"/><Relationship Id="rId6" Type="http://schemas.microsoft.com/office/2007/relationships/hdphoto" Target="../media/hdphoto47.wdp"/><Relationship Id="rId11" Type="http://schemas.microsoft.com/office/2007/relationships/hdphoto" Target="../media/hdphoto44.wdp"/><Relationship Id="rId5" Type="http://schemas.openxmlformats.org/officeDocument/2006/relationships/image" Target="../media/image97.png"/><Relationship Id="rId15" Type="http://schemas.microsoft.com/office/2007/relationships/hdphoto" Target="../media/hdphoto46.wdp"/><Relationship Id="rId10" Type="http://schemas.openxmlformats.org/officeDocument/2006/relationships/image" Target="../media/image91.png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45.wdp"/><Relationship Id="rId3" Type="http://schemas.openxmlformats.org/officeDocument/2006/relationships/audio" Target="../media/audio8.wav"/><Relationship Id="rId7" Type="http://schemas.openxmlformats.org/officeDocument/2006/relationships/image" Target="../media/image96.jpe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Relationship Id="rId6" Type="http://schemas.microsoft.com/office/2007/relationships/hdphoto" Target="../media/hdphoto47.wdp"/><Relationship Id="rId11" Type="http://schemas.microsoft.com/office/2007/relationships/hdphoto" Target="../media/hdphoto44.wdp"/><Relationship Id="rId5" Type="http://schemas.openxmlformats.org/officeDocument/2006/relationships/image" Target="../media/image97.png"/><Relationship Id="rId15" Type="http://schemas.microsoft.com/office/2007/relationships/hdphoto" Target="../media/hdphoto46.wdp"/><Relationship Id="rId10" Type="http://schemas.openxmlformats.org/officeDocument/2006/relationships/image" Target="../media/image91.png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9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99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audio" Target="../media/audio4.wav"/><Relationship Id="rId4" Type="http://schemas.openxmlformats.org/officeDocument/2006/relationships/notesSlide" Target="../notesSlides/notesSlide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2.xml"/><Relationship Id="rId5" Type="http://schemas.openxmlformats.org/officeDocument/2006/relationships/audio" Target="../media/audio6.wav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image" Target="../media/image101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95.jpeg"/><Relationship Id="rId5" Type="http://schemas.openxmlformats.org/officeDocument/2006/relationships/image" Target="../media/image100.jpeg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png"/><Relationship Id="rId5" Type="http://schemas.microsoft.com/office/2007/relationships/hdphoto" Target="../media/hdphoto48.wdp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10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05.png"/><Relationship Id="rId5" Type="http://schemas.openxmlformats.org/officeDocument/2006/relationships/image" Target="../media/image104.jpe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6.xml"/><Relationship Id="rId18" Type="http://schemas.openxmlformats.org/officeDocument/2006/relationships/slide" Target="slide8.xml"/><Relationship Id="rId3" Type="http://schemas.openxmlformats.org/officeDocument/2006/relationships/slideLayout" Target="../slideLayouts/slideLayout33.xml"/><Relationship Id="rId21" Type="http://schemas.openxmlformats.org/officeDocument/2006/relationships/image" Target="../media/image30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17" Type="http://schemas.openxmlformats.org/officeDocument/2006/relationships/image" Target="../media/image28.png"/><Relationship Id="rId25" Type="http://schemas.openxmlformats.org/officeDocument/2006/relationships/slide" Target="slide5.xml"/><Relationship Id="rId2" Type="http://schemas.microsoft.com/office/2007/relationships/media" Target="../media/media2.mp3"/><Relationship Id="rId16" Type="http://schemas.openxmlformats.org/officeDocument/2006/relationships/slide" Target="slide23.xml"/><Relationship Id="rId20" Type="http://schemas.openxmlformats.org/officeDocument/2006/relationships/slide" Target="slide9.xml"/><Relationship Id="rId29" Type="http://schemas.openxmlformats.org/officeDocument/2006/relationships/audio" Target="NULL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25.png"/><Relationship Id="rId24" Type="http://schemas.openxmlformats.org/officeDocument/2006/relationships/image" Target="../media/image21.png"/><Relationship Id="rId5" Type="http://schemas.openxmlformats.org/officeDocument/2006/relationships/audio" Target="../media/audio1.wav"/><Relationship Id="rId15" Type="http://schemas.openxmlformats.org/officeDocument/2006/relationships/image" Target="../media/image27.png"/><Relationship Id="rId23" Type="http://schemas.openxmlformats.org/officeDocument/2006/relationships/image" Target="../media/image16.png"/><Relationship Id="rId10" Type="http://schemas.openxmlformats.org/officeDocument/2006/relationships/image" Target="../media/image24.png"/><Relationship Id="rId19" Type="http://schemas.openxmlformats.org/officeDocument/2006/relationships/image" Target="../media/image2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3.png"/><Relationship Id="rId14" Type="http://schemas.openxmlformats.org/officeDocument/2006/relationships/slide" Target="slide7.xml"/><Relationship Id="rId22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51.xml"/><Relationship Id="rId7" Type="http://schemas.openxmlformats.org/officeDocument/2006/relationships/slide" Target="slide4.xml"/><Relationship Id="rId12" Type="http://schemas.openxmlformats.org/officeDocument/2006/relationships/audio" Target="NUL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32.png"/><Relationship Id="rId5" Type="http://schemas.openxmlformats.org/officeDocument/2006/relationships/audio" Target="../media/audio1.wav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51.xml"/><Relationship Id="rId7" Type="http://schemas.openxmlformats.org/officeDocument/2006/relationships/slide" Target="slide4.xml"/><Relationship Id="rId12" Type="http://schemas.openxmlformats.org/officeDocument/2006/relationships/audio" Target="NUL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32.png"/><Relationship Id="rId5" Type="http://schemas.openxmlformats.org/officeDocument/2006/relationships/audio" Target="../media/audio4.wav"/><Relationship Id="rId10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11" Type="http://schemas.openxmlformats.org/officeDocument/2006/relationships/audio" Target="NULL"/><Relationship Id="rId5" Type="http://schemas.openxmlformats.org/officeDocument/2006/relationships/audio" Target="../media/audio3.wav"/><Relationship Id="rId10" Type="http://schemas.openxmlformats.org/officeDocument/2006/relationships/slide" Target="slide4.xml"/><Relationship Id="rId4" Type="http://schemas.openxmlformats.org/officeDocument/2006/relationships/audio" Target="../media/audio1.wav"/><Relationship Id="rId9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4.xml"/><Relationship Id="rId11" Type="http://schemas.openxmlformats.org/officeDocument/2006/relationships/audio" Target="NULL"/><Relationship Id="rId5" Type="http://schemas.openxmlformats.org/officeDocument/2006/relationships/audio" Target="../media/audio3.wav"/><Relationship Id="rId10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4.xml"/><Relationship Id="rId11" Type="http://schemas.openxmlformats.org/officeDocument/2006/relationships/audio" Target="NULL"/><Relationship Id="rId5" Type="http://schemas.openxmlformats.org/officeDocument/2006/relationships/audio" Target="../media/audio3.wav"/><Relationship Id="rId10" Type="http://schemas.openxmlformats.org/officeDocument/2006/relationships/image" Target="../media/image35.jpg"/><Relationship Id="rId4" Type="http://schemas.openxmlformats.org/officeDocument/2006/relationships/audio" Target="../media/audio1.wav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933" y="3935254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8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0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986971" y="1257921"/>
            <a:ext cx="11427127" cy="4757868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3761856"/>
            <a:ext cx="2636328" cy="3123762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3628685" y="1121099"/>
            <a:ext cx="56028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 Presentation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483951" y="3049275"/>
            <a:ext cx="7532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1 Listen and point.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camera.wav"/>
          </p:stSnd>
        </p:sndAc>
      </p:transition>
    </mc:Choice>
    <mc:Fallback xmlns="">
      <p:transition spd="slow">
        <p:circle/>
        <p:sndAc>
          <p:stSnd>
            <p:snd r:embed="rId5" name="camera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60560" y="1132763"/>
            <a:ext cx="316106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bookshelf</a:t>
            </a:r>
            <a:endParaRPr lang="en-US" sz="4800" b="1" dirty="0">
              <a:latin typeface="Comic Sans MS" pitchFamily="66" charset="0"/>
            </a:endParaRPr>
          </a:p>
        </p:txBody>
      </p:sp>
      <p:pic>
        <p:nvPicPr>
          <p:cNvPr id="7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8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loud Callout 9"/>
          <p:cNvSpPr/>
          <p:nvPr/>
        </p:nvSpPr>
        <p:spPr>
          <a:xfrm>
            <a:off x="212669" y="245854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2050" name="Picture 2" descr="Ảnh miễn phí của Thư việ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307" y="1132763"/>
            <a:ext cx="6844443" cy="453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66231"/>
            <a:ext cx="4918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mic Sans MS" panose="030F0702030302020204" pitchFamily="66" charset="0"/>
              </a:rPr>
              <a:t>1 Listen and point.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14" y="185009"/>
            <a:ext cx="472440" cy="434340"/>
          </a:xfrm>
          <a:prstGeom prst="rect">
            <a:avLst/>
          </a:prstGeom>
        </p:spPr>
      </p:pic>
      <p:pic>
        <p:nvPicPr>
          <p:cNvPr id="2" name="track 2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16.7904" end="10796.331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66479" y="738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5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push.wav"/>
          </p:stSnd>
        </p:sndAc>
      </p:transition>
    </mc:Choice>
    <mc:Fallback xmlns="">
      <p:transition spd="slow">
        <p:split orient="vert"/>
        <p:sndAc>
          <p:stSnd>
            <p:snd r:embed="rId14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5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loud Callout 5"/>
          <p:cNvSpPr/>
          <p:nvPr/>
        </p:nvSpPr>
        <p:spPr>
          <a:xfrm>
            <a:off x="212669" y="245854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sp>
        <p:nvSpPr>
          <p:cNvPr id="7" name="Rectangle 6"/>
          <p:cNvSpPr/>
          <p:nvPr/>
        </p:nvSpPr>
        <p:spPr>
          <a:xfrm>
            <a:off x="6155094" y="589291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floor</a:t>
            </a:r>
            <a:endParaRPr lang="en-US" sz="4800" b="1" dirty="0">
              <a:latin typeface="Comic Sans MS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3074" name="Picture 2" descr="Ảnh miễn phí của Khoảng trố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/>
          <a:stretch/>
        </p:blipFill>
        <p:spPr bwMode="auto">
          <a:xfrm>
            <a:off x="4736310" y="1814178"/>
            <a:ext cx="6935510" cy="39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rack 2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745.6448" end="8464.729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77015" y="284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4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wind.wav"/>
          </p:stSnd>
        </p:sndAc>
      </p:transition>
    </mc:Choice>
    <mc:Fallback xmlns="">
      <p:transition spd="slow">
        <p:circle/>
        <p:sndAc>
          <p:stSnd>
            <p:snd r:embed="rId1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loud Callout 4"/>
          <p:cNvSpPr/>
          <p:nvPr/>
        </p:nvSpPr>
        <p:spPr>
          <a:xfrm>
            <a:off x="212669" y="265965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843" y="1378423"/>
            <a:ext cx="363030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toy </a:t>
            </a:r>
            <a:r>
              <a:rPr lang="en-US" sz="4800" b="1" dirty="0">
                <a:latin typeface="Comic Sans MS" pitchFamily="66" charset="0"/>
              </a:rPr>
              <a:t>box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9" name="Picture 4" descr="Ảnh miễn phí của Con cừu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28" y="402179"/>
            <a:ext cx="7823883" cy="561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2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621.064" end="6031.753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77015" y="284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7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hoosh.wav"/>
          </p:stSnd>
        </p:sndAc>
      </p:transition>
    </mc:Choice>
    <mc:Fallback xmlns="">
      <p:transition spd="slow">
        <p:sndAc>
          <p:stSnd>
            <p:snd r:embed="rId1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8" y="2523246"/>
            <a:ext cx="2759132" cy="3552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420170" y="1067735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messy</a:t>
            </a:r>
            <a:endParaRPr lang="en-US" sz="4800" b="1" dirty="0">
              <a:latin typeface="Comic Sans MS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5122" name="Picture 2" descr="Ảnh miễn phí của Rối loạ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978" y="1067735"/>
            <a:ext cx="7656337" cy="509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rack 2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422.5888" end="2990.5326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7015" y="284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1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voltage.wav"/>
          </p:stSnd>
        </p:sndAc>
      </p:transition>
    </mc:Choice>
    <mc:Fallback xmlns="">
      <p:transition spd="slow">
        <p:sndAc>
          <p:stSnd>
            <p:snd r:embed="rId14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2402063"/>
            <a:ext cx="2853260" cy="3673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75364" y="901591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tidy</a:t>
            </a:r>
            <a:endParaRPr lang="en-US" sz="4800" b="1" dirty="0">
              <a:latin typeface="Comic Sans MS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8194" name="Picture 2" descr="Ảnh miễn phí của Bà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999" y="901591"/>
            <a:ext cx="8403172" cy="561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rack 2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261.060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77015" y="284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0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suction.wav"/>
          </p:stSnd>
        </p:sndAc>
      </p:transition>
    </mc:Choice>
    <mc:Fallback xmlns="">
      <p:transition spd="slow">
        <p:sndAc>
          <p:stSnd>
            <p:snd r:embed="rId1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ệp Mừng, Lai Lịch, Ngày Của Mẹ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" r="9669"/>
          <a:stretch/>
        </p:blipFill>
        <p:spPr bwMode="auto">
          <a:xfrm>
            <a:off x="-1874519" y="-1325880"/>
            <a:ext cx="16196540" cy="946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E4F10CE-DDF4-4EF0-BAAC-70C8FE7C810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-572333" y="3701946"/>
            <a:ext cx="2084033" cy="32836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434F5E6-B0C4-494A-B3DC-C56E47B12833}"/>
              </a:ext>
            </a:extLst>
          </p:cNvPr>
          <p:cNvSpPr txBox="1"/>
          <p:nvPr/>
        </p:nvSpPr>
        <p:spPr>
          <a:xfrm>
            <a:off x="1256205" y="5929456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bookshelf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434F5E6-B0C4-494A-B3DC-C56E47B12833}"/>
              </a:ext>
            </a:extLst>
          </p:cNvPr>
          <p:cNvSpPr txBox="1"/>
          <p:nvPr/>
        </p:nvSpPr>
        <p:spPr>
          <a:xfrm>
            <a:off x="3468609" y="3376521"/>
            <a:ext cx="1135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floor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434F5E6-B0C4-494A-B3DC-C56E47B12833}"/>
              </a:ext>
            </a:extLst>
          </p:cNvPr>
          <p:cNvSpPr txBox="1"/>
          <p:nvPr/>
        </p:nvSpPr>
        <p:spPr>
          <a:xfrm>
            <a:off x="5553904" y="5937778"/>
            <a:ext cx="1702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toy box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434F5E6-B0C4-494A-B3DC-C56E47B12833}"/>
              </a:ext>
            </a:extLst>
          </p:cNvPr>
          <p:cNvSpPr txBox="1"/>
          <p:nvPr/>
        </p:nvSpPr>
        <p:spPr>
          <a:xfrm>
            <a:off x="8080702" y="3184171"/>
            <a:ext cx="1361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messy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434F5E6-B0C4-494A-B3DC-C56E47B12833}"/>
              </a:ext>
            </a:extLst>
          </p:cNvPr>
          <p:cNvSpPr txBox="1"/>
          <p:nvPr/>
        </p:nvSpPr>
        <p:spPr>
          <a:xfrm>
            <a:off x="10601820" y="5937778"/>
            <a:ext cx="962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tidy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9218" name="Picture 2" descr="Ảnh miễn phí của Bà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536" y="3498105"/>
            <a:ext cx="2241176" cy="248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Ảnh miễn phí của Rối loạ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041" y="821880"/>
            <a:ext cx="2370591" cy="248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Ảnh miễn phí của Con cừu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08" y="3376521"/>
            <a:ext cx="3692702" cy="267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Ảnh miễn phí của Khoảng trố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/>
          <a:stretch/>
        </p:blipFill>
        <p:spPr bwMode="auto">
          <a:xfrm>
            <a:off x="2828397" y="928097"/>
            <a:ext cx="2415673" cy="244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Ảnh miễn phí của Thư việ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40" y="3546839"/>
            <a:ext cx="2097741" cy="23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track 2.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61.6791" end="760.3054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564616" y="105830"/>
            <a:ext cx="609600" cy="609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48236"/>
            <a:ext cx="6869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omic Sans MS" panose="030F0702030302020204" pitchFamily="66" charset="0"/>
              </a:rPr>
              <a:t>1 Listen and </a:t>
            </a:r>
            <a:r>
              <a:rPr lang="en-US" sz="4000" b="1" dirty="0" err="1">
                <a:latin typeface="Comic Sans MS" panose="030F0702030302020204" pitchFamily="66" charset="0"/>
              </a:rPr>
              <a:t>point.Repeat</a:t>
            </a:r>
            <a:r>
              <a:rPr lang="en-US" sz="4000" b="1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614" y="205227"/>
            <a:ext cx="472440" cy="4343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83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6" name="push.wav"/>
          </p:stSnd>
        </p:sndAc>
      </p:transition>
    </mc:Choice>
    <mc:Fallback xmlns="">
      <p:transition spd="slow">
        <p:random/>
        <p:sndAc>
          <p:stSnd>
            <p:snd r:embed="rId18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1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5" grpId="0"/>
      <p:bldP spid="20" grpId="0"/>
      <p:bldP spid="22" grpId="0"/>
      <p:bldP spid="25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19007" y="1379594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28" y="250189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7240" y="1885432"/>
            <a:ext cx="30380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rgbClr val="92D05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PROTECT </a:t>
            </a:r>
          </a:p>
          <a:p>
            <a:pPr algn="ctr"/>
            <a:r>
              <a:rPr lang="en-US" sz="4400" b="1" dirty="0">
                <a:ln>
                  <a:solidFill>
                    <a:srgbClr val="92D05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JUNGLE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909" y="4931557"/>
            <a:ext cx="1536257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edia1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ECF4C21B-D6D8-4D8D-9CF8-8C7F1C068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 flipV="1">
            <a:off x="12466991" y="5555532"/>
            <a:ext cx="549658" cy="5496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5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push.wav"/>
          </p:stSnd>
        </p:sndAc>
      </p:transition>
    </mc:Choice>
    <mc:Fallback xmlns="">
      <p:transition spd="slow">
        <p:circle/>
        <p:sndAc>
          <p:stSnd>
            <p:snd r:embed="rId34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72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C:\Users\ADMIN\Desktop\Lam tac\e7f4c27d556f238339f9337509756439--lumberjacks-vectors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037" y="4253424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901" y="40005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730189" y="5992806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41" action="ppaction://hlinksldjump"/>
          </p:cNvPr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0" name="Oval 39">
            <a:hlinkClick r:id="rId42" action="ppaction://hlinksldjump"/>
          </p:cNvPr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1" name="Oval 40">
            <a:hlinkClick r:id="rId43" action="ppaction://hlinksldjump"/>
          </p:cNvPr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Oval 42">
            <a:hlinkClick r:id="rId44" action="ppaction://hlinksldjump"/>
          </p:cNvPr>
          <p:cNvSpPr/>
          <p:nvPr/>
        </p:nvSpPr>
        <p:spPr>
          <a:xfrm>
            <a:off x="10147420" y="3836529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44" name="Picture 2" descr="C:\Users\ADMIN\Desktop\Tai nguyen thiet ke tro choi\Bảng gỗ\Picture1 (2).png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420" y="73181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95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shreg.wav"/>
          </p:stSnd>
        </p:sndAc>
      </p:transition>
    </mc:Choice>
    <mc:Fallback xmlns="">
      <p:transition spd="slow">
        <p:sndAc>
          <p:stSnd>
            <p:snd r:embed="rId47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476" y="604951"/>
            <a:ext cx="8008037" cy="424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950" y="4501596"/>
            <a:ext cx="5995174" cy="235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Picture1 (2)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460" y="6139077"/>
            <a:ext cx="1573894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E727A8-E6DB-4166-963E-42C8EAEAE3C9}"/>
              </a:ext>
            </a:extLst>
          </p:cNvPr>
          <p:cNvSpPr txBox="1"/>
          <p:nvPr/>
        </p:nvSpPr>
        <p:spPr>
          <a:xfrm>
            <a:off x="3041950" y="1545996"/>
            <a:ext cx="6092623" cy="18830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A0C8CB-B270-4779-8337-214B199F60CD}"/>
              </a:ext>
            </a:extLst>
          </p:cNvPr>
          <p:cNvSpPr txBox="1"/>
          <p:nvPr/>
        </p:nvSpPr>
        <p:spPr>
          <a:xfrm>
            <a:off x="3810097" y="2305"/>
            <a:ext cx="466836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  <a:cs typeface="Arial" panose="020B0604020202020204" pitchFamily="34" charset="0"/>
              </a:rPr>
              <a:t>What is it?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7B2513-5593-4950-B3E7-234E45BA2743}"/>
              </a:ext>
            </a:extLst>
          </p:cNvPr>
          <p:cNvSpPr txBox="1"/>
          <p:nvPr/>
        </p:nvSpPr>
        <p:spPr>
          <a:xfrm>
            <a:off x="3810097" y="5039350"/>
            <a:ext cx="4458879" cy="10421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7341259-037C-4C10-9A26-7EE318173FC2}"/>
              </a:ext>
            </a:extLst>
          </p:cNvPr>
          <p:cNvSpPr txBox="1"/>
          <p:nvPr/>
        </p:nvSpPr>
        <p:spPr>
          <a:xfrm>
            <a:off x="4035446" y="5098764"/>
            <a:ext cx="593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bookshelf</a:t>
            </a:r>
            <a:endParaRPr lang="vi-VN" sz="5400" b="1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Ảnh miễn phí của Thư việ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46" y="1292028"/>
            <a:ext cx="3992447" cy="23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74857"/>
      </p:ext>
    </p:extLst>
  </p:cSld>
  <p:clrMapOvr>
    <a:masterClrMapping/>
  </p:clrMapOvr>
  <p:transition spd="slow">
    <p:wipe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4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064" y="393709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2559185" y="801247"/>
            <a:ext cx="73132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Unit 2: My Home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092739" y="2662582"/>
            <a:ext cx="6894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Lesson 3 – Task 1,2,3</a:t>
            </a:r>
          </a:p>
        </p:txBody>
      </p:sp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3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8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0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1386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421" y="864854"/>
            <a:ext cx="8020932" cy="392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570" y="4426114"/>
            <a:ext cx="6554860" cy="290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BDBE24A-26F6-4EB6-9D45-8B55288784CC}"/>
              </a:ext>
            </a:extLst>
          </p:cNvPr>
          <p:cNvSpPr txBox="1"/>
          <p:nvPr/>
        </p:nvSpPr>
        <p:spPr>
          <a:xfrm>
            <a:off x="3122575" y="1610882"/>
            <a:ext cx="6092623" cy="18830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6B61D74-C5DC-488C-920C-A10365C206C4}"/>
              </a:ext>
            </a:extLst>
          </p:cNvPr>
          <p:cNvSpPr txBox="1"/>
          <p:nvPr/>
        </p:nvSpPr>
        <p:spPr>
          <a:xfrm>
            <a:off x="3657598" y="5072026"/>
            <a:ext cx="5005633" cy="1366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6" name="Picture 4" descr="Ảnh miễn phí của Con cừu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43752"/>
            <a:ext cx="3692702" cy="267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Cute Animated Honey Bee Gifs at Best Animations | Animated bee, Animation,  Animated clipart">
            <a:extLst>
              <a:ext uri="{FF2B5EF4-FFF2-40B4-BE49-F238E27FC236}">
                <a16:creationId xmlns:a16="http://schemas.microsoft.com/office/drawing/2014/main" xmlns="" id="{688BE2CE-011D-4208-BD9F-61403745F3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52" y="1268292"/>
            <a:ext cx="1201899" cy="93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1A0C8CB-B270-4779-8337-214B199F60CD}"/>
              </a:ext>
            </a:extLst>
          </p:cNvPr>
          <p:cNvSpPr txBox="1"/>
          <p:nvPr/>
        </p:nvSpPr>
        <p:spPr>
          <a:xfrm>
            <a:off x="3066735" y="1541774"/>
            <a:ext cx="4530689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  <a:cs typeface="Arial" panose="020B0604020202020204" pitchFamily="34" charset="0"/>
              </a:rPr>
              <a:t>Where is </a:t>
            </a:r>
          </a:p>
          <a:p>
            <a:r>
              <a:rPr lang="en-US" sz="4000" b="1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  <a:cs typeface="Arial" panose="020B0604020202020204" pitchFamily="34" charset="0"/>
              </a:rPr>
              <a:t>the toy </a:t>
            </a: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  <a:cs typeface="Arial" panose="020B0604020202020204" pitchFamily="34" charset="0"/>
              </a:rPr>
              <a:t>sheep?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7341259-037C-4C10-9A26-7EE318173FC2}"/>
              </a:ext>
            </a:extLst>
          </p:cNvPr>
          <p:cNvSpPr txBox="1"/>
          <p:nvPr/>
        </p:nvSpPr>
        <p:spPr>
          <a:xfrm>
            <a:off x="3653511" y="5397600"/>
            <a:ext cx="5422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It’s </a:t>
            </a:r>
            <a:r>
              <a:rPr lang="en-US" sz="4000" b="1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in the toy </a:t>
            </a:r>
            <a:r>
              <a:rPr lang="en-US" sz="4000" b="1" dirty="0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box.</a:t>
            </a:r>
            <a:endParaRPr lang="vi-VN" sz="4000" b="1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460" y="6139077"/>
            <a:ext cx="1573894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19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1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17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35" y="712345"/>
            <a:ext cx="7957730" cy="391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770" y="4458878"/>
            <a:ext cx="6656459" cy="28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A0C8CB-B270-4779-8337-214B199F60CD}"/>
              </a:ext>
            </a:extLst>
          </p:cNvPr>
          <p:cNvSpPr txBox="1"/>
          <p:nvPr/>
        </p:nvSpPr>
        <p:spPr>
          <a:xfrm>
            <a:off x="2653649" y="0"/>
            <a:ext cx="607349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  <a:cs typeface="Arial" panose="020B0604020202020204" pitchFamily="34" charset="0"/>
              </a:rPr>
              <a:t>Your room is ___.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77B2513-5593-4950-B3E7-234E45BA2743}"/>
              </a:ext>
            </a:extLst>
          </p:cNvPr>
          <p:cNvSpPr txBox="1"/>
          <p:nvPr/>
        </p:nvSpPr>
        <p:spPr>
          <a:xfrm>
            <a:off x="4329953" y="5039350"/>
            <a:ext cx="3939021" cy="12538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7341259-037C-4C10-9A26-7EE318173FC2}"/>
              </a:ext>
            </a:extLst>
          </p:cNvPr>
          <p:cNvSpPr txBox="1"/>
          <p:nvPr/>
        </p:nvSpPr>
        <p:spPr>
          <a:xfrm>
            <a:off x="5230906" y="5098764"/>
            <a:ext cx="4734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anose="020B0604020202020204" pitchFamily="34" charset="0"/>
              </a:rPr>
              <a:t>messy</a:t>
            </a:r>
            <a:endParaRPr lang="vi-VN" sz="5400" b="1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ADMIN\Desktop\Tai nguyen thiet ke tro choi\Bảng gỗ\Picture1 (2)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460" y="6139077"/>
            <a:ext cx="1573894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he Best Way to Organize Any Messy Room in Your Hous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840" y="1082040"/>
            <a:ext cx="4770120" cy="257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80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133" y="417803"/>
            <a:ext cx="8545733" cy="437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73" y="4538901"/>
            <a:ext cx="6813854" cy="250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4FDAEE-0734-4B56-AC22-185C1074003D}"/>
              </a:ext>
            </a:extLst>
          </p:cNvPr>
          <p:cNvSpPr txBox="1"/>
          <p:nvPr/>
        </p:nvSpPr>
        <p:spPr>
          <a:xfrm>
            <a:off x="2865748" y="1555423"/>
            <a:ext cx="6542203" cy="19116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4595F5-061F-458D-BE77-90F2A1566051}"/>
              </a:ext>
            </a:extLst>
          </p:cNvPr>
          <p:cNvSpPr txBox="1"/>
          <p:nvPr/>
        </p:nvSpPr>
        <p:spPr>
          <a:xfrm>
            <a:off x="3535052" y="5081047"/>
            <a:ext cx="5156461" cy="1113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1D3511B-67D1-4792-874B-B35B7BD2F008}"/>
              </a:ext>
            </a:extLst>
          </p:cNvPr>
          <p:cNvSpPr txBox="1"/>
          <p:nvPr/>
        </p:nvSpPr>
        <p:spPr>
          <a:xfrm>
            <a:off x="3750766" y="5172202"/>
            <a:ext cx="17981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Comic Sans MS" pitchFamily="66" charset="0"/>
              </a:rPr>
              <a:t>A.rug</a:t>
            </a:r>
            <a:endParaRPr lang="vi-VN" sz="4400" b="1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13F0096-F0F3-4EF1-8D11-0FBBCB9110A8}"/>
              </a:ext>
            </a:extLst>
          </p:cNvPr>
          <p:cNvSpPr txBox="1"/>
          <p:nvPr/>
        </p:nvSpPr>
        <p:spPr>
          <a:xfrm>
            <a:off x="6045200" y="5170099"/>
            <a:ext cx="2558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Comic Sans MS" pitchFamily="66" charset="0"/>
                <a:ea typeface="BIZ UDPGothic" panose="020B0400000000000000" pitchFamily="34" charset="-128"/>
              </a:rPr>
              <a:t>B. floor</a:t>
            </a:r>
            <a:endParaRPr lang="vi-VN" sz="4400" b="1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A1BEC9C-3861-4D99-9880-0F67135B14A2}"/>
              </a:ext>
            </a:extLst>
          </p:cNvPr>
          <p:cNvSpPr txBox="1"/>
          <p:nvPr/>
        </p:nvSpPr>
        <p:spPr>
          <a:xfrm>
            <a:off x="4373644" y="5178810"/>
            <a:ext cx="4230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</a:rPr>
              <a:t>B. floor</a:t>
            </a:r>
            <a:endParaRPr lang="vi-VN" sz="5400" b="1" dirty="0"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1A0C8CB-B270-4779-8337-214B199F60CD}"/>
              </a:ext>
            </a:extLst>
          </p:cNvPr>
          <p:cNvSpPr txBox="1"/>
          <p:nvPr/>
        </p:nvSpPr>
        <p:spPr>
          <a:xfrm>
            <a:off x="2178424" y="2305"/>
            <a:ext cx="832247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  <a:ea typeface="BIZ UDPGothic" panose="020B0400000000000000" pitchFamily="34" charset="-128"/>
                <a:cs typeface="Arial" panose="020B0604020202020204" pitchFamily="34" charset="0"/>
              </a:rPr>
              <a:t>The tree is on the ____.</a:t>
            </a:r>
          </a:p>
        </p:txBody>
      </p:sp>
      <p:pic>
        <p:nvPicPr>
          <p:cNvPr id="19" name="Picture 2" descr="Ảnh miễn phí của Khoảng trố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/>
          <a:stretch/>
        </p:blipFill>
        <p:spPr bwMode="auto">
          <a:xfrm>
            <a:off x="3750768" y="1018676"/>
            <a:ext cx="4075420" cy="244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\Desktop\Tai nguyen thiet ke tro choi\Bảng gỗ\Picture1 (2)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460" y="6139077"/>
            <a:ext cx="1573894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18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1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/>
      <p:bldP spid="14" grpId="1"/>
      <p:bldP spid="15" grpId="0"/>
      <p:bldP spid="15" grpId="1"/>
      <p:bldP spid="13" grpId="0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2 Listen and tick.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1556714" y="781842"/>
            <a:ext cx="9241273" cy="5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xmlns="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317707" y="2317576"/>
            <a:ext cx="2712939" cy="5033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257" y="2317576"/>
            <a:ext cx="3947894" cy="52559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2" y="6086171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Sam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94983" y="6033983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Alex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292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tick.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568" y="251258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120968" y="781842"/>
            <a:ext cx="3229337" cy="2014000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6895475" y="860858"/>
            <a:ext cx="3081037" cy="1434239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713950" y="5070307"/>
            <a:ext cx="2733200" cy="1562903"/>
          </a:xfrm>
          <a:prstGeom prst="wedgeEllipseCallout">
            <a:avLst>
              <a:gd name="adj1" fmla="val -54672"/>
              <a:gd name="adj2" fmla="val -165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120968" y="781842"/>
            <a:ext cx="3145808" cy="2115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This is my son and this is his bedroom.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616900" y="4984541"/>
            <a:ext cx="2913779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How is his bedroom?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30704" y="1094281"/>
            <a:ext cx="3145808" cy="977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Wow! It’s tidy.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7654820" y="3607341"/>
            <a:ext cx="3143167" cy="1947412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654820" y="4003010"/>
            <a:ext cx="3143167" cy="1551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There aren’t any books or toys on the floor.</a:t>
            </a:r>
          </a:p>
        </p:txBody>
      </p:sp>
      <p:pic>
        <p:nvPicPr>
          <p:cNvPr id="23" name="Picture 4" descr="Ảnh miễn phí của Con cừu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237" y="3989789"/>
            <a:ext cx="1331113" cy="95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322.19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1690" y="878170"/>
            <a:ext cx="609600" cy="609600"/>
          </a:xfrm>
          <a:prstGeom prst="rect">
            <a:avLst/>
          </a:prstGeom>
        </p:spPr>
      </p:pic>
      <p:pic>
        <p:nvPicPr>
          <p:cNvPr id="24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601.4312" end="16343.675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1690" y="879826"/>
            <a:ext cx="609600" cy="609600"/>
          </a:xfrm>
          <a:prstGeom prst="rect">
            <a:avLst/>
          </a:prstGeom>
        </p:spPr>
      </p:pic>
      <p:pic>
        <p:nvPicPr>
          <p:cNvPr id="25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503.5792" end="13670.644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0722" y="891143"/>
            <a:ext cx="609600" cy="609600"/>
          </a:xfrm>
          <a:prstGeom prst="rect">
            <a:avLst/>
          </a:prstGeom>
        </p:spPr>
      </p:pic>
      <p:pic>
        <p:nvPicPr>
          <p:cNvPr id="26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52.9824" end="8477.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1690" y="8911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amera.wav"/>
          </p:stSnd>
        </p:sndAc>
      </p:transition>
    </mc:Choice>
    <mc:Fallback xmlns="">
      <p:transition spd="slow">
        <p:sndAc>
          <p:stSnd>
            <p:snd r:embed="rId1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6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82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26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8" grpId="0"/>
      <p:bldP spid="20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1556714" y="781842"/>
            <a:ext cx="9241273" cy="5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silhouette&#10;&#10;Description automatically generated">
            <a:extLst>
              <a:ext uri="{FF2B5EF4-FFF2-40B4-BE49-F238E27FC236}">
                <a16:creationId xmlns:a16="http://schemas.microsoft.com/office/drawing/2014/main" xmlns="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071" t="15662" r="38691" b="14074"/>
          <a:stretch/>
        </p:blipFill>
        <p:spPr>
          <a:xfrm>
            <a:off x="10317707" y="2317576"/>
            <a:ext cx="2712939" cy="5033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257" y="2317576"/>
            <a:ext cx="3947894" cy="5255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Sam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Andy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292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tick.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568" y="251258"/>
            <a:ext cx="818111" cy="4656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7498858" y="4288243"/>
            <a:ext cx="3020727" cy="1894747"/>
          </a:xfrm>
          <a:prstGeom prst="wedgeEllipseCallout">
            <a:avLst>
              <a:gd name="adj1" fmla="val 56289"/>
              <a:gd name="adj2" fmla="val 6113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437639" y="4467679"/>
            <a:ext cx="3143167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There aren’t any books or toys on the floor.</a:t>
            </a:r>
          </a:p>
        </p:txBody>
      </p:sp>
      <p:pic>
        <p:nvPicPr>
          <p:cNvPr id="20" name="Picture 4" descr="Ảnh miễn phí của Con cừu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237" y="3989789"/>
            <a:ext cx="1331113" cy="95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176.6096" end="8706.444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46237" y="251258"/>
            <a:ext cx="609600" cy="609600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3615518" y="4983179"/>
            <a:ext cx="2830250" cy="1648669"/>
          </a:xfrm>
          <a:prstGeom prst="wedgeEllipseCallout">
            <a:avLst>
              <a:gd name="adj1" fmla="val -104581"/>
              <a:gd name="adj2" fmla="val -2426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615518" y="4983179"/>
            <a:ext cx="2913779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Yes, his toys </a:t>
            </a:r>
            <a:r>
              <a:rPr lang="en-US" sz="3200">
                <a:solidFill>
                  <a:schemeClr val="tx1"/>
                </a:solidFill>
                <a:latin typeface="Comic Sans MS" pitchFamily="66" charset="0"/>
              </a:rPr>
              <a:t>are in </a:t>
            </a:r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the toy box.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3263571" y="1580565"/>
            <a:ext cx="2830250" cy="2172771"/>
          </a:xfrm>
          <a:prstGeom prst="wedgeEllipseCallout">
            <a:avLst>
              <a:gd name="adj1" fmla="val -102462"/>
              <a:gd name="adj2" fmla="val 466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263570" y="1813179"/>
            <a:ext cx="2913779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His books are on the bookshelf.</a:t>
            </a:r>
          </a:p>
        </p:txBody>
      </p:sp>
      <p:pic>
        <p:nvPicPr>
          <p:cNvPr id="26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17.1824" end="3513.126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00324" y="258622"/>
            <a:ext cx="609600" cy="609600"/>
          </a:xfrm>
          <a:prstGeom prst="rect">
            <a:avLst/>
          </a:prstGeom>
        </p:spPr>
      </p:pic>
      <p:pic>
        <p:nvPicPr>
          <p:cNvPr id="27" name="track 2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410.499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00324" y="2586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1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26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58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9" grpId="0"/>
      <p:bldP spid="23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1556714" y="781843"/>
            <a:ext cx="9241273" cy="5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Ảnh miễn phí của Con cừ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237" y="3989789"/>
            <a:ext cx="1331113" cy="95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xmlns="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071" t="15662" r="38691" b="14074"/>
          <a:stretch/>
        </p:blipFill>
        <p:spPr>
          <a:xfrm>
            <a:off x="10310254" y="3027923"/>
            <a:ext cx="2712939" cy="4108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8495" y="2951952"/>
            <a:ext cx="3947894" cy="42602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Sam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2522" y="1992573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292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tick.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568" y="251258"/>
            <a:ext cx="818111" cy="4656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75112" y="5682742"/>
            <a:ext cx="7397087" cy="111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His room is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5111394" y="5960666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5644932" y="5966761"/>
            <a:ext cx="137443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anose="05000000000000000000" pitchFamily="2" charset="2"/>
              </a:rPr>
              <a:t>messy.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8068998" y="5977278"/>
            <a:ext cx="143807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anose="05000000000000000000" pitchFamily="2" charset="2"/>
              </a:rPr>
              <a:t>tidy.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7314196" y="5946502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56944" y="5888785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481709" y="4864985"/>
            <a:ext cx="9504430" cy="111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2. His toys are in the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6161920" y="5159522"/>
            <a:ext cx="190707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anose="05000000000000000000" pitchFamily="2" charset="2"/>
              </a:rPr>
              <a:t>toy box.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8649626" y="5125328"/>
            <a:ext cx="217525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anose="05000000000000000000" pitchFamily="2" charset="2"/>
              </a:rPr>
              <a:t>bookshelf.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5304722" y="5082062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98675" y="5082062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8055551" y="5129453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2" name="track 2.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46237" y="251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2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20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27" grpId="0" animBg="1"/>
      <p:bldP spid="27" grpId="1" animBg="1"/>
      <p:bldP spid="28" grpId="0"/>
      <p:bldP spid="28" grpId="1"/>
      <p:bldP spid="29" grpId="0"/>
      <p:bldP spid="29" grpId="1"/>
      <p:bldP spid="30" grpId="0" animBg="1"/>
      <p:bldP spid="30" grpId="1" animBg="1"/>
      <p:bldP spid="12" grpId="0"/>
      <p:bldP spid="12" grpId="1"/>
      <p:bldP spid="31" grpId="0" animBg="1"/>
      <p:bldP spid="33" grpId="0"/>
      <p:bldP spid="34" grpId="0"/>
      <p:bldP spid="35" grpId="0" animBg="1"/>
      <p:bldP spid="36" grpId="0"/>
      <p:bldP spid="3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1556714" y="683420"/>
            <a:ext cx="9241273" cy="581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xmlns="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071" t="15662" r="38691" b="14074"/>
          <a:stretch/>
        </p:blipFill>
        <p:spPr>
          <a:xfrm>
            <a:off x="9976513" y="2110783"/>
            <a:ext cx="2712939" cy="5298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606" y="2295098"/>
            <a:ext cx="3947894" cy="52559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Sam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C10B1D-EF78-426B-8F05-84BAB2A13EA2}"/>
              </a:ext>
            </a:extLst>
          </p:cNvPr>
          <p:cNvSpPr txBox="1"/>
          <p:nvPr/>
        </p:nvSpPr>
        <p:spPr>
          <a:xfrm>
            <a:off x="165339" y="9065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561016" y="168525"/>
            <a:ext cx="292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tick.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0023" y="120938"/>
            <a:ext cx="818111" cy="4656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769649" y="5642433"/>
            <a:ext cx="9032113" cy="111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3. His books are on the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5733925" y="5906165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6148067" y="5953584"/>
            <a:ext cx="213532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anose="05000000000000000000" pitchFamily="2" charset="2"/>
              </a:rPr>
              <a:t>bookshelf.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8638272" y="5920329"/>
            <a:ext cx="205214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anose="05000000000000000000" pitchFamily="2" charset="2"/>
              </a:rPr>
              <a:t>floor.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CEAC8E6-5EC2-4721-A2F2-CAC0FB1B07CB}"/>
              </a:ext>
            </a:extLst>
          </p:cNvPr>
          <p:cNvSpPr txBox="1"/>
          <p:nvPr/>
        </p:nvSpPr>
        <p:spPr>
          <a:xfrm>
            <a:off x="8147809" y="5882734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676673" y="5859039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5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/>
      <p:bldP spid="24" grpId="0"/>
      <p:bldP spid="25" grpId="0" animBg="1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3 Look and say.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chimes.wav"/>
          </p:stSnd>
        </p:sndAc>
      </p:transition>
    </mc:Choice>
    <mc:Fallback xmlns="">
      <p:transition spd="slow">
        <p:circl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Ảnh miễn phí của Thư việ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378" y="2232214"/>
            <a:ext cx="8200884" cy="43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225970" y="2990700"/>
            <a:ext cx="2068408" cy="261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451741" y="3152660"/>
            <a:ext cx="1831151" cy="26122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6870" y="846500"/>
            <a:ext cx="3408315" cy="13857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8153785" y="1096562"/>
            <a:ext cx="25458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next to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television.</a:t>
            </a:r>
          </a:p>
        </p:txBody>
      </p:sp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70" y="1015927"/>
            <a:ext cx="3341477" cy="12162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634149" y="1142983"/>
            <a:ext cx="2933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Where is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bookshelf?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3723015" y="304766"/>
            <a:ext cx="5394091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Bookshelf/ next to/ television</a:t>
            </a:r>
          </a:p>
        </p:txBody>
      </p:sp>
    </p:spTree>
    <p:extLst>
      <p:ext uri="{BB962C8B-B14F-4D97-AF65-F5344CB8AC3E}">
        <p14:creationId xmlns:p14="http://schemas.microsoft.com/office/powerpoint/2010/main" val="287671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push.wav"/>
          </p:stSnd>
        </p:sndAc>
      </p:transition>
    </mc:Choice>
    <mc:Fallback xmlns="">
      <p:transition spd="slow">
        <p:sndAc>
          <p:stSnd>
            <p:snd r:embed="rId11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9" name="Google Shape;4059;p51"/>
          <p:cNvGrpSpPr/>
          <p:nvPr/>
        </p:nvGrpSpPr>
        <p:grpSpPr>
          <a:xfrm>
            <a:off x="1191126" y="1913020"/>
            <a:ext cx="9896961" cy="4181324"/>
            <a:chOff x="713227" y="1034594"/>
            <a:chExt cx="7884718" cy="3533829"/>
          </a:xfrm>
        </p:grpSpPr>
        <p:grpSp>
          <p:nvGrpSpPr>
            <p:cNvPr id="4060" name="Google Shape;4060;p51"/>
            <p:cNvGrpSpPr/>
            <p:nvPr/>
          </p:nvGrpSpPr>
          <p:grpSpPr>
            <a:xfrm rot="815345">
              <a:off x="1045572" y="1449655"/>
              <a:ext cx="1318375" cy="1005271"/>
              <a:chOff x="5913226" y="4077344"/>
              <a:chExt cx="914289" cy="694967"/>
            </a:xfrm>
          </p:grpSpPr>
          <p:sp>
            <p:nvSpPr>
              <p:cNvPr id="4061" name="Google Shape;4061;p51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2" name="Google Shape;4062;p51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3" name="Google Shape;4063;p51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4" name="Google Shape;4064;p51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5" name="Google Shape;4065;p51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6" name="Google Shape;4066;p51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7" name="Google Shape;4067;p51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068" name="Google Shape;4068;p51"/>
            <p:cNvGrpSpPr/>
            <p:nvPr/>
          </p:nvGrpSpPr>
          <p:grpSpPr>
            <a:xfrm rot="344346">
              <a:off x="1771931" y="1089247"/>
              <a:ext cx="545286" cy="773116"/>
              <a:chOff x="6055204" y="4369368"/>
              <a:chExt cx="545279" cy="773107"/>
            </a:xfrm>
          </p:grpSpPr>
          <p:sp>
            <p:nvSpPr>
              <p:cNvPr id="4069" name="Google Shape;4069;p51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0" name="Google Shape;4070;p51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1" name="Google Shape;4071;p51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2" name="Google Shape;4072;p51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3" name="Google Shape;4073;p51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4" name="Google Shape;4074;p51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4075" name="Google Shape;4075;p51"/>
            <p:cNvSpPr/>
            <p:nvPr/>
          </p:nvSpPr>
          <p:spPr>
            <a:xfrm rot="980768">
              <a:off x="1934596" y="1034594"/>
              <a:ext cx="4594152" cy="3533829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4076" name="Google Shape;4076;p51"/>
            <p:cNvGrpSpPr/>
            <p:nvPr/>
          </p:nvGrpSpPr>
          <p:grpSpPr>
            <a:xfrm rot="5400000">
              <a:off x="7829384" y="3080233"/>
              <a:ext cx="864149" cy="672973"/>
              <a:chOff x="1530147" y="3725108"/>
              <a:chExt cx="864149" cy="672973"/>
            </a:xfrm>
          </p:grpSpPr>
          <p:sp>
            <p:nvSpPr>
              <p:cNvPr id="4077" name="Google Shape;4077;p51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8" name="Google Shape;4078;p51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9" name="Google Shape;4079;p51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0" name="Google Shape;4080;p51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1" name="Google Shape;4081;p51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082" name="Google Shape;4082;p51"/>
            <p:cNvGrpSpPr/>
            <p:nvPr/>
          </p:nvGrpSpPr>
          <p:grpSpPr>
            <a:xfrm rot="5400000">
              <a:off x="610768" y="3373189"/>
              <a:ext cx="890274" cy="685355"/>
              <a:chOff x="8267893" y="1920039"/>
              <a:chExt cx="890274" cy="685355"/>
            </a:xfrm>
          </p:grpSpPr>
          <p:sp>
            <p:nvSpPr>
              <p:cNvPr id="4083" name="Google Shape;4083;p51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4" name="Google Shape;4084;p51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5" name="Google Shape;4085;p51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6" name="Google Shape;4086;p51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7" name="Google Shape;4087;p51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092" name="Google Shape;4092;p51"/>
          <p:cNvGrpSpPr/>
          <p:nvPr/>
        </p:nvGrpSpPr>
        <p:grpSpPr>
          <a:xfrm>
            <a:off x="6490261" y="2838944"/>
            <a:ext cx="3066565" cy="4048577"/>
            <a:chOff x="5526162" y="1469176"/>
            <a:chExt cx="2443073" cy="3421638"/>
          </a:xfrm>
        </p:grpSpPr>
        <p:grpSp>
          <p:nvGrpSpPr>
            <p:cNvPr id="4093" name="Google Shape;4093;p51"/>
            <p:cNvGrpSpPr/>
            <p:nvPr/>
          </p:nvGrpSpPr>
          <p:grpSpPr>
            <a:xfrm rot="-1789426" flipH="1">
              <a:off x="5964270" y="1535381"/>
              <a:ext cx="579625" cy="1176806"/>
              <a:chOff x="6358918" y="3044707"/>
              <a:chExt cx="579665" cy="1176886"/>
            </a:xfrm>
          </p:grpSpPr>
          <p:sp>
            <p:nvSpPr>
              <p:cNvPr id="4094" name="Google Shape;4094;p51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5" name="Google Shape;4095;p51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6" name="Google Shape;4096;p51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7" name="Google Shape;4097;p51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8" name="Google Shape;4098;p51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9" name="Google Shape;4099;p51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0" name="Google Shape;4100;p51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1" name="Google Shape;4101;p51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2" name="Google Shape;4102;p51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103" name="Google Shape;4103;p51"/>
            <p:cNvGrpSpPr/>
            <p:nvPr/>
          </p:nvGrpSpPr>
          <p:grpSpPr>
            <a:xfrm rot="-4352739">
              <a:off x="5481206" y="2391263"/>
              <a:ext cx="2532986" cy="1764488"/>
              <a:chOff x="482875" y="2377725"/>
              <a:chExt cx="1432425" cy="1000425"/>
            </a:xfrm>
          </p:grpSpPr>
          <p:sp>
            <p:nvSpPr>
              <p:cNvPr id="4104" name="Google Shape;4104;p51"/>
              <p:cNvSpPr/>
              <p:nvPr/>
            </p:nvSpPr>
            <p:spPr>
              <a:xfrm>
                <a:off x="1154300" y="2522925"/>
                <a:ext cx="269325" cy="478025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19121" extrusionOk="0">
                    <a:moveTo>
                      <a:pt x="8968" y="1"/>
                    </a:moveTo>
                    <a:cubicBezTo>
                      <a:pt x="7025" y="1"/>
                      <a:pt x="0" y="9287"/>
                      <a:pt x="1497" y="17100"/>
                    </a:cubicBezTo>
                    <a:cubicBezTo>
                      <a:pt x="1723" y="17927"/>
                      <a:pt x="3794" y="19120"/>
                      <a:pt x="5661" y="19120"/>
                    </a:cubicBezTo>
                    <a:cubicBezTo>
                      <a:pt x="6103" y="19120"/>
                      <a:pt x="6534" y="19053"/>
                      <a:pt x="6926" y="18899"/>
                    </a:cubicBezTo>
                    <a:cubicBezTo>
                      <a:pt x="6926" y="18899"/>
                      <a:pt x="4227" y="11361"/>
                      <a:pt x="9190" y="3295"/>
                    </a:cubicBezTo>
                    <a:cubicBezTo>
                      <a:pt x="9904" y="2582"/>
                      <a:pt x="10772" y="751"/>
                      <a:pt x="9159" y="38"/>
                    </a:cubicBezTo>
                    <a:cubicBezTo>
                      <a:pt x="9103" y="13"/>
                      <a:pt x="9039" y="1"/>
                      <a:pt x="8968" y="1"/>
                    </a:cubicBezTo>
                    <a:close/>
                  </a:path>
                </a:pathLst>
              </a:custGeom>
              <a:solidFill>
                <a:srgbClr val="A85C1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5" name="Google Shape;4105;p51"/>
              <p:cNvSpPr/>
              <p:nvPr/>
            </p:nvSpPr>
            <p:spPr>
              <a:xfrm>
                <a:off x="840400" y="2446725"/>
                <a:ext cx="281075" cy="446225"/>
              </a:xfrm>
              <a:custGeom>
                <a:avLst/>
                <a:gdLst/>
                <a:ahLst/>
                <a:cxnLst/>
                <a:rect l="l" t="t" r="r" b="b"/>
                <a:pathLst>
                  <a:path w="11243" h="17849" extrusionOk="0">
                    <a:moveTo>
                      <a:pt x="8995" y="0"/>
                    </a:moveTo>
                    <a:cubicBezTo>
                      <a:pt x="8341" y="0"/>
                      <a:pt x="7576" y="229"/>
                      <a:pt x="6763" y="821"/>
                    </a:cubicBezTo>
                    <a:cubicBezTo>
                      <a:pt x="0" y="7646"/>
                      <a:pt x="93" y="16673"/>
                      <a:pt x="93" y="16673"/>
                    </a:cubicBezTo>
                    <a:cubicBezTo>
                      <a:pt x="1321" y="17445"/>
                      <a:pt x="3196" y="17849"/>
                      <a:pt x="4797" y="17849"/>
                    </a:cubicBezTo>
                    <a:cubicBezTo>
                      <a:pt x="6352" y="17849"/>
                      <a:pt x="7650" y="17468"/>
                      <a:pt x="7848" y="16673"/>
                    </a:cubicBezTo>
                    <a:cubicBezTo>
                      <a:pt x="6111" y="10717"/>
                      <a:pt x="10827" y="2900"/>
                      <a:pt x="11075" y="1752"/>
                    </a:cubicBezTo>
                    <a:cubicBezTo>
                      <a:pt x="11243" y="997"/>
                      <a:pt x="10361" y="0"/>
                      <a:pt x="8995" y="0"/>
                    </a:cubicBezTo>
                    <a:close/>
                  </a:path>
                </a:pathLst>
              </a:custGeom>
              <a:solidFill>
                <a:srgbClr val="A85C1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6" name="Google Shape;4106;p51"/>
              <p:cNvSpPr/>
              <p:nvPr/>
            </p:nvSpPr>
            <p:spPr>
              <a:xfrm>
                <a:off x="482875" y="2377725"/>
                <a:ext cx="1252500" cy="298850"/>
              </a:xfrm>
              <a:custGeom>
                <a:avLst/>
                <a:gdLst/>
                <a:ahLst/>
                <a:cxnLst/>
                <a:rect l="l" t="t" r="r" b="b"/>
                <a:pathLst>
                  <a:path w="50100" h="11954" extrusionOk="0">
                    <a:moveTo>
                      <a:pt x="2289" y="1"/>
                    </a:moveTo>
                    <a:cubicBezTo>
                      <a:pt x="1732" y="1"/>
                      <a:pt x="1182" y="227"/>
                      <a:pt x="776" y="665"/>
                    </a:cubicBezTo>
                    <a:cubicBezTo>
                      <a:pt x="0" y="1534"/>
                      <a:pt x="62" y="2837"/>
                      <a:pt x="900" y="3612"/>
                    </a:cubicBezTo>
                    <a:cubicBezTo>
                      <a:pt x="2668" y="5256"/>
                      <a:pt x="4777" y="6249"/>
                      <a:pt x="6856" y="6932"/>
                    </a:cubicBezTo>
                    <a:cubicBezTo>
                      <a:pt x="8934" y="7583"/>
                      <a:pt x="11013" y="7924"/>
                      <a:pt x="13060" y="8141"/>
                    </a:cubicBezTo>
                    <a:cubicBezTo>
                      <a:pt x="14115" y="8266"/>
                      <a:pt x="15139" y="8328"/>
                      <a:pt x="16162" y="8359"/>
                    </a:cubicBezTo>
                    <a:cubicBezTo>
                      <a:pt x="16889" y="8404"/>
                      <a:pt x="17666" y="8433"/>
                      <a:pt x="18419" y="8433"/>
                    </a:cubicBezTo>
                    <a:cubicBezTo>
                      <a:pt x="18695" y="8433"/>
                      <a:pt x="18967" y="8429"/>
                      <a:pt x="19233" y="8421"/>
                    </a:cubicBezTo>
                    <a:cubicBezTo>
                      <a:pt x="21312" y="8390"/>
                      <a:pt x="23297" y="8235"/>
                      <a:pt x="25252" y="8173"/>
                    </a:cubicBezTo>
                    <a:cubicBezTo>
                      <a:pt x="26061" y="8134"/>
                      <a:pt x="26849" y="8111"/>
                      <a:pt x="27632" y="8111"/>
                    </a:cubicBezTo>
                    <a:cubicBezTo>
                      <a:pt x="28738" y="8111"/>
                      <a:pt x="29833" y="8157"/>
                      <a:pt x="30960" y="8266"/>
                    </a:cubicBezTo>
                    <a:cubicBezTo>
                      <a:pt x="32883" y="8452"/>
                      <a:pt x="34775" y="8762"/>
                      <a:pt x="36730" y="9103"/>
                    </a:cubicBezTo>
                    <a:cubicBezTo>
                      <a:pt x="40576" y="9848"/>
                      <a:pt x="44392" y="10778"/>
                      <a:pt x="48145" y="11895"/>
                    </a:cubicBezTo>
                    <a:cubicBezTo>
                      <a:pt x="48276" y="11935"/>
                      <a:pt x="48408" y="11954"/>
                      <a:pt x="48538" y="11954"/>
                    </a:cubicBezTo>
                    <a:cubicBezTo>
                      <a:pt x="49115" y="11954"/>
                      <a:pt x="49649" y="11578"/>
                      <a:pt x="49852" y="10995"/>
                    </a:cubicBezTo>
                    <a:cubicBezTo>
                      <a:pt x="50100" y="10282"/>
                      <a:pt x="49697" y="9506"/>
                      <a:pt x="48983" y="9258"/>
                    </a:cubicBezTo>
                    <a:cubicBezTo>
                      <a:pt x="45167" y="7986"/>
                      <a:pt x="41259" y="6901"/>
                      <a:pt x="37350" y="6063"/>
                    </a:cubicBezTo>
                    <a:cubicBezTo>
                      <a:pt x="35365" y="5629"/>
                      <a:pt x="33379" y="5256"/>
                      <a:pt x="31332" y="5008"/>
                    </a:cubicBezTo>
                    <a:cubicBezTo>
                      <a:pt x="30308" y="4884"/>
                      <a:pt x="29284" y="4791"/>
                      <a:pt x="28230" y="4729"/>
                    </a:cubicBezTo>
                    <a:cubicBezTo>
                      <a:pt x="27702" y="4698"/>
                      <a:pt x="27183" y="4690"/>
                      <a:pt x="26671" y="4690"/>
                    </a:cubicBezTo>
                    <a:cubicBezTo>
                      <a:pt x="26159" y="4690"/>
                      <a:pt x="25655" y="4698"/>
                      <a:pt x="25159" y="4698"/>
                    </a:cubicBezTo>
                    <a:cubicBezTo>
                      <a:pt x="23142" y="4729"/>
                      <a:pt x="21157" y="4791"/>
                      <a:pt x="19233" y="4791"/>
                    </a:cubicBezTo>
                    <a:cubicBezTo>
                      <a:pt x="18272" y="4760"/>
                      <a:pt x="17341" y="4729"/>
                      <a:pt x="16380" y="4667"/>
                    </a:cubicBezTo>
                    <a:cubicBezTo>
                      <a:pt x="15418" y="4574"/>
                      <a:pt x="14456" y="4481"/>
                      <a:pt x="13526" y="4357"/>
                    </a:cubicBezTo>
                    <a:cubicBezTo>
                      <a:pt x="11633" y="4109"/>
                      <a:pt x="9803" y="3736"/>
                      <a:pt x="8097" y="3147"/>
                    </a:cubicBezTo>
                    <a:cubicBezTo>
                      <a:pt x="6422" y="2558"/>
                      <a:pt x="4902" y="1720"/>
                      <a:pt x="3785" y="634"/>
                    </a:cubicBezTo>
                    <a:lnTo>
                      <a:pt x="3754" y="603"/>
                    </a:lnTo>
                    <a:lnTo>
                      <a:pt x="3723" y="572"/>
                    </a:lnTo>
                    <a:cubicBezTo>
                      <a:pt x="3309" y="188"/>
                      <a:pt x="2796" y="1"/>
                      <a:pt x="2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7" name="Google Shape;4107;p51"/>
              <p:cNvSpPr/>
              <p:nvPr/>
            </p:nvSpPr>
            <p:spPr>
              <a:xfrm>
                <a:off x="1116475" y="2580475"/>
                <a:ext cx="573925" cy="95425"/>
              </a:xfrm>
              <a:custGeom>
                <a:avLst/>
                <a:gdLst/>
                <a:ahLst/>
                <a:cxnLst/>
                <a:rect l="l" t="t" r="r" b="b"/>
                <a:pathLst>
                  <a:path w="22957" h="3817" extrusionOk="0">
                    <a:moveTo>
                      <a:pt x="22957" y="3816"/>
                    </a:moveTo>
                    <a:cubicBezTo>
                      <a:pt x="22895" y="3816"/>
                      <a:pt x="22832" y="3816"/>
                      <a:pt x="22801" y="3785"/>
                    </a:cubicBezTo>
                    <a:cubicBezTo>
                      <a:pt x="19048" y="2668"/>
                      <a:pt x="15232" y="1738"/>
                      <a:pt x="11386" y="993"/>
                    </a:cubicBezTo>
                    <a:cubicBezTo>
                      <a:pt x="11199" y="962"/>
                      <a:pt x="11013" y="931"/>
                      <a:pt x="10827" y="900"/>
                    </a:cubicBezTo>
                    <a:lnTo>
                      <a:pt x="10827" y="900"/>
                    </a:lnTo>
                    <a:cubicBezTo>
                      <a:pt x="11013" y="931"/>
                      <a:pt x="11199" y="962"/>
                      <a:pt x="11386" y="993"/>
                    </a:cubicBezTo>
                    <a:cubicBezTo>
                      <a:pt x="15232" y="1738"/>
                      <a:pt x="19048" y="2668"/>
                      <a:pt x="22801" y="3785"/>
                    </a:cubicBezTo>
                    <a:cubicBezTo>
                      <a:pt x="22832" y="3816"/>
                      <a:pt x="22895" y="3816"/>
                      <a:pt x="22957" y="3816"/>
                    </a:cubicBezTo>
                    <a:close/>
                    <a:moveTo>
                      <a:pt x="7384" y="342"/>
                    </a:moveTo>
                    <a:cubicBezTo>
                      <a:pt x="6794" y="280"/>
                      <a:pt x="6205" y="218"/>
                      <a:pt x="5616" y="156"/>
                    </a:cubicBezTo>
                    <a:cubicBezTo>
                      <a:pt x="5585" y="156"/>
                      <a:pt x="5585" y="156"/>
                      <a:pt x="5554" y="156"/>
                    </a:cubicBezTo>
                    <a:cubicBezTo>
                      <a:pt x="5585" y="156"/>
                      <a:pt x="5585" y="156"/>
                      <a:pt x="5616" y="156"/>
                    </a:cubicBezTo>
                    <a:cubicBezTo>
                      <a:pt x="6205" y="218"/>
                      <a:pt x="6794" y="280"/>
                      <a:pt x="7384" y="342"/>
                    </a:cubicBezTo>
                    <a:lnTo>
                      <a:pt x="7384" y="342"/>
                    </a:lnTo>
                    <a:close/>
                    <a:moveTo>
                      <a:pt x="5554" y="156"/>
                    </a:moveTo>
                    <a:cubicBezTo>
                      <a:pt x="5523" y="156"/>
                      <a:pt x="5523" y="156"/>
                      <a:pt x="5491" y="156"/>
                    </a:cubicBezTo>
                    <a:cubicBezTo>
                      <a:pt x="5523" y="156"/>
                      <a:pt x="5523" y="156"/>
                      <a:pt x="5554" y="156"/>
                    </a:cubicBezTo>
                    <a:close/>
                    <a:moveTo>
                      <a:pt x="5460" y="156"/>
                    </a:moveTo>
                    <a:cubicBezTo>
                      <a:pt x="5460" y="156"/>
                      <a:pt x="5429" y="156"/>
                      <a:pt x="5398" y="125"/>
                    </a:cubicBezTo>
                    <a:cubicBezTo>
                      <a:pt x="5429" y="156"/>
                      <a:pt x="5460" y="156"/>
                      <a:pt x="5460" y="156"/>
                    </a:cubicBezTo>
                    <a:close/>
                    <a:moveTo>
                      <a:pt x="5367" y="125"/>
                    </a:moveTo>
                    <a:cubicBezTo>
                      <a:pt x="5336" y="125"/>
                      <a:pt x="5336" y="125"/>
                      <a:pt x="5336" y="125"/>
                    </a:cubicBezTo>
                    <a:cubicBezTo>
                      <a:pt x="5336" y="125"/>
                      <a:pt x="5336" y="125"/>
                      <a:pt x="5367" y="125"/>
                    </a:cubicBezTo>
                    <a:close/>
                    <a:moveTo>
                      <a:pt x="1" y="31"/>
                    </a:moveTo>
                    <a:cubicBezTo>
                      <a:pt x="714" y="0"/>
                      <a:pt x="1397" y="0"/>
                      <a:pt x="2110" y="0"/>
                    </a:cubicBezTo>
                    <a:cubicBezTo>
                      <a:pt x="1397" y="0"/>
                      <a:pt x="714" y="0"/>
                      <a:pt x="1" y="31"/>
                    </a:cubicBezTo>
                    <a:close/>
                    <a:moveTo>
                      <a:pt x="2110" y="0"/>
                    </a:moveTo>
                    <a:lnTo>
                      <a:pt x="2110" y="0"/>
                    </a:lnTo>
                    <a:lnTo>
                      <a:pt x="2110" y="0"/>
                    </a:lnTo>
                    <a:lnTo>
                      <a:pt x="2110" y="0"/>
                    </a:lnTo>
                    <a:close/>
                  </a:path>
                </a:pathLst>
              </a:custGeom>
              <a:solidFill>
                <a:srgbClr val="A5C7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8" name="Google Shape;4108;p51"/>
              <p:cNvSpPr/>
              <p:nvPr/>
            </p:nvSpPr>
            <p:spPr>
              <a:xfrm>
                <a:off x="952850" y="2583575"/>
                <a:ext cx="124100" cy="4675"/>
              </a:xfrm>
              <a:custGeom>
                <a:avLst/>
                <a:gdLst/>
                <a:ahLst/>
                <a:cxnLst/>
                <a:rect l="l" t="t" r="r" b="b"/>
                <a:pathLst>
                  <a:path w="4964" h="187" extrusionOk="0">
                    <a:moveTo>
                      <a:pt x="0" y="187"/>
                    </a:moveTo>
                    <a:lnTo>
                      <a:pt x="0" y="187"/>
                    </a:lnTo>
                    <a:lnTo>
                      <a:pt x="0" y="187"/>
                    </a:lnTo>
                    <a:close/>
                    <a:moveTo>
                      <a:pt x="31" y="187"/>
                    </a:moveTo>
                    <a:lnTo>
                      <a:pt x="62" y="187"/>
                    </a:lnTo>
                    <a:lnTo>
                      <a:pt x="31" y="187"/>
                    </a:lnTo>
                    <a:close/>
                    <a:moveTo>
                      <a:pt x="62" y="187"/>
                    </a:moveTo>
                    <a:cubicBezTo>
                      <a:pt x="186" y="187"/>
                      <a:pt x="310" y="187"/>
                      <a:pt x="434" y="187"/>
                    </a:cubicBezTo>
                    <a:cubicBezTo>
                      <a:pt x="1986" y="156"/>
                      <a:pt x="3475" y="63"/>
                      <a:pt x="4964" y="1"/>
                    </a:cubicBezTo>
                    <a:lnTo>
                      <a:pt x="4964" y="1"/>
                    </a:lnTo>
                    <a:cubicBezTo>
                      <a:pt x="3475" y="63"/>
                      <a:pt x="1986" y="156"/>
                      <a:pt x="434" y="187"/>
                    </a:cubicBezTo>
                    <a:cubicBezTo>
                      <a:pt x="310" y="187"/>
                      <a:pt x="186" y="187"/>
                      <a:pt x="62" y="187"/>
                    </a:cubicBezTo>
                    <a:close/>
                  </a:path>
                </a:pathLst>
              </a:custGeom>
              <a:solidFill>
                <a:srgbClr val="6D480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9" name="Google Shape;4109;p51"/>
              <p:cNvSpPr/>
              <p:nvPr/>
            </p:nvSpPr>
            <p:spPr>
              <a:xfrm>
                <a:off x="802400" y="2547125"/>
                <a:ext cx="919800" cy="129550"/>
              </a:xfrm>
              <a:custGeom>
                <a:avLst/>
                <a:gdLst/>
                <a:ahLst/>
                <a:cxnLst/>
                <a:rect l="l" t="t" r="r" b="b"/>
                <a:pathLst>
                  <a:path w="36792" h="5182" extrusionOk="0">
                    <a:moveTo>
                      <a:pt x="12285" y="1"/>
                    </a:moveTo>
                    <a:cubicBezTo>
                      <a:pt x="9368" y="1"/>
                      <a:pt x="6452" y="156"/>
                      <a:pt x="3536" y="373"/>
                    </a:cubicBezTo>
                    <a:cubicBezTo>
                      <a:pt x="3040" y="404"/>
                      <a:pt x="2544" y="404"/>
                      <a:pt x="2078" y="404"/>
                    </a:cubicBezTo>
                    <a:cubicBezTo>
                      <a:pt x="1458" y="404"/>
                      <a:pt x="838" y="373"/>
                      <a:pt x="217" y="342"/>
                    </a:cubicBezTo>
                    <a:cubicBezTo>
                      <a:pt x="155" y="652"/>
                      <a:pt x="62" y="993"/>
                      <a:pt x="0" y="1334"/>
                    </a:cubicBezTo>
                    <a:cubicBezTo>
                      <a:pt x="93" y="1334"/>
                      <a:pt x="186" y="1365"/>
                      <a:pt x="279" y="1365"/>
                    </a:cubicBezTo>
                    <a:lnTo>
                      <a:pt x="341" y="1365"/>
                    </a:lnTo>
                    <a:cubicBezTo>
                      <a:pt x="1365" y="1490"/>
                      <a:pt x="2358" y="1552"/>
                      <a:pt x="3381" y="1583"/>
                    </a:cubicBezTo>
                    <a:cubicBezTo>
                      <a:pt x="4095" y="1645"/>
                      <a:pt x="4870" y="1645"/>
                      <a:pt x="5646" y="1645"/>
                    </a:cubicBezTo>
                    <a:lnTo>
                      <a:pt x="6452" y="1645"/>
                    </a:lnTo>
                    <a:cubicBezTo>
                      <a:pt x="8004" y="1614"/>
                      <a:pt x="9493" y="1521"/>
                      <a:pt x="10982" y="1459"/>
                    </a:cubicBezTo>
                    <a:cubicBezTo>
                      <a:pt x="11478" y="1428"/>
                      <a:pt x="11974" y="1397"/>
                      <a:pt x="12471" y="1397"/>
                    </a:cubicBezTo>
                    <a:cubicBezTo>
                      <a:pt x="12502" y="1397"/>
                      <a:pt x="12533" y="1397"/>
                      <a:pt x="12564" y="1365"/>
                    </a:cubicBezTo>
                    <a:cubicBezTo>
                      <a:pt x="13277" y="1334"/>
                      <a:pt x="13960" y="1334"/>
                      <a:pt x="14673" y="1334"/>
                    </a:cubicBezTo>
                    <a:cubicBezTo>
                      <a:pt x="15759" y="1334"/>
                      <a:pt x="16814" y="1365"/>
                      <a:pt x="17899" y="1459"/>
                    </a:cubicBezTo>
                    <a:lnTo>
                      <a:pt x="17961" y="1459"/>
                    </a:lnTo>
                    <a:cubicBezTo>
                      <a:pt x="17992" y="1490"/>
                      <a:pt x="18023" y="1490"/>
                      <a:pt x="18023" y="1490"/>
                    </a:cubicBezTo>
                    <a:lnTo>
                      <a:pt x="18179" y="1490"/>
                    </a:lnTo>
                    <a:cubicBezTo>
                      <a:pt x="18768" y="1552"/>
                      <a:pt x="19357" y="1614"/>
                      <a:pt x="19947" y="1676"/>
                    </a:cubicBezTo>
                    <a:cubicBezTo>
                      <a:pt x="21095" y="1831"/>
                      <a:pt x="22211" y="2017"/>
                      <a:pt x="23390" y="2234"/>
                    </a:cubicBezTo>
                    <a:cubicBezTo>
                      <a:pt x="23576" y="2265"/>
                      <a:pt x="23762" y="2296"/>
                      <a:pt x="23949" y="2327"/>
                    </a:cubicBezTo>
                    <a:cubicBezTo>
                      <a:pt x="27795" y="3072"/>
                      <a:pt x="31611" y="4002"/>
                      <a:pt x="35364" y="5119"/>
                    </a:cubicBezTo>
                    <a:cubicBezTo>
                      <a:pt x="35395" y="5150"/>
                      <a:pt x="35458" y="5150"/>
                      <a:pt x="35520" y="5150"/>
                    </a:cubicBezTo>
                    <a:cubicBezTo>
                      <a:pt x="35582" y="5181"/>
                      <a:pt x="35675" y="5181"/>
                      <a:pt x="35737" y="5181"/>
                    </a:cubicBezTo>
                    <a:cubicBezTo>
                      <a:pt x="36140" y="5181"/>
                      <a:pt x="36512" y="4995"/>
                      <a:pt x="36791" y="4716"/>
                    </a:cubicBezTo>
                    <a:cubicBezTo>
                      <a:pt x="27330" y="993"/>
                      <a:pt x="19668" y="1"/>
                      <a:pt x="12285" y="1"/>
                    </a:cubicBezTo>
                    <a:close/>
                  </a:path>
                </a:pathLst>
              </a:custGeom>
              <a:solidFill>
                <a:srgbClr val="A8B0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0" name="Google Shape;4110;p51"/>
              <p:cNvSpPr/>
              <p:nvPr/>
            </p:nvSpPr>
            <p:spPr>
              <a:xfrm>
                <a:off x="502250" y="2465700"/>
                <a:ext cx="171425" cy="90750"/>
              </a:xfrm>
              <a:custGeom>
                <a:avLst/>
                <a:gdLst/>
                <a:ahLst/>
                <a:cxnLst/>
                <a:rect l="l" t="t" r="r" b="b"/>
                <a:pathLst>
                  <a:path w="6857" h="3630" extrusionOk="0">
                    <a:moveTo>
                      <a:pt x="6856" y="3630"/>
                    </a:moveTo>
                    <a:cubicBezTo>
                      <a:pt x="6608" y="3568"/>
                      <a:pt x="6329" y="3475"/>
                      <a:pt x="6081" y="3413"/>
                    </a:cubicBezTo>
                    <a:cubicBezTo>
                      <a:pt x="4002" y="2730"/>
                      <a:pt x="1893" y="1737"/>
                      <a:pt x="125" y="93"/>
                    </a:cubicBezTo>
                    <a:lnTo>
                      <a:pt x="125" y="93"/>
                    </a:lnTo>
                    <a:lnTo>
                      <a:pt x="125" y="93"/>
                    </a:lnTo>
                    <a:cubicBezTo>
                      <a:pt x="1893" y="1737"/>
                      <a:pt x="4002" y="2730"/>
                      <a:pt x="6081" y="3413"/>
                    </a:cubicBezTo>
                    <a:cubicBezTo>
                      <a:pt x="6329" y="3475"/>
                      <a:pt x="6608" y="3568"/>
                      <a:pt x="6856" y="3630"/>
                    </a:cubicBezTo>
                    <a:lnTo>
                      <a:pt x="6856" y="3630"/>
                    </a:lnTo>
                    <a:close/>
                    <a:moveTo>
                      <a:pt x="125" y="93"/>
                    </a:moveTo>
                    <a:cubicBezTo>
                      <a:pt x="125" y="93"/>
                      <a:pt x="125" y="93"/>
                      <a:pt x="94" y="93"/>
                    </a:cubicBezTo>
                    <a:cubicBezTo>
                      <a:pt x="125" y="93"/>
                      <a:pt x="125" y="93"/>
                      <a:pt x="125" y="93"/>
                    </a:cubicBezTo>
                    <a:close/>
                    <a:moveTo>
                      <a:pt x="94" y="93"/>
                    </a:moveTo>
                    <a:cubicBezTo>
                      <a:pt x="63" y="62"/>
                      <a:pt x="32" y="31"/>
                      <a:pt x="32" y="0"/>
                    </a:cubicBezTo>
                    <a:cubicBezTo>
                      <a:pt x="32" y="31"/>
                      <a:pt x="63" y="62"/>
                      <a:pt x="94" y="93"/>
                    </a:cubicBezTo>
                    <a:close/>
                    <a:moveTo>
                      <a:pt x="3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32" y="0"/>
                    </a:cubicBezTo>
                    <a:close/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5C7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1" name="Google Shape;4111;p51"/>
              <p:cNvSpPr/>
              <p:nvPr/>
            </p:nvSpPr>
            <p:spPr>
              <a:xfrm>
                <a:off x="486750" y="2420725"/>
                <a:ext cx="198550" cy="135725"/>
              </a:xfrm>
              <a:custGeom>
                <a:avLst/>
                <a:gdLst/>
                <a:ahLst/>
                <a:cxnLst/>
                <a:rect l="l" t="t" r="r" b="b"/>
                <a:pathLst>
                  <a:path w="7942" h="5429" extrusionOk="0">
                    <a:moveTo>
                      <a:pt x="93" y="0"/>
                    </a:moveTo>
                    <a:cubicBezTo>
                      <a:pt x="0" y="620"/>
                      <a:pt x="155" y="1303"/>
                      <a:pt x="621" y="1799"/>
                    </a:cubicBezTo>
                    <a:lnTo>
                      <a:pt x="652" y="1799"/>
                    </a:lnTo>
                    <a:cubicBezTo>
                      <a:pt x="652" y="1830"/>
                      <a:pt x="683" y="1861"/>
                      <a:pt x="714" y="1892"/>
                    </a:cubicBezTo>
                    <a:lnTo>
                      <a:pt x="745" y="1892"/>
                    </a:lnTo>
                    <a:cubicBezTo>
                      <a:pt x="2513" y="3536"/>
                      <a:pt x="4622" y="4529"/>
                      <a:pt x="6701" y="5212"/>
                    </a:cubicBezTo>
                    <a:cubicBezTo>
                      <a:pt x="6949" y="5274"/>
                      <a:pt x="7228" y="5367"/>
                      <a:pt x="7476" y="5429"/>
                    </a:cubicBezTo>
                    <a:cubicBezTo>
                      <a:pt x="7632" y="5088"/>
                      <a:pt x="7787" y="4746"/>
                      <a:pt x="7942" y="4374"/>
                    </a:cubicBezTo>
                    <a:cubicBezTo>
                      <a:pt x="4188" y="3164"/>
                      <a:pt x="1489" y="1210"/>
                      <a:pt x="93" y="0"/>
                    </a:cubicBezTo>
                    <a:close/>
                  </a:path>
                </a:pathLst>
              </a:custGeom>
              <a:solidFill>
                <a:srgbClr val="A8B0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2" name="Google Shape;4112;p51"/>
              <p:cNvSpPr/>
              <p:nvPr/>
            </p:nvSpPr>
            <p:spPr>
              <a:xfrm>
                <a:off x="1306475" y="2738675"/>
                <a:ext cx="20200" cy="18382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7353" extrusionOk="0">
                    <a:moveTo>
                      <a:pt x="776" y="1"/>
                    </a:moveTo>
                    <a:cubicBezTo>
                      <a:pt x="1" y="2917"/>
                      <a:pt x="32" y="5492"/>
                      <a:pt x="249" y="7353"/>
                    </a:cubicBezTo>
                    <a:cubicBezTo>
                      <a:pt x="32" y="5492"/>
                      <a:pt x="1" y="2917"/>
                      <a:pt x="808" y="1"/>
                    </a:cubicBezTo>
                    <a:close/>
                  </a:path>
                </a:pathLst>
              </a:custGeom>
              <a:solidFill>
                <a:srgbClr val="D3AD8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3" name="Google Shape;4113;p51"/>
              <p:cNvSpPr/>
              <p:nvPr/>
            </p:nvSpPr>
            <p:spPr>
              <a:xfrm>
                <a:off x="1186275" y="2738675"/>
                <a:ext cx="139625" cy="183825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7353" extrusionOk="0">
                    <a:moveTo>
                      <a:pt x="5584" y="1"/>
                    </a:moveTo>
                    <a:cubicBezTo>
                      <a:pt x="4747" y="745"/>
                      <a:pt x="4033" y="2079"/>
                      <a:pt x="3599" y="3165"/>
                    </a:cubicBezTo>
                    <a:cubicBezTo>
                      <a:pt x="3258" y="3972"/>
                      <a:pt x="2451" y="4499"/>
                      <a:pt x="1583" y="4499"/>
                    </a:cubicBezTo>
                    <a:lnTo>
                      <a:pt x="1397" y="4499"/>
                    </a:lnTo>
                    <a:cubicBezTo>
                      <a:pt x="962" y="4468"/>
                      <a:pt x="497" y="4437"/>
                      <a:pt x="125" y="4437"/>
                    </a:cubicBezTo>
                    <a:cubicBezTo>
                      <a:pt x="32" y="5212"/>
                      <a:pt x="1" y="5957"/>
                      <a:pt x="32" y="6733"/>
                    </a:cubicBezTo>
                    <a:cubicBezTo>
                      <a:pt x="2048" y="7074"/>
                      <a:pt x="3723" y="7260"/>
                      <a:pt x="5057" y="7353"/>
                    </a:cubicBezTo>
                    <a:cubicBezTo>
                      <a:pt x="4840" y="5492"/>
                      <a:pt x="4809" y="2917"/>
                      <a:pt x="5584" y="1"/>
                    </a:cubicBezTo>
                    <a:close/>
                  </a:path>
                </a:pathLst>
              </a:custGeom>
              <a:solidFill>
                <a:srgbClr val="8B3E0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4" name="Google Shape;4114;p51"/>
              <p:cNvSpPr/>
              <p:nvPr/>
            </p:nvSpPr>
            <p:spPr>
              <a:xfrm>
                <a:off x="1025750" y="2744900"/>
                <a:ext cx="4675" cy="83775"/>
              </a:xfrm>
              <a:custGeom>
                <a:avLst/>
                <a:gdLst/>
                <a:ahLst/>
                <a:cxnLst/>
                <a:rect l="l" t="t" r="r" b="b"/>
                <a:pathLst>
                  <a:path w="187" h="3351" extrusionOk="0">
                    <a:moveTo>
                      <a:pt x="155" y="3350"/>
                    </a:moveTo>
                    <a:lnTo>
                      <a:pt x="155" y="3350"/>
                    </a:lnTo>
                    <a:cubicBezTo>
                      <a:pt x="0" y="2265"/>
                      <a:pt x="31" y="1117"/>
                      <a:pt x="186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31" y="1117"/>
                      <a:pt x="0" y="2265"/>
                      <a:pt x="155" y="3350"/>
                    </a:cubicBezTo>
                    <a:close/>
                  </a:path>
                </a:pathLst>
              </a:custGeom>
              <a:solidFill>
                <a:srgbClr val="D3AD8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5" name="Google Shape;4115;p51"/>
              <p:cNvSpPr/>
              <p:nvPr/>
            </p:nvSpPr>
            <p:spPr>
              <a:xfrm>
                <a:off x="859775" y="2682075"/>
                <a:ext cx="1706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5864" extrusionOk="0">
                    <a:moveTo>
                      <a:pt x="683" y="0"/>
                    </a:moveTo>
                    <a:cubicBezTo>
                      <a:pt x="404" y="807"/>
                      <a:pt x="156" y="1613"/>
                      <a:pt x="1" y="2358"/>
                    </a:cubicBezTo>
                    <a:cubicBezTo>
                      <a:pt x="2637" y="2699"/>
                      <a:pt x="5026" y="4343"/>
                      <a:pt x="6794" y="5863"/>
                    </a:cubicBezTo>
                    <a:cubicBezTo>
                      <a:pt x="6639" y="4778"/>
                      <a:pt x="6670" y="3630"/>
                      <a:pt x="6825" y="2513"/>
                    </a:cubicBezTo>
                    <a:cubicBezTo>
                      <a:pt x="4809" y="900"/>
                      <a:pt x="2234" y="217"/>
                      <a:pt x="683" y="0"/>
                    </a:cubicBezTo>
                    <a:close/>
                  </a:path>
                </a:pathLst>
              </a:custGeom>
              <a:solidFill>
                <a:srgbClr val="8B3E0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6" name="Google Shape;4116;p51"/>
              <p:cNvSpPr/>
              <p:nvPr/>
            </p:nvSpPr>
            <p:spPr>
              <a:xfrm>
                <a:off x="1629100" y="3249750"/>
                <a:ext cx="179025" cy="83275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3331" extrusionOk="0">
                    <a:moveTo>
                      <a:pt x="7074" y="1"/>
                    </a:moveTo>
                    <a:cubicBezTo>
                      <a:pt x="4441" y="1931"/>
                      <a:pt x="706" y="1987"/>
                      <a:pt x="288" y="1987"/>
                    </a:cubicBezTo>
                    <a:cubicBezTo>
                      <a:pt x="262" y="1987"/>
                      <a:pt x="249" y="1986"/>
                      <a:pt x="249" y="1986"/>
                    </a:cubicBezTo>
                    <a:lnTo>
                      <a:pt x="249" y="1986"/>
                    </a:lnTo>
                    <a:cubicBezTo>
                      <a:pt x="249" y="1986"/>
                      <a:pt x="1" y="3103"/>
                      <a:pt x="1149" y="3289"/>
                    </a:cubicBezTo>
                    <a:cubicBezTo>
                      <a:pt x="1291" y="3317"/>
                      <a:pt x="1443" y="3330"/>
                      <a:pt x="1601" y="3330"/>
                    </a:cubicBezTo>
                    <a:cubicBezTo>
                      <a:pt x="3749" y="3330"/>
                      <a:pt x="7160" y="926"/>
                      <a:pt x="7074" y="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7" name="Google Shape;4117;p51"/>
              <p:cNvSpPr/>
              <p:nvPr/>
            </p:nvSpPr>
            <p:spPr>
              <a:xfrm>
                <a:off x="1623675" y="3315675"/>
                <a:ext cx="22105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8842" h="2499" extrusionOk="0">
                    <a:moveTo>
                      <a:pt x="8842" y="1"/>
                    </a:moveTo>
                    <a:lnTo>
                      <a:pt x="8842" y="1"/>
                    </a:lnTo>
                    <a:cubicBezTo>
                      <a:pt x="7173" y="724"/>
                      <a:pt x="5349" y="923"/>
                      <a:pt x="3843" y="923"/>
                    </a:cubicBezTo>
                    <a:cubicBezTo>
                      <a:pt x="1990" y="923"/>
                      <a:pt x="621" y="621"/>
                      <a:pt x="621" y="621"/>
                    </a:cubicBezTo>
                    <a:lnTo>
                      <a:pt x="621" y="621"/>
                    </a:lnTo>
                    <a:cubicBezTo>
                      <a:pt x="621" y="621"/>
                      <a:pt x="1" y="1831"/>
                      <a:pt x="1211" y="2265"/>
                    </a:cubicBezTo>
                    <a:cubicBezTo>
                      <a:pt x="1596" y="2428"/>
                      <a:pt x="2072" y="2499"/>
                      <a:pt x="2599" y="2499"/>
                    </a:cubicBezTo>
                    <a:cubicBezTo>
                      <a:pt x="5082" y="2499"/>
                      <a:pt x="8663" y="922"/>
                      <a:pt x="8842" y="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8" name="Google Shape;4118;p51"/>
              <p:cNvSpPr/>
              <p:nvPr/>
            </p:nvSpPr>
            <p:spPr>
              <a:xfrm>
                <a:off x="591450" y="2432225"/>
                <a:ext cx="1100500" cy="940400"/>
              </a:xfrm>
              <a:custGeom>
                <a:avLst/>
                <a:gdLst/>
                <a:ahLst/>
                <a:cxnLst/>
                <a:rect l="l" t="t" r="r" b="b"/>
                <a:pathLst>
                  <a:path w="44020" h="37616" extrusionOk="0">
                    <a:moveTo>
                      <a:pt x="7729" y="1"/>
                    </a:moveTo>
                    <a:cubicBezTo>
                      <a:pt x="6951" y="1"/>
                      <a:pt x="6026" y="359"/>
                      <a:pt x="5150" y="1339"/>
                    </a:cubicBezTo>
                    <a:cubicBezTo>
                      <a:pt x="0" y="9436"/>
                      <a:pt x="1986" y="18246"/>
                      <a:pt x="1986" y="18246"/>
                    </a:cubicBezTo>
                    <a:lnTo>
                      <a:pt x="2017" y="18246"/>
                    </a:lnTo>
                    <a:cubicBezTo>
                      <a:pt x="1924" y="18742"/>
                      <a:pt x="1924" y="19208"/>
                      <a:pt x="1986" y="19704"/>
                    </a:cubicBezTo>
                    <a:cubicBezTo>
                      <a:pt x="2389" y="23271"/>
                      <a:pt x="4902" y="29228"/>
                      <a:pt x="14270" y="30903"/>
                    </a:cubicBezTo>
                    <a:cubicBezTo>
                      <a:pt x="15416" y="31102"/>
                      <a:pt x="16556" y="31190"/>
                      <a:pt x="17676" y="31190"/>
                    </a:cubicBezTo>
                    <a:cubicBezTo>
                      <a:pt x="20558" y="31190"/>
                      <a:pt x="23300" y="30608"/>
                      <a:pt x="25624" y="29848"/>
                    </a:cubicBezTo>
                    <a:cubicBezTo>
                      <a:pt x="29032" y="35935"/>
                      <a:pt x="38568" y="37616"/>
                      <a:pt x="41870" y="37616"/>
                    </a:cubicBezTo>
                    <a:cubicBezTo>
                      <a:pt x="42506" y="37616"/>
                      <a:pt x="42911" y="37553"/>
                      <a:pt x="42996" y="37448"/>
                    </a:cubicBezTo>
                    <a:cubicBezTo>
                      <a:pt x="43585" y="36766"/>
                      <a:pt x="44020" y="34842"/>
                      <a:pt x="41755" y="34253"/>
                    </a:cubicBezTo>
                    <a:cubicBezTo>
                      <a:pt x="35675" y="33260"/>
                      <a:pt x="32325" y="30003"/>
                      <a:pt x="30680" y="27770"/>
                    </a:cubicBezTo>
                    <a:cubicBezTo>
                      <a:pt x="31952" y="27118"/>
                      <a:pt x="32697" y="26622"/>
                      <a:pt x="32697" y="26622"/>
                    </a:cubicBezTo>
                    <a:cubicBezTo>
                      <a:pt x="32697" y="26622"/>
                      <a:pt x="31115" y="23923"/>
                      <a:pt x="31797" y="19704"/>
                    </a:cubicBezTo>
                    <a:lnTo>
                      <a:pt x="31797" y="19704"/>
                    </a:lnTo>
                    <a:cubicBezTo>
                      <a:pt x="31797" y="19704"/>
                      <a:pt x="31636" y="19710"/>
                      <a:pt x="31330" y="19710"/>
                    </a:cubicBezTo>
                    <a:cubicBezTo>
                      <a:pt x="29978" y="19710"/>
                      <a:pt x="25788" y="19587"/>
                      <a:pt x="20071" y="18246"/>
                    </a:cubicBezTo>
                    <a:cubicBezTo>
                      <a:pt x="18658" y="16925"/>
                      <a:pt x="14507" y="12289"/>
                      <a:pt x="9727" y="12289"/>
                    </a:cubicBezTo>
                    <a:cubicBezTo>
                      <a:pt x="9680" y="12289"/>
                      <a:pt x="9633" y="12289"/>
                      <a:pt x="9586" y="12290"/>
                    </a:cubicBezTo>
                    <a:cubicBezTo>
                      <a:pt x="9152" y="12290"/>
                      <a:pt x="8717" y="12321"/>
                      <a:pt x="8314" y="12414"/>
                    </a:cubicBezTo>
                    <a:cubicBezTo>
                      <a:pt x="7259" y="7513"/>
                      <a:pt x="9586" y="2332"/>
                      <a:pt x="9586" y="1339"/>
                    </a:cubicBezTo>
                    <a:cubicBezTo>
                      <a:pt x="9586" y="675"/>
                      <a:pt x="8797" y="1"/>
                      <a:pt x="7729" y="1"/>
                    </a:cubicBezTo>
                    <a:close/>
                  </a:path>
                </a:pathLst>
              </a:custGeom>
              <a:solidFill>
                <a:srgbClr val="BE6F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9" name="Google Shape;4119;p51"/>
              <p:cNvSpPr/>
              <p:nvPr/>
            </p:nvSpPr>
            <p:spPr>
              <a:xfrm>
                <a:off x="705450" y="2941100"/>
                <a:ext cx="76800" cy="20087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8035" extrusionOk="0">
                    <a:moveTo>
                      <a:pt x="3071" y="0"/>
                    </a:moveTo>
                    <a:lnTo>
                      <a:pt x="3071" y="0"/>
                    </a:lnTo>
                    <a:cubicBezTo>
                      <a:pt x="1086" y="1583"/>
                      <a:pt x="311" y="3754"/>
                      <a:pt x="0" y="5398"/>
                    </a:cubicBezTo>
                    <a:cubicBezTo>
                      <a:pt x="776" y="6329"/>
                      <a:pt x="1769" y="7259"/>
                      <a:pt x="2978" y="8035"/>
                    </a:cubicBezTo>
                    <a:cubicBezTo>
                      <a:pt x="2451" y="5584"/>
                      <a:pt x="2513" y="1676"/>
                      <a:pt x="3071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0" name="Google Shape;4120;p51"/>
              <p:cNvSpPr/>
              <p:nvPr/>
            </p:nvSpPr>
            <p:spPr>
              <a:xfrm>
                <a:off x="1129675" y="3036500"/>
                <a:ext cx="93850" cy="162875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6515" extrusionOk="0">
                    <a:moveTo>
                      <a:pt x="1086" y="0"/>
                    </a:moveTo>
                    <a:cubicBezTo>
                      <a:pt x="0" y="2482"/>
                      <a:pt x="434" y="4933"/>
                      <a:pt x="993" y="6515"/>
                    </a:cubicBezTo>
                    <a:cubicBezTo>
                      <a:pt x="1954" y="6297"/>
                      <a:pt x="2885" y="6080"/>
                      <a:pt x="3754" y="5801"/>
                    </a:cubicBezTo>
                    <a:cubicBezTo>
                      <a:pt x="2482" y="3878"/>
                      <a:pt x="1334" y="1396"/>
                      <a:pt x="1086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1" name="Google Shape;4121;p51"/>
              <p:cNvSpPr/>
              <p:nvPr/>
            </p:nvSpPr>
            <p:spPr>
              <a:xfrm>
                <a:off x="905525" y="2969800"/>
                <a:ext cx="117150" cy="241975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679" extrusionOk="0">
                    <a:moveTo>
                      <a:pt x="2607" y="0"/>
                    </a:moveTo>
                    <a:lnTo>
                      <a:pt x="2607" y="0"/>
                    </a:lnTo>
                    <a:cubicBezTo>
                      <a:pt x="1" y="3289"/>
                      <a:pt x="249" y="7259"/>
                      <a:pt x="559" y="9152"/>
                    </a:cubicBezTo>
                    <a:cubicBezTo>
                      <a:pt x="932" y="9245"/>
                      <a:pt x="1304" y="9307"/>
                      <a:pt x="1707" y="9400"/>
                    </a:cubicBezTo>
                    <a:cubicBezTo>
                      <a:pt x="2731" y="9555"/>
                      <a:pt x="3723" y="9648"/>
                      <a:pt x="4685" y="9679"/>
                    </a:cubicBezTo>
                    <a:cubicBezTo>
                      <a:pt x="3382" y="6825"/>
                      <a:pt x="2421" y="2172"/>
                      <a:pt x="2607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2" name="Google Shape;4122;p51"/>
              <p:cNvSpPr/>
              <p:nvPr/>
            </p:nvSpPr>
            <p:spPr>
              <a:xfrm>
                <a:off x="1328975" y="2680250"/>
                <a:ext cx="586325" cy="542150"/>
              </a:xfrm>
              <a:custGeom>
                <a:avLst/>
                <a:gdLst/>
                <a:ahLst/>
                <a:cxnLst/>
                <a:rect l="l" t="t" r="r" b="b"/>
                <a:pathLst>
                  <a:path w="23453" h="21686" extrusionOk="0">
                    <a:moveTo>
                      <a:pt x="9587" y="1"/>
                    </a:moveTo>
                    <a:cubicBezTo>
                      <a:pt x="8266" y="1"/>
                      <a:pt x="6898" y="280"/>
                      <a:pt x="5522" y="911"/>
                    </a:cubicBezTo>
                    <a:cubicBezTo>
                      <a:pt x="2079" y="2524"/>
                      <a:pt x="683" y="6588"/>
                      <a:pt x="125" y="10093"/>
                    </a:cubicBezTo>
                    <a:cubicBezTo>
                      <a:pt x="1" y="10931"/>
                      <a:pt x="1" y="11768"/>
                      <a:pt x="63" y="12575"/>
                    </a:cubicBezTo>
                    <a:cubicBezTo>
                      <a:pt x="590" y="17476"/>
                      <a:pt x="4592" y="20703"/>
                      <a:pt x="9245" y="21509"/>
                    </a:cubicBezTo>
                    <a:cubicBezTo>
                      <a:pt x="9948" y="21623"/>
                      <a:pt x="10682" y="21685"/>
                      <a:pt x="11423" y="21685"/>
                    </a:cubicBezTo>
                    <a:cubicBezTo>
                      <a:pt x="14698" y="21685"/>
                      <a:pt x="18096" y="20478"/>
                      <a:pt x="19513" y="17290"/>
                    </a:cubicBezTo>
                    <a:cubicBezTo>
                      <a:pt x="20351" y="15367"/>
                      <a:pt x="20785" y="12885"/>
                      <a:pt x="20599" y="10528"/>
                    </a:cubicBezTo>
                    <a:cubicBezTo>
                      <a:pt x="21219" y="9535"/>
                      <a:pt x="21964" y="8604"/>
                      <a:pt x="22739" y="7736"/>
                    </a:cubicBezTo>
                    <a:cubicBezTo>
                      <a:pt x="22460" y="7674"/>
                      <a:pt x="22212" y="7580"/>
                      <a:pt x="21995" y="7425"/>
                    </a:cubicBezTo>
                    <a:cubicBezTo>
                      <a:pt x="22522" y="7084"/>
                      <a:pt x="23018" y="6681"/>
                      <a:pt x="23453" y="6185"/>
                    </a:cubicBezTo>
                    <a:cubicBezTo>
                      <a:pt x="22677" y="6185"/>
                      <a:pt x="21871" y="5967"/>
                      <a:pt x="21157" y="5595"/>
                    </a:cubicBezTo>
                    <a:cubicBezTo>
                      <a:pt x="21374" y="5440"/>
                      <a:pt x="21591" y="5285"/>
                      <a:pt x="21840" y="5130"/>
                    </a:cubicBezTo>
                    <a:cubicBezTo>
                      <a:pt x="20537" y="5006"/>
                      <a:pt x="19265" y="4695"/>
                      <a:pt x="18055" y="4230"/>
                    </a:cubicBezTo>
                    <a:cubicBezTo>
                      <a:pt x="15985" y="1804"/>
                      <a:pt x="12941" y="1"/>
                      <a:pt x="9587" y="1"/>
                    </a:cubicBezTo>
                    <a:close/>
                  </a:path>
                </a:pathLst>
              </a:custGeom>
              <a:solidFill>
                <a:srgbClr val="BE6F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3" name="Google Shape;4123;p51"/>
              <p:cNvSpPr/>
              <p:nvPr/>
            </p:nvSpPr>
            <p:spPr>
              <a:xfrm>
                <a:off x="1384825" y="2750575"/>
                <a:ext cx="382350" cy="409350"/>
              </a:xfrm>
              <a:custGeom>
                <a:avLst/>
                <a:gdLst/>
                <a:ahLst/>
                <a:cxnLst/>
                <a:rect l="l" t="t" r="r" b="b"/>
                <a:pathLst>
                  <a:path w="15294" h="16374" extrusionOk="0">
                    <a:moveTo>
                      <a:pt x="7241" y="1"/>
                    </a:moveTo>
                    <a:cubicBezTo>
                      <a:pt x="6231" y="1"/>
                      <a:pt x="5078" y="323"/>
                      <a:pt x="3754" y="1076"/>
                    </a:cubicBezTo>
                    <a:cubicBezTo>
                      <a:pt x="1024" y="2627"/>
                      <a:pt x="0" y="6070"/>
                      <a:pt x="155" y="9048"/>
                    </a:cubicBezTo>
                    <a:cubicBezTo>
                      <a:pt x="217" y="10010"/>
                      <a:pt x="434" y="10910"/>
                      <a:pt x="838" y="11747"/>
                    </a:cubicBezTo>
                    <a:cubicBezTo>
                      <a:pt x="1706" y="13640"/>
                      <a:pt x="3319" y="15098"/>
                      <a:pt x="5367" y="15842"/>
                    </a:cubicBezTo>
                    <a:cubicBezTo>
                      <a:pt x="6286" y="16182"/>
                      <a:pt x="7370" y="16374"/>
                      <a:pt x="8466" y="16374"/>
                    </a:cubicBezTo>
                    <a:cubicBezTo>
                      <a:pt x="10773" y="16374"/>
                      <a:pt x="13137" y="15525"/>
                      <a:pt x="14146" y="13422"/>
                    </a:cubicBezTo>
                    <a:cubicBezTo>
                      <a:pt x="15294" y="11003"/>
                      <a:pt x="14270" y="7994"/>
                      <a:pt x="13246" y="5698"/>
                    </a:cubicBezTo>
                    <a:cubicBezTo>
                      <a:pt x="11971" y="2823"/>
                      <a:pt x="10228" y="1"/>
                      <a:pt x="7241" y="1"/>
                    </a:cubicBezTo>
                    <a:close/>
                  </a:path>
                </a:pathLst>
              </a:custGeom>
              <a:solidFill>
                <a:srgbClr val="FDCF8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4" name="Google Shape;4124;p51"/>
              <p:cNvSpPr/>
              <p:nvPr/>
            </p:nvSpPr>
            <p:spPr>
              <a:xfrm>
                <a:off x="1556700" y="2982025"/>
                <a:ext cx="132150" cy="177875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7115" extrusionOk="0">
                    <a:moveTo>
                      <a:pt x="3181" y="1"/>
                    </a:moveTo>
                    <a:cubicBezTo>
                      <a:pt x="1587" y="1"/>
                      <a:pt x="1" y="3764"/>
                      <a:pt x="260" y="7018"/>
                    </a:cubicBezTo>
                    <a:cubicBezTo>
                      <a:pt x="696" y="7082"/>
                      <a:pt x="1145" y="7115"/>
                      <a:pt x="1595" y="7115"/>
                    </a:cubicBezTo>
                    <a:cubicBezTo>
                      <a:pt x="2904" y="7115"/>
                      <a:pt x="4224" y="6835"/>
                      <a:pt x="5286" y="6212"/>
                    </a:cubicBezTo>
                    <a:cubicBezTo>
                      <a:pt x="5192" y="4009"/>
                      <a:pt x="4820" y="566"/>
                      <a:pt x="3548" y="70"/>
                    </a:cubicBezTo>
                    <a:cubicBezTo>
                      <a:pt x="3426" y="23"/>
                      <a:pt x="3304" y="1"/>
                      <a:pt x="3181" y="1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5" name="Google Shape;4125;p51"/>
              <p:cNvSpPr/>
              <p:nvPr/>
            </p:nvSpPr>
            <p:spPr>
              <a:xfrm>
                <a:off x="1415825" y="2761175"/>
                <a:ext cx="200900" cy="147500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5900" extrusionOk="0">
                    <a:moveTo>
                      <a:pt x="3941" y="0"/>
                    </a:moveTo>
                    <a:cubicBezTo>
                      <a:pt x="3475" y="187"/>
                      <a:pt x="3010" y="373"/>
                      <a:pt x="2514" y="652"/>
                    </a:cubicBezTo>
                    <a:cubicBezTo>
                      <a:pt x="1428" y="1303"/>
                      <a:pt x="590" y="2234"/>
                      <a:pt x="1" y="3320"/>
                    </a:cubicBezTo>
                    <a:cubicBezTo>
                      <a:pt x="1704" y="4901"/>
                      <a:pt x="4228" y="5899"/>
                      <a:pt x="5920" y="5899"/>
                    </a:cubicBezTo>
                    <a:cubicBezTo>
                      <a:pt x="6817" y="5899"/>
                      <a:pt x="7481" y="5618"/>
                      <a:pt x="7663" y="4995"/>
                    </a:cubicBezTo>
                    <a:cubicBezTo>
                      <a:pt x="8036" y="3754"/>
                      <a:pt x="5616" y="1427"/>
                      <a:pt x="3941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6" name="Google Shape;4126;p51"/>
              <p:cNvSpPr/>
              <p:nvPr/>
            </p:nvSpPr>
            <p:spPr>
              <a:xfrm>
                <a:off x="1489525" y="2923100"/>
                <a:ext cx="93125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4345" extrusionOk="0">
                    <a:moveTo>
                      <a:pt x="1254" y="1"/>
                    </a:moveTo>
                    <a:cubicBezTo>
                      <a:pt x="1166" y="1"/>
                      <a:pt x="1079" y="13"/>
                      <a:pt x="993" y="38"/>
                    </a:cubicBezTo>
                    <a:cubicBezTo>
                      <a:pt x="0" y="348"/>
                      <a:pt x="31" y="1899"/>
                      <a:pt x="93" y="2644"/>
                    </a:cubicBezTo>
                    <a:cubicBezTo>
                      <a:pt x="124" y="2892"/>
                      <a:pt x="248" y="3109"/>
                      <a:pt x="434" y="3295"/>
                    </a:cubicBezTo>
                    <a:cubicBezTo>
                      <a:pt x="1248" y="3995"/>
                      <a:pt x="1890" y="4344"/>
                      <a:pt x="2376" y="4344"/>
                    </a:cubicBezTo>
                    <a:cubicBezTo>
                      <a:pt x="2816" y="4344"/>
                      <a:pt x="3128" y="4057"/>
                      <a:pt x="3319" y="3481"/>
                    </a:cubicBezTo>
                    <a:cubicBezTo>
                      <a:pt x="3724" y="2267"/>
                      <a:pt x="2458" y="1"/>
                      <a:pt x="1254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7" name="Google Shape;4127;p51"/>
              <p:cNvSpPr/>
              <p:nvPr/>
            </p:nvSpPr>
            <p:spPr>
              <a:xfrm>
                <a:off x="1593425" y="3026375"/>
                <a:ext cx="88450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478" extrusionOk="0">
                    <a:moveTo>
                      <a:pt x="1792" y="1"/>
                    </a:moveTo>
                    <a:cubicBezTo>
                      <a:pt x="1774" y="1"/>
                      <a:pt x="1756" y="1"/>
                      <a:pt x="1738" y="2"/>
                    </a:cubicBezTo>
                    <a:cubicBezTo>
                      <a:pt x="776" y="33"/>
                      <a:pt x="1" y="839"/>
                      <a:pt x="32" y="1801"/>
                    </a:cubicBezTo>
                    <a:cubicBezTo>
                      <a:pt x="62" y="2714"/>
                      <a:pt x="839" y="3477"/>
                      <a:pt x="1775" y="3477"/>
                    </a:cubicBezTo>
                    <a:cubicBezTo>
                      <a:pt x="1794" y="3477"/>
                      <a:pt x="1813" y="3477"/>
                      <a:pt x="1831" y="3476"/>
                    </a:cubicBezTo>
                    <a:cubicBezTo>
                      <a:pt x="2793" y="3445"/>
                      <a:pt x="3537" y="2639"/>
                      <a:pt x="3506" y="1677"/>
                    </a:cubicBezTo>
                    <a:cubicBezTo>
                      <a:pt x="3476" y="764"/>
                      <a:pt x="2700" y="1"/>
                      <a:pt x="1792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8" name="Google Shape;4128;p51"/>
              <p:cNvSpPr/>
              <p:nvPr/>
            </p:nvSpPr>
            <p:spPr>
              <a:xfrm>
                <a:off x="1643075" y="3069050"/>
                <a:ext cx="30275" cy="3027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211" extrusionOk="0">
                    <a:moveTo>
                      <a:pt x="590" y="1"/>
                    </a:moveTo>
                    <a:cubicBezTo>
                      <a:pt x="248" y="32"/>
                      <a:pt x="0" y="311"/>
                      <a:pt x="0" y="621"/>
                    </a:cubicBezTo>
                    <a:cubicBezTo>
                      <a:pt x="0" y="963"/>
                      <a:pt x="279" y="1211"/>
                      <a:pt x="621" y="1211"/>
                    </a:cubicBezTo>
                    <a:cubicBezTo>
                      <a:pt x="962" y="1211"/>
                      <a:pt x="1210" y="932"/>
                      <a:pt x="1210" y="590"/>
                    </a:cubicBezTo>
                    <a:cubicBezTo>
                      <a:pt x="1179" y="249"/>
                      <a:pt x="931" y="1"/>
                      <a:pt x="5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9" name="Google Shape;4129;p51"/>
              <p:cNvSpPr/>
              <p:nvPr/>
            </p:nvSpPr>
            <p:spPr>
              <a:xfrm>
                <a:off x="1478650" y="2798400"/>
                <a:ext cx="88450" cy="8690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476" extrusionOk="0">
                    <a:moveTo>
                      <a:pt x="1738" y="1"/>
                    </a:moveTo>
                    <a:cubicBezTo>
                      <a:pt x="776" y="32"/>
                      <a:pt x="1" y="838"/>
                      <a:pt x="32" y="1800"/>
                    </a:cubicBezTo>
                    <a:cubicBezTo>
                      <a:pt x="62" y="2742"/>
                      <a:pt x="837" y="3476"/>
                      <a:pt x="1773" y="3476"/>
                    </a:cubicBezTo>
                    <a:cubicBezTo>
                      <a:pt x="1792" y="3476"/>
                      <a:pt x="1812" y="3476"/>
                      <a:pt x="1831" y="3475"/>
                    </a:cubicBezTo>
                    <a:cubicBezTo>
                      <a:pt x="2793" y="3444"/>
                      <a:pt x="3537" y="2668"/>
                      <a:pt x="3506" y="1707"/>
                    </a:cubicBezTo>
                    <a:cubicBezTo>
                      <a:pt x="3475" y="745"/>
                      <a:pt x="2700" y="1"/>
                      <a:pt x="1738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0" name="Google Shape;4130;p51"/>
              <p:cNvSpPr/>
              <p:nvPr/>
            </p:nvSpPr>
            <p:spPr>
              <a:xfrm>
                <a:off x="1528300" y="2841775"/>
                <a:ext cx="30250" cy="2960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1184" extrusionOk="0">
                    <a:moveTo>
                      <a:pt x="641" y="0"/>
                    </a:moveTo>
                    <a:cubicBezTo>
                      <a:pt x="624" y="0"/>
                      <a:pt x="607" y="1"/>
                      <a:pt x="589" y="3"/>
                    </a:cubicBezTo>
                    <a:cubicBezTo>
                      <a:pt x="248" y="3"/>
                      <a:pt x="0" y="282"/>
                      <a:pt x="0" y="623"/>
                    </a:cubicBezTo>
                    <a:cubicBezTo>
                      <a:pt x="0" y="917"/>
                      <a:pt x="251" y="1184"/>
                      <a:pt x="569" y="1184"/>
                    </a:cubicBezTo>
                    <a:cubicBezTo>
                      <a:pt x="586" y="1184"/>
                      <a:pt x="603" y="1183"/>
                      <a:pt x="621" y="1182"/>
                    </a:cubicBezTo>
                    <a:cubicBezTo>
                      <a:pt x="962" y="1182"/>
                      <a:pt x="1210" y="902"/>
                      <a:pt x="1210" y="561"/>
                    </a:cubicBezTo>
                    <a:cubicBezTo>
                      <a:pt x="1210" y="267"/>
                      <a:pt x="959" y="0"/>
                      <a:pt x="6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1" name="Google Shape;4131;p51"/>
              <p:cNvSpPr/>
              <p:nvPr/>
            </p:nvSpPr>
            <p:spPr>
              <a:xfrm>
                <a:off x="1392575" y="2941475"/>
                <a:ext cx="131075" cy="157550"/>
              </a:xfrm>
              <a:custGeom>
                <a:avLst/>
                <a:gdLst/>
                <a:ahLst/>
                <a:cxnLst/>
                <a:rect l="l" t="t" r="r" b="b"/>
                <a:pathLst>
                  <a:path w="5243" h="6302" extrusionOk="0">
                    <a:moveTo>
                      <a:pt x="1745" y="1"/>
                    </a:moveTo>
                    <a:cubicBezTo>
                      <a:pt x="1470" y="1"/>
                      <a:pt x="1185" y="101"/>
                      <a:pt x="931" y="327"/>
                    </a:cubicBezTo>
                    <a:cubicBezTo>
                      <a:pt x="0" y="1102"/>
                      <a:pt x="280" y="2560"/>
                      <a:pt x="714" y="3522"/>
                    </a:cubicBezTo>
                    <a:cubicBezTo>
                      <a:pt x="1179" y="4453"/>
                      <a:pt x="1769" y="5476"/>
                      <a:pt x="2668" y="6035"/>
                    </a:cubicBezTo>
                    <a:cubicBezTo>
                      <a:pt x="2954" y="6208"/>
                      <a:pt x="3324" y="6301"/>
                      <a:pt x="3693" y="6301"/>
                    </a:cubicBezTo>
                    <a:cubicBezTo>
                      <a:pt x="4445" y="6301"/>
                      <a:pt x="5191" y="5916"/>
                      <a:pt x="5212" y="5042"/>
                    </a:cubicBezTo>
                    <a:cubicBezTo>
                      <a:pt x="5243" y="4515"/>
                      <a:pt x="4716" y="4173"/>
                      <a:pt x="4374" y="3863"/>
                    </a:cubicBezTo>
                    <a:cubicBezTo>
                      <a:pt x="3971" y="3522"/>
                      <a:pt x="3630" y="3119"/>
                      <a:pt x="3382" y="2653"/>
                    </a:cubicBezTo>
                    <a:cubicBezTo>
                      <a:pt x="3133" y="2219"/>
                      <a:pt x="3009" y="1754"/>
                      <a:pt x="2978" y="1288"/>
                    </a:cubicBezTo>
                    <a:cubicBezTo>
                      <a:pt x="2957" y="532"/>
                      <a:pt x="2378" y="1"/>
                      <a:pt x="1745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2" name="Google Shape;4132;p51"/>
              <p:cNvSpPr/>
              <p:nvPr/>
            </p:nvSpPr>
            <p:spPr>
              <a:xfrm>
                <a:off x="1405750" y="3017600"/>
                <a:ext cx="103175" cy="81450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3258" extrusionOk="0">
                    <a:moveTo>
                      <a:pt x="276" y="1"/>
                    </a:moveTo>
                    <a:cubicBezTo>
                      <a:pt x="186" y="1"/>
                      <a:pt x="94" y="4"/>
                      <a:pt x="1" y="12"/>
                    </a:cubicBezTo>
                    <a:cubicBezTo>
                      <a:pt x="63" y="167"/>
                      <a:pt x="125" y="322"/>
                      <a:pt x="187" y="477"/>
                    </a:cubicBezTo>
                    <a:cubicBezTo>
                      <a:pt x="652" y="1408"/>
                      <a:pt x="1242" y="2431"/>
                      <a:pt x="2141" y="2990"/>
                    </a:cubicBezTo>
                    <a:cubicBezTo>
                      <a:pt x="2411" y="3164"/>
                      <a:pt x="2769" y="3257"/>
                      <a:pt x="3134" y="3257"/>
                    </a:cubicBezTo>
                    <a:cubicBezTo>
                      <a:pt x="3483" y="3257"/>
                      <a:pt x="3838" y="3172"/>
                      <a:pt x="4127" y="2990"/>
                    </a:cubicBezTo>
                    <a:cubicBezTo>
                      <a:pt x="3709" y="2125"/>
                      <a:pt x="2490" y="1"/>
                      <a:pt x="276" y="1"/>
                    </a:cubicBez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3" name="Google Shape;4133;p51"/>
              <p:cNvSpPr/>
              <p:nvPr/>
            </p:nvSpPr>
            <p:spPr>
              <a:xfrm>
                <a:off x="1225825" y="3178425"/>
                <a:ext cx="6225" cy="2350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4" extrusionOk="0">
                    <a:moveTo>
                      <a:pt x="1" y="93"/>
                    </a:moveTo>
                    <a:cubicBezTo>
                      <a:pt x="63" y="62"/>
                      <a:pt x="156" y="31"/>
                      <a:pt x="249" y="0"/>
                    </a:cubicBezTo>
                    <a:lnTo>
                      <a:pt x="249" y="0"/>
                    </a:lnTo>
                    <a:cubicBezTo>
                      <a:pt x="156" y="31"/>
                      <a:pt x="63" y="62"/>
                      <a:pt x="1" y="93"/>
                    </a:cubicBezTo>
                    <a:close/>
                  </a:path>
                </a:pathLst>
              </a:custGeom>
              <a:solidFill>
                <a:srgbClr val="DEB7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4" name="Google Shape;4134;p51"/>
              <p:cNvSpPr/>
              <p:nvPr/>
            </p:nvSpPr>
            <p:spPr>
              <a:xfrm>
                <a:off x="950525" y="3138075"/>
                <a:ext cx="582450" cy="221850"/>
              </a:xfrm>
              <a:custGeom>
                <a:avLst/>
                <a:gdLst/>
                <a:ahLst/>
                <a:cxnLst/>
                <a:rect l="l" t="t" r="r" b="b"/>
                <a:pathLst>
                  <a:path w="23298" h="8874" extrusionOk="0">
                    <a:moveTo>
                      <a:pt x="10917" y="1734"/>
                    </a:moveTo>
                    <a:cubicBezTo>
                      <a:pt x="10752" y="1782"/>
                      <a:pt x="10590" y="1829"/>
                      <a:pt x="10444" y="1876"/>
                    </a:cubicBezTo>
                    <a:lnTo>
                      <a:pt x="10444" y="1876"/>
                    </a:lnTo>
                    <a:cubicBezTo>
                      <a:pt x="10605" y="1830"/>
                      <a:pt x="10766" y="1784"/>
                      <a:pt x="10920" y="1738"/>
                    </a:cubicBezTo>
                    <a:cubicBezTo>
                      <a:pt x="10919" y="1737"/>
                      <a:pt x="10918" y="1736"/>
                      <a:pt x="10917" y="1734"/>
                    </a:cubicBezTo>
                    <a:close/>
                    <a:moveTo>
                      <a:pt x="10444" y="1876"/>
                    </a:moveTo>
                    <a:lnTo>
                      <a:pt x="10444" y="1876"/>
                    </a:lnTo>
                    <a:cubicBezTo>
                      <a:pt x="10328" y="1909"/>
                      <a:pt x="10211" y="1943"/>
                      <a:pt x="10097" y="1976"/>
                    </a:cubicBezTo>
                    <a:lnTo>
                      <a:pt x="10097" y="1976"/>
                    </a:lnTo>
                    <a:cubicBezTo>
                      <a:pt x="10161" y="1959"/>
                      <a:pt x="10230" y="1942"/>
                      <a:pt x="10299" y="1924"/>
                    </a:cubicBezTo>
                    <a:lnTo>
                      <a:pt x="10392" y="1893"/>
                    </a:lnTo>
                    <a:cubicBezTo>
                      <a:pt x="10409" y="1888"/>
                      <a:pt x="10427" y="1882"/>
                      <a:pt x="10444" y="1876"/>
                    </a:cubicBezTo>
                    <a:close/>
                    <a:moveTo>
                      <a:pt x="10097" y="1976"/>
                    </a:moveTo>
                    <a:cubicBezTo>
                      <a:pt x="10047" y="1990"/>
                      <a:pt x="9999" y="2004"/>
                      <a:pt x="9958" y="2017"/>
                    </a:cubicBezTo>
                    <a:cubicBezTo>
                      <a:pt x="10004" y="2004"/>
                      <a:pt x="10050" y="1990"/>
                      <a:pt x="10097" y="1976"/>
                    </a:cubicBezTo>
                    <a:close/>
                    <a:moveTo>
                      <a:pt x="0" y="2669"/>
                    </a:moveTo>
                    <a:lnTo>
                      <a:pt x="0" y="2669"/>
                    </a:lnTo>
                    <a:cubicBezTo>
                      <a:pt x="647" y="2777"/>
                      <a:pt x="1305" y="2853"/>
                      <a:pt x="1955" y="2899"/>
                    </a:cubicBezTo>
                    <a:lnTo>
                      <a:pt x="1955" y="2899"/>
                    </a:lnTo>
                    <a:cubicBezTo>
                      <a:pt x="1303" y="2850"/>
                      <a:pt x="652" y="2774"/>
                      <a:pt x="0" y="2669"/>
                    </a:cubicBezTo>
                    <a:close/>
                    <a:moveTo>
                      <a:pt x="1955" y="2899"/>
                    </a:moveTo>
                    <a:lnTo>
                      <a:pt x="1955" y="2899"/>
                    </a:lnTo>
                    <a:cubicBezTo>
                      <a:pt x="2265" y="2921"/>
                      <a:pt x="2575" y="2938"/>
                      <a:pt x="2885" y="2948"/>
                    </a:cubicBezTo>
                    <a:cubicBezTo>
                      <a:pt x="2884" y="2946"/>
                      <a:pt x="2883" y="2944"/>
                      <a:pt x="2883" y="2942"/>
                    </a:cubicBezTo>
                    <a:lnTo>
                      <a:pt x="2883" y="2942"/>
                    </a:lnTo>
                    <a:cubicBezTo>
                      <a:pt x="2576" y="2935"/>
                      <a:pt x="2266" y="2920"/>
                      <a:pt x="1955" y="2899"/>
                    </a:cubicBezTo>
                    <a:close/>
                    <a:moveTo>
                      <a:pt x="7724" y="652"/>
                    </a:moveTo>
                    <a:cubicBezTo>
                      <a:pt x="6546" y="807"/>
                      <a:pt x="5460" y="901"/>
                      <a:pt x="4436" y="901"/>
                    </a:cubicBezTo>
                    <a:cubicBezTo>
                      <a:pt x="3599" y="901"/>
                      <a:pt x="2823" y="838"/>
                      <a:pt x="2048" y="745"/>
                    </a:cubicBezTo>
                    <a:lnTo>
                      <a:pt x="2048" y="745"/>
                    </a:lnTo>
                    <a:cubicBezTo>
                      <a:pt x="2326" y="1550"/>
                      <a:pt x="2604" y="2292"/>
                      <a:pt x="2883" y="2942"/>
                    </a:cubicBezTo>
                    <a:lnTo>
                      <a:pt x="2883" y="2942"/>
                    </a:lnTo>
                    <a:cubicBezTo>
                      <a:pt x="3040" y="2946"/>
                      <a:pt x="3196" y="2948"/>
                      <a:pt x="3350" y="2948"/>
                    </a:cubicBezTo>
                    <a:cubicBezTo>
                      <a:pt x="5026" y="2948"/>
                      <a:pt x="6639" y="2762"/>
                      <a:pt x="8159" y="2452"/>
                    </a:cubicBezTo>
                    <a:cubicBezTo>
                      <a:pt x="7973" y="1924"/>
                      <a:pt x="7818" y="1335"/>
                      <a:pt x="7724" y="652"/>
                    </a:cubicBezTo>
                    <a:close/>
                    <a:moveTo>
                      <a:pt x="11478" y="1"/>
                    </a:moveTo>
                    <a:cubicBezTo>
                      <a:pt x="11292" y="1"/>
                      <a:pt x="11106" y="32"/>
                      <a:pt x="10920" y="94"/>
                    </a:cubicBezTo>
                    <a:cubicBezTo>
                      <a:pt x="10609" y="156"/>
                      <a:pt x="10330" y="218"/>
                      <a:pt x="10051" y="280"/>
                    </a:cubicBezTo>
                    <a:cubicBezTo>
                      <a:pt x="10330" y="775"/>
                      <a:pt x="10608" y="1270"/>
                      <a:pt x="10917" y="1734"/>
                    </a:cubicBezTo>
                    <a:lnTo>
                      <a:pt x="10917" y="1734"/>
                    </a:lnTo>
                    <a:cubicBezTo>
                      <a:pt x="10949" y="1725"/>
                      <a:pt x="10981" y="1716"/>
                      <a:pt x="11013" y="1707"/>
                    </a:cubicBezTo>
                    <a:cubicBezTo>
                      <a:pt x="11075" y="1676"/>
                      <a:pt x="11168" y="1645"/>
                      <a:pt x="11261" y="1614"/>
                    </a:cubicBezTo>
                    <a:cubicBezTo>
                      <a:pt x="13681" y="5926"/>
                      <a:pt x="19140" y="8004"/>
                      <a:pt x="23297" y="8873"/>
                    </a:cubicBezTo>
                    <a:cubicBezTo>
                      <a:pt x="17775" y="7136"/>
                      <a:pt x="13370" y="870"/>
                      <a:pt x="13370" y="870"/>
                    </a:cubicBezTo>
                    <a:lnTo>
                      <a:pt x="13339" y="870"/>
                    </a:lnTo>
                    <a:cubicBezTo>
                      <a:pt x="12874" y="311"/>
                      <a:pt x="12161" y="1"/>
                      <a:pt x="11478" y="1"/>
                    </a:cubicBezTo>
                    <a:close/>
                  </a:path>
                </a:pathLst>
              </a:custGeom>
              <a:solidFill>
                <a:srgbClr val="A64F1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5" name="Google Shape;4135;p51"/>
              <p:cNvSpPr/>
              <p:nvPr/>
            </p:nvSpPr>
            <p:spPr>
              <a:xfrm>
                <a:off x="641075" y="2927150"/>
                <a:ext cx="304800" cy="276875"/>
              </a:xfrm>
              <a:custGeom>
                <a:avLst/>
                <a:gdLst/>
                <a:ahLst/>
                <a:cxnLst/>
                <a:rect l="l" t="t" r="r" b="b"/>
                <a:pathLst>
                  <a:path w="12192" h="11075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31"/>
                    </a:cubicBezTo>
                    <a:cubicBezTo>
                      <a:pt x="33" y="278"/>
                      <a:pt x="76" y="536"/>
                      <a:pt x="130" y="803"/>
                    </a:cubicBezTo>
                    <a:lnTo>
                      <a:pt x="130" y="803"/>
                    </a:lnTo>
                    <a:cubicBezTo>
                      <a:pt x="75" y="525"/>
                      <a:pt x="32" y="256"/>
                      <a:pt x="1" y="0"/>
                    </a:cubicBezTo>
                    <a:close/>
                    <a:moveTo>
                      <a:pt x="130" y="803"/>
                    </a:moveTo>
                    <a:cubicBezTo>
                      <a:pt x="839" y="4364"/>
                      <a:pt x="3646" y="9521"/>
                      <a:pt x="12192" y="11075"/>
                    </a:cubicBezTo>
                    <a:cubicBezTo>
                      <a:pt x="3651" y="9516"/>
                      <a:pt x="853" y="4361"/>
                      <a:pt x="130" y="803"/>
                    </a:cubicBezTo>
                    <a:close/>
                  </a:path>
                </a:pathLst>
              </a:custGeom>
              <a:solidFill>
                <a:srgbClr val="DEB7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6" name="Google Shape;4136;p51"/>
              <p:cNvSpPr/>
              <p:nvPr/>
            </p:nvSpPr>
            <p:spPr>
              <a:xfrm>
                <a:off x="618575" y="2660350"/>
                <a:ext cx="327300" cy="543675"/>
              </a:xfrm>
              <a:custGeom>
                <a:avLst/>
                <a:gdLst/>
                <a:ahLst/>
                <a:cxnLst/>
                <a:rect l="l" t="t" r="r" b="b"/>
                <a:pathLst>
                  <a:path w="13092" h="21747" extrusionOk="0">
                    <a:moveTo>
                      <a:pt x="994" y="1"/>
                    </a:moveTo>
                    <a:cubicBezTo>
                      <a:pt x="1" y="5057"/>
                      <a:pt x="870" y="9059"/>
                      <a:pt x="901" y="9090"/>
                    </a:cubicBezTo>
                    <a:lnTo>
                      <a:pt x="901" y="9121"/>
                    </a:lnTo>
                    <a:lnTo>
                      <a:pt x="932" y="9121"/>
                    </a:lnTo>
                    <a:cubicBezTo>
                      <a:pt x="870" y="9369"/>
                      <a:pt x="870" y="9648"/>
                      <a:pt x="870" y="9897"/>
                    </a:cubicBezTo>
                    <a:cubicBezTo>
                      <a:pt x="870" y="10145"/>
                      <a:pt x="870" y="10424"/>
                      <a:pt x="901" y="10672"/>
                    </a:cubicBezTo>
                    <a:cubicBezTo>
                      <a:pt x="1331" y="14173"/>
                      <a:pt x="3828" y="19954"/>
                      <a:pt x="12816" y="21695"/>
                    </a:cubicBezTo>
                    <a:lnTo>
                      <a:pt x="12816" y="21695"/>
                    </a:lnTo>
                    <a:cubicBezTo>
                      <a:pt x="12548" y="21640"/>
                      <a:pt x="12293" y="21576"/>
                      <a:pt x="12037" y="21530"/>
                    </a:cubicBezTo>
                    <a:cubicBezTo>
                      <a:pt x="11944" y="20909"/>
                      <a:pt x="11820" y="20041"/>
                      <a:pt x="11851" y="19048"/>
                    </a:cubicBezTo>
                    <a:cubicBezTo>
                      <a:pt x="10889" y="18707"/>
                      <a:pt x="9959" y="18303"/>
                      <a:pt x="9028" y="17869"/>
                    </a:cubicBezTo>
                    <a:cubicBezTo>
                      <a:pt x="7849" y="17311"/>
                      <a:pt x="6888" y="16535"/>
                      <a:pt x="6112" y="15635"/>
                    </a:cubicBezTo>
                    <a:lnTo>
                      <a:pt x="6112" y="15635"/>
                    </a:lnTo>
                    <a:cubicBezTo>
                      <a:pt x="6112" y="16938"/>
                      <a:pt x="6236" y="18241"/>
                      <a:pt x="6453" y="19265"/>
                    </a:cubicBezTo>
                    <a:cubicBezTo>
                      <a:pt x="5244" y="18489"/>
                      <a:pt x="4251" y="17559"/>
                      <a:pt x="3475" y="16628"/>
                    </a:cubicBezTo>
                    <a:cubicBezTo>
                      <a:pt x="3661" y="15698"/>
                      <a:pt x="3972" y="14581"/>
                      <a:pt x="4592" y="13526"/>
                    </a:cubicBezTo>
                    <a:cubicBezTo>
                      <a:pt x="3568" y="11634"/>
                      <a:pt x="3010" y="9648"/>
                      <a:pt x="2731" y="8190"/>
                    </a:cubicBezTo>
                    <a:cubicBezTo>
                      <a:pt x="2514" y="7043"/>
                      <a:pt x="2917" y="5833"/>
                      <a:pt x="3848" y="5088"/>
                    </a:cubicBezTo>
                    <a:lnTo>
                      <a:pt x="3879" y="5088"/>
                    </a:lnTo>
                    <a:cubicBezTo>
                      <a:pt x="2669" y="4158"/>
                      <a:pt x="1490" y="2669"/>
                      <a:pt x="994" y="1"/>
                    </a:cubicBezTo>
                    <a:close/>
                    <a:moveTo>
                      <a:pt x="12816" y="21695"/>
                    </a:moveTo>
                    <a:cubicBezTo>
                      <a:pt x="12907" y="21714"/>
                      <a:pt x="12998" y="21731"/>
                      <a:pt x="13092" y="21747"/>
                    </a:cubicBezTo>
                    <a:cubicBezTo>
                      <a:pt x="12999" y="21730"/>
                      <a:pt x="12908" y="21713"/>
                      <a:pt x="12816" y="21695"/>
                    </a:cubicBezTo>
                    <a:close/>
                  </a:path>
                </a:pathLst>
              </a:custGeom>
              <a:solidFill>
                <a:srgbClr val="A64F1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7" name="Google Shape;4137;p51"/>
              <p:cNvSpPr/>
              <p:nvPr/>
            </p:nvSpPr>
            <p:spPr>
              <a:xfrm>
                <a:off x="705450" y="2998500"/>
                <a:ext cx="74475" cy="143475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5739" extrusionOk="0">
                    <a:moveTo>
                      <a:pt x="1117" y="0"/>
                    </a:moveTo>
                    <a:cubicBezTo>
                      <a:pt x="497" y="1055"/>
                      <a:pt x="186" y="2172"/>
                      <a:pt x="0" y="3102"/>
                    </a:cubicBezTo>
                    <a:cubicBezTo>
                      <a:pt x="776" y="4033"/>
                      <a:pt x="1769" y="4963"/>
                      <a:pt x="2978" y="5739"/>
                    </a:cubicBezTo>
                    <a:cubicBezTo>
                      <a:pt x="2761" y="4715"/>
                      <a:pt x="2637" y="3412"/>
                      <a:pt x="2637" y="2109"/>
                    </a:cubicBezTo>
                    <a:cubicBezTo>
                      <a:pt x="2048" y="1458"/>
                      <a:pt x="1551" y="745"/>
                      <a:pt x="1117" y="0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8" name="Google Shape;4138;p51"/>
              <p:cNvSpPr/>
              <p:nvPr/>
            </p:nvSpPr>
            <p:spPr>
              <a:xfrm>
                <a:off x="1143625" y="3145075"/>
                <a:ext cx="799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2172" extrusionOk="0">
                    <a:moveTo>
                      <a:pt x="2327" y="0"/>
                    </a:moveTo>
                    <a:cubicBezTo>
                      <a:pt x="1489" y="155"/>
                      <a:pt x="714" y="279"/>
                      <a:pt x="0" y="372"/>
                    </a:cubicBezTo>
                    <a:cubicBezTo>
                      <a:pt x="94" y="1055"/>
                      <a:pt x="249" y="1644"/>
                      <a:pt x="435" y="2172"/>
                    </a:cubicBezTo>
                    <a:cubicBezTo>
                      <a:pt x="528" y="2141"/>
                      <a:pt x="621" y="2141"/>
                      <a:pt x="714" y="2110"/>
                    </a:cubicBezTo>
                    <a:lnTo>
                      <a:pt x="745" y="2110"/>
                    </a:lnTo>
                    <a:cubicBezTo>
                      <a:pt x="1055" y="2048"/>
                      <a:pt x="1334" y="1954"/>
                      <a:pt x="1645" y="1892"/>
                    </a:cubicBezTo>
                    <a:lnTo>
                      <a:pt x="1738" y="1861"/>
                    </a:lnTo>
                    <a:cubicBezTo>
                      <a:pt x="1893" y="1830"/>
                      <a:pt x="2048" y="1768"/>
                      <a:pt x="2234" y="1737"/>
                    </a:cubicBezTo>
                    <a:cubicBezTo>
                      <a:pt x="2544" y="1644"/>
                      <a:pt x="2885" y="1551"/>
                      <a:pt x="3196" y="1458"/>
                    </a:cubicBezTo>
                    <a:cubicBezTo>
                      <a:pt x="2885" y="993"/>
                      <a:pt x="2606" y="496"/>
                      <a:pt x="2327" y="0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9" name="Google Shape;4139;p51"/>
              <p:cNvSpPr/>
              <p:nvPr/>
            </p:nvSpPr>
            <p:spPr>
              <a:xfrm>
                <a:off x="914075" y="3136525"/>
                <a:ext cx="10860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4344" h="3010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994"/>
                      <a:pt x="124" y="1862"/>
                      <a:pt x="217" y="2483"/>
                    </a:cubicBezTo>
                    <a:cubicBezTo>
                      <a:pt x="558" y="2545"/>
                      <a:pt x="900" y="2638"/>
                      <a:pt x="1272" y="2700"/>
                    </a:cubicBezTo>
                    <a:cubicBezTo>
                      <a:pt x="1303" y="2700"/>
                      <a:pt x="1334" y="2700"/>
                      <a:pt x="1365" y="2731"/>
                    </a:cubicBezTo>
                    <a:lnTo>
                      <a:pt x="1458" y="2731"/>
                    </a:lnTo>
                    <a:cubicBezTo>
                      <a:pt x="2420" y="2886"/>
                      <a:pt x="3381" y="2979"/>
                      <a:pt x="4343" y="3010"/>
                    </a:cubicBezTo>
                    <a:cubicBezTo>
                      <a:pt x="4064" y="2358"/>
                      <a:pt x="3785" y="1614"/>
                      <a:pt x="3506" y="807"/>
                    </a:cubicBezTo>
                    <a:cubicBezTo>
                      <a:pt x="2296" y="652"/>
                      <a:pt x="1148" y="373"/>
                      <a:pt x="31" y="1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140" name="Google Shape;4140;p51"/>
            <p:cNvGrpSpPr/>
            <p:nvPr/>
          </p:nvGrpSpPr>
          <p:grpSpPr>
            <a:xfrm rot="1982718" flipH="1">
              <a:off x="5692120" y="3650613"/>
              <a:ext cx="1270913" cy="972383"/>
              <a:chOff x="5913226" y="4077344"/>
              <a:chExt cx="914289" cy="694967"/>
            </a:xfrm>
          </p:grpSpPr>
          <p:sp>
            <p:nvSpPr>
              <p:cNvPr id="4141" name="Google Shape;4141;p51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2" name="Google Shape;4142;p51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3" name="Google Shape;4143;p51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4" name="Google Shape;4144;p51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5" name="Google Shape;4145;p51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6" name="Google Shape;4146;p51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7" name="Google Shape;4147;p51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4006" y="719336"/>
            <a:ext cx="529664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1 WARM UP</a:t>
            </a:r>
          </a:p>
        </p:txBody>
      </p:sp>
      <p:sp>
        <p:nvSpPr>
          <p:cNvPr id="101" name="Google Shape;609;p26"/>
          <p:cNvSpPr txBox="1">
            <a:spLocks noGrp="1"/>
          </p:cNvSpPr>
          <p:nvPr>
            <p:ph type="title" idx="4294967295"/>
          </p:nvPr>
        </p:nvSpPr>
        <p:spPr>
          <a:xfrm>
            <a:off x="2401525" y="3269828"/>
            <a:ext cx="5605015" cy="2779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chemeClr val="accent1">
                      <a:lumMod val="60000"/>
                      <a:lumOff val="40000"/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Racing game.</a:t>
            </a:r>
            <a:endParaRPr sz="540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101600">
                  <a:schemeClr val="accent1">
                    <a:lumMod val="60000"/>
                    <a:lumOff val="40000"/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75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rimea, Biển, Những Chuyến Du Lị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425" y="2650789"/>
            <a:ext cx="12544022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-426011" y="120938"/>
            <a:ext cx="854642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Click to the picture to get the dialogue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026" name="Picture 2" descr="Ảnh miễn phí của Đàn bà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1"/>
          <a:stretch/>
        </p:blipFill>
        <p:spPr bwMode="auto">
          <a:xfrm>
            <a:off x="7153835" y="1155011"/>
            <a:ext cx="4354993" cy="383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Ảnh miễn phí của Đứa bé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063" y="1155011"/>
            <a:ext cx="4279149" cy="382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153835" y="4217895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2</a:t>
            </a:r>
          </a:p>
        </p:txBody>
      </p:sp>
      <p:sp>
        <p:nvSpPr>
          <p:cNvPr id="10" name="Rectangle 9">
            <a:hlinkClick r:id="rId7" action="ppaction://hlinksldjump"/>
          </p:cNvPr>
          <p:cNvSpPr/>
          <p:nvPr/>
        </p:nvSpPr>
        <p:spPr>
          <a:xfrm>
            <a:off x="1111624" y="4169727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1</a:t>
            </a:r>
          </a:p>
        </p:txBody>
      </p:sp>
      <p:pic>
        <p:nvPicPr>
          <p:cNvPr id="11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934" y="5320668"/>
            <a:ext cx="1573894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6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wind.wav"/>
          </p:stSnd>
        </p:sndAc>
      </p:transition>
    </mc:Choice>
    <mc:Fallback xmlns="">
      <p:transition spd="slow">
        <p:split orient="vert"/>
        <p:sndAc>
          <p:stSnd>
            <p:snd r:embed="rId11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rimea, Biển, Những Chuyến Du Lịch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425" y="2650789"/>
            <a:ext cx="12544022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Ảnh miễn phí của Đàn bà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1"/>
          <a:stretch/>
        </p:blipFill>
        <p:spPr bwMode="auto">
          <a:xfrm>
            <a:off x="2239252" y="1282566"/>
            <a:ext cx="7540621" cy="496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6" name="Right Arrow 5">
            <a:hlinkClick r:id="rId9" action="ppaction://hlinksldjump"/>
          </p:cNvPr>
          <p:cNvSpPr/>
          <p:nvPr/>
        </p:nvSpPr>
        <p:spPr>
          <a:xfrm>
            <a:off x="10675257" y="1027550"/>
            <a:ext cx="1210906" cy="60960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HOME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140224" y="3798751"/>
            <a:ext cx="2068408" cy="26122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55012" y="3725688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605119" y="1294448"/>
            <a:ext cx="3268266" cy="1863751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1037352" y="1632122"/>
            <a:ext cx="28360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Where is the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bookshelf?</a:t>
            </a:r>
          </a:p>
        </p:txBody>
      </p:sp>
      <p:sp>
        <p:nvSpPr>
          <p:cNvPr id="27" name="Oval Callout 26"/>
          <p:cNvSpPr/>
          <p:nvPr/>
        </p:nvSpPr>
        <p:spPr>
          <a:xfrm>
            <a:off x="7972436" y="1632122"/>
            <a:ext cx="2998151" cy="2093566"/>
          </a:xfrm>
          <a:prstGeom prst="wedgeEllipseCallout">
            <a:avLst>
              <a:gd name="adj1" fmla="val 28062"/>
              <a:gd name="adj2" fmla="val 63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8144626" y="2045518"/>
            <a:ext cx="25843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bookshelf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is behind the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table.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3723015" y="304766"/>
            <a:ext cx="4421611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Bookshelf/ behind/ table</a:t>
            </a:r>
          </a:p>
        </p:txBody>
      </p:sp>
    </p:spTree>
    <p:extLst>
      <p:ext uri="{BB962C8B-B14F-4D97-AF65-F5344CB8AC3E}">
        <p14:creationId xmlns:p14="http://schemas.microsoft.com/office/powerpoint/2010/main" val="2614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oin.wav"/>
          </p:stSnd>
        </p:sndAc>
      </p:transition>
    </mc:Choice>
    <mc:Fallback xmlns="">
      <p:transition spd="slow">
        <p:sndAc>
          <p:stSnd>
            <p:snd r:embed="rId16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7" grpId="0" animBg="1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rimea, Biển, Những Chuyến Du Lịch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425" y="2650789"/>
            <a:ext cx="12544022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Ảnh miễn phí của Đứa bé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993" y="825295"/>
            <a:ext cx="7522766" cy="554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6" name="Right Arrow 5">
            <a:hlinkClick r:id="rId9" action="ppaction://hlinksldjump"/>
          </p:cNvPr>
          <p:cNvSpPr/>
          <p:nvPr/>
        </p:nvSpPr>
        <p:spPr>
          <a:xfrm>
            <a:off x="10675258" y="1471926"/>
            <a:ext cx="1210906" cy="60960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HOME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140224" y="3798751"/>
            <a:ext cx="2068408" cy="26122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55012" y="3725688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675918" y="1901135"/>
            <a:ext cx="2998151" cy="1695861"/>
          </a:xfrm>
          <a:prstGeom prst="wedgeEllipseCallout">
            <a:avLst>
              <a:gd name="adj1" fmla="val -25318"/>
              <a:gd name="adj2" fmla="val 7756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1063150" y="2156028"/>
            <a:ext cx="22493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Where are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your toys?</a:t>
            </a:r>
          </a:p>
        </p:txBody>
      </p:sp>
      <p:sp>
        <p:nvSpPr>
          <p:cNvPr id="27" name="Oval Callout 26"/>
          <p:cNvSpPr/>
          <p:nvPr/>
        </p:nvSpPr>
        <p:spPr>
          <a:xfrm>
            <a:off x="7972436" y="2081526"/>
            <a:ext cx="2998151" cy="2119558"/>
          </a:xfrm>
          <a:prstGeom prst="wedgeEllipseCallout">
            <a:avLst>
              <a:gd name="adj1" fmla="val 28062"/>
              <a:gd name="adj2" fmla="val 63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8245053" y="2356475"/>
            <a:ext cx="24529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in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front of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my brother.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3674069" y="234673"/>
            <a:ext cx="5394091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toy/ in front of/ my  brother</a:t>
            </a:r>
          </a:p>
        </p:txBody>
      </p:sp>
    </p:spTree>
    <p:extLst>
      <p:ext uri="{BB962C8B-B14F-4D97-AF65-F5344CB8AC3E}">
        <p14:creationId xmlns:p14="http://schemas.microsoft.com/office/powerpoint/2010/main" val="1867752824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7" grpId="0" animBg="1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4169339" y="2444881"/>
            <a:ext cx="47660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Production</a:t>
            </a:r>
          </a:p>
          <a:p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600638"/>
      </p:ext>
    </p:extLst>
  </p:cSld>
  <p:clrMapOvr>
    <a:masterClrMapping/>
  </p:clrMapOvr>
  <p:transition spd="slow">
    <p:randomBar dir="vert"/>
    <p:sndAc>
      <p:stSnd>
        <p:snd r:embed="rId3" name="push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4878" y="36543"/>
            <a:ext cx="3461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Comic Sans MS" panose="030F0702030302020204" pitchFamily="66" charset="0"/>
              </a:rPr>
              <a:t>Watch the video!</a:t>
            </a:r>
            <a:endParaRPr lang="en-US" sz="3200" i="1" dirty="0">
              <a:latin typeface="Comic Sans MS" panose="030F0702030302020204" pitchFamily="66" charset="0"/>
            </a:endParaRPr>
          </a:p>
        </p:txBody>
      </p:sp>
      <p:grpSp>
        <p:nvGrpSpPr>
          <p:cNvPr id="6" name="Google Shape;1611;p65"/>
          <p:cNvGrpSpPr/>
          <p:nvPr/>
        </p:nvGrpSpPr>
        <p:grpSpPr>
          <a:xfrm>
            <a:off x="673041" y="506437"/>
            <a:ext cx="10876534" cy="6668086"/>
            <a:chOff x="963088" y="1360625"/>
            <a:chExt cx="4035600" cy="2839628"/>
          </a:xfrm>
          <a:solidFill>
            <a:schemeClr val="bg1">
              <a:lumMod val="65000"/>
            </a:schemeClr>
          </a:solidFill>
        </p:grpSpPr>
        <p:sp>
          <p:nvSpPr>
            <p:cNvPr id="7" name="Google Shape;1612;p65"/>
            <p:cNvSpPr/>
            <p:nvPr/>
          </p:nvSpPr>
          <p:spPr>
            <a:xfrm>
              <a:off x="2363036" y="3733514"/>
              <a:ext cx="1235831" cy="466739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" name="Google Shape;1613;p65"/>
            <p:cNvSpPr/>
            <p:nvPr/>
          </p:nvSpPr>
          <p:spPr>
            <a:xfrm>
              <a:off x="963088" y="1360625"/>
              <a:ext cx="4035600" cy="2422200"/>
            </a:xfrm>
            <a:prstGeom prst="roundRect">
              <a:avLst>
                <a:gd name="adj" fmla="val 6433"/>
              </a:avLst>
            </a:pr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ectangle 8"/>
          <p:cNvSpPr/>
          <p:nvPr/>
        </p:nvSpPr>
        <p:spPr>
          <a:xfrm>
            <a:off x="1164724" y="1102660"/>
            <a:ext cx="9535072" cy="4220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84D3CC9-EE0F-4EA3-B2F9-A6C0114DAF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8892" y="36543"/>
            <a:ext cx="1173108" cy="562483"/>
          </a:xfrm>
          <a:prstGeom prst="rect">
            <a:avLst/>
          </a:prstGeom>
        </p:spPr>
      </p:pic>
      <p:pic>
        <p:nvPicPr>
          <p:cNvPr id="10" name="There is - there are parts of the house">
            <a:hlinkClick r:id="" action="ppaction://media"/>
            <a:extLst>
              <a:ext uri="{FF2B5EF4-FFF2-40B4-BE49-F238E27FC236}">
                <a16:creationId xmlns:a16="http://schemas.microsoft.com/office/drawing/2014/main" xmlns="" id="{831B5E4A-0F39-06E8-E52E-8E0E9735C12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92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5077" y="827170"/>
            <a:ext cx="10156874" cy="51032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86CFC7D-4862-AF48-EAA8-71AE42DA55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946" y="5269886"/>
            <a:ext cx="1918330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6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lick.wav"/>
          </p:stSnd>
        </p:sndAc>
      </p:transition>
    </mc:Choice>
    <mc:Fallback xmlns="">
      <p:transition spd="slow"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5322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push.wav"/>
          </p:stSnd>
        </p:sndAc>
      </p:transition>
    </mc:Choice>
    <mc:Fallback xmlns="">
      <p:transition spd="slow">
        <p:circle/>
        <p:sndAc>
          <p:stSnd>
            <p:snd r:embed="rId5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7">
            <a:extLst>
              <a:ext uri="{FF2B5EF4-FFF2-40B4-BE49-F238E27FC236}">
                <a16:creationId xmlns:a16="http://schemas.microsoft.com/office/drawing/2014/main" xmlns="" id="{91DF7EC8-D256-4001-A317-4BA1B2FFCB24}"/>
              </a:ext>
            </a:extLst>
          </p:cNvPr>
          <p:cNvSpPr/>
          <p:nvPr/>
        </p:nvSpPr>
        <p:spPr>
          <a:xfrm>
            <a:off x="403411" y="382417"/>
            <a:ext cx="9641541" cy="6227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rgbClr val="00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 Look and read. Put tick (</a:t>
            </a:r>
            <a:r>
              <a:rPr lang="en-AU" sz="2800" b="1" dirty="0">
                <a:solidFill>
                  <a:srgbClr val="000000"/>
                </a:solidFill>
                <a:effectLst/>
                <a:latin typeface="Comic Sans MS" pitchFamily="66" charset="0"/>
                <a:ea typeface="Times New Roman" panose="02020603050405020304" pitchFamily="18" charset="0"/>
                <a:sym typeface="Wingdings" panose="05000000000000000000" pitchFamily="2" charset="2"/>
              </a:rPr>
              <a:t>) or cross () in the box.</a:t>
            </a:r>
            <a:endParaRPr lang="en-US" sz="4000" b="1" dirty="0">
              <a:latin typeface="Comic Sans MS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84D3CC9-EE0F-4EA3-B2F9-A6C0114DAF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5774" y="177220"/>
            <a:ext cx="1173108" cy="5624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7020" y="1535867"/>
            <a:ext cx="10379945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1.				The toys are around the baby.</a:t>
            </a:r>
          </a:p>
        </p:txBody>
      </p:sp>
      <p:pic>
        <p:nvPicPr>
          <p:cNvPr id="11" name="Picture 4" descr="Ảnh miễn phí của Đứa bé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74" y="1084496"/>
            <a:ext cx="2706072" cy="199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97018" y="3478012"/>
            <a:ext cx="10379945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2.				The bookshelf is on the table.</a:t>
            </a:r>
          </a:p>
        </p:txBody>
      </p:sp>
      <p:pic>
        <p:nvPicPr>
          <p:cNvPr id="13" name="Picture 2" descr="Ảnh miễn phí của Đàn bà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1"/>
          <a:stretch/>
        </p:blipFill>
        <p:spPr bwMode="auto">
          <a:xfrm>
            <a:off x="1148178" y="3276624"/>
            <a:ext cx="2742968" cy="180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97017" y="5432318"/>
            <a:ext cx="10379945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3.				The bed is next to the table.</a:t>
            </a:r>
          </a:p>
        </p:txBody>
      </p:sp>
      <p:pic>
        <p:nvPicPr>
          <p:cNvPr id="14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1148178" y="5257800"/>
            <a:ext cx="2742968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044952" y="1734671"/>
            <a:ext cx="37651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214068" y="1734671"/>
            <a:ext cx="37651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044952" y="3722164"/>
            <a:ext cx="37651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1214068" y="3722164"/>
            <a:ext cx="37651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009092" y="5600700"/>
            <a:ext cx="37651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1178208" y="5600700"/>
            <a:ext cx="37651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417975" y="998115"/>
            <a:ext cx="1182234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True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977902" y="1005158"/>
            <a:ext cx="1182234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False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968888" y="1670883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214068" y="3658376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144" y="5536912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93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7" name="Google Shape;337;p24"/>
          <p:cNvGrpSpPr/>
          <p:nvPr/>
        </p:nvGrpSpPr>
        <p:grpSpPr>
          <a:xfrm>
            <a:off x="27820" y="2410997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4410778" y="2429200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388187"/>
      </p:ext>
    </p:extLst>
  </p:cSld>
  <p:clrMapOvr>
    <a:masterClrMapping/>
  </p:clrMapOvr>
  <p:transition spd="slow">
    <p:cover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ập Nhật, Sơn, Mèo, Sáng Tạo, Nghệ Thuật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9352" y="196511"/>
            <a:ext cx="13670497" cy="1037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792126" y="1555973"/>
            <a:ext cx="4747028" cy="4854963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5400" dirty="0">
                <a:latin typeface="Comic Sans MS" panose="030F0702030302020204" pitchFamily="66" charset="0"/>
              </a:rPr>
              <a:t>Bookshelf</a:t>
            </a:r>
          </a:p>
          <a:p>
            <a:pPr marL="285750" indent="-285750">
              <a:buFontTx/>
              <a:buChar char="-"/>
            </a:pPr>
            <a:r>
              <a:rPr lang="en-US" sz="5400" dirty="0">
                <a:latin typeface="Comic Sans MS" panose="030F0702030302020204" pitchFamily="66" charset="0"/>
              </a:rPr>
              <a:t>Floor</a:t>
            </a:r>
          </a:p>
          <a:p>
            <a:pPr marL="285750" indent="-285750">
              <a:buFontTx/>
              <a:buChar char="-"/>
            </a:pPr>
            <a:r>
              <a:rPr lang="en-US" sz="5400" dirty="0">
                <a:latin typeface="Comic Sans MS" panose="030F0702030302020204" pitchFamily="66" charset="0"/>
              </a:rPr>
              <a:t>Toy box</a:t>
            </a:r>
          </a:p>
          <a:p>
            <a:pPr marL="285750" indent="-285750">
              <a:buFontTx/>
              <a:buChar char="-"/>
            </a:pPr>
            <a:r>
              <a:rPr lang="en-US" sz="5400" dirty="0">
                <a:latin typeface="Comic Sans MS" panose="030F0702030302020204" pitchFamily="66" charset="0"/>
              </a:rPr>
              <a:t>Messy</a:t>
            </a:r>
          </a:p>
          <a:p>
            <a:pPr marL="285750" indent="-285750">
              <a:buFontTx/>
              <a:buChar char="-"/>
            </a:pPr>
            <a:r>
              <a:rPr lang="en-US" sz="5400" dirty="0">
                <a:latin typeface="Comic Sans MS" panose="030F0702030302020204" pitchFamily="66" charset="0"/>
              </a:rPr>
              <a:t>Tidy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042929" y="1504567"/>
            <a:ext cx="5873300" cy="376111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omic Sans MS" panose="030F0702030302020204" pitchFamily="66" charset="0"/>
              </a:rPr>
              <a:t>Where is/ are__?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Comic Sans MS" panose="030F0702030302020204" pitchFamily="66" charset="0"/>
              </a:rPr>
              <a:t>It’s____.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Comic Sans MS" panose="030F0702030302020204" pitchFamily="66" charset="0"/>
              </a:rPr>
              <a:t>They’re ___.</a:t>
            </a:r>
          </a:p>
        </p:txBody>
      </p:sp>
      <p:sp>
        <p:nvSpPr>
          <p:cNvPr id="6" name="Rectangle 5"/>
          <p:cNvSpPr/>
          <p:nvPr/>
        </p:nvSpPr>
        <p:spPr>
          <a:xfrm>
            <a:off x="1327638" y="627025"/>
            <a:ext cx="3156439" cy="763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CC0000"/>
                </a:solidFill>
                <a:latin typeface="Comic Sans MS" panose="030F0702030302020204" pitchFamily="66" charset="0"/>
              </a:rPr>
              <a:t>Vocabulary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6984841" y="627025"/>
            <a:ext cx="3156439" cy="763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CC0000"/>
                </a:solidFill>
                <a:latin typeface="Comic Sans MS" panose="030F0702030302020204" pitchFamily="66" charset="0"/>
              </a:rPr>
              <a:t>Structure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4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ONG D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474" y="0"/>
            <a:ext cx="10550266" cy="6858000"/>
          </a:xfrm>
          <a:prstGeom prst="rect">
            <a:avLst/>
          </a:prstGeom>
        </p:spPr>
      </p:pic>
      <p:pic>
        <p:nvPicPr>
          <p:cNvPr id="7" name="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238" y="3438098"/>
            <a:ext cx="1066202" cy="896387"/>
          </a:xfrm>
          <a:prstGeom prst="rect">
            <a:avLst/>
          </a:prstGeom>
        </p:spPr>
      </p:pic>
      <p:pic>
        <p:nvPicPr>
          <p:cNvPr id="5" name="dICH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32" y="565305"/>
            <a:ext cx="1651379" cy="1651379"/>
          </a:xfrm>
          <a:prstGeom prst="rect">
            <a:avLst/>
          </a:prstGeom>
        </p:spPr>
      </p:pic>
      <p:pic>
        <p:nvPicPr>
          <p:cNvPr id="6" name="DUAX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14" y="5253418"/>
            <a:ext cx="1375470" cy="12637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39" y="5422"/>
            <a:ext cx="3052176" cy="1177965"/>
          </a:xfrm>
          <a:prstGeom prst="rect">
            <a:avLst/>
          </a:prstGeom>
        </p:spPr>
      </p:pic>
      <p:sp>
        <p:nvSpPr>
          <p:cNvPr id="2" name="Oval 1">
            <a:hlinkClick r:id="rId13" action="ppaction://hlinksldjump"/>
            <a:extLst>
              <a:ext uri="{FF2B5EF4-FFF2-40B4-BE49-F238E27FC236}">
                <a16:creationId xmlns:a16="http://schemas.microsoft.com/office/drawing/2014/main" xmlns="" id="{226D9259-C1BC-442C-A5A1-6D5883F89FE9}"/>
              </a:ext>
            </a:extLst>
          </p:cNvPr>
          <p:cNvSpPr/>
          <p:nvPr/>
        </p:nvSpPr>
        <p:spPr>
          <a:xfrm>
            <a:off x="4437696" y="298508"/>
            <a:ext cx="808383" cy="72291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3" name="Oval 12">
            <a:hlinkClick r:id="rId14" action="ppaction://hlinksldjump"/>
            <a:extLst>
              <a:ext uri="{FF2B5EF4-FFF2-40B4-BE49-F238E27FC236}">
                <a16:creationId xmlns:a16="http://schemas.microsoft.com/office/drawing/2014/main" xmlns="" id="{2ABE9FCE-2AD6-4ABB-B912-835C6A8CFA26}"/>
              </a:ext>
            </a:extLst>
          </p:cNvPr>
          <p:cNvSpPr/>
          <p:nvPr/>
        </p:nvSpPr>
        <p:spPr>
          <a:xfrm>
            <a:off x="7076160" y="3973029"/>
            <a:ext cx="808383" cy="72291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pic>
        <p:nvPicPr>
          <p:cNvPr id="15" name="2">
            <a:extLst>
              <a:ext uri="{FF2B5EF4-FFF2-40B4-BE49-F238E27FC236}">
                <a16:creationId xmlns:a16="http://schemas.microsoft.com/office/drawing/2014/main" xmlns="" id="{B40DDE31-6CED-4F50-A8A2-19C842207FA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224" y="298508"/>
            <a:ext cx="1061314" cy="1136311"/>
          </a:xfrm>
          <a:prstGeom prst="rect">
            <a:avLst/>
          </a:prstGeom>
        </p:spPr>
      </p:pic>
      <p:pic>
        <p:nvPicPr>
          <p:cNvPr id="16" name="3">
            <a:hlinkClick r:id="rId16" action="ppaction://hlinksldjump"/>
            <a:extLst>
              <a:ext uri="{FF2B5EF4-FFF2-40B4-BE49-F238E27FC236}">
                <a16:creationId xmlns:a16="http://schemas.microsoft.com/office/drawing/2014/main" xmlns="" id="{248FD5A9-C1C7-4F3E-8670-AFE1A80C59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552" y="3818312"/>
            <a:ext cx="1181669" cy="1181669"/>
          </a:xfrm>
          <a:prstGeom prst="rect">
            <a:avLst/>
          </a:prstGeom>
        </p:spPr>
      </p:pic>
      <p:sp>
        <p:nvSpPr>
          <p:cNvPr id="18" name="Oval 17">
            <a:hlinkClick r:id="rId18" action="ppaction://hlinksldjump"/>
            <a:extLst>
              <a:ext uri="{FF2B5EF4-FFF2-40B4-BE49-F238E27FC236}">
                <a16:creationId xmlns:a16="http://schemas.microsoft.com/office/drawing/2014/main" xmlns="" id="{93B51B68-0208-4AC4-A6D9-E7F091295F11}"/>
              </a:ext>
            </a:extLst>
          </p:cNvPr>
          <p:cNvSpPr/>
          <p:nvPr/>
        </p:nvSpPr>
        <p:spPr>
          <a:xfrm>
            <a:off x="5246079" y="5253418"/>
            <a:ext cx="808383" cy="72291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pic>
        <p:nvPicPr>
          <p:cNvPr id="19" name="4">
            <a:extLst>
              <a:ext uri="{FF2B5EF4-FFF2-40B4-BE49-F238E27FC236}">
                <a16:creationId xmlns:a16="http://schemas.microsoft.com/office/drawing/2014/main" xmlns="" id="{632DD83A-BFC1-46C5-B497-31E237C7A5A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037" y="4984097"/>
            <a:ext cx="1387688" cy="1378426"/>
          </a:xfrm>
          <a:prstGeom prst="rect">
            <a:avLst/>
          </a:prstGeom>
        </p:spPr>
      </p:pic>
      <p:sp>
        <p:nvSpPr>
          <p:cNvPr id="21" name="Oval 20">
            <a:hlinkClick r:id="rId20" action="ppaction://hlinksldjump"/>
            <a:extLst>
              <a:ext uri="{FF2B5EF4-FFF2-40B4-BE49-F238E27FC236}">
                <a16:creationId xmlns:a16="http://schemas.microsoft.com/office/drawing/2014/main" xmlns="" id="{0C6006BA-DA3D-42D0-8953-9A6BE43ACA2E}"/>
              </a:ext>
            </a:extLst>
          </p:cNvPr>
          <p:cNvSpPr/>
          <p:nvPr/>
        </p:nvSpPr>
        <p:spPr>
          <a:xfrm>
            <a:off x="9382254" y="1029538"/>
            <a:ext cx="808383" cy="72291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pic>
        <p:nvPicPr>
          <p:cNvPr id="22" name="5">
            <a:extLst>
              <a:ext uri="{FF2B5EF4-FFF2-40B4-BE49-F238E27FC236}">
                <a16:creationId xmlns:a16="http://schemas.microsoft.com/office/drawing/2014/main" xmlns="" id="{7337B37C-9692-47A6-9F17-6BFAF1ECBA1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445" y="770861"/>
            <a:ext cx="1445823" cy="1445823"/>
          </a:xfrm>
          <a:prstGeom prst="rect">
            <a:avLst/>
          </a:prstGeom>
        </p:spPr>
      </p:pic>
      <p:sp>
        <p:nvSpPr>
          <p:cNvPr id="3" name="Rectangle: Rounded Corners 2">
            <a:hlinkClick r:id="rId22" action="ppaction://hlinksldjump"/>
            <a:extLst>
              <a:ext uri="{FF2B5EF4-FFF2-40B4-BE49-F238E27FC236}">
                <a16:creationId xmlns:a16="http://schemas.microsoft.com/office/drawing/2014/main" xmlns="" id="{BCB04566-E796-4A1F-B7F7-CB46336BD347}"/>
              </a:ext>
            </a:extLst>
          </p:cNvPr>
          <p:cNvSpPr/>
          <p:nvPr/>
        </p:nvSpPr>
        <p:spPr>
          <a:xfrm>
            <a:off x="10169328" y="6066414"/>
            <a:ext cx="1800943" cy="5922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Next</a:t>
            </a:r>
            <a:endParaRPr lang="vi-VN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Tieng-dong-co-sieu-xe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D3FA8127-E603-4291-A4CB-6128AC11133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752.375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1053910" y="2625298"/>
            <a:ext cx="406400" cy="406400"/>
          </a:xfrm>
          <a:prstGeom prst="rect">
            <a:avLst/>
          </a:prstGeom>
        </p:spPr>
      </p:pic>
      <p:pic>
        <p:nvPicPr>
          <p:cNvPr id="17" name="Tieng-dong-co-sieu-xe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FD55C403-48B2-44CD-8EF4-26F10A8F6D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752.375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901510" y="2777698"/>
            <a:ext cx="406400" cy="406400"/>
          </a:xfrm>
          <a:prstGeom prst="rect">
            <a:avLst/>
          </a:prstGeom>
        </p:spPr>
      </p:pic>
      <p:pic>
        <p:nvPicPr>
          <p:cNvPr id="20" name="Tieng-dong-co-sieu-xe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45B16927-E7B2-4C6D-8141-0DBC202EDAA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752.375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749110" y="2930098"/>
            <a:ext cx="406400" cy="406400"/>
          </a:xfrm>
          <a:prstGeom prst="rect">
            <a:avLst/>
          </a:prstGeom>
        </p:spPr>
      </p:pic>
      <p:pic>
        <p:nvPicPr>
          <p:cNvPr id="23" name="Tieng-dong-co-sieu-xe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C71BEDD4-478F-4342-9EE1-785900E01D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752.375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596710" y="3082498"/>
            <a:ext cx="406400" cy="406400"/>
          </a:xfrm>
          <a:prstGeom prst="rect">
            <a:avLst/>
          </a:prstGeom>
        </p:spPr>
      </p:pic>
      <p:pic>
        <p:nvPicPr>
          <p:cNvPr id="24" name="Tieng-dong-co-sieu-xe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CB56DE96-D946-476D-80B7-E2CE6482018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752.375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444310" y="3234898"/>
            <a:ext cx="406400" cy="406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856" y="116687"/>
            <a:ext cx="1564144" cy="749977"/>
          </a:xfrm>
          <a:prstGeom prst="rect">
            <a:avLst/>
          </a:prstGeom>
        </p:spPr>
      </p:pic>
      <p:sp>
        <p:nvSpPr>
          <p:cNvPr id="26" name="Oval 25">
            <a:hlinkClick r:id="rId25" action="ppaction://hlinksldjump"/>
            <a:extLst>
              <a:ext uri="{FF2B5EF4-FFF2-40B4-BE49-F238E27FC236}">
                <a16:creationId xmlns:a16="http://schemas.microsoft.com/office/drawing/2014/main" xmlns="" id="{226D9259-C1BC-442C-A5A1-6D5883F89FE9}"/>
              </a:ext>
            </a:extLst>
          </p:cNvPr>
          <p:cNvSpPr/>
          <p:nvPr/>
        </p:nvSpPr>
        <p:spPr>
          <a:xfrm>
            <a:off x="3097471" y="3564386"/>
            <a:ext cx="808383" cy="72291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vi-VN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2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0.08164 -2.22222E-6 L 0.11406 -0.05185 L 0.14544 -0.13541 L 0.14427 -0.1810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9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771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27 -0.18102 L 0.22656 -0.19676 L 0.25755 -0.24398 L 0.26198 -0.31435 L 0.25899 -0.62546 " pathEditMode="relative" ptsTypes="A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77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71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98 -0.62546 L 0.19583 -0.71944 L 0.13555 -0.72986 L 0.08112 -0.69606 L 0.05612 -0.60972 L 0.05026 -0.51805 L 0.08112 -0.41875 L 0.12956 -0.37685 L 0.22969 -0.35069 L 0.35911 -0.35347 L 0.42226 -0.36921 L 0.46354 -0.36134 " pathEditMode="relative" ptsTypes="AAAAAAAAAA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77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71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354 -0.36134 L 0.57539 -0.35879 L 0.64896 -0.35879 L 0.73567 -0.3537 L 0.75182 -0.27523 L 0.75338 -0.18889 L 0.6901 -0.14977 L 0.62383 -0.11042 L 0.59297 -0.13935 L 0.55911 -0.0581 L 0.54453 0.02801 L 0.51067 0.07523 L 0.42539 0.04908 L 0.4151 0.03588 " pathEditMode="relative" ptsTypes="AAAAAAAAAAAAAA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77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71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51 0.03588 L 0.40625 -0.05578 L 0.39453 -0.2206 C 0.39544 -0.22824 0.39635 -0.23611 0.3974 -0.24398 C 0.39779 -0.24676 0.39883 -0.25185 0.39883 -0.25185 L 0.3974 -0.40879 L 0.3974 -0.56574 L 0.41211 -0.68588 L 0.46211 -0.75393 L 0.52982 -0.75902 L 0.56953 -0.69629 L 0.5931 -0.6074 L 0.60182 -0.52384 L 0.62253 -0.53171 " pathEditMode="relative" ptsTypes="AAAAAAAAAAAAAA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77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71"/>
                            </p:stCondLst>
                            <p:childTnLst>
                              <p:par>
                                <p:cTn id="5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u hoi"/>
          <p:cNvSpPr txBox="1"/>
          <p:nvPr/>
        </p:nvSpPr>
        <p:spPr>
          <a:xfrm>
            <a:off x="1646350" y="1292567"/>
            <a:ext cx="869003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Q1: Where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 is the sofa</a:t>
            </a:r>
            <a:r>
              <a:rPr lang="en-US" sz="3800" noProof="0" dirty="0">
                <a:latin typeface="Comic Sans MS" pitchFamily="66" charset="0"/>
              </a:rPr>
              <a:t>?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6" name="dap an"/>
          <p:cNvSpPr txBox="1"/>
          <p:nvPr/>
        </p:nvSpPr>
        <p:spPr>
          <a:xfrm>
            <a:off x="3459565" y="5058681"/>
            <a:ext cx="4620199" cy="954107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The sofa is in the </a:t>
            </a:r>
          </a:p>
          <a:p>
            <a:pPr lvl="0"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living room.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8" name="Tra loi"/>
          <p:cNvSpPr/>
          <p:nvPr/>
        </p:nvSpPr>
        <p:spPr>
          <a:xfrm>
            <a:off x="3459565" y="6014050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FFFF00"/>
                </a:solidFill>
                <a:latin typeface="Comic Sans MS" pitchFamily="66" charset="0"/>
              </a:rPr>
              <a:t>Check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9" name="di tiep">
            <a:hlinkClick r:id="rId7" action="ppaction://hlinksldjump"/>
          </p:cNvPr>
          <p:cNvSpPr/>
          <p:nvPr/>
        </p:nvSpPr>
        <p:spPr>
          <a:xfrm>
            <a:off x="6810003" y="6014049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Go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08628" cy="2029265"/>
          </a:xfrm>
          <a:prstGeom prst="rect">
            <a:avLst/>
          </a:prstGeom>
        </p:spPr>
      </p:pic>
      <p:pic>
        <p:nvPicPr>
          <p:cNvPr id="2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CAEA5DFF-6F8F-4885-AFC9-A333322C47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99570" y="2937899"/>
            <a:ext cx="406400" cy="406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64" y="1856207"/>
            <a:ext cx="4580349" cy="271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89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u hoi"/>
          <p:cNvSpPr txBox="1"/>
          <p:nvPr/>
        </p:nvSpPr>
        <p:spPr>
          <a:xfrm>
            <a:off x="1919365" y="2344420"/>
            <a:ext cx="1681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Q2</a:t>
            </a:r>
          </a:p>
        </p:txBody>
      </p:sp>
      <p:sp>
        <p:nvSpPr>
          <p:cNvPr id="8" name="Tra loi"/>
          <p:cNvSpPr/>
          <p:nvPr/>
        </p:nvSpPr>
        <p:spPr>
          <a:xfrm>
            <a:off x="3998056" y="6243850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Check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9" name="di tiep">
            <a:hlinkClick r:id="rId7" action="ppaction://hlinksldjump"/>
          </p:cNvPr>
          <p:cNvSpPr/>
          <p:nvPr/>
        </p:nvSpPr>
        <p:spPr>
          <a:xfrm>
            <a:off x="6096000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Go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C168E05-62A0-4068-97A3-5AAFC69B2A96}"/>
              </a:ext>
            </a:extLst>
          </p:cNvPr>
          <p:cNvSpPr txBox="1"/>
          <p:nvPr/>
        </p:nvSpPr>
        <p:spPr>
          <a:xfrm>
            <a:off x="3494623" y="1096456"/>
            <a:ext cx="5957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itchFamily="66" charset="0"/>
                <a:ea typeface="Cambria" panose="02040503050406030204" pitchFamily="18" charset="0"/>
              </a:rPr>
              <a:t>Where is the rug?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6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B7658716-0D4D-4F85-9C21-6E058FC64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99570" y="2937899"/>
            <a:ext cx="406400" cy="406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672" y="1675718"/>
            <a:ext cx="4580349" cy="271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dap an"/>
          <p:cNvSpPr txBox="1"/>
          <p:nvPr/>
        </p:nvSpPr>
        <p:spPr>
          <a:xfrm>
            <a:off x="3494623" y="5212454"/>
            <a:ext cx="4620199" cy="584775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chemeClr val="bg1"/>
                </a:solidFill>
                <a:latin typeface="Comic Sans MS" pitchFamily="66" charset="0"/>
              </a:rPr>
              <a:t>It’s under the table.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5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2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5" grpId="0"/>
      <p:bldP spid="15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 loi"/>
          <p:cNvSpPr/>
          <p:nvPr/>
        </p:nvSpPr>
        <p:spPr>
          <a:xfrm>
            <a:off x="4183407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Check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  <p:pic>
        <p:nvPicPr>
          <p:cNvPr id="1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DCFAF979-A09A-40B9-A932-9E3770F96D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99570" y="2937899"/>
            <a:ext cx="406400" cy="406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C168E05-62A0-4068-97A3-5AAFC69B2A96}"/>
              </a:ext>
            </a:extLst>
          </p:cNvPr>
          <p:cNvSpPr txBox="1"/>
          <p:nvPr/>
        </p:nvSpPr>
        <p:spPr>
          <a:xfrm>
            <a:off x="2461846" y="1096456"/>
            <a:ext cx="6990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itchFamily="66" charset="0"/>
                <a:ea typeface="Cambria" panose="02040503050406030204" pitchFamily="18" charset="0"/>
              </a:rPr>
              <a:t>Q3: The table is next to ____.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938" y="1681231"/>
            <a:ext cx="3951461" cy="3125770"/>
          </a:xfrm>
          <a:prstGeom prst="rect">
            <a:avLst/>
          </a:prstGeom>
        </p:spPr>
      </p:pic>
      <p:sp>
        <p:nvSpPr>
          <p:cNvPr id="18" name="dap an"/>
          <p:cNvSpPr txBox="1"/>
          <p:nvPr/>
        </p:nvSpPr>
        <p:spPr>
          <a:xfrm>
            <a:off x="3459565" y="5058681"/>
            <a:ext cx="4620199" cy="707886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the sofa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11" name="di tiep">
            <a:hlinkClick r:id="rId10" action="ppaction://hlinksldjump"/>
          </p:cNvPr>
          <p:cNvSpPr/>
          <p:nvPr/>
        </p:nvSpPr>
        <p:spPr>
          <a:xfrm>
            <a:off x="6431631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Go </a:t>
            </a:r>
          </a:p>
        </p:txBody>
      </p:sp>
    </p:spTree>
    <p:extLst>
      <p:ext uri="{BB962C8B-B14F-4D97-AF65-F5344CB8AC3E}">
        <p14:creationId xmlns:p14="http://schemas.microsoft.com/office/powerpoint/2010/main" val="184134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29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6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 loi"/>
          <p:cNvSpPr/>
          <p:nvPr/>
        </p:nvSpPr>
        <p:spPr>
          <a:xfrm>
            <a:off x="4121624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Check </a:t>
            </a:r>
          </a:p>
        </p:txBody>
      </p:sp>
      <p:sp>
        <p:nvSpPr>
          <p:cNvPr id="9" name="di tiep">
            <a:hlinkClick r:id="rId6" action="ppaction://hlinksldjump"/>
          </p:cNvPr>
          <p:cNvSpPr/>
          <p:nvPr/>
        </p:nvSpPr>
        <p:spPr>
          <a:xfrm>
            <a:off x="5991368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Go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  <p:pic>
        <p:nvPicPr>
          <p:cNvPr id="1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F0956ECE-63C1-487C-8869-EBDE59B07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99570" y="2937899"/>
            <a:ext cx="406400" cy="406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05" y="1704335"/>
            <a:ext cx="4886325" cy="31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C168E05-62A0-4068-97A3-5AAFC69B2A96}"/>
              </a:ext>
            </a:extLst>
          </p:cNvPr>
          <p:cNvSpPr txBox="1"/>
          <p:nvPr/>
        </p:nvSpPr>
        <p:spPr>
          <a:xfrm>
            <a:off x="2461846" y="1096456"/>
            <a:ext cx="76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itchFamily="66" charset="0"/>
                <a:ea typeface="Cambria" panose="02040503050406030204" pitchFamily="18" charset="0"/>
              </a:rPr>
              <a:t>Q4: The trees are _____ the sink.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8" name="dap an"/>
          <p:cNvSpPr txBox="1"/>
          <p:nvPr/>
        </p:nvSpPr>
        <p:spPr>
          <a:xfrm>
            <a:off x="3459565" y="5058681"/>
            <a:ext cx="4620199" cy="707886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behind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1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29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 loi"/>
          <p:cNvSpPr/>
          <p:nvPr/>
        </p:nvSpPr>
        <p:spPr>
          <a:xfrm>
            <a:off x="4084553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Check </a:t>
            </a:r>
          </a:p>
        </p:txBody>
      </p:sp>
      <p:sp>
        <p:nvSpPr>
          <p:cNvPr id="9" name="di tiep">
            <a:hlinkClick r:id="rId6" action="ppaction://hlinksldjump"/>
          </p:cNvPr>
          <p:cNvSpPr/>
          <p:nvPr/>
        </p:nvSpPr>
        <p:spPr>
          <a:xfrm>
            <a:off x="5954297" y="6243851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Go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  <p:pic>
        <p:nvPicPr>
          <p:cNvPr id="1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E6852142-84FF-4597-8EB1-C6FFAA86F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99570" y="2937899"/>
            <a:ext cx="406400" cy="406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76" y="2034939"/>
            <a:ext cx="4703389" cy="26187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C168E05-62A0-4068-97A3-5AAFC69B2A96}"/>
              </a:ext>
            </a:extLst>
          </p:cNvPr>
          <p:cNvSpPr txBox="1"/>
          <p:nvPr/>
        </p:nvSpPr>
        <p:spPr>
          <a:xfrm>
            <a:off x="2461846" y="1257821"/>
            <a:ext cx="76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itchFamily="66" charset="0"/>
                <a:ea typeface="Cambria" panose="02040503050406030204" pitchFamily="18" charset="0"/>
              </a:rPr>
              <a:t>Q5: Your _____ is so big!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8" name="dap an"/>
          <p:cNvSpPr txBox="1"/>
          <p:nvPr/>
        </p:nvSpPr>
        <p:spPr>
          <a:xfrm>
            <a:off x="3459565" y="5220046"/>
            <a:ext cx="4620199" cy="707886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kitchen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3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29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85F44C-E410-48E7-9D69-0DB32134E1DB}:295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8987</TotalTime>
  <Words>609</Words>
  <Application>Microsoft Office PowerPoint</Application>
  <PresentationFormat>Custom</PresentationFormat>
  <Paragraphs>184</Paragraphs>
  <Slides>39</Slides>
  <Notes>18</Notes>
  <HiddenSlides>0</HiddenSlides>
  <MMClips>29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PowerPoint Presentation</vt:lpstr>
      <vt:lpstr>PowerPoint Presentation</vt:lpstr>
      <vt:lpstr>Racing game.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sony 98</cp:lastModifiedBy>
  <cp:revision>181</cp:revision>
  <dcterms:created xsi:type="dcterms:W3CDTF">2022-06-04T05:30:59Z</dcterms:created>
  <dcterms:modified xsi:type="dcterms:W3CDTF">2023-07-11T01:17:13Z</dcterms:modified>
</cp:coreProperties>
</file>