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3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9.wav" ContentType="audio/x-wav"/>
  <Override PartName="/ppt/media/audio10.wav" ContentType="audio/x-wav"/>
  <Override PartName="/ppt/media/audio11.wav" ContentType="audio/x-wav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20.wav" ContentType="audio/x-wav"/>
  <Override PartName="/ppt/media/audio40.wav" ContentType="audio/x-wav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07" r:id="rId2"/>
  </p:sldMasterIdLst>
  <p:notesMasterIdLst>
    <p:notesMasterId r:id="rId31"/>
  </p:notesMasterIdLst>
  <p:sldIdLst>
    <p:sldId id="376" r:id="rId3"/>
    <p:sldId id="258" r:id="rId4"/>
    <p:sldId id="407" r:id="rId5"/>
    <p:sldId id="409" r:id="rId6"/>
    <p:sldId id="410" r:id="rId7"/>
    <p:sldId id="411" r:id="rId8"/>
    <p:sldId id="412" r:id="rId9"/>
    <p:sldId id="413" r:id="rId10"/>
    <p:sldId id="401" r:id="rId11"/>
    <p:sldId id="404" r:id="rId12"/>
    <p:sldId id="414" r:id="rId13"/>
    <p:sldId id="416" r:id="rId14"/>
    <p:sldId id="417" r:id="rId15"/>
    <p:sldId id="418" r:id="rId16"/>
    <p:sldId id="419" r:id="rId17"/>
    <p:sldId id="420" r:id="rId18"/>
    <p:sldId id="421" r:id="rId19"/>
    <p:sldId id="377" r:id="rId20"/>
    <p:sldId id="306" r:id="rId21"/>
    <p:sldId id="378" r:id="rId22"/>
    <p:sldId id="379" r:id="rId23"/>
    <p:sldId id="422" r:id="rId24"/>
    <p:sldId id="424" r:id="rId25"/>
    <p:sldId id="423" r:id="rId26"/>
    <p:sldId id="402" r:id="rId27"/>
    <p:sldId id="425" r:id="rId28"/>
    <p:sldId id="426" r:id="rId29"/>
    <p:sldId id="393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4A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88434" autoAdjust="0"/>
  </p:normalViewPr>
  <p:slideViewPr>
    <p:cSldViewPr snapToGrid="0">
      <p:cViewPr>
        <p:scale>
          <a:sx n="50" d="100"/>
          <a:sy n="50" d="100"/>
        </p:scale>
        <p:origin x="-1476" y="-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3653D-818A-3044-BDC6-AF467C03681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96E19-9A1E-084E-BBCD-0EC896C32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6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999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91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28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34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4C2A-BCE6-4D91-BA87-2002CE84F0BF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3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4C2A-BCE6-4D91-BA87-2002CE84F0BF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49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4C2A-BCE6-4D91-BA87-2002CE84F0BF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835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4C2A-BCE6-4D91-BA87-2002CE84F0BF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26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Không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loa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click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26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88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489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0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90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8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3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42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1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05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14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37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382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6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85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1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818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30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7/10/2023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27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28357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5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gif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emf"/><Relationship Id="rId37" Type="http://schemas.openxmlformats.org/officeDocument/2006/relationships/image" Target="../media/image19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microsoft.com/office/2007/relationships/hdphoto" Target="../media/hdphoto13.wdp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13" Type="http://schemas.microsoft.com/office/2007/relationships/hdphoto" Target="../media/hdphoto18.wdp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3.png"/><Relationship Id="rId12" Type="http://schemas.openxmlformats.org/officeDocument/2006/relationships/image" Target="../media/image4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11" Type="http://schemas.microsoft.com/office/2007/relationships/hdphoto" Target="../media/hdphoto17.wdp"/><Relationship Id="rId5" Type="http://schemas.openxmlformats.org/officeDocument/2006/relationships/audio" Target="../media/audio8.wav"/><Relationship Id="rId15" Type="http://schemas.openxmlformats.org/officeDocument/2006/relationships/audio" Target="../media/audio8.wav"/><Relationship Id="rId10" Type="http://schemas.openxmlformats.org/officeDocument/2006/relationships/image" Target="../media/image48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7.jpe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19.xml"/><Relationship Id="rId7" Type="http://schemas.microsoft.com/office/2007/relationships/hdphoto" Target="../media/hdphoto19.wdp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microsoft.com/office/2007/relationships/hdphoto" Target="../media/hdphoto14.wdp"/><Relationship Id="rId3" Type="http://schemas.openxmlformats.org/officeDocument/2006/relationships/image" Target="../media/image24.jpg"/><Relationship Id="rId7" Type="http://schemas.openxmlformats.org/officeDocument/2006/relationships/image" Target="../media/image17.gif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11" Type="http://schemas.openxmlformats.org/officeDocument/2006/relationships/image" Target="../media/image31.gif"/><Relationship Id="rId5" Type="http://schemas.openxmlformats.org/officeDocument/2006/relationships/image" Target="../media/image26.png"/><Relationship Id="rId15" Type="http://schemas.openxmlformats.org/officeDocument/2006/relationships/image" Target="../media/image23.png"/><Relationship Id="rId10" Type="http://schemas.openxmlformats.org/officeDocument/2006/relationships/image" Target="../media/image30.gif"/><Relationship Id="rId19" Type="http://schemas.openxmlformats.org/officeDocument/2006/relationships/audio" Target="../media/audio40.wav"/><Relationship Id="rId4" Type="http://schemas.openxmlformats.org/officeDocument/2006/relationships/image" Target="../media/image25.png"/><Relationship Id="rId9" Type="http://schemas.openxmlformats.org/officeDocument/2006/relationships/image" Target="../media/image29.gif"/><Relationship Id="rId1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5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8.gif"/><Relationship Id="rId3" Type="http://schemas.openxmlformats.org/officeDocument/2006/relationships/audio" Target="../media/audio10.wav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2" Type="http://schemas.openxmlformats.org/officeDocument/2006/relationships/audio" Target="../media/audio7.wav"/><Relationship Id="rId16" Type="http://schemas.openxmlformats.org/officeDocument/2006/relationships/image" Target="../media/image60.jpeg"/><Relationship Id="rId1" Type="http://schemas.openxmlformats.org/officeDocument/2006/relationships/slideLayout" Target="../slideLayouts/slideLayout14.xml"/><Relationship Id="rId6" Type="http://schemas.microsoft.com/office/2007/relationships/hdphoto" Target="../media/hdphoto20.wdp"/><Relationship Id="rId11" Type="http://schemas.microsoft.com/office/2007/relationships/hdphoto" Target="../media/hdphoto22.wdp"/><Relationship Id="rId5" Type="http://schemas.openxmlformats.org/officeDocument/2006/relationships/image" Target="../media/image53.png"/><Relationship Id="rId15" Type="http://schemas.openxmlformats.org/officeDocument/2006/relationships/image" Target="../media/image23.png"/><Relationship Id="rId10" Type="http://schemas.openxmlformats.org/officeDocument/2006/relationships/image" Target="../media/image56.png"/><Relationship Id="rId4" Type="http://schemas.openxmlformats.org/officeDocument/2006/relationships/audio" Target="../media/audio11.wav"/><Relationship Id="rId9" Type="http://schemas.microsoft.com/office/2007/relationships/hdphoto" Target="../media/hdphoto21.wdp"/><Relationship Id="rId1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61.jpeg"/><Relationship Id="rId12" Type="http://schemas.microsoft.com/office/2007/relationships/hdphoto" Target="../media/hdphoto23.wdp"/><Relationship Id="rId17" Type="http://schemas.microsoft.com/office/2007/relationships/hdphoto" Target="../media/hdphoto22.wdp"/><Relationship Id="rId2" Type="http://schemas.microsoft.com/office/2007/relationships/media" Target="../media/media3.wav"/><Relationship Id="rId16" Type="http://schemas.openxmlformats.org/officeDocument/2006/relationships/image" Target="../media/image56.png"/><Relationship Id="rId1" Type="http://schemas.openxmlformats.org/officeDocument/2006/relationships/audio" Target="NULL" TargetMode="External"/><Relationship Id="rId6" Type="http://schemas.openxmlformats.org/officeDocument/2006/relationships/audio" Target="../media/audio11.wav"/><Relationship Id="rId11" Type="http://schemas.openxmlformats.org/officeDocument/2006/relationships/image" Target="../media/image62.png"/><Relationship Id="rId5" Type="http://schemas.openxmlformats.org/officeDocument/2006/relationships/audio" Target="../media/audio10.wav"/><Relationship Id="rId15" Type="http://schemas.openxmlformats.org/officeDocument/2006/relationships/image" Target="../media/image59.png"/><Relationship Id="rId10" Type="http://schemas.microsoft.com/office/2007/relationships/hdphoto" Target="../media/hdphoto21.wdp"/><Relationship Id="rId19" Type="http://schemas.openxmlformats.org/officeDocument/2006/relationships/image" Target="../media/image50.png"/><Relationship Id="rId4" Type="http://schemas.openxmlformats.org/officeDocument/2006/relationships/audio" Target="../media/audio7.wav"/><Relationship Id="rId9" Type="http://schemas.openxmlformats.org/officeDocument/2006/relationships/image" Target="../media/image55.png"/><Relationship Id="rId14" Type="http://schemas.openxmlformats.org/officeDocument/2006/relationships/image" Target="../media/image58.gif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microsoft.com/office/2007/relationships/hdphoto" Target="../media/hdphoto22.wdp"/><Relationship Id="rId3" Type="http://schemas.openxmlformats.org/officeDocument/2006/relationships/audio" Target="../media/audio11.wav"/><Relationship Id="rId7" Type="http://schemas.openxmlformats.org/officeDocument/2006/relationships/image" Target="../media/image55.png"/><Relationship Id="rId12" Type="http://schemas.openxmlformats.org/officeDocument/2006/relationships/image" Target="../media/image5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61.jpeg"/><Relationship Id="rId15" Type="http://schemas.openxmlformats.org/officeDocument/2006/relationships/image" Target="../media/image63.jpg"/><Relationship Id="rId10" Type="http://schemas.openxmlformats.org/officeDocument/2006/relationships/image" Target="../media/image58.gif"/><Relationship Id="rId4" Type="http://schemas.openxmlformats.org/officeDocument/2006/relationships/audio" Target="../media/audio10.wav"/><Relationship Id="rId9" Type="http://schemas.openxmlformats.org/officeDocument/2006/relationships/image" Target="../media/image57.png"/><Relationship Id="rId1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microsoft.com/office/2007/relationships/hdphoto" Target="../media/hdphoto22.wdp"/><Relationship Id="rId3" Type="http://schemas.openxmlformats.org/officeDocument/2006/relationships/audio" Target="../media/audio11.wav"/><Relationship Id="rId7" Type="http://schemas.openxmlformats.org/officeDocument/2006/relationships/image" Target="../media/image55.png"/><Relationship Id="rId12" Type="http://schemas.openxmlformats.org/officeDocument/2006/relationships/image" Target="../media/image5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61.jpeg"/><Relationship Id="rId10" Type="http://schemas.openxmlformats.org/officeDocument/2006/relationships/image" Target="../media/image58.gif"/><Relationship Id="rId4" Type="http://schemas.openxmlformats.org/officeDocument/2006/relationships/audio" Target="../media/audio10.wav"/><Relationship Id="rId9" Type="http://schemas.openxmlformats.org/officeDocument/2006/relationships/image" Target="../media/image57.png"/><Relationship Id="rId1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8.jpe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image" Target="../media/image64.png"/><Relationship Id="rId11" Type="http://schemas.openxmlformats.org/officeDocument/2006/relationships/image" Target="../media/image23.png"/><Relationship Id="rId5" Type="http://schemas.openxmlformats.org/officeDocument/2006/relationships/audio" Target="../media/audio7.wav"/><Relationship Id="rId10" Type="http://schemas.microsoft.com/office/2007/relationships/hdphoto" Target="../media/hdphoto24.wdp"/><Relationship Id="rId4" Type="http://schemas.openxmlformats.org/officeDocument/2006/relationships/audio" Target="../media/audio12.wav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audio" Target="../media/audio13.wav"/><Relationship Id="rId3" Type="http://schemas.openxmlformats.org/officeDocument/2006/relationships/notesSlide" Target="../notesSlides/notesSlide9.xml"/><Relationship Id="rId7" Type="http://schemas.microsoft.com/office/2007/relationships/hdphoto" Target="../media/hdphoto25.wdp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6" Type="http://schemas.openxmlformats.org/officeDocument/2006/relationships/image" Target="../media/image67.png"/><Relationship Id="rId11" Type="http://schemas.microsoft.com/office/2007/relationships/hdphoto" Target="../media/hdphoto24.wdp"/><Relationship Id="rId5" Type="http://schemas.openxmlformats.org/officeDocument/2006/relationships/audio" Target="../media/audio14.wav"/><Relationship Id="rId10" Type="http://schemas.openxmlformats.org/officeDocument/2006/relationships/image" Target="../media/image66.png"/><Relationship Id="rId4" Type="http://schemas.openxmlformats.org/officeDocument/2006/relationships/audio" Target="../media/audio13.wav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audio" Target="../media/audio14.wav"/><Relationship Id="rId3" Type="http://schemas.openxmlformats.org/officeDocument/2006/relationships/audio" Target="../media/audio7.wav"/><Relationship Id="rId7" Type="http://schemas.microsoft.com/office/2007/relationships/hdphoto" Target="../media/hdphoto24.wdp"/><Relationship Id="rId12" Type="http://schemas.microsoft.com/office/2007/relationships/hdphoto" Target="../media/hdphoto26.wdp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70.png"/><Relationship Id="rId5" Type="http://schemas.microsoft.com/office/2007/relationships/hdphoto" Target="../media/hdphoto25.wdp"/><Relationship Id="rId10" Type="http://schemas.openxmlformats.org/officeDocument/2006/relationships/image" Target="../media/image63.jpg"/><Relationship Id="rId4" Type="http://schemas.openxmlformats.org/officeDocument/2006/relationships/image" Target="../media/image67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7.wav"/><Relationship Id="rId7" Type="http://schemas.openxmlformats.org/officeDocument/2006/relationships/image" Target="../media/image6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4.wdp"/><Relationship Id="rId11" Type="http://schemas.openxmlformats.org/officeDocument/2006/relationships/audio" Target="../media/audio6.wav"/><Relationship Id="rId5" Type="http://schemas.openxmlformats.org/officeDocument/2006/relationships/image" Target="../media/image71.png"/><Relationship Id="rId10" Type="http://schemas.openxmlformats.org/officeDocument/2006/relationships/image" Target="../media/image72.png"/><Relationship Id="rId4" Type="http://schemas.openxmlformats.org/officeDocument/2006/relationships/image" Target="../media/image64.pn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microsoft.com/office/2007/relationships/hdphoto" Target="../media/hdphoto14.wdp"/><Relationship Id="rId3" Type="http://schemas.openxmlformats.org/officeDocument/2006/relationships/image" Target="../media/image24.jpg"/><Relationship Id="rId7" Type="http://schemas.openxmlformats.org/officeDocument/2006/relationships/image" Target="../media/image17.gif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11" Type="http://schemas.openxmlformats.org/officeDocument/2006/relationships/image" Target="../media/image31.gif"/><Relationship Id="rId5" Type="http://schemas.openxmlformats.org/officeDocument/2006/relationships/image" Target="../media/image26.png"/><Relationship Id="rId15" Type="http://schemas.openxmlformats.org/officeDocument/2006/relationships/image" Target="../media/image23.png"/><Relationship Id="rId10" Type="http://schemas.openxmlformats.org/officeDocument/2006/relationships/image" Target="../media/image30.gif"/><Relationship Id="rId19" Type="http://schemas.openxmlformats.org/officeDocument/2006/relationships/audio" Target="../media/audio40.wav"/><Relationship Id="rId4" Type="http://schemas.openxmlformats.org/officeDocument/2006/relationships/image" Target="../media/image25.png"/><Relationship Id="rId9" Type="http://schemas.openxmlformats.org/officeDocument/2006/relationships/image" Target="../media/image29.gif"/><Relationship Id="rId1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audio" Target="../media/audio4.wav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74.png"/><Relationship Id="rId10" Type="http://schemas.openxmlformats.org/officeDocument/2006/relationships/image" Target="../media/image60.jpeg"/><Relationship Id="rId4" Type="http://schemas.openxmlformats.org/officeDocument/2006/relationships/image" Target="../media/image73.png"/><Relationship Id="rId9" Type="http://schemas.microsoft.com/office/2007/relationships/hdphoto" Target="../media/hdphoto27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microsoft.com/office/2007/relationships/hdphoto" Target="../media/hdphoto14.wdp"/><Relationship Id="rId3" Type="http://schemas.openxmlformats.org/officeDocument/2006/relationships/image" Target="../media/image24.jpg"/><Relationship Id="rId7" Type="http://schemas.openxmlformats.org/officeDocument/2006/relationships/image" Target="../media/image17.gif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11" Type="http://schemas.openxmlformats.org/officeDocument/2006/relationships/image" Target="../media/image31.gif"/><Relationship Id="rId5" Type="http://schemas.openxmlformats.org/officeDocument/2006/relationships/image" Target="../media/image26.png"/><Relationship Id="rId15" Type="http://schemas.openxmlformats.org/officeDocument/2006/relationships/image" Target="../media/image23.png"/><Relationship Id="rId10" Type="http://schemas.openxmlformats.org/officeDocument/2006/relationships/image" Target="../media/image30.gif"/><Relationship Id="rId19" Type="http://schemas.openxmlformats.org/officeDocument/2006/relationships/audio" Target="../media/audio40.wav"/><Relationship Id="rId4" Type="http://schemas.openxmlformats.org/officeDocument/2006/relationships/image" Target="../media/image25.png"/><Relationship Id="rId9" Type="http://schemas.openxmlformats.org/officeDocument/2006/relationships/image" Target="../media/image29.gif"/><Relationship Id="rId1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png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microsoft.com/office/2007/relationships/hdphoto" Target="../media/hdphoto14.wdp"/><Relationship Id="rId3" Type="http://schemas.openxmlformats.org/officeDocument/2006/relationships/image" Target="../media/image24.jpg"/><Relationship Id="rId7" Type="http://schemas.openxmlformats.org/officeDocument/2006/relationships/image" Target="../media/image17.gif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11" Type="http://schemas.openxmlformats.org/officeDocument/2006/relationships/image" Target="../media/image31.gif"/><Relationship Id="rId5" Type="http://schemas.openxmlformats.org/officeDocument/2006/relationships/image" Target="../media/image26.png"/><Relationship Id="rId15" Type="http://schemas.openxmlformats.org/officeDocument/2006/relationships/image" Target="../media/image23.png"/><Relationship Id="rId10" Type="http://schemas.openxmlformats.org/officeDocument/2006/relationships/image" Target="../media/image30.gif"/><Relationship Id="rId19" Type="http://schemas.openxmlformats.org/officeDocument/2006/relationships/audio" Target="../media/audio40.wav"/><Relationship Id="rId4" Type="http://schemas.openxmlformats.org/officeDocument/2006/relationships/image" Target="../media/image25.png"/><Relationship Id="rId9" Type="http://schemas.openxmlformats.org/officeDocument/2006/relationships/image" Target="../media/image29.gif"/><Relationship Id="rId1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microsoft.com/office/2007/relationships/hdphoto" Target="../media/hdphoto14.wdp"/><Relationship Id="rId3" Type="http://schemas.openxmlformats.org/officeDocument/2006/relationships/image" Target="../media/image24.jpg"/><Relationship Id="rId7" Type="http://schemas.openxmlformats.org/officeDocument/2006/relationships/image" Target="../media/image17.gif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11" Type="http://schemas.openxmlformats.org/officeDocument/2006/relationships/image" Target="../media/image31.gif"/><Relationship Id="rId5" Type="http://schemas.openxmlformats.org/officeDocument/2006/relationships/image" Target="../media/image26.png"/><Relationship Id="rId15" Type="http://schemas.openxmlformats.org/officeDocument/2006/relationships/image" Target="../media/image23.png"/><Relationship Id="rId10" Type="http://schemas.openxmlformats.org/officeDocument/2006/relationships/image" Target="../media/image30.gif"/><Relationship Id="rId19" Type="http://schemas.openxmlformats.org/officeDocument/2006/relationships/audio" Target="../media/audio20.wav"/><Relationship Id="rId4" Type="http://schemas.openxmlformats.org/officeDocument/2006/relationships/image" Target="../media/image25.png"/><Relationship Id="rId9" Type="http://schemas.openxmlformats.org/officeDocument/2006/relationships/image" Target="../media/image29.gif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11" Type="http://schemas.openxmlformats.org/officeDocument/2006/relationships/image" Target="../media/image23.png"/><Relationship Id="rId5" Type="http://schemas.openxmlformats.org/officeDocument/2006/relationships/audio" Target="../media/audio3.wav"/><Relationship Id="rId10" Type="http://schemas.openxmlformats.org/officeDocument/2006/relationships/slide" Target="slide5.xml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4.wav"/><Relationship Id="rId7" Type="http://schemas.openxmlformats.org/officeDocument/2006/relationships/image" Target="../media/image35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11" Type="http://schemas.openxmlformats.org/officeDocument/2006/relationships/image" Target="../media/image23.png"/><Relationship Id="rId5" Type="http://schemas.openxmlformats.org/officeDocument/2006/relationships/audio" Target="../media/audio3.wav"/><Relationship Id="rId10" Type="http://schemas.openxmlformats.org/officeDocument/2006/relationships/slide" Target="slide6.xml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15.wdp"/><Relationship Id="rId3" Type="http://schemas.openxmlformats.org/officeDocument/2006/relationships/audio" Target="../media/audio5.wav"/><Relationship Id="rId7" Type="http://schemas.openxmlformats.org/officeDocument/2006/relationships/image" Target="../media/image35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11" Type="http://schemas.openxmlformats.org/officeDocument/2006/relationships/image" Target="../media/image23.png"/><Relationship Id="rId5" Type="http://schemas.openxmlformats.org/officeDocument/2006/relationships/audio" Target="../media/audio3.wav"/><Relationship Id="rId10" Type="http://schemas.openxmlformats.org/officeDocument/2006/relationships/slide" Target="slide7.xml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11" Type="http://schemas.openxmlformats.org/officeDocument/2006/relationships/image" Target="../media/image23.png"/><Relationship Id="rId5" Type="http://schemas.openxmlformats.org/officeDocument/2006/relationships/audio" Target="../media/audio3.wav"/><Relationship Id="rId10" Type="http://schemas.openxmlformats.org/officeDocument/2006/relationships/slide" Target="slide8.xml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microsoft.com/office/2007/relationships/hdphoto" Target="../media/hdphoto14.wdp"/><Relationship Id="rId3" Type="http://schemas.openxmlformats.org/officeDocument/2006/relationships/image" Target="../media/image24.jpg"/><Relationship Id="rId7" Type="http://schemas.openxmlformats.org/officeDocument/2006/relationships/image" Target="../media/image17.gif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11" Type="http://schemas.openxmlformats.org/officeDocument/2006/relationships/image" Target="../media/image31.gif"/><Relationship Id="rId5" Type="http://schemas.openxmlformats.org/officeDocument/2006/relationships/image" Target="../media/image26.png"/><Relationship Id="rId15" Type="http://schemas.openxmlformats.org/officeDocument/2006/relationships/image" Target="../media/image23.png"/><Relationship Id="rId10" Type="http://schemas.openxmlformats.org/officeDocument/2006/relationships/image" Target="../media/image30.gif"/><Relationship Id="rId19" Type="http://schemas.openxmlformats.org/officeDocument/2006/relationships/audio" Target="../media/audio40.wav"/><Relationship Id="rId4" Type="http://schemas.openxmlformats.org/officeDocument/2006/relationships/image" Target="../media/image25.png"/><Relationship Id="rId9" Type="http://schemas.openxmlformats.org/officeDocument/2006/relationships/image" Target="../media/image29.gif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3.wav"/><Relationship Id="rId7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2.jpeg"/><Relationship Id="rId11" Type="http://schemas.openxmlformats.org/officeDocument/2006/relationships/audio" Target="../media/audio1.wav"/><Relationship Id="rId5" Type="http://schemas.openxmlformats.org/officeDocument/2006/relationships/image" Target="../media/image23.png"/><Relationship Id="rId10" Type="http://schemas.microsoft.com/office/2007/relationships/hdphoto" Target="../media/hdphoto16.wdp"/><Relationship Id="rId4" Type="http://schemas.openxmlformats.org/officeDocument/2006/relationships/audio" Target="../media/audio7.wav"/><Relationship Id="rId9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112118" y="2662565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812" y="3907046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849657" y="1207955"/>
            <a:ext cx="7619750" cy="3317766"/>
          </a:xfrm>
          <a:prstGeom prst="rect">
            <a:avLst/>
          </a:prstGeom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325890" y="4362862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14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i Chú, Lưu Ý Dính, Giấy, Rượu Scot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93269"/>
            <a:ext cx="8717866" cy="638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3236" y="5747370"/>
            <a:ext cx="584321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mic Sans MS" pitchFamily="66" charset="0"/>
              </a:rPr>
              <a:t>1. How messy is his room?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86625" y="5683147"/>
            <a:ext cx="4182040" cy="64698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mic Sans MS" pitchFamily="66" charset="0"/>
              </a:rPr>
              <a:t>- It’s very messy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C10B1D-EF78-426B-8F05-84BAB2A13EA2}"/>
              </a:ext>
            </a:extLst>
          </p:cNvPr>
          <p:cNvSpPr txBox="1"/>
          <p:nvPr/>
        </p:nvSpPr>
        <p:spPr>
          <a:xfrm>
            <a:off x="155034" y="-9732"/>
            <a:ext cx="561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66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681327" y="82636"/>
            <a:ext cx="3414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repeat.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xmlns="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284" y="82636"/>
            <a:ext cx="472440" cy="434340"/>
          </a:xfrm>
          <a:prstGeom prst="rect">
            <a:avLst/>
          </a:prstGeom>
        </p:spPr>
      </p:pic>
      <p:pic>
        <p:nvPicPr>
          <p:cNvPr id="14" name="Picture 4" descr="Ảnh miễn phí của Đứa bé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037" y="897047"/>
            <a:ext cx="6037337" cy="44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82" b="98182" l="10000" r="90000"/>
                    </a14:imgEffect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303" y="3748481"/>
            <a:ext cx="1225482" cy="12539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6628"/>
                    </a14:imgEffect>
                    <a14:imgEffect>
                      <a14:colorTemperature colorTemp="59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24147" y="3801648"/>
            <a:ext cx="1124598" cy="1331210"/>
          </a:xfrm>
          <a:prstGeom prst="rect">
            <a:avLst/>
          </a:prstGeom>
        </p:spPr>
      </p:pic>
      <p:pic>
        <p:nvPicPr>
          <p:cNvPr id="2" name="Track 2.1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170.818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23305" y="-4994"/>
            <a:ext cx="609600" cy="609600"/>
          </a:xfrm>
          <a:prstGeom prst="rect">
            <a:avLst/>
          </a:prstGeom>
        </p:spPr>
      </p:pic>
      <p:pic>
        <p:nvPicPr>
          <p:cNvPr id="17" name="Track 2.1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75.545599999999" end="9370.002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56875" y="343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6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wind.wav"/>
          </p:stSnd>
        </p:sndAc>
      </p:transition>
    </mc:Choice>
    <mc:Fallback xmlns="">
      <p:transition spd="slow">
        <p:sndAc>
          <p:stSnd>
            <p:snd r:embed="rId15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9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Ảnh miễn phí của Thư việ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20" y="1355312"/>
            <a:ext cx="6109805" cy="496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9674" y="400808"/>
            <a:ext cx="6491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mic Sans MS" pitchFamily="66" charset="0"/>
              </a:rPr>
              <a:t>2. How tidy is her bookshelf?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86575" y="1169409"/>
            <a:ext cx="4582090" cy="1639788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en-US" sz="3200" b="1" dirty="0">
                <a:latin typeface="Comic Sans MS" pitchFamily="66" charset="0"/>
              </a:rPr>
              <a:t>It’s very tidy.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014" y="2354259"/>
            <a:ext cx="3947894" cy="5255990"/>
          </a:xfrm>
          <a:prstGeom prst="rect">
            <a:avLst/>
          </a:prstGeom>
        </p:spPr>
      </p:pic>
      <p:pic>
        <p:nvPicPr>
          <p:cNvPr id="10" name="Track 2.1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443.9168" end="3157.283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05625" y="155660"/>
            <a:ext cx="609600" cy="609600"/>
          </a:xfrm>
          <a:prstGeom prst="rect">
            <a:avLst/>
          </a:prstGeom>
        </p:spPr>
      </p:pic>
      <p:pic>
        <p:nvPicPr>
          <p:cNvPr id="11" name="Track 2.1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383.537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05625" y="1528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1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pic>
        <p:nvPicPr>
          <p:cNvPr id="177" name="Picture 176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03200" y="4343400"/>
            <a:ext cx="3101339" cy="2514600"/>
          </a:xfrm>
          <a:prstGeom prst="rect">
            <a:avLst/>
          </a:prstGeom>
        </p:spPr>
      </p:pic>
      <p:pic>
        <p:nvPicPr>
          <p:cNvPr id="178" name="Picture 17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8839201" y="4749800"/>
            <a:ext cx="2600115" cy="2108200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xmlns="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14774">
            <a:off x="3982190" y="1988477"/>
            <a:ext cx="4478359" cy="83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5333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5333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9" name="Picture 168">
            <a:extLst>
              <a:ext uri="{FF2B5EF4-FFF2-40B4-BE49-F238E27FC236}">
                <a16:creationId xmlns:a16="http://schemas.microsoft.com/office/drawing/2014/main" xmlns="" id="{D7BC75F6-9415-4E40-9CC1-7A5EE4ED5C6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70" name="TextBox 169">
            <a:extLst>
              <a:ext uri="{FF2B5EF4-FFF2-40B4-BE49-F238E27FC236}">
                <a16:creationId xmlns:a16="http://schemas.microsoft.com/office/drawing/2014/main" xmlns="" id="{DFBD3DA6-6A02-46A7-AC80-DE38CFB19273}"/>
              </a:ext>
            </a:extLst>
          </p:cNvPr>
          <p:cNvSpPr txBox="1"/>
          <p:nvPr/>
        </p:nvSpPr>
        <p:spPr>
          <a:xfrm>
            <a:off x="5179983" y="2815632"/>
            <a:ext cx="2435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Look and say</a:t>
            </a:r>
          </a:p>
        </p:txBody>
      </p:sp>
    </p:spTree>
    <p:extLst>
      <p:ext uri="{BB962C8B-B14F-4D97-AF65-F5344CB8AC3E}">
        <p14:creationId xmlns:p14="http://schemas.microsoft.com/office/powerpoint/2010/main" val="2780458479"/>
      </p:ext>
    </p:extLst>
  </p:cSld>
  <p:clrMapOvr>
    <a:masterClrMapping/>
  </p:clrMapOvr>
  <p:transition spd="slow">
    <p:fade/>
    <p:sndAc>
      <p:stSnd>
        <p:snd r:embed="rId2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12183533" cy="71780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7526" y="4768030"/>
            <a:ext cx="7234032" cy="1569660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en-US" sz="960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</a:rPr>
              <a:t>CANDY CATCHER</a:t>
            </a:r>
            <a:endParaRPr lang="en-US" sz="9600" dirty="0">
              <a:ln>
                <a:solidFill>
                  <a:srgbClr val="FF0000"/>
                </a:solidFill>
              </a:ln>
              <a:solidFill>
                <a:srgbClr val="FFC000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18382"/>
      </p:ext>
    </p:extLst>
  </p:cSld>
  <p:clrMapOvr>
    <a:masterClrMapping/>
  </p:clrMapOvr>
  <p:transition spd="slow">
    <p:push dir="r"/>
    <p:sndAc>
      <p:stSnd>
        <p:snd r:embed="rId2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i Music - Gaming Background Music (HD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i Music - Gaming Background Music (HD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artoon forest landscape Royalty Free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102"/>
          <a:stretch/>
        </p:blipFill>
        <p:spPr bwMode="auto">
          <a:xfrm>
            <a:off x="-11952" y="-121023"/>
            <a:ext cx="12229017" cy="697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118" y="-121023"/>
            <a:ext cx="183163" cy="1993565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275298" y="431140"/>
            <a:ext cx="6670697" cy="60682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i="1">
              <a:solidFill>
                <a:srgbClr val="FF0000"/>
              </a:solidFill>
            </a:endParaRPr>
          </a:p>
        </p:txBody>
      </p:sp>
      <p:sp>
        <p:nvSpPr>
          <p:cNvPr id="31" name="Rectangle: Rounded Corners 19A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3682056" y="4604152"/>
            <a:ext cx="2055757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A. big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50720" y="3754593"/>
            <a:ext cx="56176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Her room is very ______.</a:t>
            </a:r>
          </a:p>
        </p:txBody>
      </p:sp>
      <p:sp>
        <p:nvSpPr>
          <p:cNvPr id="34" name="Rectangle: Rounded Corners 19C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3682056" y="5458659"/>
            <a:ext cx="1980805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B. small</a:t>
            </a:r>
          </a:p>
        </p:txBody>
      </p:sp>
      <p:pic>
        <p:nvPicPr>
          <p:cNvPr id="35" name="Picture 8" descr="Happy flower cartoon flower Royalty Free Vector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000" l="9850" r="92643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129" y="4480867"/>
            <a:ext cx="2337849" cy="314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445419" y="5220129"/>
            <a:ext cx="818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7030A0"/>
                </a:solidFill>
                <a:latin typeface="Comic Sans MS" panose="030F0702030302020204" pitchFamily="66" charset="0"/>
              </a:rPr>
              <a:t>01</a:t>
            </a:r>
          </a:p>
        </p:txBody>
      </p:sp>
      <p:pic>
        <p:nvPicPr>
          <p:cNvPr id="37" name="Picture 36" descr="Staying Connected to the Vine – Leslie Eaddy-Brook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24" y="-33841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Staying Connected to the Vine – Leslie Eaddy-Brook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583" y="-35057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Staying Connected to the Vine – Leslie Eaddy-Brook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97" y="-320387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Staying Connected to the Vine – Leslie Eaddy-Brook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897" y="-606033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Staying Connected to the Vine – Leslie Eaddy-Brook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511" y="-555940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33" y="4509697"/>
            <a:ext cx="2604108" cy="2604108"/>
          </a:xfrm>
          <a:prstGeom prst="rect">
            <a:avLst/>
          </a:prstGeom>
        </p:spPr>
      </p:pic>
      <p:pic>
        <p:nvPicPr>
          <p:cNvPr id="43" name="Picture 2" descr="5 Bee Gifs - Gif Abyss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42" y="3426091"/>
            <a:ext cx="1521895" cy="15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33" y="1231862"/>
            <a:ext cx="1444829" cy="14630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2" name="Picture 2" descr="Ảnh miễn phí của Phòng ngủ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30"/>
          <a:stretch/>
        </p:blipFill>
        <p:spPr bwMode="auto">
          <a:xfrm>
            <a:off x="2128838" y="743971"/>
            <a:ext cx="4857749" cy="301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020597"/>
      </p:ext>
    </p:extLst>
  </p:cSld>
  <p:clrMapOvr>
    <a:masterClrMapping/>
  </p:clrMapOvr>
  <p:transition spd="slow">
    <p:push/>
    <p:sndAc>
      <p:stSnd>
        <p:snd r:embed="rId2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-0.06797 0.609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8" y="3048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3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artoon forest landscape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2"/>
          <a:stretch/>
        </p:blipFill>
        <p:spPr bwMode="auto">
          <a:xfrm>
            <a:off x="-11952" y="0"/>
            <a:ext cx="12229017" cy="689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118" y="-121023"/>
            <a:ext cx="183163" cy="1993565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217582" y="1723768"/>
            <a:ext cx="7354918" cy="47235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i="1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49167" y="1812752"/>
            <a:ext cx="5718148" cy="5878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chemeClr val="tx1"/>
                </a:solidFill>
                <a:latin typeface="Comic Sans MS" panose="030F0702030302020204" pitchFamily="66" charset="0"/>
              </a:rPr>
              <a:t>Listen and choose. </a:t>
            </a:r>
          </a:p>
        </p:txBody>
      </p:sp>
      <p:sp>
        <p:nvSpPr>
          <p:cNvPr id="33" name="Rectangle: Rounded Corners 19B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2251911" y="4510786"/>
            <a:ext cx="6006264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A. Her bookshelf is tidy.</a:t>
            </a:r>
          </a:p>
        </p:txBody>
      </p:sp>
      <p:sp>
        <p:nvSpPr>
          <p:cNvPr id="34" name="Rectangle: Rounded Corners 19C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2248845" y="5436983"/>
            <a:ext cx="6009330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B. Her bookshelf is messy.</a:t>
            </a:r>
          </a:p>
        </p:txBody>
      </p:sp>
      <p:pic>
        <p:nvPicPr>
          <p:cNvPr id="2056" name="Picture 8" descr="Happy flower cartoon flower Royalty Free Vector Imag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04" b="90000" l="9850" r="92643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129" y="4480867"/>
            <a:ext cx="2337849" cy="314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rva, PNG, 1224x945px, Larva, Animated Cartoon, Animated Film, Cartoon,  Cartoon Network Download Fre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4" b="96367" l="45488" r="940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62"/>
          <a:stretch/>
        </p:blipFill>
        <p:spPr bwMode="auto">
          <a:xfrm flipH="1">
            <a:off x="2578608" y="2501774"/>
            <a:ext cx="1014142" cy="1387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0054" y="5198453"/>
            <a:ext cx="807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7030A0"/>
                </a:solidFill>
                <a:latin typeface="Comic Sans MS" panose="030F0702030302020204" pitchFamily="66" charset="0"/>
              </a:rPr>
              <a:t>02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649" y="4291309"/>
            <a:ext cx="2604108" cy="2604108"/>
          </a:xfrm>
          <a:prstGeom prst="rect">
            <a:avLst/>
          </a:prstGeom>
        </p:spPr>
      </p:pic>
      <p:pic>
        <p:nvPicPr>
          <p:cNvPr id="23" name="Picture 2" descr="5 Bee Gifs - Gif Abyss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42" y="3426091"/>
            <a:ext cx="1521895" cy="15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33" y="1231862"/>
            <a:ext cx="1444829" cy="1463040"/>
          </a:xfrm>
          <a:prstGeom prst="rect">
            <a:avLst/>
          </a:prstGeom>
        </p:spPr>
      </p:pic>
      <p:pic>
        <p:nvPicPr>
          <p:cNvPr id="24" name="Picture 23" descr="Staying Connected to the Vine – Leslie Eaddy-Brook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24" y="-33841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Staying Connected to the Vine – Leslie Eaddy-Brook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583" y="-35057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Staying Connected to the Vine – Leslie Eaddy-Brook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97" y="-320387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Staying Connected to the Vine – Leslie Eaddy-Brook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897" y="-606033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Staying Connected to the Vine – Leslie Eaddy-Brook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511" y="-555940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35" name="track 2.1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446.3008" end="1073.9856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813049" y="28905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72730"/>
      </p:ext>
    </p:extLst>
  </p:cSld>
  <p:clrMapOvr>
    <a:masterClrMapping/>
  </p:clrMapOvr>
  <p:transition spd="slow">
    <p:push/>
    <p:sndAc>
      <p:stSnd>
        <p:snd r:embed="rId4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7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-0.05326 0.57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" y="2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3" grpId="0" animBg="1"/>
      <p:bldP spid="34" grpId="0" animBg="1"/>
      <p:bldP spid="3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artoon forest landscape Royalty Free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2"/>
          <a:stretch/>
        </p:blipFill>
        <p:spPr bwMode="auto">
          <a:xfrm>
            <a:off x="-11952" y="1"/>
            <a:ext cx="122290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86" y="209051"/>
            <a:ext cx="183163" cy="1993565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242373" y="716787"/>
            <a:ext cx="7015802" cy="56343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i="1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875939" y="975706"/>
            <a:ext cx="5718148" cy="5878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Choose the correct answer.</a:t>
            </a:r>
          </a:p>
        </p:txBody>
      </p:sp>
      <p:sp>
        <p:nvSpPr>
          <p:cNvPr id="31" name="Rectangle: Rounded Corners 19A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1524564" y="5367312"/>
            <a:ext cx="5964333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B. Our dining room is very new.</a:t>
            </a:r>
          </a:p>
        </p:txBody>
      </p:sp>
      <p:sp>
        <p:nvSpPr>
          <p:cNvPr id="34" name="Rectangle: Rounded Corners 19C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1458894" y="4436237"/>
            <a:ext cx="5962350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A. Our dining room is very old.</a:t>
            </a:r>
            <a:endParaRPr lang="en-US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6" name="Picture 8" descr="Happy flower cartoon flower Royalty Free Vector Ima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04" b="90000" l="9850" r="92643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130" y="4480866"/>
            <a:ext cx="2337849" cy="314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0054" y="5156192"/>
            <a:ext cx="1046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7030A0"/>
                </a:solidFill>
                <a:latin typeface="Comic Sans MS" panose="030F0702030302020204" pitchFamily="66" charset="0"/>
              </a:rPr>
              <a:t>03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291" y="4436237"/>
            <a:ext cx="2604108" cy="2604108"/>
          </a:xfrm>
          <a:prstGeom prst="rect">
            <a:avLst/>
          </a:prstGeom>
        </p:spPr>
      </p:pic>
      <p:pic>
        <p:nvPicPr>
          <p:cNvPr id="20" name="Picture 2" descr="5 Bee Gifs - Gif Abyss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42" y="3426091"/>
            <a:ext cx="1521895" cy="15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516" y="1589018"/>
            <a:ext cx="1444829" cy="1463040"/>
          </a:xfrm>
          <a:prstGeom prst="rect">
            <a:avLst/>
          </a:prstGeom>
        </p:spPr>
      </p:pic>
      <p:pic>
        <p:nvPicPr>
          <p:cNvPr id="21" name="Picture 20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24" y="-33841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583" y="-35057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97" y="-320387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897" y="-606033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511" y="-555940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1718928"/>
            <a:ext cx="5364480" cy="261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57191"/>
      </p:ext>
    </p:extLst>
  </p:cSld>
  <p:clrMapOvr>
    <a:masterClrMapping/>
  </p:clrMapOvr>
  <p:transition spd="slow">
    <p:push/>
    <p:sndAc>
      <p:stSnd>
        <p:snd r:embed="rId2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-0.05924 0.5275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2636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3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artoon forest landscape Royalty Free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2"/>
          <a:stretch/>
        </p:blipFill>
        <p:spPr bwMode="auto">
          <a:xfrm>
            <a:off x="-11952" y="1"/>
            <a:ext cx="122290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118" y="-121023"/>
            <a:ext cx="183163" cy="1993565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242373" y="1872541"/>
            <a:ext cx="6670697" cy="462451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i="1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18647" y="1954732"/>
            <a:ext cx="5718148" cy="5878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chemeClr val="tx1"/>
                </a:solidFill>
                <a:latin typeface="Comic Sans MS" panose="030F0702030302020204" pitchFamily="66" charset="0"/>
              </a:rPr>
              <a:t>Fill in the blank.</a:t>
            </a:r>
          </a:p>
        </p:txBody>
      </p:sp>
      <p:sp>
        <p:nvSpPr>
          <p:cNvPr id="31" name="Rectangle: Rounded Corners 19A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2930467" y="3552211"/>
            <a:ext cx="3172089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A. </a:t>
            </a:r>
            <a:r>
              <a:rPr lang="en-US" sz="30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toyybox</a:t>
            </a:r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3" name="Rectangle: Rounded Corners 19B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2930466" y="4571916"/>
            <a:ext cx="3172089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B. toy </a:t>
            </a:r>
            <a:r>
              <a:rPr lang="en-US" sz="30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bok</a:t>
            </a:r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4" name="Rectangle: Rounded Corners 19C">
            <a:extLst>
              <a:ext uri="{FF2B5EF4-FFF2-40B4-BE49-F238E27FC236}">
                <a16:creationId xmlns:a16="http://schemas.microsoft.com/office/drawing/2014/main" xmlns="" id="{2C415E9E-D0B7-4206-AAFF-A2C7C63EC6DE}"/>
              </a:ext>
            </a:extLst>
          </p:cNvPr>
          <p:cNvSpPr/>
          <p:nvPr/>
        </p:nvSpPr>
        <p:spPr>
          <a:xfrm>
            <a:off x="2977961" y="5593363"/>
            <a:ext cx="3124593" cy="68766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C. toy box</a:t>
            </a:r>
          </a:p>
        </p:txBody>
      </p:sp>
      <p:pic>
        <p:nvPicPr>
          <p:cNvPr id="2056" name="Picture 8" descr="Happy flower cartoon flower Royalty Free Vector Ima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04" b="90000" l="9850" r="92643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129" y="4480867"/>
            <a:ext cx="2337849" cy="314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0054" y="5156192"/>
            <a:ext cx="1046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7030A0"/>
                </a:solidFill>
                <a:latin typeface="Comic Sans MS" panose="030F0702030302020204" pitchFamily="66" charset="0"/>
              </a:rPr>
              <a:t>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06562" y="2744989"/>
            <a:ext cx="5372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Our _____ is small.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957" y="4486329"/>
            <a:ext cx="2604108" cy="2604108"/>
          </a:xfrm>
          <a:prstGeom prst="rect">
            <a:avLst/>
          </a:prstGeom>
        </p:spPr>
      </p:pic>
      <p:pic>
        <p:nvPicPr>
          <p:cNvPr id="5122" name="Picture 2" descr="5 Bee Gifs - Gif Abyss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42" y="3426091"/>
            <a:ext cx="1521895" cy="15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915" y="1542653"/>
            <a:ext cx="1444829" cy="1463040"/>
          </a:xfrm>
          <a:prstGeom prst="rect">
            <a:avLst/>
          </a:prstGeom>
        </p:spPr>
      </p:pic>
      <p:pic>
        <p:nvPicPr>
          <p:cNvPr id="21" name="Picture 20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24" y="-33841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583" y="-350578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97" y="-320387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897" y="-606033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Staying Connected to the Vine – Leslie Eaddy-Brook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5" b="90000" l="0" r="100000">
                        <a14:backgroundMark x1="40900" y1="56125" x2="40900" y2="56125"/>
                        <a14:backgroundMark x1="7800" y1="37625" x2="7800" y2="37625"/>
                        <a14:backgroundMark x1="77400" y1="35375" x2="77400" y2="35375"/>
                        <a14:backgroundMark x1="58900" y1="47375" x2="58900" y2="4737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511" y="-555940"/>
            <a:ext cx="2592932" cy="20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06693"/>
      </p:ext>
    </p:extLst>
  </p:cSld>
  <p:clrMapOvr>
    <a:masterClrMapping/>
  </p:clrMapOvr>
  <p:transition spd="slow">
    <p:push/>
    <p:sndAc>
      <p:stSnd>
        <p:snd r:embed="rId2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0.04544 0.5597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" y="2798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3" grpId="0" animBg="1"/>
      <p:bldP spid="33" grpId="1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ảnh Quan, Hoàng Hôn, Ánh Sáng, Đê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03056"/>
            <a:ext cx="12192000" cy="942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Ảnh miễn phí của Thư việ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48" y="803832"/>
            <a:ext cx="6109805" cy="496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EDA5DFB-83EB-4E8A-A13D-868978624B6C}"/>
              </a:ext>
            </a:extLst>
          </p:cNvPr>
          <p:cNvGrpSpPr/>
          <p:nvPr/>
        </p:nvGrpSpPr>
        <p:grpSpPr>
          <a:xfrm>
            <a:off x="397164" y="249386"/>
            <a:ext cx="3037951" cy="769441"/>
            <a:chOff x="397164" y="323274"/>
            <a:chExt cx="3037951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25907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omic Sans MS" pitchFamily="66" charset="0"/>
                </a:rPr>
                <a:t>Look and say.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1578C3-0A2F-4D7F-A2CF-647423C622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27" r="18391" b="13759"/>
          <a:stretch/>
        </p:blipFill>
        <p:spPr>
          <a:xfrm>
            <a:off x="677850" y="2307057"/>
            <a:ext cx="2551524" cy="378933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85B6F11A-2958-4010-BDDE-2B41B0600F21}"/>
              </a:ext>
            </a:extLst>
          </p:cNvPr>
          <p:cNvGrpSpPr/>
          <p:nvPr/>
        </p:nvGrpSpPr>
        <p:grpSpPr>
          <a:xfrm>
            <a:off x="2118805" y="5405455"/>
            <a:ext cx="3521726" cy="1381878"/>
            <a:chOff x="3268975" y="334542"/>
            <a:chExt cx="3521726" cy="1381878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8975" y="334542"/>
              <a:ext cx="3140812" cy="138187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453BED36-2B47-44A9-B1C4-4D109036684C}"/>
                </a:ext>
              </a:extLst>
            </p:cNvPr>
            <p:cNvSpPr txBox="1"/>
            <p:nvPr/>
          </p:nvSpPr>
          <p:spPr>
            <a:xfrm>
              <a:off x="3707296" y="579306"/>
              <a:ext cx="308340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How tidy is his bookshelf?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9CC3A72F-22D5-42FC-8362-7804311A2216}"/>
              </a:ext>
            </a:extLst>
          </p:cNvPr>
          <p:cNvGrpSpPr/>
          <p:nvPr/>
        </p:nvGrpSpPr>
        <p:grpSpPr>
          <a:xfrm>
            <a:off x="6430122" y="5608957"/>
            <a:ext cx="3247189" cy="755946"/>
            <a:chOff x="3377015" y="718471"/>
            <a:chExt cx="3247189" cy="282233"/>
          </a:xfrm>
        </p:grpSpPr>
        <p:pic>
          <p:nvPicPr>
            <p:cNvPr id="30" name="Picture 29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718471"/>
              <a:ext cx="3247189" cy="28223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A188440A-0236-47E6-8598-8144615D6081}"/>
                </a:ext>
              </a:extLst>
            </p:cNvPr>
            <p:cNvSpPr txBox="1"/>
            <p:nvPr/>
          </p:nvSpPr>
          <p:spPr>
            <a:xfrm>
              <a:off x="3512734" y="718471"/>
              <a:ext cx="2923535" cy="195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very tidy.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232" y="3841989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53BED36-2B47-44A9-B1C4-4D109036684C}"/>
              </a:ext>
            </a:extLst>
          </p:cNvPr>
          <p:cNvSpPr txBox="1"/>
          <p:nvPr/>
        </p:nvSpPr>
        <p:spPr>
          <a:xfrm>
            <a:off x="3634463" y="214973"/>
            <a:ext cx="492307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1. His/ bookshelf/ tidy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5659758"/>
      </p:ext>
    </p:extLst>
  </p:cSld>
  <p:clrMapOvr>
    <a:masterClrMapping/>
  </p:clrMapOvr>
  <p:transition spd="slow">
    <p:cover/>
    <p:sndAc>
      <p:stSnd>
        <p:snd r:embed="rId4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ảnh Quan, Hoàng Hôn, Ánh Sáng, Đêm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46028"/>
            <a:ext cx="12192000" cy="942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F1578C3-0A2F-4D7F-A2CF-647423C6225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27" r="18391" b="13759"/>
          <a:stretch/>
        </p:blipFill>
        <p:spPr>
          <a:xfrm>
            <a:off x="630555" y="1693695"/>
            <a:ext cx="3017749" cy="420786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85B6F11A-2958-4010-BDDE-2B41B0600F21}"/>
              </a:ext>
            </a:extLst>
          </p:cNvPr>
          <p:cNvGrpSpPr/>
          <p:nvPr/>
        </p:nvGrpSpPr>
        <p:grpSpPr>
          <a:xfrm>
            <a:off x="1312911" y="5425640"/>
            <a:ext cx="4159201" cy="1022392"/>
            <a:chOff x="2521855" y="334541"/>
            <a:chExt cx="3985751" cy="750821"/>
          </a:xfrm>
        </p:grpSpPr>
        <p:pic>
          <p:nvPicPr>
            <p:cNvPr id="24" name="Picture 2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5" y="334541"/>
              <a:ext cx="3547617" cy="69900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53BED36-2B47-44A9-B1C4-4D109036684C}"/>
                </a:ext>
              </a:extLst>
            </p:cNvPr>
            <p:cNvSpPr txBox="1"/>
            <p:nvPr/>
          </p:nvSpPr>
          <p:spPr>
            <a:xfrm>
              <a:off x="3262680" y="384688"/>
              <a:ext cx="3244926" cy="70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How big is </a:t>
              </a:r>
            </a:p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our toy box?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9CC3A72F-22D5-42FC-8362-7804311A2216}"/>
              </a:ext>
            </a:extLst>
          </p:cNvPr>
          <p:cNvGrpSpPr/>
          <p:nvPr/>
        </p:nvGrpSpPr>
        <p:grpSpPr>
          <a:xfrm>
            <a:off x="5648254" y="5494062"/>
            <a:ext cx="5281869" cy="619891"/>
            <a:chOff x="3377016" y="565375"/>
            <a:chExt cx="2742777" cy="619891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6" y="565375"/>
              <a:ext cx="2423654" cy="61989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188440A-0236-47E6-8598-8144615D6081}"/>
                </a:ext>
              </a:extLst>
            </p:cNvPr>
            <p:cNvSpPr txBox="1"/>
            <p:nvPr/>
          </p:nvSpPr>
          <p:spPr>
            <a:xfrm>
              <a:off x="3465659" y="613710"/>
              <a:ext cx="26541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Our toy box is very big.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53BED36-2B47-44A9-B1C4-4D109036684C}"/>
              </a:ext>
            </a:extLst>
          </p:cNvPr>
          <p:cNvSpPr txBox="1"/>
          <p:nvPr/>
        </p:nvSpPr>
        <p:spPr>
          <a:xfrm>
            <a:off x="4043363" y="244569"/>
            <a:ext cx="4731507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2. Our/ toy box/ big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1655" y="1094434"/>
            <a:ext cx="6197600" cy="41393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7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4" name="camera.wav"/>
          </p:stSnd>
        </p:sndAc>
      </p:transition>
    </mc:Choice>
    <mc:Fallback xmlns="">
      <p:transition spd="slow">
        <p:random/>
        <p:sndAc>
          <p:stSnd>
            <p:snd r:embed="rId1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nds In My House - Ourboox">
            <a:extLst>
              <a:ext uri="{FF2B5EF4-FFF2-40B4-BE49-F238E27FC236}">
                <a16:creationId xmlns:a16="http://schemas.microsoft.com/office/drawing/2014/main" xmlns="" id="{E6168F80-C364-47A1-B895-46D99030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" b="9360"/>
          <a:stretch/>
        </p:blipFill>
        <p:spPr bwMode="auto">
          <a:xfrm>
            <a:off x="858982" y="0"/>
            <a:ext cx="10317018" cy="68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AAECF44-8EBD-44A2-BA7E-4AEF11A7F617}"/>
              </a:ext>
            </a:extLst>
          </p:cNvPr>
          <p:cNvSpPr txBox="1"/>
          <p:nvPr/>
        </p:nvSpPr>
        <p:spPr>
          <a:xfrm>
            <a:off x="2354525" y="120938"/>
            <a:ext cx="90604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spc="50" dirty="0">
                <a:ln w="38100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osis ExtraBold" pitchFamily="2" charset="0"/>
              </a:rPr>
              <a:t>Unit 2 - My House</a:t>
            </a:r>
          </a:p>
        </p:txBody>
      </p:sp>
      <p:pic>
        <p:nvPicPr>
          <p:cNvPr id="19" name="图片 55">
            <a:extLst>
              <a:ext uri="{FF2B5EF4-FFF2-40B4-BE49-F238E27FC236}">
                <a16:creationId xmlns:a16="http://schemas.microsoft.com/office/drawing/2014/main" xmlns="" id="{D9096E0E-BEC4-43B5-A54F-76B4FEE74E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38" y="1145309"/>
            <a:ext cx="4716355" cy="18703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4A59EF3-A19C-45EE-9A95-BA513AB16C18}"/>
              </a:ext>
            </a:extLst>
          </p:cNvPr>
          <p:cNvSpPr txBox="1"/>
          <p:nvPr/>
        </p:nvSpPr>
        <p:spPr>
          <a:xfrm>
            <a:off x="3810446" y="1788103"/>
            <a:ext cx="343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Lesson 3 </a:t>
            </a:r>
            <a:r>
              <a:rPr lang="en-US" sz="32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– Period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4" name="magic-chime-06.wav"/>
          </p:stSnd>
        </p:sndAc>
      </p:transition>
    </mc:Choice>
    <mc:Fallback xmlns="">
      <p:transition spd="med">
        <p:fade/>
        <p:sndAc>
          <p:stSnd>
            <p:snd r:embed="rId8" name="magic-chime-06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ảnh Quan, Hoàng Hôn, Ánh Sáng, Đêm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59700"/>
            <a:ext cx="12192000" cy="942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5B6F11A-2958-4010-BDDE-2B41B0600F21}"/>
              </a:ext>
            </a:extLst>
          </p:cNvPr>
          <p:cNvGrpSpPr/>
          <p:nvPr/>
        </p:nvGrpSpPr>
        <p:grpSpPr>
          <a:xfrm>
            <a:off x="789343" y="5298064"/>
            <a:ext cx="7044167" cy="859346"/>
            <a:chOff x="-1429367" y="3208370"/>
            <a:chExt cx="6190904" cy="859346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429367" y="3208370"/>
              <a:ext cx="5107534" cy="85934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53BED36-2B47-44A9-B1C4-4D109036684C}"/>
                </a:ext>
              </a:extLst>
            </p:cNvPr>
            <p:cNvSpPr txBox="1"/>
            <p:nvPr/>
          </p:nvSpPr>
          <p:spPr>
            <a:xfrm>
              <a:off x="-805671" y="3390125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How new is the dining room?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CC3A72F-22D5-42FC-8362-7804311A2216}"/>
              </a:ext>
            </a:extLst>
          </p:cNvPr>
          <p:cNvGrpSpPr/>
          <p:nvPr/>
        </p:nvGrpSpPr>
        <p:grpSpPr>
          <a:xfrm>
            <a:off x="6629400" y="5718882"/>
            <a:ext cx="5670924" cy="628746"/>
            <a:chOff x="3377015" y="1343227"/>
            <a:chExt cx="3357888" cy="628746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976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1352082"/>
              <a:ext cx="3247189" cy="61989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188440A-0236-47E6-8598-8144615D6081}"/>
                </a:ext>
              </a:extLst>
            </p:cNvPr>
            <p:cNvSpPr txBox="1"/>
            <p:nvPr/>
          </p:nvSpPr>
          <p:spPr>
            <a:xfrm>
              <a:off x="3487714" y="1343227"/>
              <a:ext cx="32471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Our dining room is very new.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53BED36-2B47-44A9-B1C4-4D109036684C}"/>
              </a:ext>
            </a:extLst>
          </p:cNvPr>
          <p:cNvSpPr txBox="1"/>
          <p:nvPr/>
        </p:nvSpPr>
        <p:spPr>
          <a:xfrm>
            <a:off x="3700463" y="150897"/>
            <a:ext cx="5857875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3 Our/ dining room/ new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37" y="1157325"/>
            <a:ext cx="8165726" cy="39861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999" b="9661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832" y="2819022"/>
            <a:ext cx="3366583" cy="300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6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uction.wav"/>
          </p:stSnd>
        </p:sndAc>
      </p:transition>
    </mc:Choice>
    <mc:Fallback xmlns="">
      <p:transition spd="slow">
        <p:sndAc>
          <p:stSnd>
            <p:snd r:embed="rId1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ảnh Quan, Hoàng Hôn, Ánh Sáng, Đê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9" y="-2221219"/>
            <a:ext cx="12461743" cy="942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5B6F11A-2958-4010-BDDE-2B41B0600F21}"/>
              </a:ext>
            </a:extLst>
          </p:cNvPr>
          <p:cNvGrpSpPr/>
          <p:nvPr/>
        </p:nvGrpSpPr>
        <p:grpSpPr>
          <a:xfrm>
            <a:off x="492917" y="1436887"/>
            <a:ext cx="6100766" cy="699005"/>
            <a:chOff x="2017027" y="334541"/>
            <a:chExt cx="5870096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50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17027" y="334541"/>
              <a:ext cx="5512664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53BED36-2B47-44A9-B1C4-4D109036684C}"/>
                </a:ext>
              </a:extLst>
            </p:cNvPr>
            <p:cNvSpPr txBox="1"/>
            <p:nvPr/>
          </p:nvSpPr>
          <p:spPr>
            <a:xfrm>
              <a:off x="2521857" y="384688"/>
              <a:ext cx="5365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How messy is their bedroom?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CC3A72F-22D5-42FC-8362-7804311A2216}"/>
              </a:ext>
            </a:extLst>
          </p:cNvPr>
          <p:cNvGrpSpPr/>
          <p:nvPr/>
        </p:nvGrpSpPr>
        <p:grpSpPr>
          <a:xfrm>
            <a:off x="7129462" y="1269779"/>
            <a:ext cx="4640330" cy="1033219"/>
            <a:chOff x="3722991" y="565375"/>
            <a:chExt cx="2901213" cy="1033219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xmlns="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871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2991" y="565375"/>
              <a:ext cx="2901213" cy="103321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188440A-0236-47E6-8598-8144615D6081}"/>
                </a:ext>
              </a:extLst>
            </p:cNvPr>
            <p:cNvSpPr txBox="1"/>
            <p:nvPr/>
          </p:nvSpPr>
          <p:spPr>
            <a:xfrm>
              <a:off x="4008840" y="644487"/>
              <a:ext cx="209038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Their bedroom is very messy.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53BED36-2B47-44A9-B1C4-4D109036684C}"/>
              </a:ext>
            </a:extLst>
          </p:cNvPr>
          <p:cNvSpPr txBox="1"/>
          <p:nvPr/>
        </p:nvSpPr>
        <p:spPr>
          <a:xfrm>
            <a:off x="3543300" y="369259"/>
            <a:ext cx="6015038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4 Their/ bedroom/ messy</a:t>
            </a:r>
          </a:p>
        </p:txBody>
      </p:sp>
      <p:pic>
        <p:nvPicPr>
          <p:cNvPr id="18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570" y="4032276"/>
            <a:ext cx="1944239" cy="2503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5" t="6087" r="1833"/>
          <a:stretch/>
        </p:blipFill>
        <p:spPr bwMode="auto">
          <a:xfrm>
            <a:off x="2171700" y="2488894"/>
            <a:ext cx="7386638" cy="384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82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voltage.wav"/>
          </p:stSnd>
        </p:sndAc>
      </p:transition>
    </mc:Choice>
    <mc:Fallback xmlns="">
      <p:transition spd="slow">
        <p:sndAc>
          <p:stSnd>
            <p:snd r:embed="rId11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pic>
        <p:nvPicPr>
          <p:cNvPr id="177" name="Picture 176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03200" y="4343400"/>
            <a:ext cx="3101339" cy="2514600"/>
          </a:xfrm>
          <a:prstGeom prst="rect">
            <a:avLst/>
          </a:prstGeom>
        </p:spPr>
      </p:pic>
      <p:pic>
        <p:nvPicPr>
          <p:cNvPr id="178" name="Picture 17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8839201" y="4749800"/>
            <a:ext cx="2600115" cy="2108200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xmlns="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4717">
            <a:off x="3911560" y="2259888"/>
            <a:ext cx="4746081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xmlns="" id="{537BB8C2-C0F7-4422-B868-40FFEC7BDA1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8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2" name="magic-chime-06.wav"/>
          </p:stSnd>
        </p:sndAc>
      </p:transition>
    </mc:Choice>
    <mc:Fallback xmlns="">
      <p:transition spd="slow">
        <p:fade/>
        <p:sndAc>
          <p:stSnd>
            <p:snd r:embed="rId16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àu Xanh Da Trời, Màu Xanh Lá, Đồi Nú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95" y="-1125168"/>
            <a:ext cx="12291754" cy="864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Ánh Nắng Mặt Trời, Mùa Hạ, Mặt Trờ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11" y="759450"/>
            <a:ext cx="1821687" cy="165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-69088" y="569253"/>
            <a:ext cx="12238059" cy="4428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F1BC8A7-503A-4807-8983-B04415B4A219}"/>
              </a:ext>
            </a:extLst>
          </p:cNvPr>
          <p:cNvSpPr/>
          <p:nvPr/>
        </p:nvSpPr>
        <p:spPr>
          <a:xfrm>
            <a:off x="-23029" y="-60815"/>
            <a:ext cx="12192000" cy="7797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121917" tIns="60958" rIns="121917" bIns="6095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300" b="1" dirty="0">
                <a:ln w="9525"/>
                <a:latin typeface="Comic Sans MS" panose="030F0702030302020204" pitchFamily="66" charset="0"/>
              </a:rPr>
              <a:t>Draw and write. Say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2450" y="52466"/>
            <a:ext cx="2155609" cy="10335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0659" y="-55815"/>
            <a:ext cx="774700" cy="774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78" b="100000" l="842" r="98990">
                        <a14:foregroundMark x1="16498" y1="27718" x2="72391" y2="63859"/>
                        <a14:foregroundMark x1="57576" y1="97856" x2="64646" y2="96018"/>
                        <a14:foregroundMark x1="71044" y1="86371" x2="69024" y2="95100"/>
                        <a14:foregroundMark x1="85859" y1="86064" x2="85017" y2="97243"/>
                        <a14:foregroundMark x1="19865" y1="28484" x2="81481" y2="29556"/>
                        <a14:foregroundMark x1="9259" y1="27871" x2="8081" y2="84074"/>
                        <a14:foregroundMark x1="12121" y1="84074" x2="86532" y2="83614"/>
                        <a14:foregroundMark x1="86700" y1="79786" x2="22222" y2="78407"/>
                        <a14:foregroundMark x1="13636" y1="72282" x2="82323" y2="74119"/>
                        <a14:foregroundMark x1="80976" y1="67841" x2="19529" y2="67688"/>
                        <a14:foregroundMark x1="19529" y1="60949" x2="22054" y2="82083"/>
                        <a14:foregroundMark x1="26263" y1="62021" x2="47306" y2="73047"/>
                        <a14:foregroundMark x1="39226" y1="61409" x2="62795" y2="65544"/>
                        <a14:foregroundMark x1="58249" y1="28484" x2="76936" y2="54824"/>
                        <a14:foregroundMark x1="79630" y1="43645" x2="78451" y2="55130"/>
                        <a14:foregroundMark x1="58586" y1="42113" x2="74411" y2="43032"/>
                        <a14:foregroundMark x1="51347" y1="35681" x2="63805" y2="43032"/>
                        <a14:foregroundMark x1="33838" y1="64778" x2="38552" y2="65084"/>
                        <a14:foregroundMark x1="88384" y1="57121" x2="88215" y2="87902"/>
                        <a14:foregroundMark x1="89562" y1="57427" x2="89394" y2="73354"/>
                        <a14:foregroundMark x1="68013" y1="87443" x2="71717" y2="89280"/>
                        <a14:foregroundMark x1="87542" y1="88208" x2="84007" y2="86371"/>
                        <a14:foregroundMark x1="59259" y1="98928" x2="65152" y2="95865"/>
                        <a14:foregroundMark x1="57912" y1="95865" x2="62963" y2="96937"/>
                        <a14:foregroundMark x1="59933" y1="95559" x2="61785" y2="94946"/>
                        <a14:foregroundMark x1="56566" y1="97090" x2="57576" y2="97703"/>
                        <a14:foregroundMark x1="80640" y1="98775" x2="83502" y2="94487"/>
                        <a14:foregroundMark x1="77104" y1="99081" x2="80471" y2="97243"/>
                        <a14:backgroundMark x1="93266" y1="28484" x2="99832" y2="22511"/>
                        <a14:backgroundMark x1="84175" y1="25881" x2="90236" y2="26799"/>
                        <a14:backgroundMark x1="72896" y1="25574" x2="76263" y2="26646"/>
                        <a14:backgroundMark x1="90067" y1="60796" x2="99158" y2="66769"/>
                        <a14:backgroundMark x1="67508" y1="90199" x2="53872" y2="89280"/>
                        <a14:backgroundMark x1="79293" y1="86983" x2="77946" y2="94334"/>
                        <a14:backgroundMark x1="74242" y1="96325" x2="74074" y2="99081"/>
                        <a14:backgroundMark x1="56229" y1="98775" x2="59091" y2="99541"/>
                        <a14:backgroundMark x1="59091" y1="99387" x2="64478" y2="99541"/>
                      </a14:backgroundRemoval>
                    </a14:imgEffect>
                  </a14:imgLayer>
                </a14:imgProps>
              </a:ext>
            </a:extLst>
          </a:blip>
          <a:srcRect l="7279" t="201"/>
          <a:stretch/>
        </p:blipFill>
        <p:spPr>
          <a:xfrm>
            <a:off x="2126900" y="776415"/>
            <a:ext cx="4878083" cy="5771961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7159143" y="1404519"/>
            <a:ext cx="3979468" cy="1794664"/>
          </a:xfrm>
          <a:prstGeom prst="wedgeEllipseCallout">
            <a:avLst>
              <a:gd name="adj1" fmla="val -66229"/>
              <a:gd name="adj2" fmla="val -2359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This is my room…</a:t>
            </a:r>
            <a:endParaRPr lang="en-US" sz="27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6901" y="2418893"/>
            <a:ext cx="4242201" cy="32869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70598" y="4301025"/>
            <a:ext cx="3864467" cy="1393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u="sng" dirty="0">
                <a:solidFill>
                  <a:schemeClr val="tx1"/>
                </a:solidFill>
                <a:latin typeface="Comic Sans MS" pitchFamily="66" charset="0"/>
              </a:rPr>
              <a:t>This is my room. It’s very tidy. There’s a bookshelf next to my desk. It’s new.</a:t>
            </a:r>
          </a:p>
        </p:txBody>
      </p:sp>
      <p:pic>
        <p:nvPicPr>
          <p:cNvPr id="13" name="Picture 2" descr="Ảnh miễn phí của Phòng ngủ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30"/>
          <a:stretch/>
        </p:blipFill>
        <p:spPr bwMode="auto">
          <a:xfrm>
            <a:off x="2490639" y="2543175"/>
            <a:ext cx="3424386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438200"/>
      </p:ext>
    </p:extLst>
  </p:cSld>
  <p:clrMapOvr>
    <a:masterClrMapping/>
  </p:clrMapOvr>
  <p:transition spd="slow">
    <p:wipe/>
    <p:sndAc>
      <p:stSnd>
        <p:snd r:embed="rId3" name="push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pic>
        <p:nvPicPr>
          <p:cNvPr id="177" name="Picture 176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03200" y="4343400"/>
            <a:ext cx="3101339" cy="2514600"/>
          </a:xfrm>
          <a:prstGeom prst="rect">
            <a:avLst/>
          </a:prstGeom>
        </p:spPr>
      </p:pic>
      <p:pic>
        <p:nvPicPr>
          <p:cNvPr id="178" name="Picture 17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8839201" y="4749800"/>
            <a:ext cx="2600115" cy="2108200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xmlns="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243424">
            <a:off x="3874045" y="2222987"/>
            <a:ext cx="4746081" cy="83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5333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5333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xmlns="" id="{291EAFB5-7D72-4DDE-9A8F-80E8D30AA58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94986"/>
      </p:ext>
    </p:extLst>
  </p:cSld>
  <p:clrMapOvr>
    <a:masterClrMapping/>
  </p:clrMapOvr>
  <p:transition spd="slow">
    <p:fade/>
    <p:sndAc>
      <p:stSnd>
        <p:snd r:embed="rId2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ECC0FF7-2A47-4DA8-9357-5B902F6361D2}"/>
              </a:ext>
            </a:extLst>
          </p:cNvPr>
          <p:cNvSpPr txBox="1"/>
          <p:nvPr/>
        </p:nvSpPr>
        <p:spPr>
          <a:xfrm>
            <a:off x="385763" y="255258"/>
            <a:ext cx="787241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Order the words to make complete sentences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514467" y="1162248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1. books/ good/ We/ have/.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51289" y="1609823"/>
            <a:ext cx="7858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We have good books.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514471" y="2259491"/>
            <a:ext cx="10058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2. new/ sofa/ in front of/ table/ The/ the/ is/.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65574" y="2844266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new table is in front of the sofa.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65574" y="3993977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Our fridge is new and nice.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514469" y="3517657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3. Our/ new/ nice/ fridge/ and/ is/.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514471" y="4847303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4. our/ dining room/ tidy/ is/ How/?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65574" y="5400646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How tidy is our dining room?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214438" y="1747023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1243005" y="3036454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214438" y="4243669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1243005" y="5549304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51289" y="5432078"/>
            <a:ext cx="4335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22722" y="4127319"/>
            <a:ext cx="6635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_________________________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51289" y="2961498"/>
            <a:ext cx="6635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_________________________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188440A-0236-47E6-8598-8144615D6081}"/>
              </a:ext>
            </a:extLst>
          </p:cNvPr>
          <p:cNvSpPr txBox="1"/>
          <p:nvPr/>
        </p:nvSpPr>
        <p:spPr>
          <a:xfrm>
            <a:off x="1648254" y="1683326"/>
            <a:ext cx="4938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679507750"/>
      </p:ext>
    </p:extLst>
  </p:cSld>
  <p:clrMapOvr>
    <a:masterClrMapping/>
  </p:clrMapOvr>
  <p:transition spd="slow">
    <p:pull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pic>
        <p:nvPicPr>
          <p:cNvPr id="177" name="Picture 176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03200" y="4343400"/>
            <a:ext cx="3101339" cy="2514600"/>
          </a:xfrm>
          <a:prstGeom prst="rect">
            <a:avLst/>
          </a:prstGeom>
        </p:spPr>
      </p:pic>
      <p:pic>
        <p:nvPicPr>
          <p:cNvPr id="178" name="Picture 17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8839201" y="4749800"/>
            <a:ext cx="2600115" cy="2108200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xmlns="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243424">
            <a:off x="3874045" y="2222987"/>
            <a:ext cx="4746081" cy="83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5333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Wrap-up</a:t>
            </a:r>
            <a:endParaRPr lang="zh-CN" altLang="en-US" sz="5333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xmlns="" id="{291EAFB5-7D72-4DDE-9A8F-80E8D30AA58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74028"/>
      </p:ext>
    </p:extLst>
  </p:cSld>
  <p:clrMapOvr>
    <a:masterClrMapping/>
  </p:clrMapOvr>
  <p:transition spd="slow">
    <p:fade/>
    <p:sndAc>
      <p:stSnd>
        <p:snd r:embed="rId2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72" y="9525"/>
            <a:ext cx="12059653" cy="6848475"/>
          </a:xfrm>
          <a:prstGeom prst="rect">
            <a:avLst/>
          </a:prstGeom>
        </p:spPr>
      </p:pic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3765761" y="406219"/>
            <a:ext cx="4746081" cy="83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5333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REMEMBER</a:t>
            </a:r>
            <a:endParaRPr lang="zh-CN" altLang="en-US" sz="5333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392720" y="1633846"/>
            <a:ext cx="8413017" cy="11069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b="1" u="sng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Vocabulary: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-bookshelf, floor, toy box, messy, tidy</a:t>
            </a:r>
            <a:endParaRPr lang="zh-CN" altLang="en-US" sz="32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6" name="文本框 4"/>
          <p:cNvSpPr txBox="1">
            <a:spLocks noChangeArrowheads="1"/>
          </p:cNvSpPr>
          <p:nvPr/>
        </p:nvSpPr>
        <p:spPr bwMode="auto">
          <a:xfrm>
            <a:off x="1392720" y="3433762"/>
            <a:ext cx="8413017" cy="282128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b="1" u="sng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Structure:</a:t>
            </a:r>
          </a:p>
          <a:p>
            <a:pPr marL="457200" indent="-457200"/>
            <a:r>
              <a:rPr lang="en-US" altLang="zh-CN" sz="3200" b="1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How </a:t>
            </a:r>
            <a:r>
              <a:rPr lang="en-US" altLang="zh-CN" sz="32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messy is his room?</a:t>
            </a:r>
          </a:p>
          <a:p>
            <a:pPr marL="457200" indent="-457200">
              <a:buFontTx/>
              <a:buChar char="-"/>
            </a:pPr>
            <a:r>
              <a:rPr lang="en-US" altLang="zh-CN" sz="32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It’s very messy.</a:t>
            </a:r>
          </a:p>
          <a:p>
            <a:pPr marL="457200" indent="-457200"/>
            <a:r>
              <a:rPr lang="en-US" altLang="zh-CN" sz="32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How tidy is her bookshelf?</a:t>
            </a:r>
          </a:p>
          <a:p>
            <a:pPr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- Her bookshelf is very tidy.</a:t>
            </a:r>
          </a:p>
        </p:txBody>
      </p:sp>
    </p:spTree>
    <p:extLst>
      <p:ext uri="{BB962C8B-B14F-4D97-AF65-F5344CB8AC3E}">
        <p14:creationId xmlns:p14="http://schemas.microsoft.com/office/powerpoint/2010/main" val="327918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40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xmlns="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60904" y="1862700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Warm-up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xmlns="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63" name="TextBox 162">
            <a:extLst>
              <a:ext uri="{FF2B5EF4-FFF2-40B4-BE49-F238E27FC236}">
                <a16:creationId xmlns:a16="http://schemas.microsoft.com/office/drawing/2014/main" xmlns="" id="{DFBD3DA6-6A02-46A7-AC80-DE38CFB19273}"/>
              </a:ext>
            </a:extLst>
          </p:cNvPr>
          <p:cNvSpPr txBox="1"/>
          <p:nvPr/>
        </p:nvSpPr>
        <p:spPr>
          <a:xfrm>
            <a:off x="4359274" y="2694970"/>
            <a:ext cx="3865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Unscramble the word</a:t>
            </a:r>
          </a:p>
        </p:txBody>
      </p:sp>
    </p:spTree>
    <p:extLst>
      <p:ext uri="{BB962C8B-B14F-4D97-AF65-F5344CB8AC3E}">
        <p14:creationId xmlns:p14="http://schemas.microsoft.com/office/powerpoint/2010/main" val="3617723701"/>
      </p:ext>
    </p:extLst>
  </p:cSld>
  <p:clrMapOvr>
    <a:masterClrMapping/>
  </p:clrMapOvr>
  <p:transition spd="slow">
    <p:fade/>
    <p:sndAc>
      <p:stSnd>
        <p:snd r:embed="rId2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65" y="1"/>
            <a:ext cx="12191997" cy="6858000"/>
          </a:xfrm>
          <a:prstGeom prst="rect">
            <a:avLst/>
          </a:prstGeom>
        </p:spPr>
      </p:pic>
      <p:pic>
        <p:nvPicPr>
          <p:cNvPr id="10" name="ndhoi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1150734" y="-315146"/>
            <a:ext cx="11658328" cy="734899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082029" y="2180277"/>
            <a:ext cx="5391150" cy="2227153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Reorder the letters to make the correct word</a:t>
            </a:r>
            <a:r>
              <a:rPr lang="en-US" sz="32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asw"/>
          <p:cNvSpPr/>
          <p:nvPr/>
        </p:nvSpPr>
        <p:spPr>
          <a:xfrm>
            <a:off x="4543473" y="5342708"/>
            <a:ext cx="2485593" cy="832428"/>
          </a:xfrm>
          <a:prstGeom prst="roundRect">
            <a:avLst>
              <a:gd name="adj" fmla="val 50000"/>
            </a:avLst>
          </a:prstGeom>
          <a:solidFill>
            <a:srgbClr val="D2FE04">
              <a:alpha val="85000"/>
            </a:srgbClr>
          </a:solidFill>
          <a:ln>
            <a:noFill/>
          </a:ln>
          <a:effectLst/>
          <a:scene3d>
            <a:camera prst="orthographicFront"/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Answer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978635" y="725374"/>
            <a:ext cx="4064380" cy="3828337"/>
            <a:chOff x="7579989" y="834949"/>
            <a:chExt cx="4008387" cy="3759459"/>
          </a:xfrm>
        </p:grpSpPr>
        <p:pic>
          <p:nvPicPr>
            <p:cNvPr id="30" name="star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58" r="66235" b="27006"/>
            <a:stretch/>
          </p:blipFill>
          <p:spPr>
            <a:xfrm>
              <a:off x="7579989" y="834949"/>
              <a:ext cx="4008387" cy="3759459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7665418" y="1820686"/>
              <a:ext cx="3826453" cy="2193777"/>
            </a:xfrm>
            <a:prstGeom prst="roundRect">
              <a:avLst>
                <a:gd name="adj" fmla="val 4386"/>
              </a:avLst>
            </a:prstGeom>
            <a:noFill/>
            <a:ln>
              <a:noFill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  <a:cs typeface="Calibri" panose="020F0502020204030204" pitchFamily="34" charset="0"/>
                </a:rPr>
                <a:t>BOOKSHELF</a:t>
              </a:r>
            </a:p>
          </p:txBody>
        </p:sp>
      </p:grpSp>
      <p:pic>
        <p:nvPicPr>
          <p:cNvPr id="23" name="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9407179" y="4932147"/>
            <a:ext cx="1586789" cy="181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ight Arrow 24">
            <a:hlinkClick r:id="rId10" action="ppaction://hlinksldjump"/>
          </p:cNvPr>
          <p:cNvSpPr/>
          <p:nvPr/>
        </p:nvSpPr>
        <p:spPr>
          <a:xfrm>
            <a:off x="10427405" y="5730317"/>
            <a:ext cx="1615610" cy="1127683"/>
          </a:xfrm>
          <a:prstGeom prst="rightArrow">
            <a:avLst>
              <a:gd name="adj1" fmla="val 50000"/>
              <a:gd name="adj2" fmla="val 44579"/>
            </a:avLst>
          </a:prstGeom>
          <a:solidFill>
            <a:srgbClr val="EFFFA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rington" panose="04040505050A02020702" pitchFamily="82" charset="0"/>
              </a:rPr>
              <a:t>Next 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29800" y="4138987"/>
            <a:ext cx="5391150" cy="1200148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BKOSOHLEF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64031" y="1533946"/>
            <a:ext cx="2864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>
                <a:solidFill>
                  <a:srgbClr val="00B0F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Question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5" name="Picture 2" descr="Ảnh miễn phí của Thư viện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4"/>
          <a:stretch/>
        </p:blipFill>
        <p:spPr bwMode="auto">
          <a:xfrm>
            <a:off x="739058" y="2076877"/>
            <a:ext cx="2490742" cy="361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348881"/>
      </p:ext>
    </p:extLst>
  </p:cSld>
  <p:clrMapOvr>
    <a:masterClrMapping/>
  </p:clrMapOvr>
  <p:transition spd="slow">
    <p:randomBar dir="vert"/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5 MAGIC SOUND EFFECTS - NON-COPYRIGHTED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65" y="1"/>
            <a:ext cx="12191997" cy="6858000"/>
          </a:xfrm>
          <a:prstGeom prst="rect">
            <a:avLst/>
          </a:prstGeom>
        </p:spPr>
      </p:pic>
      <p:pic>
        <p:nvPicPr>
          <p:cNvPr id="10" name="ndhoi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1142796" y="-380643"/>
            <a:ext cx="11658328" cy="734899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935765" y="1885611"/>
            <a:ext cx="6919845" cy="2227153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Reorder the letters to make the correct word</a:t>
            </a:r>
            <a:r>
              <a:rPr lang="en-US" sz="32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asw"/>
          <p:cNvSpPr/>
          <p:nvPr/>
        </p:nvSpPr>
        <p:spPr>
          <a:xfrm>
            <a:off x="4682578" y="5391581"/>
            <a:ext cx="2485593" cy="832428"/>
          </a:xfrm>
          <a:prstGeom prst="roundRect">
            <a:avLst>
              <a:gd name="adj" fmla="val 50000"/>
            </a:avLst>
          </a:prstGeom>
          <a:solidFill>
            <a:srgbClr val="D2FE04">
              <a:alpha val="85000"/>
            </a:srgbClr>
          </a:solidFill>
          <a:ln>
            <a:noFill/>
          </a:ln>
          <a:effectLst/>
          <a:scene3d>
            <a:camera prst="orthographicFront"/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Answer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150186" y="556100"/>
            <a:ext cx="3956269" cy="3893319"/>
            <a:chOff x="7462814" y="542514"/>
            <a:chExt cx="4178278" cy="4192837"/>
          </a:xfrm>
        </p:grpSpPr>
        <p:pic>
          <p:nvPicPr>
            <p:cNvPr id="30" name="star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58" r="66235" b="27006"/>
            <a:stretch/>
          </p:blipFill>
          <p:spPr>
            <a:xfrm>
              <a:off x="7462814" y="542514"/>
              <a:ext cx="4178278" cy="4192837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7823072" y="1820686"/>
              <a:ext cx="3668799" cy="2143125"/>
            </a:xfrm>
            <a:prstGeom prst="roundRect">
              <a:avLst>
                <a:gd name="adj" fmla="val 4386"/>
              </a:avLst>
            </a:prstGeom>
            <a:noFill/>
            <a:ln>
              <a:noFill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  <a:cs typeface="Calibri" panose="020F0502020204030204" pitchFamily="34" charset="0"/>
                </a:rPr>
                <a:t>FLOOR</a:t>
              </a:r>
            </a:p>
          </p:txBody>
        </p:sp>
      </p:grpSp>
      <p:pic>
        <p:nvPicPr>
          <p:cNvPr id="23" name="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9407179" y="4932147"/>
            <a:ext cx="1586789" cy="181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ight Arrow 24">
            <a:hlinkClick r:id="rId10" action="ppaction://hlinksldjump"/>
          </p:cNvPr>
          <p:cNvSpPr/>
          <p:nvPr/>
        </p:nvSpPr>
        <p:spPr>
          <a:xfrm>
            <a:off x="10427405" y="5730317"/>
            <a:ext cx="1615610" cy="1127683"/>
          </a:xfrm>
          <a:prstGeom prst="rightArrow">
            <a:avLst>
              <a:gd name="adj1" fmla="val 50000"/>
              <a:gd name="adj2" fmla="val 44579"/>
            </a:avLst>
          </a:prstGeom>
          <a:solidFill>
            <a:srgbClr val="EFFFA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rington" panose="04040505050A02020702" pitchFamily="82" charset="0"/>
              </a:rPr>
              <a:t>Next 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29800" y="4138987"/>
            <a:ext cx="5391150" cy="1200148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ROLFO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63478" y="1593121"/>
            <a:ext cx="2864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>
                <a:solidFill>
                  <a:srgbClr val="00B0F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Question 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5" name="Picture 2" descr="Ảnh miễn phí của Khoảng trố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/>
          <a:stretch/>
        </p:blipFill>
        <p:spPr bwMode="auto">
          <a:xfrm>
            <a:off x="592181" y="3732994"/>
            <a:ext cx="3807302" cy="256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473253"/>
      </p:ext>
    </p:extLst>
  </p:cSld>
  <p:clrMapOvr>
    <a:masterClrMapping/>
  </p:clrMapOvr>
  <p:transition spd="slow">
    <p:push dir="u"/>
    <p:sndAc>
      <p:stSnd>
        <p:snd r:embed="rId3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5 MAGIC SOUND EFFECTS - NON-COPYRIGHTED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65" y="1"/>
            <a:ext cx="12191997" cy="6858000"/>
          </a:xfrm>
          <a:prstGeom prst="rect">
            <a:avLst/>
          </a:prstGeom>
        </p:spPr>
      </p:pic>
      <p:pic>
        <p:nvPicPr>
          <p:cNvPr id="10" name="ndhoi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1142796" y="-380643"/>
            <a:ext cx="11658328" cy="734899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553516" y="2126331"/>
            <a:ext cx="5391150" cy="2227153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Reorder the letters to make the correct word</a:t>
            </a:r>
            <a:r>
              <a:rPr lang="en-US" sz="32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asw"/>
          <p:cNvSpPr/>
          <p:nvPr/>
        </p:nvSpPr>
        <p:spPr>
          <a:xfrm>
            <a:off x="4342305" y="5342708"/>
            <a:ext cx="2485593" cy="832428"/>
          </a:xfrm>
          <a:prstGeom prst="roundRect">
            <a:avLst>
              <a:gd name="adj" fmla="val 50000"/>
            </a:avLst>
          </a:prstGeom>
          <a:solidFill>
            <a:srgbClr val="D2FE04">
              <a:alpha val="85000"/>
            </a:srgbClr>
          </a:solidFill>
          <a:ln>
            <a:noFill/>
          </a:ln>
          <a:effectLst/>
          <a:scene3d>
            <a:camera prst="orthographicFront"/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Answer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043374" y="520855"/>
            <a:ext cx="3951690" cy="3888813"/>
            <a:chOff x="7534400" y="614695"/>
            <a:chExt cx="4173442" cy="4187984"/>
          </a:xfrm>
        </p:grpSpPr>
        <p:pic>
          <p:nvPicPr>
            <p:cNvPr id="30" name="star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58" r="66235" b="27006"/>
            <a:stretch/>
          </p:blipFill>
          <p:spPr>
            <a:xfrm>
              <a:off x="7534400" y="614695"/>
              <a:ext cx="4173442" cy="4187984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7988324" y="1864513"/>
              <a:ext cx="3668799" cy="2143125"/>
            </a:xfrm>
            <a:prstGeom prst="roundRect">
              <a:avLst>
                <a:gd name="adj" fmla="val 4386"/>
              </a:avLst>
            </a:prstGeom>
            <a:noFill/>
            <a:ln>
              <a:noFill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  <a:cs typeface="Calibri" panose="020F0502020204030204" pitchFamily="34" charset="0"/>
                </a:rPr>
                <a:t>MESSY</a:t>
              </a:r>
            </a:p>
          </p:txBody>
        </p:sp>
      </p:grpSp>
      <p:pic>
        <p:nvPicPr>
          <p:cNvPr id="23" name="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9407179" y="4932147"/>
            <a:ext cx="1586789" cy="181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ight Arrow 24">
            <a:hlinkClick r:id="rId10" action="ppaction://hlinksldjump"/>
          </p:cNvPr>
          <p:cNvSpPr/>
          <p:nvPr/>
        </p:nvSpPr>
        <p:spPr>
          <a:xfrm>
            <a:off x="10427405" y="5730317"/>
            <a:ext cx="1615610" cy="1127683"/>
          </a:xfrm>
          <a:prstGeom prst="rightArrow">
            <a:avLst>
              <a:gd name="adj1" fmla="val 50000"/>
              <a:gd name="adj2" fmla="val 44579"/>
            </a:avLst>
          </a:prstGeom>
          <a:solidFill>
            <a:srgbClr val="EFFFA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rington" panose="04040505050A02020702" pitchFamily="82" charset="0"/>
              </a:rPr>
              <a:t>Next 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29800" y="4138987"/>
            <a:ext cx="5391150" cy="1200148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SSMEY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45394" y="1457136"/>
            <a:ext cx="2864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>
                <a:solidFill>
                  <a:srgbClr val="00B0F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Question 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5" name="Picture 2" descr="Ảnh miễn phí của Rối loạn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6" y="1587310"/>
            <a:ext cx="3468836" cy="470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12940"/>
      </p:ext>
    </p:extLst>
  </p:cSld>
  <p:clrMapOvr>
    <a:masterClrMapping/>
  </p:clrMapOvr>
  <p:transition spd="slow">
    <p:cover/>
    <p:sndAc>
      <p:stSnd>
        <p:snd r:embed="rId3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5 MAGIC SOUND EFFECTS - NON-COPYRIGHTED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65" y="1"/>
            <a:ext cx="12191997" cy="6858000"/>
          </a:xfrm>
          <a:prstGeom prst="rect">
            <a:avLst/>
          </a:prstGeom>
        </p:spPr>
      </p:pic>
      <p:pic>
        <p:nvPicPr>
          <p:cNvPr id="10" name="ndhoi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1150757" y="-380643"/>
            <a:ext cx="11658328" cy="734899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132323" y="2180276"/>
            <a:ext cx="5391150" cy="2227153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Reorder the letters to make the correct word</a:t>
            </a:r>
            <a:r>
              <a:rPr lang="en-US" sz="3200" b="1" dirty="0">
                <a:solidFill>
                  <a:srgbClr val="00206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asw"/>
          <p:cNvSpPr/>
          <p:nvPr/>
        </p:nvSpPr>
        <p:spPr>
          <a:xfrm>
            <a:off x="4342305" y="5342708"/>
            <a:ext cx="2485593" cy="832428"/>
          </a:xfrm>
          <a:prstGeom prst="roundRect">
            <a:avLst>
              <a:gd name="adj" fmla="val 50000"/>
            </a:avLst>
          </a:prstGeom>
          <a:solidFill>
            <a:srgbClr val="D2FE04">
              <a:alpha val="85000"/>
            </a:srgbClr>
          </a:solidFill>
          <a:ln>
            <a:noFill/>
          </a:ln>
          <a:effectLst/>
          <a:scene3d>
            <a:camera prst="orthographicFront"/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Answer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467001" y="795152"/>
            <a:ext cx="3812740" cy="3737910"/>
            <a:chOff x="7128115" y="204352"/>
            <a:chExt cx="4914900" cy="4932025"/>
          </a:xfrm>
        </p:grpSpPr>
        <p:pic>
          <p:nvPicPr>
            <p:cNvPr id="30" name="star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58" r="66235" b="27006"/>
            <a:stretch/>
          </p:blipFill>
          <p:spPr>
            <a:xfrm>
              <a:off x="7128115" y="204352"/>
              <a:ext cx="4914900" cy="4932025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7823072" y="1820686"/>
              <a:ext cx="3668799" cy="2143125"/>
            </a:xfrm>
            <a:prstGeom prst="roundRect">
              <a:avLst>
                <a:gd name="adj" fmla="val 4386"/>
              </a:avLst>
            </a:prstGeom>
            <a:noFill/>
            <a:ln>
              <a:noFill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  <a:cs typeface="Calibri" panose="020F0502020204030204" pitchFamily="34" charset="0"/>
                </a:rPr>
                <a:t>TIDY</a:t>
              </a:r>
            </a:p>
          </p:txBody>
        </p:sp>
      </p:grpSp>
      <p:pic>
        <p:nvPicPr>
          <p:cNvPr id="23" name="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9407179" y="4932147"/>
            <a:ext cx="1586789" cy="181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ight Arrow 24">
            <a:hlinkClick r:id="rId10" action="ppaction://hlinksldjump"/>
          </p:cNvPr>
          <p:cNvSpPr/>
          <p:nvPr/>
        </p:nvSpPr>
        <p:spPr>
          <a:xfrm>
            <a:off x="10427405" y="5730317"/>
            <a:ext cx="1615610" cy="1127683"/>
          </a:xfrm>
          <a:prstGeom prst="rightArrow">
            <a:avLst>
              <a:gd name="adj1" fmla="val 50000"/>
              <a:gd name="adj2" fmla="val 44579"/>
            </a:avLst>
          </a:prstGeom>
          <a:solidFill>
            <a:srgbClr val="EFFFA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rington" panose="04040505050A02020702" pitchFamily="82" charset="0"/>
              </a:rPr>
              <a:t>Next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29800" y="4138987"/>
            <a:ext cx="5391150" cy="1200148"/>
          </a:xfrm>
          <a:prstGeom prst="roundRect">
            <a:avLst>
              <a:gd name="adj" fmla="val 4386"/>
            </a:avLst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YTID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93165" y="1570362"/>
            <a:ext cx="2864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solidFill>
                  <a:srgbClr val="00B0F0"/>
                </a:solidFill>
                <a:latin typeface="Comic Sans MS" panose="030F0702030302020204" pitchFamily="66" charset="0"/>
                <a:ea typeface="Meiryo" panose="020B0604030504040204" pitchFamily="34" charset="-128"/>
                <a:cs typeface="Arial" panose="020B0604020202020204" pitchFamily="34" charset="0"/>
              </a:rPr>
              <a:t>Question 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5" name="Picture 2" descr="Ảnh miễn phí của Bàn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79" y="1417399"/>
            <a:ext cx="3980726" cy="475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018877"/>
      </p:ext>
    </p:extLst>
  </p:cSld>
  <p:clrMapOvr>
    <a:masterClrMapping/>
  </p:clrMapOvr>
  <p:transition spd="slow">
    <p:wipe/>
    <p:sndAc>
      <p:stSnd>
        <p:snd r:embed="rId3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5 MAGIC SOUND EFFECTS - NON-COPYRIGHTED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xmlns="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217618">
            <a:off x="3749038" y="1919534"/>
            <a:ext cx="508562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xmlns="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61" name="TextBox 160">
            <a:extLst>
              <a:ext uri="{FF2B5EF4-FFF2-40B4-BE49-F238E27FC236}">
                <a16:creationId xmlns:a16="http://schemas.microsoft.com/office/drawing/2014/main" xmlns="" id="{DFBD3DA6-6A02-46A7-AC80-DE38CFB19273}"/>
              </a:ext>
            </a:extLst>
          </p:cNvPr>
          <p:cNvSpPr txBox="1"/>
          <p:nvPr/>
        </p:nvSpPr>
        <p:spPr>
          <a:xfrm>
            <a:off x="4591755" y="2711500"/>
            <a:ext cx="3259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repeat</a:t>
            </a:r>
          </a:p>
        </p:txBody>
      </p:sp>
    </p:spTree>
    <p:extLst>
      <p:ext uri="{BB962C8B-B14F-4D97-AF65-F5344CB8AC3E}">
        <p14:creationId xmlns:p14="http://schemas.microsoft.com/office/powerpoint/2010/main" val="3915115958"/>
      </p:ext>
    </p:extLst>
  </p:cSld>
  <p:clrMapOvr>
    <a:masterClrMapping/>
  </p:clrMapOvr>
  <p:transition spd="slow">
    <p:fade/>
    <p:sndAc>
      <p:stSnd>
        <p:snd r:embed="rId2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5124" name="Picture 4" descr="Ảnh miễn phí của Phòng khá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2930" y="1807369"/>
            <a:ext cx="3015354" cy="275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84514" y="909129"/>
            <a:ext cx="6805320" cy="102167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132782"/>
              </a:avLst>
            </a:prstTxWarp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Comic Sans MS" pitchFamily="66" charset="0"/>
              </a:rPr>
              <a:t>floorrsstidyrademessytf</a:t>
            </a:r>
            <a:endParaRPr lang="en-US" sz="3600" b="1" dirty="0">
              <a:latin typeface="Comic Sans MS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222930" y="82636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Circle and say.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09968" y="5299005"/>
            <a:ext cx="1014201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room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36483" y="516976"/>
            <a:ext cx="6805320" cy="784309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Comic Sans MS" pitchFamily="66" charset="0"/>
              </a:rPr>
              <a:t>dbookshelffvdroom</a:t>
            </a:r>
            <a:endParaRPr lang="en-US" sz="3600" b="1" dirty="0">
              <a:latin typeface="Comic Sans MS" pitchFamily="66" charset="0"/>
            </a:endParaRPr>
          </a:p>
        </p:txBody>
      </p:sp>
      <p:pic>
        <p:nvPicPr>
          <p:cNvPr id="20" name="Picture 2" descr="Ảnh miễn phí của Thư việ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557" y="1807368"/>
            <a:ext cx="2769051" cy="275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Ảnh miễn phí của Bà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516" y="1807369"/>
            <a:ext cx="2438484" cy="270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Ảnh miễn phí của Rối loạ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992" y="1807369"/>
            <a:ext cx="2370591" cy="270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034443" y="5277642"/>
            <a:ext cx="194927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bookshelf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00900" y="5277642"/>
            <a:ext cx="132148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messy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79492" y="5299005"/>
            <a:ext cx="1014201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tidy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 rot="20956581">
            <a:off x="2770056" y="499955"/>
            <a:ext cx="1116218" cy="69542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 rot="241519">
            <a:off x="4633755" y="516175"/>
            <a:ext cx="1482829" cy="69542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 rot="328023">
            <a:off x="6665949" y="605033"/>
            <a:ext cx="2232512" cy="90845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 rot="241519">
            <a:off x="9467349" y="915076"/>
            <a:ext cx="1482829" cy="69542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1394120" y="4514849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4787174" y="4514849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7670727" y="4514849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C9031AD-99A4-4409-ABB5-E2F0658D9632}"/>
              </a:ext>
            </a:extLst>
          </p:cNvPr>
          <p:cNvSpPr txBox="1"/>
          <p:nvPr/>
        </p:nvSpPr>
        <p:spPr>
          <a:xfrm>
            <a:off x="10686593" y="4514849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4220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5 MAGIC SOUND EFFECTS - NON-COPYRIGHTED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5 MAGIC SOUND EFFECTS - NON-COPYRIGHTED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 animBg="1"/>
      <p:bldP spid="18" grpId="0"/>
      <p:bldP spid="30" grpId="0" animBg="1"/>
      <p:bldP spid="31" grpId="0" animBg="1"/>
      <p:bldP spid="32" grpId="0" animBg="1"/>
      <p:bldP spid="5" grpId="0" animBg="1"/>
      <p:bldP spid="33" grpId="0" animBg="1"/>
      <p:bldP spid="34" grpId="0" animBg="1"/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25136446"/>
  <p:tag name="ISPRING_PRESENTATION_COURSE_TITLE" val="48.Unit 4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cRL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FxE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ES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cRL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FxE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XES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FxEvFTahn1hYAAAAGIAAAAcAAAAdW5pdmVyc2FsL2xvY2FsX3NldHRpbmdzLnhtbLOxr8jNUShLLSrOzM+zVTLUM1BSSM1Lzk/JzEu3VQoNcdO1UFIoLknMS0nMyc9LtVXKy1dSsLfjssnJT07MCU4tKQEqLFYoyEmsTC0KSc0FMkpS/RJzgSrDw42V9O24AFBLAwQUAAIACABcRL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cRLxUPMoRpUsAAABqAAAAGwAAAHVuaXZlcnNhbC91bml2ZXJzYWwucG5nLnhtbLOxr8jNUShLLSrOzM+zVTLUM1Cyt+PlsikoSi3LTC1XqACKGekZQICSQqWtkgkStzwzpSTDVsnCwBAhlpGamZ5RYqtkhiSoDzQSAFBLAQIAABQAAgAIAOOGAlPDxJh2RwMAAOEJAAAUAAAAAAAAAAEAAAAAAAAAAAB1bml2ZXJzYWwvcGxheWVyLnhtbFBLAQIAABQAAgAIAFxEvFTKowNubAYAACgZAAAdAAAAAAAAAAEAAAAAAHkDAAB1bml2ZXJzYWwvY29tbW9uX21lc3NhZ2VzLmxuZ1BLAQIAABQAAgAIAFxEvFQVHmAbowAAAH8BAAAuAAAAAAAAAAEAAAAAACAKAAB1bml2ZXJzYWwvcGxheWJhY2tfYW5kX25hdmlnYXRpb25fc2V0dGluZ3MueG1sUEsBAgAAFAACAAgAXES8VKenV+h8BAAAbxcAACcAAAAAAAAAAQAAAAAADwsAAHVuaXZlcnNhbC9mbGFzaF9wdWJsaXNoaW5nX3NldHRpbmdzLnhtbFBLAQIAABQAAgAIAFxEvFS86VOGdwMAAOgMAAAhAAAAAAAAAAEAAAAAANAPAAB1bml2ZXJzYWwvZmxhc2hfc2tpbl9zZXR0aW5ncy54bWxQSwECAAAUAAIACABcRLxUF9vd2HcEAAD5FgAAJgAAAAAAAAABAAAAAACGEwAAdW5pdmVyc2FsL2h0bWxfcHVibGlzaGluZ19zZXR0aW5ncy54bWxQSwECAAAUAAIACABcRLxUVHMZhbABAACBBgAAHwAAAAAAAAABAAAAAABBGAAAdW5pdmVyc2FsL2h0bWxfc2tpbl9zZXR0aW5ncy5qc1BLAQIAABQAAgAIAFxEvFTahn1hYAAAAGIAAAAcAAAAAAAAAAEAAAAAAC4aAAB1bml2ZXJzYWwvbG9jYWxfc2V0dGluZ3MueG1sUEsBAgAAFAACAAgAXES8VIPsCm8cBgAARxMAABcAAAAAAAAAAAAAAAAAyBoAAHVuaXZlcnNhbC91bml2ZXJzYWwucG5nUEsBAgAAFAACAAgAXES8VDzKEaVLAAAAagAAABsAAAAAAAAAAQAAAAAAGSEAAHVuaXZlcnNhbC91bml2ZXJzYWwucG5nLnhtbFBLBQYAAAAACgAKAAYDAACdIQAAAAA="/>
  <p:tag name="ISPRING_LMS_API_VERSION" val="SCORM 2004 (2nd edition)"/>
  <p:tag name="ISPRING_ULTRA_SCORM_COURSE_ID" val="CAC15331-BE67-425D-B7DB-3CB68779437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ULTRA_SCORM_SLIDE_COUNT" val="31"/>
  <p:tag name="ISPRING_SCORM_RATE_SLIDES" val="0"/>
  <p:tag name="ISPRING_SCORM_RATE_QUIZZES" val="0"/>
  <p:tag name="ISPRING_SCORM_PASSING_SCORE" val="0.000000"/>
  <p:tag name="ISPRING_CURRENT_PLAYER_ID" val="universal"/>
  <p:tag name="ISPRING_PRESENTATION_TITLE" val="48.Unit 4-Lesson 2-Period 2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F5B967-43BD-4F98-8EBA-4ABC184B5E7A}:3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9B17F4-ADF8-4885-BD0F-5E8D0A982F74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4F1FE1-23BE-4BD3-BD40-0166B033083A}:26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D2DF69-35BF-4BA5-A931-A42F2DE9DAFD}:306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7548</TotalTime>
  <Words>486</Words>
  <Application>Microsoft Office PowerPoint</Application>
  <PresentationFormat>Custom</PresentationFormat>
  <Paragraphs>122</Paragraphs>
  <Slides>28</Slides>
  <Notes>11</Notes>
  <HiddenSlides>0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Science Subject for Elementary - 3rd Grade: Physical, Life, and Earth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48.Unit 4-Lesson 2-Period 2</dc:title>
  <dc:creator>Nguyễn  Điệp</dc:creator>
  <cp:lastModifiedBy>sony 98</cp:lastModifiedBy>
  <cp:revision>154</cp:revision>
  <dcterms:created xsi:type="dcterms:W3CDTF">2022-02-22T14:44:02Z</dcterms:created>
  <dcterms:modified xsi:type="dcterms:W3CDTF">2023-07-10T08:30:19Z</dcterms:modified>
</cp:coreProperties>
</file>