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5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dia/audio2.wav" ContentType="audio/wav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tags/tag6.xml" ContentType="application/vnd.openxmlformats-officedocument.presentationml.tags+xml"/>
  <Override PartName="/ppt/notesSlides/notesSlide8.xml" ContentType="application/vnd.openxmlformats-officedocument.presentationml.notesSlide+xml"/>
  <Override PartName="/ppt/media/audio3.wav" ContentType="audio/wav"/>
  <Override PartName="/ppt/media/audio4.wav" ContentType="audio/wav"/>
  <Override PartName="/ppt/tags/tag7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8.xml" ContentType="application/vnd.openxmlformats-officedocument.presentationml.tags+xml"/>
  <Override PartName="/ppt/notesSlides/notesSlide11.xml" ContentType="application/vnd.openxmlformats-officedocument.presentationml.notesSlide+xml"/>
  <Override PartName="/ppt/tags/tag9.xml" ContentType="application/vnd.openxmlformats-officedocument.presentationml.tags+xml"/>
  <Override PartName="/ppt/notesSlides/notesSlide12.xml" ContentType="application/vnd.openxmlformats-officedocument.presentationml.notesSlide+xml"/>
  <Override PartName="/ppt/tags/tag10.xml" ContentType="application/vnd.openxmlformats-officedocument.presentationml.tags+xml"/>
  <Override PartName="/ppt/notesSlides/notesSlide13.xml" ContentType="application/vnd.openxmlformats-officedocument.presentationml.notesSlide+xml"/>
  <Override PartName="/ppt/media/audio6.wav" ContentType="audio/wav"/>
  <Override PartName="/ppt/tags/tag11.xml" ContentType="application/vnd.openxmlformats-officedocument.presentationml.tags+xml"/>
  <Override PartName="/ppt/notesSlides/notesSlide14.xml" ContentType="application/vnd.openxmlformats-officedocument.presentationml.notesSlide+xml"/>
  <Override PartName="/ppt/tags/tag12.xml" ContentType="application/vnd.openxmlformats-officedocument.presentationml.tags+xml"/>
  <Override PartName="/ppt/notesSlides/notesSlide15.xml" ContentType="application/vnd.openxmlformats-officedocument.presentationml.notesSlide+xml"/>
  <Override PartName="/ppt/tags/tag13.xml" ContentType="application/vnd.openxmlformats-officedocument.presentationml.tags+xml"/>
  <Override PartName="/ppt/notesSlides/notesSlide16.xml" ContentType="application/vnd.openxmlformats-officedocument.presentationml.notesSlide+xml"/>
  <Override PartName="/ppt/tags/tag14.xml" ContentType="application/vnd.openxmlformats-officedocument.presentationml.tags+xml"/>
  <Override PartName="/ppt/notesSlides/notesSlide17.xml" ContentType="application/vnd.openxmlformats-officedocument.presentationml.notesSlide+xml"/>
  <Override PartName="/ppt/tags/tag15.xml" ContentType="application/vnd.openxmlformats-officedocument.presentationml.tags+xml"/>
  <Override PartName="/ppt/notesSlides/notesSlide18.xml" ContentType="application/vnd.openxmlformats-officedocument.presentationml.notesSlide+xml"/>
  <Override PartName="/ppt/tags/tag16.xml" ContentType="application/vnd.openxmlformats-officedocument.presentationml.tags+xml"/>
  <Override PartName="/ppt/notesSlides/notesSlide19.xml" ContentType="application/vnd.openxmlformats-officedocument.presentationml.notesSlide+xml"/>
  <Override PartName="/ppt/tags/tag17.xml" ContentType="application/vnd.openxmlformats-officedocument.presentationml.tags+xml"/>
  <Override PartName="/ppt/notesSlides/notesSlide20.xml" ContentType="application/vnd.openxmlformats-officedocument.presentationml.notesSlide+xml"/>
  <Override PartName="/ppt/tags/tag18.xml" ContentType="application/vnd.openxmlformats-officedocument.presentationml.tags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19.xml" ContentType="application/vnd.openxmlformats-officedocument.presentationml.tags+xml"/>
  <Override PartName="/ppt/notesSlides/notesSlide23.xml" ContentType="application/vnd.openxmlformats-officedocument.presentationml.notesSlide+xml"/>
  <Override PartName="/ppt/tags/tag20.xml" ContentType="application/vnd.openxmlformats-officedocument.presentationml.tag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tags/tag21.xml" ContentType="application/vnd.openxmlformats-officedocument.presentationml.tags+xml"/>
  <Override PartName="/ppt/notesSlides/notesSlide26.xml" ContentType="application/vnd.openxmlformats-officedocument.presentationml.notesSlide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27.xml" ContentType="application/vnd.openxmlformats-officedocument.presentationml.notesSlide+xml"/>
  <Override PartName="/ppt/tags/tag24.xml" ContentType="application/vnd.openxmlformats-officedocument.presentationml.tags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7" r:id="rId3"/>
    <p:sldMasterId id="2147483709" r:id="rId4"/>
    <p:sldMasterId id="2147483719" r:id="rId5"/>
    <p:sldMasterId id="2147483747" r:id="rId6"/>
  </p:sldMasterIdLst>
  <p:notesMasterIdLst>
    <p:notesMasterId r:id="rId44"/>
  </p:notesMasterIdLst>
  <p:sldIdLst>
    <p:sldId id="361" r:id="rId7"/>
    <p:sldId id="256" r:id="rId8"/>
    <p:sldId id="406" r:id="rId9"/>
    <p:sldId id="405" r:id="rId10"/>
    <p:sldId id="388" r:id="rId11"/>
    <p:sldId id="398" r:id="rId12"/>
    <p:sldId id="389" r:id="rId13"/>
    <p:sldId id="392" r:id="rId14"/>
    <p:sldId id="391" r:id="rId15"/>
    <p:sldId id="410" r:id="rId16"/>
    <p:sldId id="396" r:id="rId17"/>
    <p:sldId id="413" r:id="rId18"/>
    <p:sldId id="307" r:id="rId19"/>
    <p:sldId id="409" r:id="rId20"/>
    <p:sldId id="282" r:id="rId21"/>
    <p:sldId id="322" r:id="rId22"/>
    <p:sldId id="317" r:id="rId23"/>
    <p:sldId id="323" r:id="rId24"/>
    <p:sldId id="415" r:id="rId25"/>
    <p:sldId id="283" r:id="rId26"/>
    <p:sldId id="313" r:id="rId27"/>
    <p:sldId id="352" r:id="rId28"/>
    <p:sldId id="353" r:id="rId29"/>
    <p:sldId id="354" r:id="rId30"/>
    <p:sldId id="355" r:id="rId31"/>
    <p:sldId id="356" r:id="rId32"/>
    <p:sldId id="418" r:id="rId33"/>
    <p:sldId id="358" r:id="rId34"/>
    <p:sldId id="359" r:id="rId35"/>
    <p:sldId id="360" r:id="rId36"/>
    <p:sldId id="416" r:id="rId37"/>
    <p:sldId id="286" r:id="rId38"/>
    <p:sldId id="311" r:id="rId39"/>
    <p:sldId id="417" r:id="rId40"/>
    <p:sldId id="318" r:id="rId41"/>
    <p:sldId id="363" r:id="rId42"/>
    <p:sldId id="268" r:id="rId43"/>
  </p:sldIdLst>
  <p:sldSz cx="9144000" cy="5143500" type="screen16x9"/>
  <p:notesSz cx="6858000" cy="9144000"/>
  <p:custDataLst>
    <p:tags r:id="rId45"/>
  </p:custDataLst>
  <p:defaultTextStyle>
    <a:defPPr>
      <a:defRPr lang="vi-VN"/>
    </a:defPPr>
    <a:lvl1pPr marL="0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070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153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226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304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373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443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199520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6594" algn="l" defTabSz="914153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ông Nguyễn" initials="TC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E86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459" autoAdjust="0"/>
    <p:restoredTop sz="93741" autoAdjust="0"/>
  </p:normalViewPr>
  <p:slideViewPr>
    <p:cSldViewPr>
      <p:cViewPr varScale="1">
        <p:scale>
          <a:sx n="114" d="100"/>
          <a:sy n="114" d="100"/>
        </p:scale>
        <p:origin x="816" y="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viewProps" Target="viewProps.xml"/><Relationship Id="rId8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A7298-4DCE-4E7E-BB17-00D146FE3DA4}" type="datetimeFigureOut">
              <a:rPr lang="vi-VN" smtClean="0"/>
              <a:t>28/06/2023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4542A-897F-4193-8D46-0E6490EB1A15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56686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070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153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226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304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373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443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520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594" algn="l" defTabSz="91415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ge57b5fd4a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9" name="Google Shape;979;ge57b5fd4a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/>
              <a:t>Để</a:t>
            </a:r>
            <a:r>
              <a:rPr lang="en-US" baseline="0" dirty="0"/>
              <a:t> </a:t>
            </a:r>
            <a:r>
              <a:rPr lang="en-US" baseline="0" dirty="0" err="1"/>
              <a:t>nguyên</a:t>
            </a:r>
            <a:r>
              <a:rPr lang="en-US" baseline="0" dirty="0"/>
              <a:t> </a:t>
            </a:r>
            <a:r>
              <a:rPr lang="en-US" baseline="0" dirty="0" err="1"/>
              <a:t>trang</a:t>
            </a:r>
            <a:r>
              <a:rPr lang="en-US" baseline="0" dirty="0"/>
              <a:t> </a:t>
            </a:r>
            <a:r>
              <a:rPr lang="en-US" baseline="0" dirty="0" err="1"/>
              <a:t>bìa</a:t>
            </a:r>
            <a:r>
              <a:rPr lang="en-US" baseline="0" dirty="0"/>
              <a:t> </a:t>
            </a:r>
            <a:r>
              <a:rPr lang="en-US" baseline="0" dirty="0" err="1"/>
              <a:t>như</a:t>
            </a:r>
            <a:r>
              <a:rPr lang="en-US" baseline="0" dirty="0"/>
              <a:t> </a:t>
            </a:r>
            <a:r>
              <a:rPr lang="en-US" baseline="0" dirty="0" err="1"/>
              <a:t>này</a:t>
            </a:r>
            <a:r>
              <a:rPr lang="en-US" baseline="0" dirty="0"/>
              <a:t>, </a:t>
            </a:r>
            <a:r>
              <a:rPr lang="en-US" baseline="0" dirty="0" err="1"/>
              <a:t>chỉ</a:t>
            </a:r>
            <a:r>
              <a:rPr lang="en-US" baseline="0" dirty="0"/>
              <a:t> </a:t>
            </a:r>
            <a:r>
              <a:rPr lang="en-US" baseline="0" dirty="0" err="1"/>
              <a:t>thay</a:t>
            </a:r>
            <a:r>
              <a:rPr lang="en-US" baseline="0" dirty="0"/>
              <a:t> </a:t>
            </a:r>
            <a:r>
              <a:rPr lang="en-US" baseline="0" dirty="0" err="1"/>
              <a:t>đổi</a:t>
            </a:r>
            <a:r>
              <a:rPr lang="en-US" baseline="0" dirty="0"/>
              <a:t> </a:t>
            </a:r>
            <a:r>
              <a:rPr lang="en-US" baseline="0" dirty="0" err="1"/>
              <a:t>tên</a:t>
            </a:r>
            <a:r>
              <a:rPr lang="en-US" baseline="0" dirty="0"/>
              <a:t> </a:t>
            </a:r>
            <a:r>
              <a:rPr lang="en-US" baseline="0" dirty="0" err="1"/>
              <a:t>bài</a:t>
            </a:r>
            <a:r>
              <a:rPr lang="en-US" baseline="0" dirty="0"/>
              <a:t> </a:t>
            </a:r>
            <a:r>
              <a:rPr lang="en-US" baseline="0" dirty="0" err="1"/>
              <a:t>trong</a:t>
            </a:r>
            <a:r>
              <a:rPr lang="en-US" baseline="0" dirty="0"/>
              <a:t> </a:t>
            </a:r>
            <a:r>
              <a:rPr lang="en-US" baseline="0" dirty="0" err="1"/>
              <a:t>quá</a:t>
            </a:r>
            <a:r>
              <a:rPr lang="en-US" baseline="0" dirty="0"/>
              <a:t> </a:t>
            </a:r>
            <a:r>
              <a:rPr lang="en-US" baseline="0" dirty="0" err="1"/>
              <a:t>trình</a:t>
            </a:r>
            <a:r>
              <a:rPr lang="en-US" baseline="0" dirty="0"/>
              <a:t> </a:t>
            </a:r>
            <a:r>
              <a:rPr lang="en-US" baseline="0" dirty="0" err="1"/>
              <a:t>làm</a:t>
            </a:r>
            <a:r>
              <a:rPr lang="en-US" baseline="0" dirty="0"/>
              <a:t>. Logo </a:t>
            </a:r>
            <a:r>
              <a:rPr lang="en-US" baseline="0" dirty="0" err="1"/>
              <a:t>của</a:t>
            </a:r>
            <a:r>
              <a:rPr lang="en-US" baseline="0" dirty="0"/>
              <a:t> </a:t>
            </a:r>
            <a:r>
              <a:rPr lang="en-US" baseline="0" dirty="0" err="1"/>
              <a:t>sách</a:t>
            </a:r>
            <a:r>
              <a:rPr lang="en-US" baseline="0" dirty="0"/>
              <a:t> Wonderful World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29061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0" name="Google Shape;3280;g10cdd28a008_0_12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1" name="Google Shape;3281;g10cdd28a008_0_12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5" name="Google Shape;1073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36" name="Google Shape;1073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Lead in</a:t>
            </a:r>
          </a:p>
          <a:p>
            <a:r>
              <a:rPr lang="vi-VN" b="0" dirty="0"/>
              <a:t>- Teacher asks 1 group to come and say in front of the class.</a:t>
            </a:r>
            <a:r>
              <a:rPr lang="vi-VN" b="0" baseline="0" dirty="0"/>
              <a:t> Each student introduces him/herself: </a:t>
            </a:r>
            <a:endParaRPr lang="vi-VN" b="0" dirty="0"/>
          </a:p>
          <a:p>
            <a:r>
              <a:rPr lang="vi-VN" b="0" dirty="0"/>
              <a:t>dad        </a:t>
            </a:r>
          </a:p>
          <a:p>
            <a:r>
              <a:rPr lang="vi-VN" b="0" dirty="0"/>
              <a:t>mum</a:t>
            </a:r>
          </a:p>
          <a:p>
            <a:r>
              <a:rPr lang="vi-VN" b="0" dirty="0"/>
              <a:t>brother</a:t>
            </a:r>
          </a:p>
          <a:p>
            <a:r>
              <a:rPr lang="vi-VN" b="0" dirty="0"/>
              <a:t>sister</a:t>
            </a:r>
          </a:p>
          <a:p>
            <a:r>
              <a:rPr lang="vi-VN" b="0" dirty="0"/>
              <a:t>- Then teacher introduces a family by saying: This is my mum/dad/brother/sister/ family (with hand gestures).</a:t>
            </a:r>
          </a:p>
          <a:p>
            <a:r>
              <a:rPr lang="vi-VN" b="0" dirty="0"/>
              <a:t>- Tell that students are going to learn more about how to introduce their family members. </a:t>
            </a:r>
          </a:p>
          <a:p>
            <a:endParaRPr lang="vi-VN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13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1428093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5" name="Google Shape;1073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36" name="Google Shape;1073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84091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Listen and repeat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15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862811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vi-VN" b="1"/>
              <a:t>Mini game: Listen and choose the correct picture</a:t>
            </a:r>
          </a:p>
          <a:p>
            <a:r>
              <a:rPr lang="vi-VN"/>
              <a:t>- Ask students to listen and choose the correct pictures (A or B).</a:t>
            </a:r>
          </a:p>
          <a:p>
            <a:r>
              <a:rPr lang="vi-VN"/>
              <a:t>Key: </a:t>
            </a:r>
          </a:p>
          <a:p>
            <a:r>
              <a:rPr lang="vi-VN"/>
              <a:t>1. This is my dad.</a:t>
            </a:r>
          </a:p>
          <a:p>
            <a:r>
              <a:rPr lang="vi-VN"/>
              <a:t>2. This is my brother.</a:t>
            </a:r>
          </a:p>
          <a:p>
            <a:r>
              <a:rPr lang="vi-VN"/>
              <a:t>3. This is my mum.</a:t>
            </a:r>
          </a:p>
          <a:p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>
                <a:solidFill>
                  <a:prstClr val="black"/>
                </a:solidFill>
              </a:rPr>
              <a:pPr/>
              <a:t>16</a:t>
            </a:fld>
            <a:endParaRPr lang="vi-VN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3681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Mini game: Listen and choose the correct picture</a:t>
            </a:r>
            <a:endParaRPr kumimoji="0" lang="vi-VN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en-US" b="1"/>
              <a:t>Key: A</a:t>
            </a:r>
            <a:endParaRPr lang="vi-VN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17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7113681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Mini game: Listen and choose the</a:t>
            </a:r>
            <a:r>
              <a:rPr lang="en-US" b="1" baseline="0"/>
              <a:t> correct picture.</a:t>
            </a:r>
          </a:p>
          <a:p>
            <a:r>
              <a:rPr lang="en-US" b="1" baseline="0"/>
              <a:t>Key: A</a:t>
            </a:r>
            <a:endParaRPr lang="vi-VN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18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7113681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5" name="Google Shape;1073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36" name="Google Shape;1073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5319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AU" sz="1200" b="1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Task 5: Look and say.</a:t>
            </a:r>
            <a:r>
              <a:rPr lang="en-AU" sz="1200">
                <a:effectLst/>
                <a:latin typeface="Times New Roman"/>
                <a:ea typeface="Times New Roman"/>
              </a:rPr>
              <a:t> 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AU" sz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- Tell students to look at the picture for question 1 and ask them whom the arrow points to. Elicit “mum”. Read out the example and ask students to repeat it.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AU" sz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- Explain the rest of the task to students. Allow them enough time to practise saying the sentences individually and then in pairs. Go round the class helping students if necessary.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r>
              <a:rPr lang="en-AU" sz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- Ask volunteers to read out their answers. Correct any mistakes.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20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3094780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21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7113681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THIẾT</a:t>
            </a:r>
            <a:r>
              <a:rPr lang="en-US" b="1" baseline="0" dirty="0"/>
              <a:t> KẾ HOẠT ĐỘNG TƯƠNG TÁC: </a:t>
            </a:r>
            <a:r>
              <a:rPr lang="en-US" b="1" baseline="0" dirty="0" err="1"/>
              <a:t>câu</a:t>
            </a:r>
            <a:r>
              <a:rPr lang="en-US" b="1" baseline="0" dirty="0"/>
              <a:t> </a:t>
            </a:r>
            <a:r>
              <a:rPr lang="en-US" b="1" baseline="0" dirty="0" err="1"/>
              <a:t>trả</a:t>
            </a:r>
            <a:r>
              <a:rPr lang="en-US" b="1" baseline="0" dirty="0"/>
              <a:t> </a:t>
            </a:r>
            <a:r>
              <a:rPr lang="en-US" b="1" baseline="0" dirty="0" err="1"/>
              <a:t>lời</a:t>
            </a:r>
            <a:r>
              <a:rPr lang="en-US" b="1" baseline="0" dirty="0"/>
              <a:t> ở </a:t>
            </a:r>
            <a:r>
              <a:rPr lang="en-US" b="1" baseline="0" dirty="0" err="1"/>
              <a:t>cuối</a:t>
            </a:r>
            <a:r>
              <a:rPr lang="en-US" b="1" baseline="0" dirty="0"/>
              <a:t> </a:t>
            </a:r>
            <a:r>
              <a:rPr lang="en-US" b="1" baseline="0" dirty="0" err="1"/>
              <a:t>mỗi</a:t>
            </a:r>
            <a:r>
              <a:rPr lang="en-US" b="1" baseline="0" dirty="0"/>
              <a:t> slide </a:t>
            </a:r>
            <a:r>
              <a:rPr lang="en-US" b="1" baseline="0" dirty="0" err="1"/>
              <a:t>từ</a:t>
            </a:r>
            <a:r>
              <a:rPr lang="en-US" b="1" baseline="0" dirty="0"/>
              <a:t> slide 26-33</a:t>
            </a:r>
            <a:endParaRPr lang="en-US" b="1" dirty="0"/>
          </a:p>
          <a:p>
            <a:r>
              <a:rPr lang="en-US" b="1" dirty="0"/>
              <a:t>Mini game: A lucky star</a:t>
            </a:r>
          </a:p>
          <a:p>
            <a:pPr marL="171450" indent="-171450">
              <a:buFontTx/>
              <a:buChar char="-"/>
            </a:pPr>
            <a:r>
              <a:rPr lang="en-US" dirty="0"/>
              <a:t>Divide class into 2 big groups. (Boys</a:t>
            </a:r>
            <a:r>
              <a:rPr lang="en-US" baseline="0" dirty="0"/>
              <a:t> and Girls)</a:t>
            </a:r>
          </a:p>
          <a:p>
            <a:pPr marL="171450" indent="-171450">
              <a:buFontTx/>
              <a:buChar char="-"/>
            </a:pPr>
            <a:r>
              <a:rPr lang="en-US" baseline="0" dirty="0"/>
              <a:t>There are 2 lucky numbers in this game. If students choose a lucky one, they will get 5 points without answering question. If their number is not lucky one, they must read a sentence and get points if it is right, otherwise other groups will take their turn. The group which has more points will win the game.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22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548431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my sister.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23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8334643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my dad.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24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2419237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Lucky star. </a:t>
            </a:r>
            <a:endParaRPr lang="vi-V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25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0044944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my brother. 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26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9572912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Lucky star. </a:t>
            </a:r>
            <a:endParaRPr lang="vi-V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27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026083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my mum.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28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886028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my dad.</a:t>
            </a:r>
            <a:r>
              <a:rPr lang="en-US" baseline="0"/>
              <a:t> 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29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5912188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my family. 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30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0469107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5" name="Google Shape;1073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36" name="Google Shape;1073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65344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AU" sz="1200" b="1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Let’s talk!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- Tell students to look at the picture. Then talk about the members of the family in the picture.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- Ask students to work in pairs to talk about the other people in the photo.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r>
              <a:rPr lang="en-AU" sz="1200">
                <a:effectLst/>
                <a:latin typeface="Times New Roman"/>
                <a:ea typeface="Times New Roman"/>
              </a:rPr>
              <a:t>- Ask some volunteers to speak in front of the class.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32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2519853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- Ask students to work in group of 6.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- Ask student to write their own question about topic family on a card. 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- Each student is allowed to ask one question to their friend. 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 i="1">
                <a:effectLst/>
                <a:latin typeface="Times New Roman"/>
                <a:ea typeface="Times New Roman"/>
              </a:rPr>
              <a:t>Suggested questions: 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1. How many people in your family?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Student: numbers/ there are _(number)_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2. How many brothers/sisters do you have?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AU" sz="1200">
                <a:effectLst/>
                <a:latin typeface="Times New Roman"/>
                <a:ea typeface="Times New Roman"/>
              </a:rPr>
              <a:t>3. Who are they?</a:t>
            </a:r>
            <a:endParaRPr lang="vi-VN" sz="1200">
              <a:effectLst/>
              <a:latin typeface="Times New Roman"/>
              <a:ea typeface="Times New Roman"/>
            </a:endParaRPr>
          </a:p>
          <a:p>
            <a:r>
              <a:rPr lang="en-AU" sz="1200">
                <a:effectLst/>
                <a:latin typeface="Times New Roman"/>
                <a:ea typeface="Times New Roman"/>
              </a:rPr>
              <a:t>4. How old is your ...?</a:t>
            </a:r>
            <a:endParaRPr lang="vi-V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33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5776778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5" name="Google Shape;1073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36" name="Google Shape;1073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2557432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35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7141986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4542A-897F-4193-8D46-0E6490EB1A15}" type="slidenum">
              <a:rPr lang="vi-VN" smtClean="0"/>
              <a:t>36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0747933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幻灯片图像占位符 70657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0659" name="文本占位符 70658"/>
          <p:cNvSpPr>
            <a:spLocks noGrp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 lvl="0"/>
            <a:endParaRPr dirty="0"/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0DB2DC-4C9A-4742-B13C-FB6460FD3503}" type="slidenum"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61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3A1uf1Q" TargetMode="Externa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Relationship Id="rId6" Type="http://schemas.openxmlformats.org/officeDocument/2006/relationships/audio" Target="../media/audio1.wav"/><Relationship Id="rId5" Type="http://schemas.openxmlformats.org/officeDocument/2006/relationships/hyperlink" Target="http://bit.ly/2TtBDfr" TargetMode="External"/><Relationship Id="rId4" Type="http://schemas.openxmlformats.org/officeDocument/2006/relationships/hyperlink" Target="http://bit.ly/2TyoMsr" TargetMode="Externa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nxth" TargetMode="Externa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Relationship Id="rId6" Type="http://schemas.openxmlformats.org/officeDocument/2006/relationships/audio" Target="../media/audio1.wav"/><Relationship Id="rId5" Type="http://schemas.openxmlformats.org/officeDocument/2006/relationships/hyperlink" Target="http://bit.ly/2TtBDfr" TargetMode="External"/><Relationship Id="rId4" Type="http://schemas.openxmlformats.org/officeDocument/2006/relationships/hyperlink" Target="http://bit.ly/2TyoMsr" TargetMode="External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5746C-31EA-48E5-B634-4104731ADD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D4EEA4-F743-4965-A596-1269857C7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12" indent="0" algn="ctr">
              <a:buNone/>
              <a:defRPr sz="1500"/>
            </a:lvl2pPr>
            <a:lvl3pPr marL="685630" indent="0" algn="ctr">
              <a:buNone/>
              <a:defRPr sz="1400"/>
            </a:lvl3pPr>
            <a:lvl4pPr marL="1028445" indent="0" algn="ctr">
              <a:buNone/>
              <a:defRPr sz="1200"/>
            </a:lvl4pPr>
            <a:lvl5pPr marL="1371260" indent="0" algn="ctr">
              <a:buNone/>
              <a:defRPr sz="1200"/>
            </a:lvl5pPr>
            <a:lvl6pPr marL="1714079" indent="0" algn="ctr">
              <a:buNone/>
              <a:defRPr sz="1200"/>
            </a:lvl6pPr>
            <a:lvl7pPr marL="2056889" indent="0" algn="ctr">
              <a:buNone/>
              <a:defRPr sz="1200"/>
            </a:lvl7pPr>
            <a:lvl8pPr marL="2399700" indent="0" algn="ctr">
              <a:buNone/>
              <a:defRPr sz="1200"/>
            </a:lvl8pPr>
            <a:lvl9pPr marL="2742512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80F5C-50B8-43FA-AC53-223F02ECE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539CD-F4E1-4670-8FC9-4489F0ABF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82DDC-67C6-4A14-9894-8D3ED356D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03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07484-9052-49F2-AA52-267524249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531FA-9968-469D-B0CB-EBBCD71EC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52492-AE56-4843-94C7-D3786AC41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7047E-9E48-4122-8392-7261F853E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3C739-8FBE-4615-A01E-19CF2A221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01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E1FD6-BA5A-4CDD-964B-64D449F0C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1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C8547-DFBC-46CE-88B6-95EA559CEF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1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6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44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26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07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688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399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251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1E577-1572-41B2-8784-E0E534AE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B15A8-BB99-4879-9DAB-D38F22184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B250C-4C15-4228-B749-FDBB31943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04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00223-8225-450D-A125-D095F92B7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87EBA-18FD-4292-ABFD-B68F5EC0D1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40C3F-5D9F-47CF-8EDE-F6ED53B31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EA2E0-C2C1-4F1A-BE0E-86216DA23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BD9418-4D6A-45AE-AF72-106B79733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4BA8AB-9DC0-451E-9E22-218A181D8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063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29AE9-9139-4F92-A8DF-7FAD803AC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AD0EA9-B957-4BEF-85B4-BC188ADC6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12" indent="0">
              <a:buNone/>
              <a:defRPr sz="1500" b="1"/>
            </a:lvl2pPr>
            <a:lvl3pPr marL="685630" indent="0">
              <a:buNone/>
              <a:defRPr sz="1400" b="1"/>
            </a:lvl3pPr>
            <a:lvl4pPr marL="1028445" indent="0">
              <a:buNone/>
              <a:defRPr sz="1200" b="1"/>
            </a:lvl4pPr>
            <a:lvl5pPr marL="1371260" indent="0">
              <a:buNone/>
              <a:defRPr sz="1200" b="1"/>
            </a:lvl5pPr>
            <a:lvl6pPr marL="1714079" indent="0">
              <a:buNone/>
              <a:defRPr sz="1200" b="1"/>
            </a:lvl6pPr>
            <a:lvl7pPr marL="2056889" indent="0">
              <a:buNone/>
              <a:defRPr sz="1200" b="1"/>
            </a:lvl7pPr>
            <a:lvl8pPr marL="2399700" indent="0">
              <a:buNone/>
              <a:defRPr sz="1200" b="1"/>
            </a:lvl8pPr>
            <a:lvl9pPr marL="2742512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6F3E3A-4E64-4287-9F2A-E12DC0EC13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CC1C5-EC44-4104-A2B3-478DA1E0D0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2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12" indent="0">
              <a:buNone/>
              <a:defRPr sz="1500" b="1"/>
            </a:lvl2pPr>
            <a:lvl3pPr marL="685630" indent="0">
              <a:buNone/>
              <a:defRPr sz="1400" b="1"/>
            </a:lvl3pPr>
            <a:lvl4pPr marL="1028445" indent="0">
              <a:buNone/>
              <a:defRPr sz="1200" b="1"/>
            </a:lvl4pPr>
            <a:lvl5pPr marL="1371260" indent="0">
              <a:buNone/>
              <a:defRPr sz="1200" b="1"/>
            </a:lvl5pPr>
            <a:lvl6pPr marL="1714079" indent="0">
              <a:buNone/>
              <a:defRPr sz="1200" b="1"/>
            </a:lvl6pPr>
            <a:lvl7pPr marL="2056889" indent="0">
              <a:buNone/>
              <a:defRPr sz="1200" b="1"/>
            </a:lvl7pPr>
            <a:lvl8pPr marL="2399700" indent="0">
              <a:buNone/>
              <a:defRPr sz="1200" b="1"/>
            </a:lvl8pPr>
            <a:lvl9pPr marL="2742512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77C6D2-1F36-43E6-88CC-C7165EA548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2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DC886B-1DE9-4821-9F5D-0FD8C9F8F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D3B459-FCDF-4291-802C-68426F84B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B3C528-9A3D-4E29-8C93-E1B51F21C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97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45DA6-42F5-459F-ACB0-60DE23553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7C3FD0-9DE6-42FE-99E2-3B92263BB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A75789-DE65-4285-90C5-369319AFB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AC9C3-4377-4B37-A657-014C7F6C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1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548B45-EB70-4AB5-AF57-41969FEC4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C522ED-0BE1-4A91-ABF7-027D5B97D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A59A4-FE5D-4B32-A3EE-69AEA6857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24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D413-768E-4F6C-8B93-FFDAB0D2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3DC5B-A449-4E3A-B215-D81C7D7A6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E8EDFE-BC69-450F-9D2D-E34838B731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12" indent="0">
              <a:buNone/>
              <a:defRPr sz="1100"/>
            </a:lvl2pPr>
            <a:lvl3pPr marL="685630" indent="0">
              <a:buNone/>
              <a:defRPr sz="900"/>
            </a:lvl3pPr>
            <a:lvl4pPr marL="1028445" indent="0">
              <a:buNone/>
              <a:defRPr sz="800"/>
            </a:lvl4pPr>
            <a:lvl5pPr marL="1371260" indent="0">
              <a:buNone/>
              <a:defRPr sz="800"/>
            </a:lvl5pPr>
            <a:lvl6pPr marL="1714079" indent="0">
              <a:buNone/>
              <a:defRPr sz="800"/>
            </a:lvl6pPr>
            <a:lvl7pPr marL="2056889" indent="0">
              <a:buNone/>
              <a:defRPr sz="800"/>
            </a:lvl7pPr>
            <a:lvl8pPr marL="2399700" indent="0">
              <a:buNone/>
              <a:defRPr sz="800"/>
            </a:lvl8pPr>
            <a:lvl9pPr marL="2742512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DC2D5-C523-4812-84D5-EC3C20368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56863-0653-4785-8650-4B1219335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E357AB-0274-4F81-A78C-C2D7E4AA1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18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89505-6EDC-45E6-BBF1-33B5D6067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70759D-6C97-4F92-9707-2DF75CE9CD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12" indent="0">
              <a:buNone/>
              <a:defRPr sz="2100"/>
            </a:lvl2pPr>
            <a:lvl3pPr marL="685630" indent="0">
              <a:buNone/>
              <a:defRPr sz="1800"/>
            </a:lvl3pPr>
            <a:lvl4pPr marL="1028445" indent="0">
              <a:buNone/>
              <a:defRPr sz="1500"/>
            </a:lvl4pPr>
            <a:lvl5pPr marL="1371260" indent="0">
              <a:buNone/>
              <a:defRPr sz="1500"/>
            </a:lvl5pPr>
            <a:lvl6pPr marL="1714079" indent="0">
              <a:buNone/>
              <a:defRPr sz="1500"/>
            </a:lvl6pPr>
            <a:lvl7pPr marL="2056889" indent="0">
              <a:buNone/>
              <a:defRPr sz="1500"/>
            </a:lvl7pPr>
            <a:lvl8pPr marL="2399700" indent="0">
              <a:buNone/>
              <a:defRPr sz="1500"/>
            </a:lvl8pPr>
            <a:lvl9pPr marL="2742512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8BDB17-4E00-49F6-B42D-71C7F3B01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12" indent="0">
              <a:buNone/>
              <a:defRPr sz="1100"/>
            </a:lvl2pPr>
            <a:lvl3pPr marL="685630" indent="0">
              <a:buNone/>
              <a:defRPr sz="900"/>
            </a:lvl3pPr>
            <a:lvl4pPr marL="1028445" indent="0">
              <a:buNone/>
              <a:defRPr sz="800"/>
            </a:lvl4pPr>
            <a:lvl5pPr marL="1371260" indent="0">
              <a:buNone/>
              <a:defRPr sz="800"/>
            </a:lvl5pPr>
            <a:lvl6pPr marL="1714079" indent="0">
              <a:buNone/>
              <a:defRPr sz="800"/>
            </a:lvl6pPr>
            <a:lvl7pPr marL="2056889" indent="0">
              <a:buNone/>
              <a:defRPr sz="800"/>
            </a:lvl7pPr>
            <a:lvl8pPr marL="2399700" indent="0">
              <a:buNone/>
              <a:defRPr sz="800"/>
            </a:lvl8pPr>
            <a:lvl9pPr marL="2742512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6C2D0-B2B1-4BEE-819F-1DEAD55F4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D1FB0-92F6-406B-AD1F-73F21523F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A9A75-CF44-42B5-BA6D-2638D90A5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5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AC0CE-E18F-4854-A074-89A26B4BB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943497-C2B5-4295-B9E5-8495859A3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5FD36-871B-4A47-A160-716A50B03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30A73-FF00-4A57-9A95-9734FF44F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3F090-0E37-4A13-A055-E3E9AD091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26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BAC54A-D038-45C1-9407-9707F97DDF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5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916BF8-EEC2-4C44-9E42-2979CA5940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27385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5692B-DA54-4A87-8AED-9BEC7C6A3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C661B-10D2-482C-A422-BB1B3AFAF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A58E2-A0B0-4AFE-BDBC-10AF67F13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81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5746C-31EA-48E5-B634-4104731ADD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D4EEA4-F743-4965-A596-1269857C7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39" indent="0" algn="ctr">
              <a:buNone/>
              <a:defRPr sz="1500"/>
            </a:lvl2pPr>
            <a:lvl3pPr marL="685681" indent="0" algn="ctr">
              <a:buNone/>
              <a:defRPr sz="1400"/>
            </a:lvl3pPr>
            <a:lvl4pPr marL="1028522" indent="0" algn="ctr">
              <a:buNone/>
              <a:defRPr sz="1200"/>
            </a:lvl4pPr>
            <a:lvl5pPr marL="1371362" indent="0" algn="ctr">
              <a:buNone/>
              <a:defRPr sz="1200"/>
            </a:lvl5pPr>
            <a:lvl6pPr marL="1714205" indent="0" algn="ctr">
              <a:buNone/>
              <a:defRPr sz="1200"/>
            </a:lvl6pPr>
            <a:lvl7pPr marL="2057042" indent="0" algn="ctr">
              <a:buNone/>
              <a:defRPr sz="1200"/>
            </a:lvl7pPr>
            <a:lvl8pPr marL="2399880" indent="0" algn="ctr">
              <a:buNone/>
              <a:defRPr sz="1200"/>
            </a:lvl8pPr>
            <a:lvl9pPr marL="2742719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80F5C-50B8-43FA-AC53-223F02ECE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539CD-F4E1-4670-8FC9-4489F0ABF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82DDC-67C6-4A14-9894-8D3ED356D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33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07484-9052-49F2-AA52-267524249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531FA-9968-469D-B0CB-EBBCD71EC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52492-AE56-4843-94C7-D3786AC41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7047E-9E48-4122-8392-7261F853E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3C739-8FBE-4615-A01E-19CF2A221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08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E1FD6-BA5A-4CDD-964B-64D449F0C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11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C8547-DFBC-46CE-88B6-95EA559CEF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3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68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52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36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20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04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39988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271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1E577-1572-41B2-8784-E0E534AE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B15A8-BB99-4879-9DAB-D38F22184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B250C-4C15-4228-B749-FDBB31943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00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00223-8225-450D-A125-D095F92B7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87EBA-18FD-4292-ABFD-B68F5EC0D1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40C3F-5D9F-47CF-8EDE-F6ED53B31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EA2E0-C2C1-4F1A-BE0E-86216DA23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BD9418-4D6A-45AE-AF72-106B79733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4BA8AB-9DC0-451E-9E22-218A181D8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303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29AE9-9139-4F92-A8DF-7FAD803AC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AD0EA9-B957-4BEF-85B4-BC188ADC6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39" indent="0">
              <a:buNone/>
              <a:defRPr sz="1500" b="1"/>
            </a:lvl2pPr>
            <a:lvl3pPr marL="685681" indent="0">
              <a:buNone/>
              <a:defRPr sz="1400" b="1"/>
            </a:lvl3pPr>
            <a:lvl4pPr marL="1028522" indent="0">
              <a:buNone/>
              <a:defRPr sz="1200" b="1"/>
            </a:lvl4pPr>
            <a:lvl5pPr marL="1371362" indent="0">
              <a:buNone/>
              <a:defRPr sz="1200" b="1"/>
            </a:lvl5pPr>
            <a:lvl6pPr marL="1714205" indent="0">
              <a:buNone/>
              <a:defRPr sz="1200" b="1"/>
            </a:lvl6pPr>
            <a:lvl7pPr marL="2057042" indent="0">
              <a:buNone/>
              <a:defRPr sz="1200" b="1"/>
            </a:lvl7pPr>
            <a:lvl8pPr marL="2399880" indent="0">
              <a:buNone/>
              <a:defRPr sz="1200" b="1"/>
            </a:lvl8pPr>
            <a:lvl9pPr marL="2742719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6F3E3A-4E64-4287-9F2A-E12DC0EC13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CC1C5-EC44-4104-A2B3-478DA1E0D0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2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39" indent="0">
              <a:buNone/>
              <a:defRPr sz="1500" b="1"/>
            </a:lvl2pPr>
            <a:lvl3pPr marL="685681" indent="0">
              <a:buNone/>
              <a:defRPr sz="1400" b="1"/>
            </a:lvl3pPr>
            <a:lvl4pPr marL="1028522" indent="0">
              <a:buNone/>
              <a:defRPr sz="1200" b="1"/>
            </a:lvl4pPr>
            <a:lvl5pPr marL="1371362" indent="0">
              <a:buNone/>
              <a:defRPr sz="1200" b="1"/>
            </a:lvl5pPr>
            <a:lvl6pPr marL="1714205" indent="0">
              <a:buNone/>
              <a:defRPr sz="1200" b="1"/>
            </a:lvl6pPr>
            <a:lvl7pPr marL="2057042" indent="0">
              <a:buNone/>
              <a:defRPr sz="1200" b="1"/>
            </a:lvl7pPr>
            <a:lvl8pPr marL="2399880" indent="0">
              <a:buNone/>
              <a:defRPr sz="1200" b="1"/>
            </a:lvl8pPr>
            <a:lvl9pPr marL="2742719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77C6D2-1F36-43E6-88CC-C7165EA548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2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DC886B-1DE9-4821-9F5D-0FD8C9F8F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D3B459-FCDF-4291-802C-68426F84B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B3C528-9A3D-4E29-8C93-E1B51F21C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62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45DA6-42F5-459F-ACB0-60DE23553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7C3FD0-9DE6-42FE-99E2-3B92263BB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A75789-DE65-4285-90C5-369319AFB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AC9C3-4377-4B37-A657-014C7F6C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40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548B45-EB70-4AB5-AF57-41969FEC4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C522ED-0BE1-4A91-ABF7-027D5B97D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A59A4-FE5D-4B32-A3EE-69AEA6857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86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D413-768E-4F6C-8B93-FFDAB0D2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3DC5B-A449-4E3A-B215-D81C7D7A6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6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E8EDFE-BC69-450F-9D2D-E34838B731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39" indent="0">
              <a:buNone/>
              <a:defRPr sz="1100"/>
            </a:lvl2pPr>
            <a:lvl3pPr marL="685681" indent="0">
              <a:buNone/>
              <a:defRPr sz="900"/>
            </a:lvl3pPr>
            <a:lvl4pPr marL="1028522" indent="0">
              <a:buNone/>
              <a:defRPr sz="800"/>
            </a:lvl4pPr>
            <a:lvl5pPr marL="1371362" indent="0">
              <a:buNone/>
              <a:defRPr sz="800"/>
            </a:lvl5pPr>
            <a:lvl6pPr marL="1714205" indent="0">
              <a:buNone/>
              <a:defRPr sz="800"/>
            </a:lvl6pPr>
            <a:lvl7pPr marL="2057042" indent="0">
              <a:buNone/>
              <a:defRPr sz="800"/>
            </a:lvl7pPr>
            <a:lvl8pPr marL="2399880" indent="0">
              <a:buNone/>
              <a:defRPr sz="800"/>
            </a:lvl8pPr>
            <a:lvl9pPr marL="2742719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DC2D5-C523-4812-84D5-EC3C20368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56863-0653-4785-8650-4B1219335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E357AB-0274-4F81-A78C-C2D7E4AA1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69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89505-6EDC-45E6-BBF1-33B5D6067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70759D-6C97-4F92-9707-2DF75CE9CD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6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39" indent="0">
              <a:buNone/>
              <a:defRPr sz="2100"/>
            </a:lvl2pPr>
            <a:lvl3pPr marL="685681" indent="0">
              <a:buNone/>
              <a:defRPr sz="1800"/>
            </a:lvl3pPr>
            <a:lvl4pPr marL="1028522" indent="0">
              <a:buNone/>
              <a:defRPr sz="1500"/>
            </a:lvl4pPr>
            <a:lvl5pPr marL="1371362" indent="0">
              <a:buNone/>
              <a:defRPr sz="1500"/>
            </a:lvl5pPr>
            <a:lvl6pPr marL="1714205" indent="0">
              <a:buNone/>
              <a:defRPr sz="1500"/>
            </a:lvl6pPr>
            <a:lvl7pPr marL="2057042" indent="0">
              <a:buNone/>
              <a:defRPr sz="1500"/>
            </a:lvl7pPr>
            <a:lvl8pPr marL="2399880" indent="0">
              <a:buNone/>
              <a:defRPr sz="1500"/>
            </a:lvl8pPr>
            <a:lvl9pPr marL="2742719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8BDB17-4E00-49F6-B42D-71C7F3B01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39" indent="0">
              <a:buNone/>
              <a:defRPr sz="1100"/>
            </a:lvl2pPr>
            <a:lvl3pPr marL="685681" indent="0">
              <a:buNone/>
              <a:defRPr sz="900"/>
            </a:lvl3pPr>
            <a:lvl4pPr marL="1028522" indent="0">
              <a:buNone/>
              <a:defRPr sz="800"/>
            </a:lvl4pPr>
            <a:lvl5pPr marL="1371362" indent="0">
              <a:buNone/>
              <a:defRPr sz="800"/>
            </a:lvl5pPr>
            <a:lvl6pPr marL="1714205" indent="0">
              <a:buNone/>
              <a:defRPr sz="800"/>
            </a:lvl6pPr>
            <a:lvl7pPr marL="2057042" indent="0">
              <a:buNone/>
              <a:defRPr sz="800"/>
            </a:lvl7pPr>
            <a:lvl8pPr marL="2399880" indent="0">
              <a:buNone/>
              <a:defRPr sz="800"/>
            </a:lvl8pPr>
            <a:lvl9pPr marL="2742719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6C2D0-B2B1-4BEE-819F-1DEAD55F4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D1FB0-92F6-406B-AD1F-73F21523F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A9A75-CF44-42B5-BA6D-2638D90A5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86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AC0CE-E18F-4854-A074-89A26B4BB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943497-C2B5-4295-B9E5-8495859A3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5FD36-871B-4A47-A160-716A50B03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30A73-FF00-4A57-9A95-9734FF44F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3F090-0E37-4A13-A055-E3E9AD091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41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BAC54A-D038-45C1-9407-9707F97DDF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51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916BF8-EEC2-4C44-9E42-2979CA5940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273851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5692B-DA54-4A87-8AED-9BEC7C6A3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C661B-10D2-482C-A422-BB1B3AFAF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A58E2-A0B0-4AFE-BDBC-10AF67F13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8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66" indent="0" algn="ctr">
              <a:buNone/>
              <a:defRPr sz="1500"/>
            </a:lvl2pPr>
            <a:lvl3pPr marL="685732" indent="0" algn="ctr">
              <a:buNone/>
              <a:defRPr sz="1400"/>
            </a:lvl3pPr>
            <a:lvl4pPr marL="1028598" indent="0" algn="ctr">
              <a:buNone/>
              <a:defRPr sz="1200"/>
            </a:lvl4pPr>
            <a:lvl5pPr marL="1371464" indent="0" algn="ctr">
              <a:buNone/>
              <a:defRPr sz="1200"/>
            </a:lvl5pPr>
            <a:lvl6pPr marL="1714331" indent="0" algn="ctr">
              <a:buNone/>
              <a:defRPr sz="1200"/>
            </a:lvl6pPr>
            <a:lvl7pPr marL="2057195" indent="0" algn="ctr">
              <a:buNone/>
              <a:defRPr sz="1200"/>
            </a:lvl7pPr>
            <a:lvl8pPr marL="2400060" indent="0" algn="ctr">
              <a:buNone/>
              <a:defRPr sz="1200"/>
            </a:lvl8pPr>
            <a:lvl9pPr marL="2742926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25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385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8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6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3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59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46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33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19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06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292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47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12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66" indent="0">
              <a:buNone/>
              <a:defRPr sz="1500" b="1"/>
            </a:lvl2pPr>
            <a:lvl3pPr marL="685732" indent="0">
              <a:buNone/>
              <a:defRPr sz="1400" b="1"/>
            </a:lvl3pPr>
            <a:lvl4pPr marL="1028598" indent="0">
              <a:buNone/>
              <a:defRPr sz="1200" b="1"/>
            </a:lvl4pPr>
            <a:lvl5pPr marL="1371464" indent="0">
              <a:buNone/>
              <a:defRPr sz="1200" b="1"/>
            </a:lvl5pPr>
            <a:lvl6pPr marL="1714331" indent="0">
              <a:buNone/>
              <a:defRPr sz="1200" b="1"/>
            </a:lvl6pPr>
            <a:lvl7pPr marL="2057195" indent="0">
              <a:buNone/>
              <a:defRPr sz="1200" b="1"/>
            </a:lvl7pPr>
            <a:lvl8pPr marL="2400060" indent="0">
              <a:buNone/>
              <a:defRPr sz="1200" b="1"/>
            </a:lvl8pPr>
            <a:lvl9pPr marL="2742926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2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66" indent="0">
              <a:buNone/>
              <a:defRPr sz="1500" b="1"/>
            </a:lvl2pPr>
            <a:lvl3pPr marL="685732" indent="0">
              <a:buNone/>
              <a:defRPr sz="1400" b="1"/>
            </a:lvl3pPr>
            <a:lvl4pPr marL="1028598" indent="0">
              <a:buNone/>
              <a:defRPr sz="1200" b="1"/>
            </a:lvl4pPr>
            <a:lvl5pPr marL="1371464" indent="0">
              <a:buNone/>
              <a:defRPr sz="1200" b="1"/>
            </a:lvl5pPr>
            <a:lvl6pPr marL="1714331" indent="0">
              <a:buNone/>
              <a:defRPr sz="1200" b="1"/>
            </a:lvl6pPr>
            <a:lvl7pPr marL="2057195" indent="0">
              <a:buNone/>
              <a:defRPr sz="1200" b="1"/>
            </a:lvl7pPr>
            <a:lvl8pPr marL="2400060" indent="0">
              <a:buNone/>
              <a:defRPr sz="1200" b="1"/>
            </a:lvl8pPr>
            <a:lvl9pPr marL="2742926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2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27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69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20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3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66" indent="0">
              <a:buNone/>
              <a:defRPr sz="1100"/>
            </a:lvl2pPr>
            <a:lvl3pPr marL="685732" indent="0">
              <a:buNone/>
              <a:defRPr sz="900"/>
            </a:lvl3pPr>
            <a:lvl4pPr marL="1028598" indent="0">
              <a:buNone/>
              <a:defRPr sz="800"/>
            </a:lvl4pPr>
            <a:lvl5pPr marL="1371464" indent="0">
              <a:buNone/>
              <a:defRPr sz="800"/>
            </a:lvl5pPr>
            <a:lvl6pPr marL="1714331" indent="0">
              <a:buNone/>
              <a:defRPr sz="800"/>
            </a:lvl6pPr>
            <a:lvl7pPr marL="2057195" indent="0">
              <a:buNone/>
              <a:defRPr sz="800"/>
            </a:lvl7pPr>
            <a:lvl8pPr marL="2400060" indent="0">
              <a:buNone/>
              <a:defRPr sz="800"/>
            </a:lvl8pPr>
            <a:lvl9pPr marL="2742926" indent="0">
              <a:buNone/>
              <a:defRPr sz="8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00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740573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66" indent="0">
              <a:buNone/>
              <a:defRPr sz="2100"/>
            </a:lvl2pPr>
            <a:lvl3pPr marL="685732" indent="0">
              <a:buNone/>
              <a:defRPr sz="1800"/>
            </a:lvl3pPr>
            <a:lvl4pPr marL="1028598" indent="0">
              <a:buNone/>
              <a:defRPr sz="1500"/>
            </a:lvl4pPr>
            <a:lvl5pPr marL="1371464" indent="0">
              <a:buNone/>
              <a:defRPr sz="1500"/>
            </a:lvl5pPr>
            <a:lvl6pPr marL="1714331" indent="0">
              <a:buNone/>
              <a:defRPr sz="1500"/>
            </a:lvl6pPr>
            <a:lvl7pPr marL="2057195" indent="0">
              <a:buNone/>
              <a:defRPr sz="1500"/>
            </a:lvl7pPr>
            <a:lvl8pPr marL="2400060" indent="0">
              <a:buNone/>
              <a:defRPr sz="1500"/>
            </a:lvl8pPr>
            <a:lvl9pPr marL="2742926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66" indent="0">
              <a:buNone/>
              <a:defRPr sz="1100"/>
            </a:lvl2pPr>
            <a:lvl3pPr marL="685732" indent="0">
              <a:buNone/>
              <a:defRPr sz="900"/>
            </a:lvl3pPr>
            <a:lvl4pPr marL="1028598" indent="0">
              <a:buNone/>
              <a:defRPr sz="800"/>
            </a:lvl4pPr>
            <a:lvl5pPr marL="1371464" indent="0">
              <a:buNone/>
              <a:defRPr sz="800"/>
            </a:lvl5pPr>
            <a:lvl6pPr marL="1714331" indent="0">
              <a:buNone/>
              <a:defRPr sz="800"/>
            </a:lvl6pPr>
            <a:lvl7pPr marL="2057195" indent="0">
              <a:buNone/>
              <a:defRPr sz="800"/>
            </a:lvl7pPr>
            <a:lvl8pPr marL="2400060" indent="0">
              <a:buNone/>
              <a:defRPr sz="800"/>
            </a:lvl8pPr>
            <a:lvl9pPr marL="2742926" indent="0">
              <a:buNone/>
              <a:defRPr sz="8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14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03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273848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2" y="273848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1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bg>
      <p:bgPr>
        <a:solidFill>
          <a:schemeClr val="accent2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8" y="796114"/>
            <a:ext cx="9144057" cy="3661718"/>
            <a:chOff x="240700" y="1004675"/>
            <a:chExt cx="2132675" cy="854025"/>
          </a:xfrm>
        </p:grpSpPr>
        <p:sp>
          <p:nvSpPr>
            <p:cNvPr id="10" name="Google Shape;10;p2"/>
            <p:cNvSpPr/>
            <p:nvPr/>
          </p:nvSpPr>
          <p:spPr>
            <a:xfrm>
              <a:off x="240700" y="1004675"/>
              <a:ext cx="2132675" cy="149800"/>
            </a:xfrm>
            <a:custGeom>
              <a:avLst/>
              <a:gdLst/>
              <a:ahLst/>
              <a:cxnLst/>
              <a:rect l="l" t="t" r="r" b="b"/>
              <a:pathLst>
                <a:path w="85307" h="5992" extrusionOk="0">
                  <a:moveTo>
                    <a:pt x="85307" y="3140"/>
                  </a:moveTo>
                  <a:cubicBezTo>
                    <a:pt x="81532" y="3140"/>
                    <a:pt x="77784" y="3787"/>
                    <a:pt x="74010" y="4433"/>
                  </a:cubicBezTo>
                  <a:cubicBezTo>
                    <a:pt x="73131" y="4536"/>
                    <a:pt x="72278" y="4640"/>
                    <a:pt x="71528" y="4872"/>
                  </a:cubicBezTo>
                  <a:cubicBezTo>
                    <a:pt x="72278" y="4769"/>
                    <a:pt x="73131" y="4640"/>
                    <a:pt x="74010" y="4536"/>
                  </a:cubicBezTo>
                  <a:cubicBezTo>
                    <a:pt x="77784" y="3890"/>
                    <a:pt x="81662" y="3244"/>
                    <a:pt x="85307" y="3244"/>
                  </a:cubicBezTo>
                  <a:lnTo>
                    <a:pt x="85307" y="3140"/>
                  </a:lnTo>
                  <a:close/>
                  <a:moveTo>
                    <a:pt x="29858" y="0"/>
                  </a:moveTo>
                  <a:cubicBezTo>
                    <a:pt x="25081" y="0"/>
                    <a:pt x="20259" y="1284"/>
                    <a:pt x="15614" y="2494"/>
                  </a:cubicBezTo>
                  <a:cubicBezTo>
                    <a:pt x="15097" y="2598"/>
                    <a:pt x="14554" y="2830"/>
                    <a:pt x="14011" y="2934"/>
                  </a:cubicBezTo>
                  <a:cubicBezTo>
                    <a:pt x="10081" y="3943"/>
                    <a:pt x="5984" y="4860"/>
                    <a:pt x="2067" y="4860"/>
                  </a:cubicBezTo>
                  <a:cubicBezTo>
                    <a:pt x="1372" y="4860"/>
                    <a:pt x="682" y="4831"/>
                    <a:pt x="0" y="4769"/>
                  </a:cubicBezTo>
                  <a:lnTo>
                    <a:pt x="0" y="4872"/>
                  </a:lnTo>
                  <a:cubicBezTo>
                    <a:pt x="682" y="4935"/>
                    <a:pt x="1372" y="4964"/>
                    <a:pt x="2067" y="4964"/>
                  </a:cubicBezTo>
                  <a:cubicBezTo>
                    <a:pt x="5984" y="4964"/>
                    <a:pt x="10081" y="4047"/>
                    <a:pt x="14011" y="3037"/>
                  </a:cubicBezTo>
                  <a:cubicBezTo>
                    <a:pt x="14554" y="2934"/>
                    <a:pt x="15097" y="2701"/>
                    <a:pt x="15614" y="2598"/>
                  </a:cubicBezTo>
                  <a:cubicBezTo>
                    <a:pt x="20337" y="1387"/>
                    <a:pt x="25120" y="104"/>
                    <a:pt x="29872" y="104"/>
                  </a:cubicBezTo>
                  <a:cubicBezTo>
                    <a:pt x="31414" y="104"/>
                    <a:pt x="32952" y="239"/>
                    <a:pt x="34485" y="555"/>
                  </a:cubicBezTo>
                  <a:cubicBezTo>
                    <a:pt x="36527" y="995"/>
                    <a:pt x="38569" y="1744"/>
                    <a:pt x="40508" y="2494"/>
                  </a:cubicBezTo>
                  <a:cubicBezTo>
                    <a:pt x="41594" y="2934"/>
                    <a:pt x="42654" y="3347"/>
                    <a:pt x="43636" y="3683"/>
                  </a:cubicBezTo>
                  <a:cubicBezTo>
                    <a:pt x="48226" y="5213"/>
                    <a:pt x="53268" y="5992"/>
                    <a:pt x="58919" y="5992"/>
                  </a:cubicBezTo>
                  <a:cubicBezTo>
                    <a:pt x="62816" y="5992"/>
                    <a:pt x="67002" y="5621"/>
                    <a:pt x="71528" y="4872"/>
                  </a:cubicBezTo>
                  <a:lnTo>
                    <a:pt x="71528" y="4872"/>
                  </a:lnTo>
                  <a:cubicBezTo>
                    <a:pt x="67002" y="5569"/>
                    <a:pt x="62816" y="5929"/>
                    <a:pt x="58927" y="5929"/>
                  </a:cubicBezTo>
                  <a:cubicBezTo>
                    <a:pt x="53286" y="5929"/>
                    <a:pt x="48268" y="5171"/>
                    <a:pt x="43739" y="3580"/>
                  </a:cubicBezTo>
                  <a:cubicBezTo>
                    <a:pt x="42654" y="3244"/>
                    <a:pt x="41594" y="2830"/>
                    <a:pt x="40611" y="2494"/>
                  </a:cubicBezTo>
                  <a:cubicBezTo>
                    <a:pt x="38569" y="1641"/>
                    <a:pt x="36527" y="891"/>
                    <a:pt x="34485" y="452"/>
                  </a:cubicBezTo>
                  <a:cubicBezTo>
                    <a:pt x="32952" y="135"/>
                    <a:pt x="31408" y="0"/>
                    <a:pt x="29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240700" y="1057675"/>
              <a:ext cx="2132675" cy="243950"/>
            </a:xfrm>
            <a:custGeom>
              <a:avLst/>
              <a:gdLst/>
              <a:ahLst/>
              <a:cxnLst/>
              <a:rect l="l" t="t" r="r" b="b"/>
              <a:pathLst>
                <a:path w="85307" h="9758" extrusionOk="0">
                  <a:moveTo>
                    <a:pt x="28644" y="0"/>
                  </a:moveTo>
                  <a:cubicBezTo>
                    <a:pt x="27891" y="0"/>
                    <a:pt x="27133" y="78"/>
                    <a:pt x="26394" y="271"/>
                  </a:cubicBezTo>
                  <a:cubicBezTo>
                    <a:pt x="27056" y="126"/>
                    <a:pt x="27734" y="66"/>
                    <a:pt x="28407" y="66"/>
                  </a:cubicBezTo>
                  <a:cubicBezTo>
                    <a:pt x="30257" y="66"/>
                    <a:pt x="32081" y="519"/>
                    <a:pt x="33502" y="917"/>
                  </a:cubicBezTo>
                  <a:cubicBezTo>
                    <a:pt x="36734" y="1873"/>
                    <a:pt x="39862" y="3166"/>
                    <a:pt x="42886" y="4458"/>
                  </a:cubicBezTo>
                  <a:cubicBezTo>
                    <a:pt x="44592" y="5234"/>
                    <a:pt x="46324" y="5984"/>
                    <a:pt x="48056" y="6630"/>
                  </a:cubicBezTo>
                  <a:cubicBezTo>
                    <a:pt x="52654" y="8395"/>
                    <a:pt x="56539" y="9273"/>
                    <a:pt x="60049" y="9273"/>
                  </a:cubicBezTo>
                  <a:cubicBezTo>
                    <a:pt x="61216" y="9273"/>
                    <a:pt x="62341" y="9176"/>
                    <a:pt x="63437" y="8982"/>
                  </a:cubicBezTo>
                  <a:cubicBezTo>
                    <a:pt x="65376" y="8672"/>
                    <a:pt x="67211" y="8026"/>
                    <a:pt x="68943" y="7483"/>
                  </a:cubicBezTo>
                  <a:cubicBezTo>
                    <a:pt x="70236" y="7043"/>
                    <a:pt x="71632" y="6526"/>
                    <a:pt x="73028" y="6190"/>
                  </a:cubicBezTo>
                  <a:cubicBezTo>
                    <a:pt x="74974" y="5738"/>
                    <a:pt x="77007" y="5497"/>
                    <a:pt x="79035" y="5497"/>
                  </a:cubicBezTo>
                  <a:cubicBezTo>
                    <a:pt x="80833" y="5497"/>
                    <a:pt x="82626" y="5686"/>
                    <a:pt x="84350" y="6087"/>
                  </a:cubicBezTo>
                  <a:cubicBezTo>
                    <a:pt x="84660" y="6087"/>
                    <a:pt x="84996" y="6190"/>
                    <a:pt x="85307" y="6294"/>
                  </a:cubicBezTo>
                  <a:lnTo>
                    <a:pt x="85307" y="6190"/>
                  </a:lnTo>
                  <a:cubicBezTo>
                    <a:pt x="84996" y="6087"/>
                    <a:pt x="84660" y="5984"/>
                    <a:pt x="84350" y="5984"/>
                  </a:cubicBezTo>
                  <a:cubicBezTo>
                    <a:pt x="82637" y="5574"/>
                    <a:pt x="80857" y="5383"/>
                    <a:pt x="79062" y="5383"/>
                  </a:cubicBezTo>
                  <a:cubicBezTo>
                    <a:pt x="77009" y="5383"/>
                    <a:pt x="74937" y="5632"/>
                    <a:pt x="72924" y="6087"/>
                  </a:cubicBezTo>
                  <a:cubicBezTo>
                    <a:pt x="71632" y="6397"/>
                    <a:pt x="70236" y="6940"/>
                    <a:pt x="68943" y="7380"/>
                  </a:cubicBezTo>
                  <a:cubicBezTo>
                    <a:pt x="67108" y="7922"/>
                    <a:pt x="65273" y="8569"/>
                    <a:pt x="63437" y="8879"/>
                  </a:cubicBezTo>
                  <a:cubicBezTo>
                    <a:pt x="62339" y="9066"/>
                    <a:pt x="61211" y="9160"/>
                    <a:pt x="60043" y="9160"/>
                  </a:cubicBezTo>
                  <a:cubicBezTo>
                    <a:pt x="56540" y="9160"/>
                    <a:pt x="52677" y="8317"/>
                    <a:pt x="48160" y="6630"/>
                  </a:cubicBezTo>
                  <a:cubicBezTo>
                    <a:pt x="46324" y="5880"/>
                    <a:pt x="44592" y="5105"/>
                    <a:pt x="42886" y="4355"/>
                  </a:cubicBezTo>
                  <a:cubicBezTo>
                    <a:pt x="39965" y="3063"/>
                    <a:pt x="36837" y="1770"/>
                    <a:pt x="33606" y="814"/>
                  </a:cubicBezTo>
                  <a:cubicBezTo>
                    <a:pt x="32172" y="432"/>
                    <a:pt x="30420" y="0"/>
                    <a:pt x="28644" y="0"/>
                  </a:cubicBezTo>
                  <a:close/>
                  <a:moveTo>
                    <a:pt x="26394" y="271"/>
                  </a:moveTo>
                  <a:lnTo>
                    <a:pt x="26394" y="271"/>
                  </a:lnTo>
                  <a:cubicBezTo>
                    <a:pt x="23912" y="710"/>
                    <a:pt x="21973" y="2209"/>
                    <a:pt x="20034" y="3605"/>
                  </a:cubicBezTo>
                  <a:cubicBezTo>
                    <a:pt x="19388" y="4045"/>
                    <a:pt x="18845" y="4458"/>
                    <a:pt x="18199" y="4898"/>
                  </a:cubicBezTo>
                  <a:cubicBezTo>
                    <a:pt x="13494" y="8081"/>
                    <a:pt x="7760" y="9700"/>
                    <a:pt x="2063" y="9700"/>
                  </a:cubicBezTo>
                  <a:cubicBezTo>
                    <a:pt x="1374" y="9700"/>
                    <a:pt x="686" y="9676"/>
                    <a:pt x="0" y="9629"/>
                  </a:cubicBezTo>
                  <a:lnTo>
                    <a:pt x="0" y="9758"/>
                  </a:lnTo>
                  <a:lnTo>
                    <a:pt x="2172" y="9758"/>
                  </a:lnTo>
                  <a:cubicBezTo>
                    <a:pt x="7859" y="9758"/>
                    <a:pt x="13572" y="8129"/>
                    <a:pt x="18199" y="5001"/>
                  </a:cubicBezTo>
                  <a:cubicBezTo>
                    <a:pt x="18845" y="4588"/>
                    <a:pt x="19492" y="4148"/>
                    <a:pt x="20034" y="3709"/>
                  </a:cubicBezTo>
                  <a:cubicBezTo>
                    <a:pt x="21973" y="2313"/>
                    <a:pt x="24015" y="814"/>
                    <a:pt x="26394" y="27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240700" y="1379950"/>
              <a:ext cx="2132675" cy="150450"/>
            </a:xfrm>
            <a:custGeom>
              <a:avLst/>
              <a:gdLst/>
              <a:ahLst/>
              <a:cxnLst/>
              <a:rect l="l" t="t" r="r" b="b"/>
              <a:pathLst>
                <a:path w="85307" h="6018" extrusionOk="0">
                  <a:moveTo>
                    <a:pt x="57008" y="1"/>
                  </a:moveTo>
                  <a:cubicBezTo>
                    <a:pt x="53132" y="1"/>
                    <a:pt x="49201" y="556"/>
                    <a:pt x="45471" y="1597"/>
                  </a:cubicBezTo>
                  <a:cubicBezTo>
                    <a:pt x="44489" y="1908"/>
                    <a:pt x="43636" y="2244"/>
                    <a:pt x="42757" y="2554"/>
                  </a:cubicBezTo>
                  <a:cubicBezTo>
                    <a:pt x="41051" y="3097"/>
                    <a:pt x="39422" y="3640"/>
                    <a:pt x="37716" y="4079"/>
                  </a:cubicBezTo>
                  <a:cubicBezTo>
                    <a:pt x="36592" y="4319"/>
                    <a:pt x="35500" y="4438"/>
                    <a:pt x="34465" y="4438"/>
                  </a:cubicBezTo>
                  <a:cubicBezTo>
                    <a:pt x="32716" y="4438"/>
                    <a:pt x="31131" y="4099"/>
                    <a:pt x="29832" y="3433"/>
                  </a:cubicBezTo>
                  <a:cubicBezTo>
                    <a:pt x="29185" y="3097"/>
                    <a:pt x="28668" y="2787"/>
                    <a:pt x="28126" y="2347"/>
                  </a:cubicBezTo>
                  <a:cubicBezTo>
                    <a:pt x="27376" y="1804"/>
                    <a:pt x="26497" y="1261"/>
                    <a:pt x="25541" y="951"/>
                  </a:cubicBezTo>
                  <a:cubicBezTo>
                    <a:pt x="24975" y="787"/>
                    <a:pt x="24409" y="716"/>
                    <a:pt x="23843" y="716"/>
                  </a:cubicBezTo>
                  <a:cubicBezTo>
                    <a:pt x="21824" y="716"/>
                    <a:pt x="19805" y="1623"/>
                    <a:pt x="17785" y="2450"/>
                  </a:cubicBezTo>
                  <a:cubicBezTo>
                    <a:pt x="17449" y="2683"/>
                    <a:pt x="17243" y="2787"/>
                    <a:pt x="16907" y="2890"/>
                  </a:cubicBezTo>
                  <a:cubicBezTo>
                    <a:pt x="13675" y="4389"/>
                    <a:pt x="10237" y="5268"/>
                    <a:pt x="6696" y="5682"/>
                  </a:cubicBezTo>
                  <a:cubicBezTo>
                    <a:pt x="5700" y="5817"/>
                    <a:pt x="4737" y="5881"/>
                    <a:pt x="3816" y="5881"/>
                  </a:cubicBezTo>
                  <a:cubicBezTo>
                    <a:pt x="2442" y="5881"/>
                    <a:pt x="1161" y="5738"/>
                    <a:pt x="0" y="5475"/>
                  </a:cubicBezTo>
                  <a:lnTo>
                    <a:pt x="0" y="5578"/>
                  </a:lnTo>
                  <a:cubicBezTo>
                    <a:pt x="1190" y="5914"/>
                    <a:pt x="2379" y="6018"/>
                    <a:pt x="3775" y="6018"/>
                  </a:cubicBezTo>
                  <a:cubicBezTo>
                    <a:pt x="4757" y="6018"/>
                    <a:pt x="5713" y="5914"/>
                    <a:pt x="6696" y="5785"/>
                  </a:cubicBezTo>
                  <a:cubicBezTo>
                    <a:pt x="10237" y="5372"/>
                    <a:pt x="13675" y="4389"/>
                    <a:pt x="16907" y="2993"/>
                  </a:cubicBezTo>
                  <a:cubicBezTo>
                    <a:pt x="17243" y="2890"/>
                    <a:pt x="17553" y="2683"/>
                    <a:pt x="17785" y="2554"/>
                  </a:cubicBezTo>
                  <a:cubicBezTo>
                    <a:pt x="19782" y="1735"/>
                    <a:pt x="21779" y="777"/>
                    <a:pt x="23729" y="777"/>
                  </a:cubicBezTo>
                  <a:cubicBezTo>
                    <a:pt x="24303" y="777"/>
                    <a:pt x="24873" y="860"/>
                    <a:pt x="25437" y="1055"/>
                  </a:cubicBezTo>
                  <a:cubicBezTo>
                    <a:pt x="26394" y="1391"/>
                    <a:pt x="27247" y="1908"/>
                    <a:pt x="28126" y="2450"/>
                  </a:cubicBezTo>
                  <a:cubicBezTo>
                    <a:pt x="28668" y="2787"/>
                    <a:pt x="29185" y="3200"/>
                    <a:pt x="29728" y="3433"/>
                  </a:cubicBezTo>
                  <a:cubicBezTo>
                    <a:pt x="31152" y="4127"/>
                    <a:pt x="32841" y="4511"/>
                    <a:pt x="34688" y="4511"/>
                  </a:cubicBezTo>
                  <a:cubicBezTo>
                    <a:pt x="35659" y="4511"/>
                    <a:pt x="36674" y="4405"/>
                    <a:pt x="37716" y="4182"/>
                  </a:cubicBezTo>
                  <a:cubicBezTo>
                    <a:pt x="39422" y="3743"/>
                    <a:pt x="41154" y="3200"/>
                    <a:pt x="42757" y="2683"/>
                  </a:cubicBezTo>
                  <a:cubicBezTo>
                    <a:pt x="43636" y="2347"/>
                    <a:pt x="44592" y="2037"/>
                    <a:pt x="45471" y="1701"/>
                  </a:cubicBezTo>
                  <a:cubicBezTo>
                    <a:pt x="49120" y="600"/>
                    <a:pt x="52962" y="94"/>
                    <a:pt x="56755" y="94"/>
                  </a:cubicBezTo>
                  <a:cubicBezTo>
                    <a:pt x="57773" y="94"/>
                    <a:pt x="58787" y="130"/>
                    <a:pt x="59792" y="201"/>
                  </a:cubicBezTo>
                  <a:cubicBezTo>
                    <a:pt x="62145" y="408"/>
                    <a:pt x="64523" y="848"/>
                    <a:pt x="66901" y="1261"/>
                  </a:cubicBezTo>
                  <a:cubicBezTo>
                    <a:pt x="69254" y="1701"/>
                    <a:pt x="71632" y="2140"/>
                    <a:pt x="74113" y="2347"/>
                  </a:cubicBezTo>
                  <a:cubicBezTo>
                    <a:pt x="74828" y="2393"/>
                    <a:pt x="75596" y="2423"/>
                    <a:pt x="76398" y="2423"/>
                  </a:cubicBezTo>
                  <a:cubicBezTo>
                    <a:pt x="79222" y="2423"/>
                    <a:pt x="82468" y="2044"/>
                    <a:pt x="85307" y="615"/>
                  </a:cubicBezTo>
                  <a:lnTo>
                    <a:pt x="85307" y="512"/>
                  </a:lnTo>
                  <a:cubicBezTo>
                    <a:pt x="82468" y="1941"/>
                    <a:pt x="79222" y="2320"/>
                    <a:pt x="76398" y="2320"/>
                  </a:cubicBezTo>
                  <a:cubicBezTo>
                    <a:pt x="75596" y="2320"/>
                    <a:pt x="74828" y="2289"/>
                    <a:pt x="74113" y="2244"/>
                  </a:cubicBezTo>
                  <a:cubicBezTo>
                    <a:pt x="71632" y="2037"/>
                    <a:pt x="69254" y="1597"/>
                    <a:pt x="66901" y="1158"/>
                  </a:cubicBezTo>
                  <a:cubicBezTo>
                    <a:pt x="64626" y="744"/>
                    <a:pt x="62145" y="305"/>
                    <a:pt x="59792" y="98"/>
                  </a:cubicBezTo>
                  <a:cubicBezTo>
                    <a:pt x="58870" y="33"/>
                    <a:pt x="57941" y="1"/>
                    <a:pt x="570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240700" y="1560300"/>
              <a:ext cx="2132675" cy="151250"/>
            </a:xfrm>
            <a:custGeom>
              <a:avLst/>
              <a:gdLst/>
              <a:ahLst/>
              <a:cxnLst/>
              <a:rect l="l" t="t" r="r" b="b"/>
              <a:pathLst>
                <a:path w="85307" h="6050" extrusionOk="0">
                  <a:moveTo>
                    <a:pt x="27630" y="0"/>
                  </a:moveTo>
                  <a:cubicBezTo>
                    <a:pt x="23164" y="0"/>
                    <a:pt x="18650" y="1289"/>
                    <a:pt x="14322" y="2578"/>
                  </a:cubicBezTo>
                  <a:cubicBezTo>
                    <a:pt x="13805" y="2681"/>
                    <a:pt x="13262" y="2785"/>
                    <a:pt x="12822" y="2992"/>
                  </a:cubicBezTo>
                  <a:cubicBezTo>
                    <a:pt x="9089" y="4020"/>
                    <a:pt x="5374" y="4894"/>
                    <a:pt x="1713" y="4894"/>
                  </a:cubicBezTo>
                  <a:cubicBezTo>
                    <a:pt x="1141" y="4894"/>
                    <a:pt x="570" y="4872"/>
                    <a:pt x="0" y="4827"/>
                  </a:cubicBezTo>
                  <a:lnTo>
                    <a:pt x="0" y="4930"/>
                  </a:lnTo>
                  <a:cubicBezTo>
                    <a:pt x="570" y="4976"/>
                    <a:pt x="1143" y="4997"/>
                    <a:pt x="1719" y="4997"/>
                  </a:cubicBezTo>
                  <a:cubicBezTo>
                    <a:pt x="5405" y="4997"/>
                    <a:pt x="9200" y="4123"/>
                    <a:pt x="12822" y="3095"/>
                  </a:cubicBezTo>
                  <a:cubicBezTo>
                    <a:pt x="13365" y="2888"/>
                    <a:pt x="13805" y="2785"/>
                    <a:pt x="14322" y="2681"/>
                  </a:cubicBezTo>
                  <a:cubicBezTo>
                    <a:pt x="18632" y="1398"/>
                    <a:pt x="23127" y="114"/>
                    <a:pt x="27575" y="114"/>
                  </a:cubicBezTo>
                  <a:cubicBezTo>
                    <a:pt x="29129" y="114"/>
                    <a:pt x="30677" y="271"/>
                    <a:pt x="32210" y="639"/>
                  </a:cubicBezTo>
                  <a:cubicBezTo>
                    <a:pt x="34149" y="1053"/>
                    <a:pt x="36088" y="1802"/>
                    <a:pt x="37923" y="2578"/>
                  </a:cubicBezTo>
                  <a:cubicBezTo>
                    <a:pt x="38879" y="2992"/>
                    <a:pt x="39965" y="3431"/>
                    <a:pt x="40947" y="3741"/>
                  </a:cubicBezTo>
                  <a:cubicBezTo>
                    <a:pt x="45277" y="5271"/>
                    <a:pt x="50060" y="6050"/>
                    <a:pt x="55408" y="6050"/>
                  </a:cubicBezTo>
                  <a:cubicBezTo>
                    <a:pt x="59096" y="6050"/>
                    <a:pt x="63052" y="5679"/>
                    <a:pt x="67315" y="4930"/>
                  </a:cubicBezTo>
                  <a:cubicBezTo>
                    <a:pt x="68090" y="4827"/>
                    <a:pt x="68840" y="4724"/>
                    <a:pt x="69693" y="4517"/>
                  </a:cubicBezTo>
                  <a:cubicBezTo>
                    <a:pt x="73199" y="3932"/>
                    <a:pt x="76761" y="3268"/>
                    <a:pt x="80206" y="3268"/>
                  </a:cubicBezTo>
                  <a:cubicBezTo>
                    <a:pt x="81944" y="3268"/>
                    <a:pt x="83651" y="3437"/>
                    <a:pt x="85307" y="3870"/>
                  </a:cubicBezTo>
                  <a:cubicBezTo>
                    <a:pt x="83594" y="3422"/>
                    <a:pt x="81814" y="3244"/>
                    <a:pt x="79998" y="3244"/>
                  </a:cubicBezTo>
                  <a:cubicBezTo>
                    <a:pt x="76578" y="3244"/>
                    <a:pt x="73034" y="3875"/>
                    <a:pt x="69590" y="4517"/>
                  </a:cubicBezTo>
                  <a:cubicBezTo>
                    <a:pt x="68840" y="4620"/>
                    <a:pt x="68090" y="4724"/>
                    <a:pt x="67315" y="4827"/>
                  </a:cubicBezTo>
                  <a:cubicBezTo>
                    <a:pt x="63052" y="5576"/>
                    <a:pt x="59096" y="5946"/>
                    <a:pt x="55408" y="5946"/>
                  </a:cubicBezTo>
                  <a:cubicBezTo>
                    <a:pt x="50060" y="5946"/>
                    <a:pt x="45277" y="5168"/>
                    <a:pt x="40947" y="3638"/>
                  </a:cubicBezTo>
                  <a:cubicBezTo>
                    <a:pt x="39965" y="3328"/>
                    <a:pt x="39009" y="2888"/>
                    <a:pt x="38026" y="2449"/>
                  </a:cubicBezTo>
                  <a:cubicBezTo>
                    <a:pt x="36088" y="1699"/>
                    <a:pt x="34149" y="949"/>
                    <a:pt x="32210" y="510"/>
                  </a:cubicBezTo>
                  <a:cubicBezTo>
                    <a:pt x="30695" y="153"/>
                    <a:pt x="29165" y="0"/>
                    <a:pt x="276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240700" y="1613350"/>
              <a:ext cx="2132675" cy="245350"/>
            </a:xfrm>
            <a:custGeom>
              <a:avLst/>
              <a:gdLst/>
              <a:ahLst/>
              <a:cxnLst/>
              <a:rect l="l" t="t" r="r" b="b"/>
              <a:pathLst>
                <a:path w="85307" h="9814" extrusionOk="0">
                  <a:moveTo>
                    <a:pt x="79490" y="6040"/>
                  </a:moveTo>
                  <a:cubicBezTo>
                    <a:pt x="79930" y="6143"/>
                    <a:pt x="80240" y="6272"/>
                    <a:pt x="80576" y="6376"/>
                  </a:cubicBezTo>
                  <a:cubicBezTo>
                    <a:pt x="81762" y="6703"/>
                    <a:pt x="83028" y="6981"/>
                    <a:pt x="84247" y="6981"/>
                  </a:cubicBezTo>
                  <a:cubicBezTo>
                    <a:pt x="84570" y="6981"/>
                    <a:pt x="84890" y="6962"/>
                    <a:pt x="85203" y="6919"/>
                  </a:cubicBezTo>
                  <a:lnTo>
                    <a:pt x="85307" y="6919"/>
                  </a:lnTo>
                  <a:lnTo>
                    <a:pt x="85307" y="6789"/>
                  </a:lnTo>
                  <a:lnTo>
                    <a:pt x="85203" y="6789"/>
                  </a:lnTo>
                  <a:cubicBezTo>
                    <a:pt x="84863" y="6842"/>
                    <a:pt x="84522" y="6866"/>
                    <a:pt x="84180" y="6866"/>
                  </a:cubicBezTo>
                  <a:cubicBezTo>
                    <a:pt x="83014" y="6866"/>
                    <a:pt x="81839" y="6592"/>
                    <a:pt x="80679" y="6272"/>
                  </a:cubicBezTo>
                  <a:cubicBezTo>
                    <a:pt x="80240" y="6143"/>
                    <a:pt x="79930" y="6040"/>
                    <a:pt x="79490" y="6040"/>
                  </a:cubicBezTo>
                  <a:close/>
                  <a:moveTo>
                    <a:pt x="26581" y="1"/>
                  </a:moveTo>
                  <a:cubicBezTo>
                    <a:pt x="25881" y="1"/>
                    <a:pt x="25168" y="67"/>
                    <a:pt x="24455" y="223"/>
                  </a:cubicBezTo>
                  <a:cubicBezTo>
                    <a:pt x="22206" y="766"/>
                    <a:pt x="20370" y="2265"/>
                    <a:pt x="18535" y="3687"/>
                  </a:cubicBezTo>
                  <a:cubicBezTo>
                    <a:pt x="17889" y="4101"/>
                    <a:pt x="17346" y="4540"/>
                    <a:pt x="16803" y="4980"/>
                  </a:cubicBezTo>
                  <a:cubicBezTo>
                    <a:pt x="17346" y="4644"/>
                    <a:pt x="17992" y="4204"/>
                    <a:pt x="18535" y="3791"/>
                  </a:cubicBezTo>
                  <a:cubicBezTo>
                    <a:pt x="20370" y="2395"/>
                    <a:pt x="22309" y="870"/>
                    <a:pt x="24455" y="327"/>
                  </a:cubicBezTo>
                  <a:cubicBezTo>
                    <a:pt x="25164" y="179"/>
                    <a:pt x="25873" y="116"/>
                    <a:pt x="26569" y="116"/>
                  </a:cubicBezTo>
                  <a:cubicBezTo>
                    <a:pt x="28310" y="116"/>
                    <a:pt x="29972" y="511"/>
                    <a:pt x="31357" y="973"/>
                  </a:cubicBezTo>
                  <a:cubicBezTo>
                    <a:pt x="34356" y="1852"/>
                    <a:pt x="37277" y="3248"/>
                    <a:pt x="40172" y="4540"/>
                  </a:cubicBezTo>
                  <a:cubicBezTo>
                    <a:pt x="41800" y="5290"/>
                    <a:pt x="43403" y="6040"/>
                    <a:pt x="45135" y="6686"/>
                  </a:cubicBezTo>
                  <a:cubicBezTo>
                    <a:pt x="49435" y="8476"/>
                    <a:pt x="53120" y="9343"/>
                    <a:pt x="56476" y="9343"/>
                  </a:cubicBezTo>
                  <a:cubicBezTo>
                    <a:pt x="57579" y="9343"/>
                    <a:pt x="58647" y="9250"/>
                    <a:pt x="59689" y="9064"/>
                  </a:cubicBezTo>
                  <a:cubicBezTo>
                    <a:pt x="61498" y="8728"/>
                    <a:pt x="63230" y="8082"/>
                    <a:pt x="64962" y="7436"/>
                  </a:cubicBezTo>
                  <a:cubicBezTo>
                    <a:pt x="66152" y="7022"/>
                    <a:pt x="67444" y="6582"/>
                    <a:pt x="68737" y="6272"/>
                  </a:cubicBezTo>
                  <a:cubicBezTo>
                    <a:pt x="70627" y="5748"/>
                    <a:pt x="72554" y="5504"/>
                    <a:pt x="74478" y="5504"/>
                  </a:cubicBezTo>
                  <a:cubicBezTo>
                    <a:pt x="76160" y="5504"/>
                    <a:pt x="77839" y="5690"/>
                    <a:pt x="79490" y="6040"/>
                  </a:cubicBezTo>
                  <a:cubicBezTo>
                    <a:pt x="77770" y="5625"/>
                    <a:pt x="75995" y="5412"/>
                    <a:pt x="74230" y="5412"/>
                  </a:cubicBezTo>
                  <a:cubicBezTo>
                    <a:pt x="72362" y="5412"/>
                    <a:pt x="70505" y="5651"/>
                    <a:pt x="68737" y="6143"/>
                  </a:cubicBezTo>
                  <a:cubicBezTo>
                    <a:pt x="67444" y="6479"/>
                    <a:pt x="66152" y="6919"/>
                    <a:pt x="64859" y="7436"/>
                  </a:cubicBezTo>
                  <a:cubicBezTo>
                    <a:pt x="63230" y="7978"/>
                    <a:pt x="61395" y="8625"/>
                    <a:pt x="59689" y="8961"/>
                  </a:cubicBezTo>
                  <a:cubicBezTo>
                    <a:pt x="58647" y="9146"/>
                    <a:pt x="57579" y="9240"/>
                    <a:pt x="56476" y="9240"/>
                  </a:cubicBezTo>
                  <a:cubicBezTo>
                    <a:pt x="53120" y="9240"/>
                    <a:pt x="49435" y="8372"/>
                    <a:pt x="45135" y="6582"/>
                  </a:cubicBezTo>
                  <a:cubicBezTo>
                    <a:pt x="43532" y="5936"/>
                    <a:pt x="41800" y="5187"/>
                    <a:pt x="40172" y="4437"/>
                  </a:cubicBezTo>
                  <a:cubicBezTo>
                    <a:pt x="37380" y="3144"/>
                    <a:pt x="34356" y="1748"/>
                    <a:pt x="31357" y="870"/>
                  </a:cubicBezTo>
                  <a:cubicBezTo>
                    <a:pt x="29975" y="409"/>
                    <a:pt x="28318" y="1"/>
                    <a:pt x="26581" y="1"/>
                  </a:cubicBezTo>
                  <a:close/>
                  <a:moveTo>
                    <a:pt x="16803" y="4980"/>
                  </a:moveTo>
                  <a:lnTo>
                    <a:pt x="16803" y="4980"/>
                  </a:lnTo>
                  <a:cubicBezTo>
                    <a:pt x="12267" y="8139"/>
                    <a:pt x="6879" y="9748"/>
                    <a:pt x="1443" y="9748"/>
                  </a:cubicBezTo>
                  <a:cubicBezTo>
                    <a:pt x="962" y="9748"/>
                    <a:pt x="481" y="9736"/>
                    <a:pt x="0" y="9710"/>
                  </a:cubicBezTo>
                  <a:lnTo>
                    <a:pt x="0" y="9814"/>
                  </a:lnTo>
                  <a:lnTo>
                    <a:pt x="1629" y="9814"/>
                  </a:lnTo>
                  <a:cubicBezTo>
                    <a:pt x="7006" y="9814"/>
                    <a:pt x="12383" y="8211"/>
                    <a:pt x="16803" y="498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715100" y="697825"/>
            <a:ext cx="4643100" cy="21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8500">
                <a:solidFill>
                  <a:srgbClr val="19191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765975" y="2965225"/>
            <a:ext cx="3276000" cy="7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fe Savers"/>
              <a:buNone/>
              <a:defRPr sz="1900">
                <a:solidFill>
                  <a:schemeClr val="lt1"/>
                </a:solidFill>
                <a:latin typeface="Quicksand SemiBold"/>
                <a:ea typeface="Quicksand SemiBold"/>
                <a:cs typeface="Quicksand SemiBold"/>
                <a:sym typeface="Quicksand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7" name="Google Shape;17;p2"/>
          <p:cNvSpPr/>
          <p:nvPr/>
        </p:nvSpPr>
        <p:spPr>
          <a:xfrm flipH="1">
            <a:off x="7677736" y="506712"/>
            <a:ext cx="2000928" cy="419705"/>
          </a:xfrm>
          <a:custGeom>
            <a:avLst/>
            <a:gdLst/>
            <a:ahLst/>
            <a:cxnLst/>
            <a:rect l="l" t="t" r="r" b="b"/>
            <a:pathLst>
              <a:path w="20784" h="4360" extrusionOk="0">
                <a:moveTo>
                  <a:pt x="11974" y="1"/>
                </a:moveTo>
                <a:cubicBezTo>
                  <a:pt x="11023" y="1"/>
                  <a:pt x="10033" y="214"/>
                  <a:pt x="9151" y="585"/>
                </a:cubicBezTo>
                <a:cubicBezTo>
                  <a:pt x="7962" y="1231"/>
                  <a:pt x="6799" y="2084"/>
                  <a:pt x="5920" y="3273"/>
                </a:cubicBezTo>
                <a:cubicBezTo>
                  <a:pt x="5328" y="2682"/>
                  <a:pt x="4607" y="2348"/>
                  <a:pt x="3847" y="2348"/>
                </a:cubicBezTo>
                <a:cubicBezTo>
                  <a:pt x="3644" y="2348"/>
                  <a:pt x="3438" y="2371"/>
                  <a:pt x="3231" y="2420"/>
                </a:cubicBezTo>
                <a:cubicBezTo>
                  <a:pt x="2585" y="2524"/>
                  <a:pt x="1939" y="2834"/>
                  <a:pt x="1396" y="3170"/>
                </a:cubicBezTo>
                <a:cubicBezTo>
                  <a:pt x="853" y="3480"/>
                  <a:pt x="440" y="3920"/>
                  <a:pt x="0" y="4359"/>
                </a:cubicBezTo>
                <a:lnTo>
                  <a:pt x="20784" y="4359"/>
                </a:lnTo>
                <a:cubicBezTo>
                  <a:pt x="20680" y="3609"/>
                  <a:pt x="20034" y="2834"/>
                  <a:pt x="19285" y="2524"/>
                </a:cubicBezTo>
                <a:cubicBezTo>
                  <a:pt x="18984" y="2431"/>
                  <a:pt x="18676" y="2389"/>
                  <a:pt x="18370" y="2389"/>
                </a:cubicBezTo>
                <a:cubicBezTo>
                  <a:pt x="17567" y="2389"/>
                  <a:pt x="16774" y="2674"/>
                  <a:pt x="16157" y="3067"/>
                </a:cubicBezTo>
                <a:cubicBezTo>
                  <a:pt x="15846" y="1671"/>
                  <a:pt x="14657" y="585"/>
                  <a:pt x="13261" y="145"/>
                </a:cubicBezTo>
                <a:cubicBezTo>
                  <a:pt x="12851" y="47"/>
                  <a:pt x="12417" y="1"/>
                  <a:pt x="11974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8" name="Google Shape;18;p2"/>
          <p:cNvSpPr/>
          <p:nvPr/>
        </p:nvSpPr>
        <p:spPr>
          <a:xfrm flipH="1">
            <a:off x="5787486" y="1027326"/>
            <a:ext cx="1032058" cy="297188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9" name="Google Shape;19;p2"/>
          <p:cNvSpPr/>
          <p:nvPr/>
        </p:nvSpPr>
        <p:spPr>
          <a:xfrm>
            <a:off x="-642432" y="-11"/>
            <a:ext cx="1807340" cy="520459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20" name="Google Shape;20;p2"/>
          <p:cNvSpPr/>
          <p:nvPr/>
        </p:nvSpPr>
        <p:spPr>
          <a:xfrm flipH="1">
            <a:off x="7381483" y="1966801"/>
            <a:ext cx="1297387" cy="373592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148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bg>
      <p:bgPr>
        <a:solidFill>
          <a:schemeClr val="accent2"/>
        </a:solidFill>
        <a:effectLst/>
      </p:bgPr>
    </p:bg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0"/>
          <p:cNvSpPr txBox="1">
            <a:spLocks noGrp="1"/>
          </p:cNvSpPr>
          <p:nvPr>
            <p:ph type="subTitle" idx="1"/>
          </p:nvPr>
        </p:nvSpPr>
        <p:spPr>
          <a:xfrm>
            <a:off x="2161200" y="1069725"/>
            <a:ext cx="4821600" cy="6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9" name="Google Shape;399;p20"/>
          <p:cNvSpPr/>
          <p:nvPr/>
        </p:nvSpPr>
        <p:spPr>
          <a:xfrm rot="10800000">
            <a:off x="-25" y="843910"/>
            <a:ext cx="9144057" cy="647106"/>
          </a:xfrm>
          <a:custGeom>
            <a:avLst/>
            <a:gdLst/>
            <a:ahLst/>
            <a:cxnLst/>
            <a:rect l="l" t="t" r="r" b="b"/>
            <a:pathLst>
              <a:path w="85307" h="6037" extrusionOk="0">
                <a:moveTo>
                  <a:pt x="29824" y="1"/>
                </a:moveTo>
                <a:cubicBezTo>
                  <a:pt x="25059" y="1"/>
                  <a:pt x="20248" y="1271"/>
                  <a:pt x="15614" y="2498"/>
                </a:cubicBezTo>
                <a:cubicBezTo>
                  <a:pt x="15097" y="2601"/>
                  <a:pt x="14554" y="2808"/>
                  <a:pt x="14011" y="2912"/>
                </a:cubicBezTo>
                <a:cubicBezTo>
                  <a:pt x="10103" y="3916"/>
                  <a:pt x="6028" y="4847"/>
                  <a:pt x="2130" y="4847"/>
                </a:cubicBezTo>
                <a:cubicBezTo>
                  <a:pt x="1414" y="4847"/>
                  <a:pt x="703" y="4815"/>
                  <a:pt x="0" y="4747"/>
                </a:cubicBezTo>
                <a:lnTo>
                  <a:pt x="0" y="4850"/>
                </a:lnTo>
                <a:cubicBezTo>
                  <a:pt x="704" y="4919"/>
                  <a:pt x="1416" y="4950"/>
                  <a:pt x="2134" y="4950"/>
                </a:cubicBezTo>
                <a:cubicBezTo>
                  <a:pt x="6030" y="4950"/>
                  <a:pt x="10104" y="4023"/>
                  <a:pt x="14011" y="3041"/>
                </a:cubicBezTo>
                <a:cubicBezTo>
                  <a:pt x="14554" y="2912"/>
                  <a:pt x="15097" y="2705"/>
                  <a:pt x="15614" y="2601"/>
                </a:cubicBezTo>
                <a:cubicBezTo>
                  <a:pt x="20326" y="1375"/>
                  <a:pt x="25097" y="104"/>
                  <a:pt x="29838" y="104"/>
                </a:cubicBezTo>
                <a:cubicBezTo>
                  <a:pt x="31391" y="104"/>
                  <a:pt x="32941" y="240"/>
                  <a:pt x="34485" y="559"/>
                </a:cubicBezTo>
                <a:cubicBezTo>
                  <a:pt x="36527" y="973"/>
                  <a:pt x="38569" y="1748"/>
                  <a:pt x="40508" y="2498"/>
                </a:cubicBezTo>
                <a:cubicBezTo>
                  <a:pt x="41594" y="2912"/>
                  <a:pt x="42654" y="3351"/>
                  <a:pt x="43636" y="3687"/>
                </a:cubicBezTo>
                <a:cubicBezTo>
                  <a:pt x="48226" y="5278"/>
                  <a:pt x="53269" y="6036"/>
                  <a:pt x="58920" y="6036"/>
                </a:cubicBezTo>
                <a:cubicBezTo>
                  <a:pt x="62816" y="6036"/>
                  <a:pt x="67002" y="5676"/>
                  <a:pt x="71528" y="4980"/>
                </a:cubicBezTo>
                <a:cubicBezTo>
                  <a:pt x="72278" y="4747"/>
                  <a:pt x="73131" y="4644"/>
                  <a:pt x="74010" y="4540"/>
                </a:cubicBezTo>
                <a:cubicBezTo>
                  <a:pt x="77784" y="3894"/>
                  <a:pt x="81662" y="3248"/>
                  <a:pt x="85307" y="3248"/>
                </a:cubicBezTo>
                <a:lnTo>
                  <a:pt x="85307" y="3144"/>
                </a:lnTo>
                <a:cubicBezTo>
                  <a:pt x="81532" y="3144"/>
                  <a:pt x="77784" y="3790"/>
                  <a:pt x="74010" y="4437"/>
                </a:cubicBezTo>
                <a:cubicBezTo>
                  <a:pt x="73131" y="4540"/>
                  <a:pt x="72278" y="4644"/>
                  <a:pt x="71528" y="4850"/>
                </a:cubicBezTo>
                <a:cubicBezTo>
                  <a:pt x="66990" y="5559"/>
                  <a:pt x="62794" y="5926"/>
                  <a:pt x="58896" y="5926"/>
                </a:cubicBezTo>
                <a:cubicBezTo>
                  <a:pt x="53268" y="5926"/>
                  <a:pt x="48260" y="5161"/>
                  <a:pt x="43739" y="3558"/>
                </a:cubicBezTo>
                <a:cubicBezTo>
                  <a:pt x="42654" y="3248"/>
                  <a:pt x="41594" y="2808"/>
                  <a:pt x="40611" y="2498"/>
                </a:cubicBezTo>
                <a:cubicBezTo>
                  <a:pt x="38569" y="1748"/>
                  <a:pt x="36527" y="869"/>
                  <a:pt x="34485" y="456"/>
                </a:cubicBezTo>
                <a:cubicBezTo>
                  <a:pt x="32941" y="137"/>
                  <a:pt x="31385" y="1"/>
                  <a:pt x="2982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0" name="Google Shape;400;p20"/>
          <p:cNvSpPr/>
          <p:nvPr/>
        </p:nvSpPr>
        <p:spPr>
          <a:xfrm rot="10800000">
            <a:off x="-25" y="2447901"/>
            <a:ext cx="9144057" cy="1052284"/>
          </a:xfrm>
          <a:custGeom>
            <a:avLst/>
            <a:gdLst/>
            <a:ahLst/>
            <a:cxnLst/>
            <a:rect l="l" t="t" r="r" b="b"/>
            <a:pathLst>
              <a:path w="85307" h="9817" extrusionOk="0">
                <a:moveTo>
                  <a:pt x="79170" y="5358"/>
                </a:moveTo>
                <a:cubicBezTo>
                  <a:pt x="77082" y="5358"/>
                  <a:pt x="74973" y="5626"/>
                  <a:pt x="72924" y="6145"/>
                </a:cubicBezTo>
                <a:cubicBezTo>
                  <a:pt x="71632" y="6481"/>
                  <a:pt x="70236" y="6921"/>
                  <a:pt x="68943" y="7334"/>
                </a:cubicBezTo>
                <a:cubicBezTo>
                  <a:pt x="67108" y="7981"/>
                  <a:pt x="65273" y="8627"/>
                  <a:pt x="63437" y="8963"/>
                </a:cubicBezTo>
                <a:cubicBezTo>
                  <a:pt x="65376" y="8627"/>
                  <a:pt x="67211" y="8084"/>
                  <a:pt x="68943" y="7438"/>
                </a:cubicBezTo>
                <a:cubicBezTo>
                  <a:pt x="70236" y="7024"/>
                  <a:pt x="71632" y="6585"/>
                  <a:pt x="73028" y="6145"/>
                </a:cubicBezTo>
                <a:cubicBezTo>
                  <a:pt x="74974" y="5693"/>
                  <a:pt x="77007" y="5452"/>
                  <a:pt x="79035" y="5452"/>
                </a:cubicBezTo>
                <a:cubicBezTo>
                  <a:pt x="80833" y="5452"/>
                  <a:pt x="82626" y="5641"/>
                  <a:pt x="84350" y="6042"/>
                </a:cubicBezTo>
                <a:cubicBezTo>
                  <a:pt x="84660" y="6145"/>
                  <a:pt x="84996" y="6145"/>
                  <a:pt x="85307" y="6275"/>
                </a:cubicBezTo>
                <a:lnTo>
                  <a:pt x="85307" y="6145"/>
                </a:lnTo>
                <a:cubicBezTo>
                  <a:pt x="84996" y="6042"/>
                  <a:pt x="84660" y="6042"/>
                  <a:pt x="84350" y="5939"/>
                </a:cubicBezTo>
                <a:cubicBezTo>
                  <a:pt x="82672" y="5549"/>
                  <a:pt x="80928" y="5358"/>
                  <a:pt x="79170" y="5358"/>
                </a:cubicBezTo>
                <a:close/>
                <a:moveTo>
                  <a:pt x="28606" y="1"/>
                </a:moveTo>
                <a:cubicBezTo>
                  <a:pt x="27865" y="1"/>
                  <a:pt x="27120" y="67"/>
                  <a:pt x="26394" y="226"/>
                </a:cubicBezTo>
                <a:cubicBezTo>
                  <a:pt x="23912" y="768"/>
                  <a:pt x="21973" y="2164"/>
                  <a:pt x="20034" y="3560"/>
                </a:cubicBezTo>
                <a:cubicBezTo>
                  <a:pt x="19388" y="4000"/>
                  <a:pt x="18845" y="4439"/>
                  <a:pt x="18199" y="4853"/>
                </a:cubicBezTo>
                <a:cubicBezTo>
                  <a:pt x="13562" y="7990"/>
                  <a:pt x="7926" y="9707"/>
                  <a:pt x="2310" y="9707"/>
                </a:cubicBezTo>
                <a:cubicBezTo>
                  <a:pt x="1539" y="9707"/>
                  <a:pt x="768" y="9675"/>
                  <a:pt x="0" y="9609"/>
                </a:cubicBezTo>
                <a:lnTo>
                  <a:pt x="0" y="9713"/>
                </a:lnTo>
                <a:cubicBezTo>
                  <a:pt x="750" y="9713"/>
                  <a:pt x="1526" y="9816"/>
                  <a:pt x="2172" y="9816"/>
                </a:cubicBezTo>
                <a:cubicBezTo>
                  <a:pt x="7859" y="9816"/>
                  <a:pt x="13572" y="8084"/>
                  <a:pt x="18199" y="4982"/>
                </a:cubicBezTo>
                <a:cubicBezTo>
                  <a:pt x="18845" y="4543"/>
                  <a:pt x="19492" y="4103"/>
                  <a:pt x="20034" y="3690"/>
                </a:cubicBezTo>
                <a:cubicBezTo>
                  <a:pt x="21973" y="2268"/>
                  <a:pt x="24015" y="872"/>
                  <a:pt x="26394" y="329"/>
                </a:cubicBezTo>
                <a:cubicBezTo>
                  <a:pt x="27133" y="137"/>
                  <a:pt x="27891" y="59"/>
                  <a:pt x="28641" y="59"/>
                </a:cubicBezTo>
                <a:cubicBezTo>
                  <a:pt x="30411" y="59"/>
                  <a:pt x="32141" y="491"/>
                  <a:pt x="33502" y="872"/>
                </a:cubicBezTo>
                <a:cubicBezTo>
                  <a:pt x="36734" y="1854"/>
                  <a:pt x="39862" y="3147"/>
                  <a:pt x="42886" y="4543"/>
                </a:cubicBezTo>
                <a:cubicBezTo>
                  <a:pt x="44592" y="5189"/>
                  <a:pt x="46324" y="5939"/>
                  <a:pt x="48056" y="6688"/>
                </a:cubicBezTo>
                <a:cubicBezTo>
                  <a:pt x="52556" y="8435"/>
                  <a:pt x="56372" y="9303"/>
                  <a:pt x="59823" y="9303"/>
                </a:cubicBezTo>
                <a:cubicBezTo>
                  <a:pt x="61070" y="9303"/>
                  <a:pt x="62270" y="9190"/>
                  <a:pt x="63437" y="8963"/>
                </a:cubicBezTo>
                <a:lnTo>
                  <a:pt x="63437" y="8963"/>
                </a:lnTo>
                <a:cubicBezTo>
                  <a:pt x="62350" y="9148"/>
                  <a:pt x="61235" y="9242"/>
                  <a:pt x="60080" y="9242"/>
                </a:cubicBezTo>
                <a:cubicBezTo>
                  <a:pt x="56567" y="9242"/>
                  <a:pt x="52693" y="8375"/>
                  <a:pt x="48160" y="6585"/>
                </a:cubicBezTo>
                <a:cubicBezTo>
                  <a:pt x="46324" y="5939"/>
                  <a:pt x="44592" y="5189"/>
                  <a:pt x="42886" y="4439"/>
                </a:cubicBezTo>
                <a:cubicBezTo>
                  <a:pt x="39965" y="3147"/>
                  <a:pt x="36837" y="1751"/>
                  <a:pt x="33606" y="768"/>
                </a:cubicBezTo>
                <a:cubicBezTo>
                  <a:pt x="32162" y="385"/>
                  <a:pt x="30395" y="1"/>
                  <a:pt x="2860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1" name="Google Shape;401;p20"/>
          <p:cNvSpPr/>
          <p:nvPr/>
        </p:nvSpPr>
        <p:spPr>
          <a:xfrm rot="10800000">
            <a:off x="-25" y="1651780"/>
            <a:ext cx="9144057" cy="647535"/>
          </a:xfrm>
          <a:custGeom>
            <a:avLst/>
            <a:gdLst/>
            <a:ahLst/>
            <a:cxnLst/>
            <a:rect l="l" t="t" r="r" b="b"/>
            <a:pathLst>
              <a:path w="85307" h="6041" extrusionOk="0">
                <a:moveTo>
                  <a:pt x="56902" y="0"/>
                </a:moveTo>
                <a:cubicBezTo>
                  <a:pt x="53061" y="0"/>
                  <a:pt x="49167" y="505"/>
                  <a:pt x="45471" y="1620"/>
                </a:cubicBezTo>
                <a:cubicBezTo>
                  <a:pt x="44489" y="1930"/>
                  <a:pt x="43636" y="2266"/>
                  <a:pt x="42757" y="2577"/>
                </a:cubicBezTo>
                <a:cubicBezTo>
                  <a:pt x="41051" y="3119"/>
                  <a:pt x="39422" y="3662"/>
                  <a:pt x="37716" y="4102"/>
                </a:cubicBezTo>
                <a:cubicBezTo>
                  <a:pt x="39422" y="3766"/>
                  <a:pt x="41154" y="3223"/>
                  <a:pt x="42757" y="2680"/>
                </a:cubicBezTo>
                <a:cubicBezTo>
                  <a:pt x="43636" y="2370"/>
                  <a:pt x="44592" y="2034"/>
                  <a:pt x="45471" y="1724"/>
                </a:cubicBezTo>
                <a:cubicBezTo>
                  <a:pt x="49120" y="623"/>
                  <a:pt x="52962" y="117"/>
                  <a:pt x="56755" y="117"/>
                </a:cubicBezTo>
                <a:cubicBezTo>
                  <a:pt x="57773" y="117"/>
                  <a:pt x="58787" y="153"/>
                  <a:pt x="59792" y="224"/>
                </a:cubicBezTo>
                <a:cubicBezTo>
                  <a:pt x="62145" y="431"/>
                  <a:pt x="64523" y="870"/>
                  <a:pt x="66901" y="1284"/>
                </a:cubicBezTo>
                <a:cubicBezTo>
                  <a:pt x="69254" y="1724"/>
                  <a:pt x="71632" y="2163"/>
                  <a:pt x="74113" y="2370"/>
                </a:cubicBezTo>
                <a:cubicBezTo>
                  <a:pt x="74828" y="2416"/>
                  <a:pt x="75596" y="2446"/>
                  <a:pt x="76398" y="2446"/>
                </a:cubicBezTo>
                <a:cubicBezTo>
                  <a:pt x="79222" y="2446"/>
                  <a:pt x="82468" y="2067"/>
                  <a:pt x="85307" y="638"/>
                </a:cubicBezTo>
                <a:lnTo>
                  <a:pt x="85307" y="534"/>
                </a:lnTo>
                <a:cubicBezTo>
                  <a:pt x="82468" y="1964"/>
                  <a:pt x="79222" y="2343"/>
                  <a:pt x="76398" y="2343"/>
                </a:cubicBezTo>
                <a:cubicBezTo>
                  <a:pt x="75596" y="2343"/>
                  <a:pt x="74828" y="2312"/>
                  <a:pt x="74113" y="2266"/>
                </a:cubicBezTo>
                <a:cubicBezTo>
                  <a:pt x="71632" y="2034"/>
                  <a:pt x="69254" y="1620"/>
                  <a:pt x="66901" y="1181"/>
                </a:cubicBezTo>
                <a:cubicBezTo>
                  <a:pt x="64626" y="741"/>
                  <a:pt x="62145" y="328"/>
                  <a:pt x="59792" y="95"/>
                </a:cubicBezTo>
                <a:cubicBezTo>
                  <a:pt x="58835" y="33"/>
                  <a:pt x="57870" y="0"/>
                  <a:pt x="56902" y="0"/>
                </a:cubicBezTo>
                <a:close/>
                <a:moveTo>
                  <a:pt x="23743" y="683"/>
                </a:moveTo>
                <a:cubicBezTo>
                  <a:pt x="21757" y="683"/>
                  <a:pt x="19771" y="1639"/>
                  <a:pt x="17785" y="2473"/>
                </a:cubicBezTo>
                <a:cubicBezTo>
                  <a:pt x="17449" y="2680"/>
                  <a:pt x="17243" y="2809"/>
                  <a:pt x="16907" y="2913"/>
                </a:cubicBezTo>
                <a:cubicBezTo>
                  <a:pt x="13675" y="4412"/>
                  <a:pt x="10237" y="5265"/>
                  <a:pt x="6696" y="5704"/>
                </a:cubicBezTo>
                <a:cubicBezTo>
                  <a:pt x="5726" y="5836"/>
                  <a:pt x="4788" y="5896"/>
                  <a:pt x="3889" y="5896"/>
                </a:cubicBezTo>
                <a:cubicBezTo>
                  <a:pt x="2487" y="5896"/>
                  <a:pt x="1181" y="5750"/>
                  <a:pt x="0" y="5498"/>
                </a:cubicBezTo>
                <a:lnTo>
                  <a:pt x="0" y="5601"/>
                </a:lnTo>
                <a:cubicBezTo>
                  <a:pt x="1190" y="5911"/>
                  <a:pt x="2379" y="6041"/>
                  <a:pt x="3775" y="6041"/>
                </a:cubicBezTo>
                <a:cubicBezTo>
                  <a:pt x="4757" y="6041"/>
                  <a:pt x="5713" y="5911"/>
                  <a:pt x="6696" y="5808"/>
                </a:cubicBezTo>
                <a:cubicBezTo>
                  <a:pt x="10237" y="5394"/>
                  <a:pt x="13675" y="4412"/>
                  <a:pt x="16907" y="3016"/>
                </a:cubicBezTo>
                <a:cubicBezTo>
                  <a:pt x="17243" y="2913"/>
                  <a:pt x="17553" y="2680"/>
                  <a:pt x="17785" y="2577"/>
                </a:cubicBezTo>
                <a:cubicBezTo>
                  <a:pt x="19750" y="1673"/>
                  <a:pt x="21715" y="784"/>
                  <a:pt x="23634" y="784"/>
                </a:cubicBezTo>
                <a:cubicBezTo>
                  <a:pt x="24240" y="784"/>
                  <a:pt x="24842" y="873"/>
                  <a:pt x="25437" y="1077"/>
                </a:cubicBezTo>
                <a:cubicBezTo>
                  <a:pt x="26394" y="1284"/>
                  <a:pt x="27247" y="1930"/>
                  <a:pt x="28126" y="2473"/>
                </a:cubicBezTo>
                <a:cubicBezTo>
                  <a:pt x="28668" y="2809"/>
                  <a:pt x="29185" y="3223"/>
                  <a:pt x="29728" y="3456"/>
                </a:cubicBezTo>
                <a:cubicBezTo>
                  <a:pt x="31101" y="4126"/>
                  <a:pt x="32722" y="4506"/>
                  <a:pt x="34493" y="4506"/>
                </a:cubicBezTo>
                <a:cubicBezTo>
                  <a:pt x="35523" y="4506"/>
                  <a:pt x="36604" y="4377"/>
                  <a:pt x="37716" y="4102"/>
                </a:cubicBezTo>
                <a:lnTo>
                  <a:pt x="37716" y="4102"/>
                </a:lnTo>
                <a:cubicBezTo>
                  <a:pt x="36592" y="4342"/>
                  <a:pt x="35500" y="4461"/>
                  <a:pt x="34465" y="4461"/>
                </a:cubicBezTo>
                <a:cubicBezTo>
                  <a:pt x="32716" y="4461"/>
                  <a:pt x="31131" y="4121"/>
                  <a:pt x="29832" y="3456"/>
                </a:cubicBezTo>
                <a:cubicBezTo>
                  <a:pt x="29185" y="3119"/>
                  <a:pt x="28668" y="2680"/>
                  <a:pt x="28126" y="2370"/>
                </a:cubicBezTo>
                <a:cubicBezTo>
                  <a:pt x="27376" y="1827"/>
                  <a:pt x="26497" y="1284"/>
                  <a:pt x="25541" y="974"/>
                </a:cubicBezTo>
                <a:cubicBezTo>
                  <a:pt x="24941" y="770"/>
                  <a:pt x="24342" y="683"/>
                  <a:pt x="23743" y="6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2" name="Google Shape;402;p20"/>
          <p:cNvSpPr/>
          <p:nvPr/>
        </p:nvSpPr>
        <p:spPr>
          <a:xfrm>
            <a:off x="-25" y="4040638"/>
            <a:ext cx="9144057" cy="647964"/>
          </a:xfrm>
          <a:custGeom>
            <a:avLst/>
            <a:gdLst/>
            <a:ahLst/>
            <a:cxnLst/>
            <a:rect l="l" t="t" r="r" b="b"/>
            <a:pathLst>
              <a:path w="85307" h="6045" extrusionOk="0">
                <a:moveTo>
                  <a:pt x="27826" y="1"/>
                </a:moveTo>
                <a:cubicBezTo>
                  <a:pt x="23296" y="1"/>
                  <a:pt x="18713" y="1285"/>
                  <a:pt x="14322" y="2495"/>
                </a:cubicBezTo>
                <a:cubicBezTo>
                  <a:pt x="13805" y="2702"/>
                  <a:pt x="13262" y="2831"/>
                  <a:pt x="12822" y="2934"/>
                </a:cubicBezTo>
                <a:cubicBezTo>
                  <a:pt x="8904" y="4014"/>
                  <a:pt x="5006" y="4901"/>
                  <a:pt x="1169" y="4901"/>
                </a:cubicBezTo>
                <a:cubicBezTo>
                  <a:pt x="779" y="4901"/>
                  <a:pt x="389" y="4892"/>
                  <a:pt x="0" y="4873"/>
                </a:cubicBezTo>
                <a:lnTo>
                  <a:pt x="0" y="4976"/>
                </a:lnTo>
                <a:cubicBezTo>
                  <a:pt x="389" y="4995"/>
                  <a:pt x="780" y="5005"/>
                  <a:pt x="1172" y="5005"/>
                </a:cubicBezTo>
                <a:cubicBezTo>
                  <a:pt x="5028" y="5005"/>
                  <a:pt x="9021" y="4117"/>
                  <a:pt x="12822" y="3038"/>
                </a:cubicBezTo>
                <a:cubicBezTo>
                  <a:pt x="13365" y="2934"/>
                  <a:pt x="13805" y="2702"/>
                  <a:pt x="14322" y="2598"/>
                </a:cubicBezTo>
                <a:cubicBezTo>
                  <a:pt x="18713" y="1388"/>
                  <a:pt x="23296" y="104"/>
                  <a:pt x="27826" y="104"/>
                </a:cubicBezTo>
                <a:cubicBezTo>
                  <a:pt x="29296" y="104"/>
                  <a:pt x="30760" y="239"/>
                  <a:pt x="32210" y="556"/>
                </a:cubicBezTo>
                <a:cubicBezTo>
                  <a:pt x="34149" y="995"/>
                  <a:pt x="36088" y="1745"/>
                  <a:pt x="37923" y="2598"/>
                </a:cubicBezTo>
                <a:cubicBezTo>
                  <a:pt x="38879" y="2934"/>
                  <a:pt x="39965" y="3348"/>
                  <a:pt x="40947" y="3684"/>
                </a:cubicBezTo>
                <a:cubicBezTo>
                  <a:pt x="39965" y="3244"/>
                  <a:pt x="39009" y="2831"/>
                  <a:pt x="38026" y="2495"/>
                </a:cubicBezTo>
                <a:cubicBezTo>
                  <a:pt x="36088" y="1745"/>
                  <a:pt x="34149" y="892"/>
                  <a:pt x="32210" y="453"/>
                </a:cubicBezTo>
                <a:cubicBezTo>
                  <a:pt x="30760" y="136"/>
                  <a:pt x="29296" y="1"/>
                  <a:pt x="27826" y="1"/>
                </a:cubicBezTo>
                <a:close/>
                <a:moveTo>
                  <a:pt x="80044" y="3167"/>
                </a:moveTo>
                <a:cubicBezTo>
                  <a:pt x="76610" y="3167"/>
                  <a:pt x="73050" y="3806"/>
                  <a:pt x="69590" y="4433"/>
                </a:cubicBezTo>
                <a:cubicBezTo>
                  <a:pt x="68840" y="4537"/>
                  <a:pt x="68090" y="4770"/>
                  <a:pt x="67315" y="4873"/>
                </a:cubicBezTo>
                <a:cubicBezTo>
                  <a:pt x="63010" y="5576"/>
                  <a:pt x="59017" y="5937"/>
                  <a:pt x="55298" y="5937"/>
                </a:cubicBezTo>
                <a:cubicBezTo>
                  <a:pt x="49994" y="5937"/>
                  <a:pt x="45248" y="5203"/>
                  <a:pt x="40947" y="3684"/>
                </a:cubicBezTo>
                <a:lnTo>
                  <a:pt x="40947" y="3684"/>
                </a:lnTo>
                <a:cubicBezTo>
                  <a:pt x="45283" y="5277"/>
                  <a:pt x="50073" y="6044"/>
                  <a:pt x="55429" y="6044"/>
                </a:cubicBezTo>
                <a:cubicBezTo>
                  <a:pt x="59111" y="6044"/>
                  <a:pt x="63061" y="5682"/>
                  <a:pt x="67315" y="4976"/>
                </a:cubicBezTo>
                <a:cubicBezTo>
                  <a:pt x="68090" y="4770"/>
                  <a:pt x="68840" y="4640"/>
                  <a:pt x="69693" y="4537"/>
                </a:cubicBezTo>
                <a:cubicBezTo>
                  <a:pt x="73153" y="3909"/>
                  <a:pt x="76669" y="3271"/>
                  <a:pt x="80072" y="3271"/>
                </a:cubicBezTo>
                <a:cubicBezTo>
                  <a:pt x="81856" y="3271"/>
                  <a:pt x="83609" y="3446"/>
                  <a:pt x="85307" y="3891"/>
                </a:cubicBezTo>
                <a:lnTo>
                  <a:pt x="85307" y="3787"/>
                </a:lnTo>
                <a:cubicBezTo>
                  <a:pt x="83609" y="3343"/>
                  <a:pt x="81843" y="3167"/>
                  <a:pt x="80044" y="316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3" name="Google Shape;403;p20"/>
          <p:cNvSpPr/>
          <p:nvPr/>
        </p:nvSpPr>
        <p:spPr>
          <a:xfrm>
            <a:off x="-25" y="3245075"/>
            <a:ext cx="9144057" cy="1051963"/>
          </a:xfrm>
          <a:custGeom>
            <a:avLst/>
            <a:gdLst/>
            <a:ahLst/>
            <a:cxnLst/>
            <a:rect l="l" t="t" r="r" b="b"/>
            <a:pathLst>
              <a:path w="85307" h="9814" extrusionOk="0">
                <a:moveTo>
                  <a:pt x="79490" y="6039"/>
                </a:moveTo>
                <a:cubicBezTo>
                  <a:pt x="79930" y="6143"/>
                  <a:pt x="80240" y="6246"/>
                  <a:pt x="80576" y="6375"/>
                </a:cubicBezTo>
                <a:cubicBezTo>
                  <a:pt x="81735" y="6695"/>
                  <a:pt x="82972" y="6968"/>
                  <a:pt x="84166" y="6968"/>
                </a:cubicBezTo>
                <a:cubicBezTo>
                  <a:pt x="84517" y="6968"/>
                  <a:pt x="84863" y="6945"/>
                  <a:pt x="85203" y="6892"/>
                </a:cubicBezTo>
                <a:lnTo>
                  <a:pt x="85307" y="6892"/>
                </a:lnTo>
                <a:lnTo>
                  <a:pt x="85307" y="6789"/>
                </a:lnTo>
                <a:lnTo>
                  <a:pt x="85203" y="6789"/>
                </a:lnTo>
                <a:cubicBezTo>
                  <a:pt x="84865" y="6841"/>
                  <a:pt x="84526" y="6865"/>
                  <a:pt x="84186" y="6865"/>
                </a:cubicBezTo>
                <a:cubicBezTo>
                  <a:pt x="83018" y="6865"/>
                  <a:pt x="81841" y="6586"/>
                  <a:pt x="80679" y="6246"/>
                </a:cubicBezTo>
                <a:cubicBezTo>
                  <a:pt x="80240" y="6143"/>
                  <a:pt x="79930" y="6039"/>
                  <a:pt x="79490" y="6039"/>
                </a:cubicBezTo>
                <a:close/>
                <a:moveTo>
                  <a:pt x="26581" y="1"/>
                </a:moveTo>
                <a:cubicBezTo>
                  <a:pt x="25881" y="1"/>
                  <a:pt x="25168" y="67"/>
                  <a:pt x="24455" y="223"/>
                </a:cubicBezTo>
                <a:cubicBezTo>
                  <a:pt x="22206" y="766"/>
                  <a:pt x="20370" y="2265"/>
                  <a:pt x="18535" y="3661"/>
                </a:cubicBezTo>
                <a:cubicBezTo>
                  <a:pt x="17889" y="4100"/>
                  <a:pt x="17346" y="4540"/>
                  <a:pt x="16803" y="4953"/>
                </a:cubicBezTo>
                <a:cubicBezTo>
                  <a:pt x="17346" y="4643"/>
                  <a:pt x="17992" y="4204"/>
                  <a:pt x="18535" y="3790"/>
                </a:cubicBezTo>
                <a:cubicBezTo>
                  <a:pt x="20370" y="2368"/>
                  <a:pt x="22309" y="869"/>
                  <a:pt x="24455" y="326"/>
                </a:cubicBezTo>
                <a:cubicBezTo>
                  <a:pt x="25168" y="170"/>
                  <a:pt x="25881" y="104"/>
                  <a:pt x="26581" y="104"/>
                </a:cubicBezTo>
                <a:cubicBezTo>
                  <a:pt x="28318" y="104"/>
                  <a:pt x="29975" y="512"/>
                  <a:pt x="31357" y="973"/>
                </a:cubicBezTo>
                <a:cubicBezTo>
                  <a:pt x="34356" y="1851"/>
                  <a:pt x="37277" y="3247"/>
                  <a:pt x="40172" y="4540"/>
                </a:cubicBezTo>
                <a:cubicBezTo>
                  <a:pt x="41800" y="5290"/>
                  <a:pt x="43403" y="6039"/>
                  <a:pt x="45135" y="6685"/>
                </a:cubicBezTo>
                <a:cubicBezTo>
                  <a:pt x="49435" y="8475"/>
                  <a:pt x="53120" y="9343"/>
                  <a:pt x="56476" y="9343"/>
                </a:cubicBezTo>
                <a:cubicBezTo>
                  <a:pt x="57579" y="9343"/>
                  <a:pt x="58647" y="9249"/>
                  <a:pt x="59689" y="9064"/>
                </a:cubicBezTo>
                <a:cubicBezTo>
                  <a:pt x="61498" y="8728"/>
                  <a:pt x="63230" y="8081"/>
                  <a:pt x="64962" y="7435"/>
                </a:cubicBezTo>
                <a:cubicBezTo>
                  <a:pt x="66152" y="7021"/>
                  <a:pt x="67444" y="6582"/>
                  <a:pt x="68737" y="6246"/>
                </a:cubicBezTo>
                <a:cubicBezTo>
                  <a:pt x="70615" y="5739"/>
                  <a:pt x="72530" y="5500"/>
                  <a:pt x="74442" y="5500"/>
                </a:cubicBezTo>
                <a:cubicBezTo>
                  <a:pt x="76136" y="5500"/>
                  <a:pt x="77827" y="5687"/>
                  <a:pt x="79490" y="6039"/>
                </a:cubicBezTo>
                <a:cubicBezTo>
                  <a:pt x="77770" y="5625"/>
                  <a:pt x="75995" y="5412"/>
                  <a:pt x="74230" y="5412"/>
                </a:cubicBezTo>
                <a:cubicBezTo>
                  <a:pt x="72362" y="5412"/>
                  <a:pt x="70505" y="5651"/>
                  <a:pt x="68737" y="6143"/>
                </a:cubicBezTo>
                <a:cubicBezTo>
                  <a:pt x="67444" y="6479"/>
                  <a:pt x="66152" y="6892"/>
                  <a:pt x="64859" y="7435"/>
                </a:cubicBezTo>
                <a:cubicBezTo>
                  <a:pt x="63230" y="7978"/>
                  <a:pt x="61395" y="8624"/>
                  <a:pt x="59689" y="8960"/>
                </a:cubicBezTo>
                <a:cubicBezTo>
                  <a:pt x="58647" y="9146"/>
                  <a:pt x="57579" y="9239"/>
                  <a:pt x="56476" y="9239"/>
                </a:cubicBezTo>
                <a:cubicBezTo>
                  <a:pt x="53120" y="9239"/>
                  <a:pt x="49435" y="8372"/>
                  <a:pt x="45135" y="6582"/>
                </a:cubicBezTo>
                <a:cubicBezTo>
                  <a:pt x="43532" y="5936"/>
                  <a:pt x="41800" y="5186"/>
                  <a:pt x="40172" y="4436"/>
                </a:cubicBezTo>
                <a:cubicBezTo>
                  <a:pt x="37380" y="3144"/>
                  <a:pt x="34356" y="1722"/>
                  <a:pt x="31357" y="869"/>
                </a:cubicBezTo>
                <a:cubicBezTo>
                  <a:pt x="29975" y="409"/>
                  <a:pt x="28318" y="1"/>
                  <a:pt x="26581" y="1"/>
                </a:cubicBezTo>
                <a:close/>
                <a:moveTo>
                  <a:pt x="16803" y="4953"/>
                </a:moveTo>
                <a:cubicBezTo>
                  <a:pt x="12266" y="8136"/>
                  <a:pt x="6879" y="9748"/>
                  <a:pt x="1442" y="9748"/>
                </a:cubicBezTo>
                <a:cubicBezTo>
                  <a:pt x="962" y="9748"/>
                  <a:pt x="481" y="9735"/>
                  <a:pt x="0" y="9710"/>
                </a:cubicBezTo>
                <a:lnTo>
                  <a:pt x="0" y="9813"/>
                </a:lnTo>
                <a:lnTo>
                  <a:pt x="1629" y="9813"/>
                </a:lnTo>
                <a:cubicBezTo>
                  <a:pt x="7006" y="9813"/>
                  <a:pt x="12383" y="8185"/>
                  <a:pt x="16803" y="495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4" name="Google Shape;404;p20"/>
          <p:cNvSpPr txBox="1">
            <a:spLocks noGrp="1"/>
          </p:cNvSpPr>
          <p:nvPr>
            <p:ph type="title"/>
          </p:nvPr>
        </p:nvSpPr>
        <p:spPr>
          <a:xfrm>
            <a:off x="720000" y="47026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3376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bg>
      <p:bgPr>
        <a:solidFill>
          <a:schemeClr val="accent2"/>
        </a:solidFill>
        <a:effectLst/>
      </p:bgPr>
    </p:bg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21"/>
          <p:cNvSpPr/>
          <p:nvPr/>
        </p:nvSpPr>
        <p:spPr>
          <a:xfrm>
            <a:off x="-25" y="4041495"/>
            <a:ext cx="9144057" cy="647106"/>
          </a:xfrm>
          <a:custGeom>
            <a:avLst/>
            <a:gdLst/>
            <a:ahLst/>
            <a:cxnLst/>
            <a:rect l="l" t="t" r="r" b="b"/>
            <a:pathLst>
              <a:path w="85307" h="6037" extrusionOk="0">
                <a:moveTo>
                  <a:pt x="29824" y="1"/>
                </a:moveTo>
                <a:cubicBezTo>
                  <a:pt x="25059" y="1"/>
                  <a:pt x="20248" y="1271"/>
                  <a:pt x="15614" y="2498"/>
                </a:cubicBezTo>
                <a:cubicBezTo>
                  <a:pt x="15097" y="2601"/>
                  <a:pt x="14554" y="2808"/>
                  <a:pt x="14011" y="2912"/>
                </a:cubicBezTo>
                <a:cubicBezTo>
                  <a:pt x="10103" y="3916"/>
                  <a:pt x="6028" y="4847"/>
                  <a:pt x="2130" y="4847"/>
                </a:cubicBezTo>
                <a:cubicBezTo>
                  <a:pt x="1414" y="4847"/>
                  <a:pt x="703" y="4815"/>
                  <a:pt x="0" y="4747"/>
                </a:cubicBezTo>
                <a:lnTo>
                  <a:pt x="0" y="4850"/>
                </a:lnTo>
                <a:cubicBezTo>
                  <a:pt x="704" y="4919"/>
                  <a:pt x="1416" y="4950"/>
                  <a:pt x="2134" y="4950"/>
                </a:cubicBezTo>
                <a:cubicBezTo>
                  <a:pt x="6030" y="4950"/>
                  <a:pt x="10104" y="4023"/>
                  <a:pt x="14011" y="3041"/>
                </a:cubicBezTo>
                <a:cubicBezTo>
                  <a:pt x="14554" y="2912"/>
                  <a:pt x="15097" y="2705"/>
                  <a:pt x="15614" y="2601"/>
                </a:cubicBezTo>
                <a:cubicBezTo>
                  <a:pt x="20326" y="1375"/>
                  <a:pt x="25097" y="104"/>
                  <a:pt x="29838" y="104"/>
                </a:cubicBezTo>
                <a:cubicBezTo>
                  <a:pt x="31391" y="104"/>
                  <a:pt x="32941" y="240"/>
                  <a:pt x="34485" y="559"/>
                </a:cubicBezTo>
                <a:cubicBezTo>
                  <a:pt x="36527" y="973"/>
                  <a:pt x="38569" y="1748"/>
                  <a:pt x="40508" y="2498"/>
                </a:cubicBezTo>
                <a:cubicBezTo>
                  <a:pt x="41594" y="2912"/>
                  <a:pt x="42654" y="3351"/>
                  <a:pt x="43636" y="3687"/>
                </a:cubicBezTo>
                <a:cubicBezTo>
                  <a:pt x="48226" y="5278"/>
                  <a:pt x="53269" y="6036"/>
                  <a:pt x="58920" y="6036"/>
                </a:cubicBezTo>
                <a:cubicBezTo>
                  <a:pt x="62816" y="6036"/>
                  <a:pt x="67002" y="5676"/>
                  <a:pt x="71528" y="4980"/>
                </a:cubicBezTo>
                <a:cubicBezTo>
                  <a:pt x="72278" y="4747"/>
                  <a:pt x="73131" y="4644"/>
                  <a:pt x="74010" y="4540"/>
                </a:cubicBezTo>
                <a:cubicBezTo>
                  <a:pt x="77784" y="3894"/>
                  <a:pt x="81662" y="3248"/>
                  <a:pt x="85307" y="3248"/>
                </a:cubicBezTo>
                <a:lnTo>
                  <a:pt x="85307" y="3144"/>
                </a:lnTo>
                <a:cubicBezTo>
                  <a:pt x="81532" y="3144"/>
                  <a:pt x="77784" y="3790"/>
                  <a:pt x="74010" y="4437"/>
                </a:cubicBezTo>
                <a:cubicBezTo>
                  <a:pt x="73131" y="4540"/>
                  <a:pt x="72278" y="4644"/>
                  <a:pt x="71528" y="4850"/>
                </a:cubicBezTo>
                <a:cubicBezTo>
                  <a:pt x="66990" y="5559"/>
                  <a:pt x="62794" y="5926"/>
                  <a:pt x="58896" y="5926"/>
                </a:cubicBezTo>
                <a:cubicBezTo>
                  <a:pt x="53268" y="5926"/>
                  <a:pt x="48260" y="5161"/>
                  <a:pt x="43739" y="3558"/>
                </a:cubicBezTo>
                <a:cubicBezTo>
                  <a:pt x="42654" y="3248"/>
                  <a:pt x="41594" y="2808"/>
                  <a:pt x="40611" y="2498"/>
                </a:cubicBezTo>
                <a:cubicBezTo>
                  <a:pt x="38569" y="1748"/>
                  <a:pt x="36527" y="869"/>
                  <a:pt x="34485" y="456"/>
                </a:cubicBezTo>
                <a:cubicBezTo>
                  <a:pt x="32941" y="137"/>
                  <a:pt x="31385" y="1"/>
                  <a:pt x="2982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7" name="Google Shape;407;p21"/>
          <p:cNvSpPr/>
          <p:nvPr/>
        </p:nvSpPr>
        <p:spPr>
          <a:xfrm>
            <a:off x="-25" y="2032326"/>
            <a:ext cx="9144057" cy="1052284"/>
          </a:xfrm>
          <a:custGeom>
            <a:avLst/>
            <a:gdLst/>
            <a:ahLst/>
            <a:cxnLst/>
            <a:rect l="l" t="t" r="r" b="b"/>
            <a:pathLst>
              <a:path w="85307" h="9817" extrusionOk="0">
                <a:moveTo>
                  <a:pt x="79170" y="5358"/>
                </a:moveTo>
                <a:cubicBezTo>
                  <a:pt x="77082" y="5358"/>
                  <a:pt x="74973" y="5626"/>
                  <a:pt x="72924" y="6145"/>
                </a:cubicBezTo>
                <a:cubicBezTo>
                  <a:pt x="71632" y="6481"/>
                  <a:pt x="70236" y="6921"/>
                  <a:pt x="68943" y="7334"/>
                </a:cubicBezTo>
                <a:cubicBezTo>
                  <a:pt x="67108" y="7981"/>
                  <a:pt x="65273" y="8627"/>
                  <a:pt x="63437" y="8963"/>
                </a:cubicBezTo>
                <a:cubicBezTo>
                  <a:pt x="65376" y="8627"/>
                  <a:pt x="67211" y="8084"/>
                  <a:pt x="68943" y="7438"/>
                </a:cubicBezTo>
                <a:cubicBezTo>
                  <a:pt x="70236" y="7024"/>
                  <a:pt x="71632" y="6585"/>
                  <a:pt x="73028" y="6145"/>
                </a:cubicBezTo>
                <a:cubicBezTo>
                  <a:pt x="74974" y="5693"/>
                  <a:pt x="77007" y="5452"/>
                  <a:pt x="79035" y="5452"/>
                </a:cubicBezTo>
                <a:cubicBezTo>
                  <a:pt x="80833" y="5452"/>
                  <a:pt x="82626" y="5641"/>
                  <a:pt x="84350" y="6042"/>
                </a:cubicBezTo>
                <a:cubicBezTo>
                  <a:pt x="84660" y="6145"/>
                  <a:pt x="84996" y="6145"/>
                  <a:pt x="85307" y="6275"/>
                </a:cubicBezTo>
                <a:lnTo>
                  <a:pt x="85307" y="6145"/>
                </a:lnTo>
                <a:cubicBezTo>
                  <a:pt x="84996" y="6042"/>
                  <a:pt x="84660" y="6042"/>
                  <a:pt x="84350" y="5939"/>
                </a:cubicBezTo>
                <a:cubicBezTo>
                  <a:pt x="82672" y="5549"/>
                  <a:pt x="80928" y="5358"/>
                  <a:pt x="79170" y="5358"/>
                </a:cubicBezTo>
                <a:close/>
                <a:moveTo>
                  <a:pt x="28606" y="1"/>
                </a:moveTo>
                <a:cubicBezTo>
                  <a:pt x="27865" y="1"/>
                  <a:pt x="27120" y="67"/>
                  <a:pt x="26394" y="226"/>
                </a:cubicBezTo>
                <a:cubicBezTo>
                  <a:pt x="23912" y="768"/>
                  <a:pt x="21973" y="2164"/>
                  <a:pt x="20034" y="3560"/>
                </a:cubicBezTo>
                <a:cubicBezTo>
                  <a:pt x="19388" y="4000"/>
                  <a:pt x="18845" y="4439"/>
                  <a:pt x="18199" y="4853"/>
                </a:cubicBezTo>
                <a:cubicBezTo>
                  <a:pt x="13562" y="7990"/>
                  <a:pt x="7926" y="9707"/>
                  <a:pt x="2310" y="9707"/>
                </a:cubicBezTo>
                <a:cubicBezTo>
                  <a:pt x="1539" y="9707"/>
                  <a:pt x="768" y="9675"/>
                  <a:pt x="0" y="9609"/>
                </a:cubicBezTo>
                <a:lnTo>
                  <a:pt x="0" y="9713"/>
                </a:lnTo>
                <a:cubicBezTo>
                  <a:pt x="750" y="9713"/>
                  <a:pt x="1526" y="9816"/>
                  <a:pt x="2172" y="9816"/>
                </a:cubicBezTo>
                <a:cubicBezTo>
                  <a:pt x="7859" y="9816"/>
                  <a:pt x="13572" y="8084"/>
                  <a:pt x="18199" y="4982"/>
                </a:cubicBezTo>
                <a:cubicBezTo>
                  <a:pt x="18845" y="4543"/>
                  <a:pt x="19492" y="4103"/>
                  <a:pt x="20034" y="3690"/>
                </a:cubicBezTo>
                <a:cubicBezTo>
                  <a:pt x="21973" y="2268"/>
                  <a:pt x="24015" y="872"/>
                  <a:pt x="26394" y="329"/>
                </a:cubicBezTo>
                <a:cubicBezTo>
                  <a:pt x="27133" y="137"/>
                  <a:pt x="27891" y="59"/>
                  <a:pt x="28641" y="59"/>
                </a:cubicBezTo>
                <a:cubicBezTo>
                  <a:pt x="30411" y="59"/>
                  <a:pt x="32141" y="491"/>
                  <a:pt x="33502" y="872"/>
                </a:cubicBezTo>
                <a:cubicBezTo>
                  <a:pt x="36734" y="1854"/>
                  <a:pt x="39862" y="3147"/>
                  <a:pt x="42886" y="4543"/>
                </a:cubicBezTo>
                <a:cubicBezTo>
                  <a:pt x="44592" y="5189"/>
                  <a:pt x="46324" y="5939"/>
                  <a:pt x="48056" y="6688"/>
                </a:cubicBezTo>
                <a:cubicBezTo>
                  <a:pt x="52556" y="8435"/>
                  <a:pt x="56372" y="9303"/>
                  <a:pt x="59823" y="9303"/>
                </a:cubicBezTo>
                <a:cubicBezTo>
                  <a:pt x="61070" y="9303"/>
                  <a:pt x="62270" y="9190"/>
                  <a:pt x="63437" y="8963"/>
                </a:cubicBezTo>
                <a:lnTo>
                  <a:pt x="63437" y="8963"/>
                </a:lnTo>
                <a:cubicBezTo>
                  <a:pt x="62350" y="9148"/>
                  <a:pt x="61235" y="9242"/>
                  <a:pt x="60080" y="9242"/>
                </a:cubicBezTo>
                <a:cubicBezTo>
                  <a:pt x="56567" y="9242"/>
                  <a:pt x="52693" y="8375"/>
                  <a:pt x="48160" y="6585"/>
                </a:cubicBezTo>
                <a:cubicBezTo>
                  <a:pt x="46324" y="5939"/>
                  <a:pt x="44592" y="5189"/>
                  <a:pt x="42886" y="4439"/>
                </a:cubicBezTo>
                <a:cubicBezTo>
                  <a:pt x="39965" y="3147"/>
                  <a:pt x="36837" y="1751"/>
                  <a:pt x="33606" y="768"/>
                </a:cubicBezTo>
                <a:cubicBezTo>
                  <a:pt x="32162" y="385"/>
                  <a:pt x="30395" y="1"/>
                  <a:pt x="2860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8" name="Google Shape;408;p21"/>
          <p:cNvSpPr/>
          <p:nvPr/>
        </p:nvSpPr>
        <p:spPr>
          <a:xfrm rot="10800000">
            <a:off x="-25" y="3221195"/>
            <a:ext cx="9144057" cy="647535"/>
          </a:xfrm>
          <a:custGeom>
            <a:avLst/>
            <a:gdLst/>
            <a:ahLst/>
            <a:cxnLst/>
            <a:rect l="l" t="t" r="r" b="b"/>
            <a:pathLst>
              <a:path w="85307" h="6041" extrusionOk="0">
                <a:moveTo>
                  <a:pt x="56902" y="0"/>
                </a:moveTo>
                <a:cubicBezTo>
                  <a:pt x="53061" y="0"/>
                  <a:pt x="49167" y="505"/>
                  <a:pt x="45471" y="1620"/>
                </a:cubicBezTo>
                <a:cubicBezTo>
                  <a:pt x="44489" y="1930"/>
                  <a:pt x="43636" y="2266"/>
                  <a:pt x="42757" y="2577"/>
                </a:cubicBezTo>
                <a:cubicBezTo>
                  <a:pt x="41051" y="3119"/>
                  <a:pt x="39422" y="3662"/>
                  <a:pt x="37716" y="4102"/>
                </a:cubicBezTo>
                <a:cubicBezTo>
                  <a:pt x="39422" y="3766"/>
                  <a:pt x="41154" y="3223"/>
                  <a:pt x="42757" y="2680"/>
                </a:cubicBezTo>
                <a:cubicBezTo>
                  <a:pt x="43636" y="2370"/>
                  <a:pt x="44592" y="2034"/>
                  <a:pt x="45471" y="1724"/>
                </a:cubicBezTo>
                <a:cubicBezTo>
                  <a:pt x="49120" y="623"/>
                  <a:pt x="52962" y="117"/>
                  <a:pt x="56755" y="117"/>
                </a:cubicBezTo>
                <a:cubicBezTo>
                  <a:pt x="57773" y="117"/>
                  <a:pt x="58787" y="153"/>
                  <a:pt x="59792" y="224"/>
                </a:cubicBezTo>
                <a:cubicBezTo>
                  <a:pt x="62145" y="431"/>
                  <a:pt x="64523" y="870"/>
                  <a:pt x="66901" y="1284"/>
                </a:cubicBezTo>
                <a:cubicBezTo>
                  <a:pt x="69254" y="1724"/>
                  <a:pt x="71632" y="2163"/>
                  <a:pt x="74113" y="2370"/>
                </a:cubicBezTo>
                <a:cubicBezTo>
                  <a:pt x="74828" y="2416"/>
                  <a:pt x="75596" y="2446"/>
                  <a:pt x="76398" y="2446"/>
                </a:cubicBezTo>
                <a:cubicBezTo>
                  <a:pt x="79222" y="2446"/>
                  <a:pt x="82468" y="2067"/>
                  <a:pt x="85307" y="638"/>
                </a:cubicBezTo>
                <a:lnTo>
                  <a:pt x="85307" y="534"/>
                </a:lnTo>
                <a:cubicBezTo>
                  <a:pt x="82468" y="1964"/>
                  <a:pt x="79222" y="2343"/>
                  <a:pt x="76398" y="2343"/>
                </a:cubicBezTo>
                <a:cubicBezTo>
                  <a:pt x="75596" y="2343"/>
                  <a:pt x="74828" y="2312"/>
                  <a:pt x="74113" y="2266"/>
                </a:cubicBezTo>
                <a:cubicBezTo>
                  <a:pt x="71632" y="2034"/>
                  <a:pt x="69254" y="1620"/>
                  <a:pt x="66901" y="1181"/>
                </a:cubicBezTo>
                <a:cubicBezTo>
                  <a:pt x="64626" y="741"/>
                  <a:pt x="62145" y="328"/>
                  <a:pt x="59792" y="95"/>
                </a:cubicBezTo>
                <a:cubicBezTo>
                  <a:pt x="58835" y="33"/>
                  <a:pt x="57870" y="0"/>
                  <a:pt x="56902" y="0"/>
                </a:cubicBezTo>
                <a:close/>
                <a:moveTo>
                  <a:pt x="23743" y="683"/>
                </a:moveTo>
                <a:cubicBezTo>
                  <a:pt x="21757" y="683"/>
                  <a:pt x="19771" y="1639"/>
                  <a:pt x="17785" y="2473"/>
                </a:cubicBezTo>
                <a:cubicBezTo>
                  <a:pt x="17449" y="2680"/>
                  <a:pt x="17243" y="2809"/>
                  <a:pt x="16907" y="2913"/>
                </a:cubicBezTo>
                <a:cubicBezTo>
                  <a:pt x="13675" y="4412"/>
                  <a:pt x="10237" y="5265"/>
                  <a:pt x="6696" y="5704"/>
                </a:cubicBezTo>
                <a:cubicBezTo>
                  <a:pt x="5726" y="5836"/>
                  <a:pt x="4788" y="5896"/>
                  <a:pt x="3889" y="5896"/>
                </a:cubicBezTo>
                <a:cubicBezTo>
                  <a:pt x="2487" y="5896"/>
                  <a:pt x="1181" y="5750"/>
                  <a:pt x="0" y="5498"/>
                </a:cubicBezTo>
                <a:lnTo>
                  <a:pt x="0" y="5601"/>
                </a:lnTo>
                <a:cubicBezTo>
                  <a:pt x="1190" y="5911"/>
                  <a:pt x="2379" y="6041"/>
                  <a:pt x="3775" y="6041"/>
                </a:cubicBezTo>
                <a:cubicBezTo>
                  <a:pt x="4757" y="6041"/>
                  <a:pt x="5713" y="5911"/>
                  <a:pt x="6696" y="5808"/>
                </a:cubicBezTo>
                <a:cubicBezTo>
                  <a:pt x="10237" y="5394"/>
                  <a:pt x="13675" y="4412"/>
                  <a:pt x="16907" y="3016"/>
                </a:cubicBezTo>
                <a:cubicBezTo>
                  <a:pt x="17243" y="2913"/>
                  <a:pt x="17553" y="2680"/>
                  <a:pt x="17785" y="2577"/>
                </a:cubicBezTo>
                <a:cubicBezTo>
                  <a:pt x="19750" y="1673"/>
                  <a:pt x="21715" y="784"/>
                  <a:pt x="23634" y="784"/>
                </a:cubicBezTo>
                <a:cubicBezTo>
                  <a:pt x="24240" y="784"/>
                  <a:pt x="24842" y="873"/>
                  <a:pt x="25437" y="1077"/>
                </a:cubicBezTo>
                <a:cubicBezTo>
                  <a:pt x="26394" y="1284"/>
                  <a:pt x="27247" y="1930"/>
                  <a:pt x="28126" y="2473"/>
                </a:cubicBezTo>
                <a:cubicBezTo>
                  <a:pt x="28668" y="2809"/>
                  <a:pt x="29185" y="3223"/>
                  <a:pt x="29728" y="3456"/>
                </a:cubicBezTo>
                <a:cubicBezTo>
                  <a:pt x="31101" y="4126"/>
                  <a:pt x="32722" y="4506"/>
                  <a:pt x="34493" y="4506"/>
                </a:cubicBezTo>
                <a:cubicBezTo>
                  <a:pt x="35523" y="4506"/>
                  <a:pt x="36604" y="4377"/>
                  <a:pt x="37716" y="4102"/>
                </a:cubicBezTo>
                <a:lnTo>
                  <a:pt x="37716" y="4102"/>
                </a:lnTo>
                <a:cubicBezTo>
                  <a:pt x="36592" y="4342"/>
                  <a:pt x="35500" y="4461"/>
                  <a:pt x="34465" y="4461"/>
                </a:cubicBezTo>
                <a:cubicBezTo>
                  <a:pt x="32716" y="4461"/>
                  <a:pt x="31131" y="4121"/>
                  <a:pt x="29832" y="3456"/>
                </a:cubicBezTo>
                <a:cubicBezTo>
                  <a:pt x="29185" y="3119"/>
                  <a:pt x="28668" y="2680"/>
                  <a:pt x="28126" y="2370"/>
                </a:cubicBezTo>
                <a:cubicBezTo>
                  <a:pt x="27376" y="1827"/>
                  <a:pt x="26497" y="1284"/>
                  <a:pt x="25541" y="974"/>
                </a:cubicBezTo>
                <a:cubicBezTo>
                  <a:pt x="24941" y="770"/>
                  <a:pt x="24342" y="683"/>
                  <a:pt x="23743" y="6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09" name="Google Shape;409;p21"/>
          <p:cNvSpPr/>
          <p:nvPr/>
        </p:nvSpPr>
        <p:spPr>
          <a:xfrm rot="10800000">
            <a:off x="-25" y="843910"/>
            <a:ext cx="9144057" cy="647964"/>
          </a:xfrm>
          <a:custGeom>
            <a:avLst/>
            <a:gdLst/>
            <a:ahLst/>
            <a:cxnLst/>
            <a:rect l="l" t="t" r="r" b="b"/>
            <a:pathLst>
              <a:path w="85307" h="6045" extrusionOk="0">
                <a:moveTo>
                  <a:pt x="27826" y="1"/>
                </a:moveTo>
                <a:cubicBezTo>
                  <a:pt x="23296" y="1"/>
                  <a:pt x="18713" y="1285"/>
                  <a:pt x="14322" y="2495"/>
                </a:cubicBezTo>
                <a:cubicBezTo>
                  <a:pt x="13805" y="2702"/>
                  <a:pt x="13262" y="2831"/>
                  <a:pt x="12822" y="2934"/>
                </a:cubicBezTo>
                <a:cubicBezTo>
                  <a:pt x="8904" y="4014"/>
                  <a:pt x="5006" y="4901"/>
                  <a:pt x="1169" y="4901"/>
                </a:cubicBezTo>
                <a:cubicBezTo>
                  <a:pt x="779" y="4901"/>
                  <a:pt x="389" y="4892"/>
                  <a:pt x="0" y="4873"/>
                </a:cubicBezTo>
                <a:lnTo>
                  <a:pt x="0" y="4976"/>
                </a:lnTo>
                <a:cubicBezTo>
                  <a:pt x="389" y="4995"/>
                  <a:pt x="780" y="5005"/>
                  <a:pt x="1172" y="5005"/>
                </a:cubicBezTo>
                <a:cubicBezTo>
                  <a:pt x="5028" y="5005"/>
                  <a:pt x="9021" y="4117"/>
                  <a:pt x="12822" y="3038"/>
                </a:cubicBezTo>
                <a:cubicBezTo>
                  <a:pt x="13365" y="2934"/>
                  <a:pt x="13805" y="2702"/>
                  <a:pt x="14322" y="2598"/>
                </a:cubicBezTo>
                <a:cubicBezTo>
                  <a:pt x="18713" y="1388"/>
                  <a:pt x="23296" y="104"/>
                  <a:pt x="27826" y="104"/>
                </a:cubicBezTo>
                <a:cubicBezTo>
                  <a:pt x="29296" y="104"/>
                  <a:pt x="30760" y="239"/>
                  <a:pt x="32210" y="556"/>
                </a:cubicBezTo>
                <a:cubicBezTo>
                  <a:pt x="34149" y="995"/>
                  <a:pt x="36088" y="1745"/>
                  <a:pt x="37923" y="2598"/>
                </a:cubicBezTo>
                <a:cubicBezTo>
                  <a:pt x="38879" y="2934"/>
                  <a:pt x="39965" y="3348"/>
                  <a:pt x="40947" y="3684"/>
                </a:cubicBezTo>
                <a:cubicBezTo>
                  <a:pt x="39965" y="3244"/>
                  <a:pt x="39009" y="2831"/>
                  <a:pt x="38026" y="2495"/>
                </a:cubicBezTo>
                <a:cubicBezTo>
                  <a:pt x="36088" y="1745"/>
                  <a:pt x="34149" y="892"/>
                  <a:pt x="32210" y="453"/>
                </a:cubicBezTo>
                <a:cubicBezTo>
                  <a:pt x="30760" y="136"/>
                  <a:pt x="29296" y="1"/>
                  <a:pt x="27826" y="1"/>
                </a:cubicBezTo>
                <a:close/>
                <a:moveTo>
                  <a:pt x="80044" y="3167"/>
                </a:moveTo>
                <a:cubicBezTo>
                  <a:pt x="76610" y="3167"/>
                  <a:pt x="73050" y="3806"/>
                  <a:pt x="69590" y="4433"/>
                </a:cubicBezTo>
                <a:cubicBezTo>
                  <a:pt x="68840" y="4537"/>
                  <a:pt x="68090" y="4770"/>
                  <a:pt x="67315" y="4873"/>
                </a:cubicBezTo>
                <a:cubicBezTo>
                  <a:pt x="63010" y="5576"/>
                  <a:pt x="59017" y="5937"/>
                  <a:pt x="55298" y="5937"/>
                </a:cubicBezTo>
                <a:cubicBezTo>
                  <a:pt x="49994" y="5937"/>
                  <a:pt x="45248" y="5203"/>
                  <a:pt x="40947" y="3684"/>
                </a:cubicBezTo>
                <a:lnTo>
                  <a:pt x="40947" y="3684"/>
                </a:lnTo>
                <a:cubicBezTo>
                  <a:pt x="45283" y="5277"/>
                  <a:pt x="50073" y="6044"/>
                  <a:pt x="55429" y="6044"/>
                </a:cubicBezTo>
                <a:cubicBezTo>
                  <a:pt x="59111" y="6044"/>
                  <a:pt x="63061" y="5682"/>
                  <a:pt x="67315" y="4976"/>
                </a:cubicBezTo>
                <a:cubicBezTo>
                  <a:pt x="68090" y="4770"/>
                  <a:pt x="68840" y="4640"/>
                  <a:pt x="69693" y="4537"/>
                </a:cubicBezTo>
                <a:cubicBezTo>
                  <a:pt x="73153" y="3909"/>
                  <a:pt x="76669" y="3271"/>
                  <a:pt x="80072" y="3271"/>
                </a:cubicBezTo>
                <a:cubicBezTo>
                  <a:pt x="81856" y="3271"/>
                  <a:pt x="83609" y="3446"/>
                  <a:pt x="85307" y="3891"/>
                </a:cubicBezTo>
                <a:lnTo>
                  <a:pt x="85307" y="3787"/>
                </a:lnTo>
                <a:cubicBezTo>
                  <a:pt x="83609" y="3343"/>
                  <a:pt x="81843" y="3167"/>
                  <a:pt x="80044" y="316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10" name="Google Shape;410;p21"/>
          <p:cNvSpPr/>
          <p:nvPr/>
        </p:nvSpPr>
        <p:spPr>
          <a:xfrm rot="10800000">
            <a:off x="-25" y="1235476"/>
            <a:ext cx="9144057" cy="1051963"/>
          </a:xfrm>
          <a:custGeom>
            <a:avLst/>
            <a:gdLst/>
            <a:ahLst/>
            <a:cxnLst/>
            <a:rect l="l" t="t" r="r" b="b"/>
            <a:pathLst>
              <a:path w="85307" h="9814" extrusionOk="0">
                <a:moveTo>
                  <a:pt x="79490" y="6039"/>
                </a:moveTo>
                <a:cubicBezTo>
                  <a:pt x="79930" y="6143"/>
                  <a:pt x="80240" y="6246"/>
                  <a:pt x="80576" y="6375"/>
                </a:cubicBezTo>
                <a:cubicBezTo>
                  <a:pt x="81735" y="6695"/>
                  <a:pt x="82972" y="6968"/>
                  <a:pt x="84166" y="6968"/>
                </a:cubicBezTo>
                <a:cubicBezTo>
                  <a:pt x="84517" y="6968"/>
                  <a:pt x="84863" y="6945"/>
                  <a:pt x="85203" y="6892"/>
                </a:cubicBezTo>
                <a:lnTo>
                  <a:pt x="85307" y="6892"/>
                </a:lnTo>
                <a:lnTo>
                  <a:pt x="85307" y="6789"/>
                </a:lnTo>
                <a:lnTo>
                  <a:pt x="85203" y="6789"/>
                </a:lnTo>
                <a:cubicBezTo>
                  <a:pt x="84865" y="6841"/>
                  <a:pt x="84526" y="6865"/>
                  <a:pt x="84186" y="6865"/>
                </a:cubicBezTo>
                <a:cubicBezTo>
                  <a:pt x="83018" y="6865"/>
                  <a:pt x="81841" y="6586"/>
                  <a:pt x="80679" y="6246"/>
                </a:cubicBezTo>
                <a:cubicBezTo>
                  <a:pt x="80240" y="6143"/>
                  <a:pt x="79930" y="6039"/>
                  <a:pt x="79490" y="6039"/>
                </a:cubicBezTo>
                <a:close/>
                <a:moveTo>
                  <a:pt x="26581" y="1"/>
                </a:moveTo>
                <a:cubicBezTo>
                  <a:pt x="25881" y="1"/>
                  <a:pt x="25168" y="67"/>
                  <a:pt x="24455" y="223"/>
                </a:cubicBezTo>
                <a:cubicBezTo>
                  <a:pt x="22206" y="766"/>
                  <a:pt x="20370" y="2265"/>
                  <a:pt x="18535" y="3661"/>
                </a:cubicBezTo>
                <a:cubicBezTo>
                  <a:pt x="17889" y="4100"/>
                  <a:pt x="17346" y="4540"/>
                  <a:pt x="16803" y="4953"/>
                </a:cubicBezTo>
                <a:cubicBezTo>
                  <a:pt x="17346" y="4643"/>
                  <a:pt x="17992" y="4204"/>
                  <a:pt x="18535" y="3790"/>
                </a:cubicBezTo>
                <a:cubicBezTo>
                  <a:pt x="20370" y="2368"/>
                  <a:pt x="22309" y="869"/>
                  <a:pt x="24455" y="326"/>
                </a:cubicBezTo>
                <a:cubicBezTo>
                  <a:pt x="25168" y="170"/>
                  <a:pt x="25881" y="104"/>
                  <a:pt x="26581" y="104"/>
                </a:cubicBezTo>
                <a:cubicBezTo>
                  <a:pt x="28318" y="104"/>
                  <a:pt x="29975" y="512"/>
                  <a:pt x="31357" y="973"/>
                </a:cubicBezTo>
                <a:cubicBezTo>
                  <a:pt x="34356" y="1851"/>
                  <a:pt x="37277" y="3247"/>
                  <a:pt x="40172" y="4540"/>
                </a:cubicBezTo>
                <a:cubicBezTo>
                  <a:pt x="41800" y="5290"/>
                  <a:pt x="43403" y="6039"/>
                  <a:pt x="45135" y="6685"/>
                </a:cubicBezTo>
                <a:cubicBezTo>
                  <a:pt x="49435" y="8475"/>
                  <a:pt x="53120" y="9343"/>
                  <a:pt x="56476" y="9343"/>
                </a:cubicBezTo>
                <a:cubicBezTo>
                  <a:pt x="57579" y="9343"/>
                  <a:pt x="58647" y="9249"/>
                  <a:pt x="59689" y="9064"/>
                </a:cubicBezTo>
                <a:cubicBezTo>
                  <a:pt x="61498" y="8728"/>
                  <a:pt x="63230" y="8081"/>
                  <a:pt x="64962" y="7435"/>
                </a:cubicBezTo>
                <a:cubicBezTo>
                  <a:pt x="66152" y="7021"/>
                  <a:pt x="67444" y="6582"/>
                  <a:pt x="68737" y="6246"/>
                </a:cubicBezTo>
                <a:cubicBezTo>
                  <a:pt x="70615" y="5739"/>
                  <a:pt x="72530" y="5500"/>
                  <a:pt x="74442" y="5500"/>
                </a:cubicBezTo>
                <a:cubicBezTo>
                  <a:pt x="76136" y="5500"/>
                  <a:pt x="77827" y="5687"/>
                  <a:pt x="79490" y="6039"/>
                </a:cubicBezTo>
                <a:cubicBezTo>
                  <a:pt x="77770" y="5625"/>
                  <a:pt x="75995" y="5412"/>
                  <a:pt x="74230" y="5412"/>
                </a:cubicBezTo>
                <a:cubicBezTo>
                  <a:pt x="72362" y="5412"/>
                  <a:pt x="70505" y="5651"/>
                  <a:pt x="68737" y="6143"/>
                </a:cubicBezTo>
                <a:cubicBezTo>
                  <a:pt x="67444" y="6479"/>
                  <a:pt x="66152" y="6892"/>
                  <a:pt x="64859" y="7435"/>
                </a:cubicBezTo>
                <a:cubicBezTo>
                  <a:pt x="63230" y="7978"/>
                  <a:pt x="61395" y="8624"/>
                  <a:pt x="59689" y="8960"/>
                </a:cubicBezTo>
                <a:cubicBezTo>
                  <a:pt x="58647" y="9146"/>
                  <a:pt x="57579" y="9239"/>
                  <a:pt x="56476" y="9239"/>
                </a:cubicBezTo>
                <a:cubicBezTo>
                  <a:pt x="53120" y="9239"/>
                  <a:pt x="49435" y="8372"/>
                  <a:pt x="45135" y="6582"/>
                </a:cubicBezTo>
                <a:cubicBezTo>
                  <a:pt x="43532" y="5936"/>
                  <a:pt x="41800" y="5186"/>
                  <a:pt x="40172" y="4436"/>
                </a:cubicBezTo>
                <a:cubicBezTo>
                  <a:pt x="37380" y="3144"/>
                  <a:pt x="34356" y="1722"/>
                  <a:pt x="31357" y="869"/>
                </a:cubicBezTo>
                <a:cubicBezTo>
                  <a:pt x="29975" y="409"/>
                  <a:pt x="28318" y="1"/>
                  <a:pt x="26581" y="1"/>
                </a:cubicBezTo>
                <a:close/>
                <a:moveTo>
                  <a:pt x="16803" y="4953"/>
                </a:moveTo>
                <a:cubicBezTo>
                  <a:pt x="12266" y="8136"/>
                  <a:pt x="6879" y="9748"/>
                  <a:pt x="1442" y="9748"/>
                </a:cubicBezTo>
                <a:cubicBezTo>
                  <a:pt x="962" y="9748"/>
                  <a:pt x="481" y="9735"/>
                  <a:pt x="0" y="9710"/>
                </a:cubicBezTo>
                <a:lnTo>
                  <a:pt x="0" y="9813"/>
                </a:lnTo>
                <a:lnTo>
                  <a:pt x="1629" y="9813"/>
                </a:lnTo>
                <a:cubicBezTo>
                  <a:pt x="7006" y="9813"/>
                  <a:pt x="12383" y="8185"/>
                  <a:pt x="16803" y="495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411" name="Google Shape;411;p21"/>
          <p:cNvSpPr txBox="1">
            <a:spLocks noGrp="1"/>
          </p:cNvSpPr>
          <p:nvPr>
            <p:ph type="subTitle" idx="1"/>
          </p:nvPr>
        </p:nvSpPr>
        <p:spPr>
          <a:xfrm>
            <a:off x="1181425" y="2303125"/>
            <a:ext cx="2907600" cy="71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-13969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Life Savers"/>
              <a:buNone/>
              <a:defRPr sz="2200" b="1">
                <a:solidFill>
                  <a:schemeClr val="lt1"/>
                </a:solidFill>
                <a:latin typeface="Life Savers"/>
                <a:ea typeface="Life Savers"/>
                <a:cs typeface="Life Savers"/>
                <a:sym typeface="Life Saver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12" name="Google Shape;412;p21"/>
          <p:cNvSpPr txBox="1">
            <a:spLocks noGrp="1"/>
          </p:cNvSpPr>
          <p:nvPr>
            <p:ph type="subTitle" idx="2"/>
          </p:nvPr>
        </p:nvSpPr>
        <p:spPr>
          <a:xfrm>
            <a:off x="4836300" y="2303125"/>
            <a:ext cx="2907600" cy="71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-13969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Life Savers"/>
              <a:buNone/>
              <a:defRPr sz="2200" b="1">
                <a:solidFill>
                  <a:schemeClr val="lt1"/>
                </a:solidFill>
                <a:latin typeface="Life Savers"/>
                <a:ea typeface="Life Savers"/>
                <a:cs typeface="Life Savers"/>
                <a:sym typeface="Life Saver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13" name="Google Shape;413;p21"/>
          <p:cNvSpPr txBox="1">
            <a:spLocks noGrp="1"/>
          </p:cNvSpPr>
          <p:nvPr>
            <p:ph type="subTitle" idx="3"/>
          </p:nvPr>
        </p:nvSpPr>
        <p:spPr>
          <a:xfrm>
            <a:off x="1181425" y="2917150"/>
            <a:ext cx="2907600" cy="71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4" name="Google Shape;414;p21"/>
          <p:cNvSpPr txBox="1">
            <a:spLocks noGrp="1"/>
          </p:cNvSpPr>
          <p:nvPr>
            <p:ph type="subTitle" idx="4"/>
          </p:nvPr>
        </p:nvSpPr>
        <p:spPr>
          <a:xfrm>
            <a:off x="4836300" y="2917150"/>
            <a:ext cx="2907600" cy="71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5" name="Google Shape;415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4203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bg>
      <p:bgPr>
        <a:solidFill>
          <a:schemeClr val="accent2"/>
        </a:solidFill>
        <a:effectLst/>
      </p:bgPr>
    </p:bg>
    <p:spTree>
      <p:nvGrpSpPr>
        <p:cNvPr id="1" name="Shape 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9" name="Google Shape;899;p36"/>
          <p:cNvGrpSpPr/>
          <p:nvPr/>
        </p:nvGrpSpPr>
        <p:grpSpPr>
          <a:xfrm rot="10800000">
            <a:off x="-19" y="793440"/>
            <a:ext cx="9144057" cy="3545416"/>
            <a:chOff x="240700" y="2458750"/>
            <a:chExt cx="2132675" cy="826900"/>
          </a:xfrm>
        </p:grpSpPr>
        <p:sp>
          <p:nvSpPr>
            <p:cNvPr id="900" name="Google Shape;900;p36"/>
            <p:cNvSpPr/>
            <p:nvPr/>
          </p:nvSpPr>
          <p:spPr>
            <a:xfrm>
              <a:off x="240700" y="2761575"/>
              <a:ext cx="2132675" cy="151100"/>
            </a:xfrm>
            <a:custGeom>
              <a:avLst/>
              <a:gdLst/>
              <a:ahLst/>
              <a:cxnLst/>
              <a:rect l="l" t="t" r="r" b="b"/>
              <a:pathLst>
                <a:path w="85307" h="6044" extrusionOk="0">
                  <a:moveTo>
                    <a:pt x="29610" y="1"/>
                  </a:moveTo>
                  <a:cubicBezTo>
                    <a:pt x="24915" y="1"/>
                    <a:pt x="20179" y="1272"/>
                    <a:pt x="15614" y="2557"/>
                  </a:cubicBezTo>
                  <a:cubicBezTo>
                    <a:pt x="15097" y="2660"/>
                    <a:pt x="14554" y="2764"/>
                    <a:pt x="14011" y="2996"/>
                  </a:cubicBezTo>
                  <a:cubicBezTo>
                    <a:pt x="10010" y="4002"/>
                    <a:pt x="5836" y="4873"/>
                    <a:pt x="1854" y="4873"/>
                  </a:cubicBezTo>
                  <a:cubicBezTo>
                    <a:pt x="1231" y="4873"/>
                    <a:pt x="613" y="4851"/>
                    <a:pt x="0" y="4806"/>
                  </a:cubicBezTo>
                  <a:lnTo>
                    <a:pt x="0" y="4935"/>
                  </a:lnTo>
                  <a:cubicBezTo>
                    <a:pt x="585" y="4975"/>
                    <a:pt x="1176" y="4994"/>
                    <a:pt x="1770" y="4994"/>
                  </a:cubicBezTo>
                  <a:cubicBezTo>
                    <a:pt x="5777" y="4994"/>
                    <a:pt x="9982" y="4135"/>
                    <a:pt x="14011" y="3100"/>
                  </a:cubicBezTo>
                  <a:cubicBezTo>
                    <a:pt x="14554" y="2867"/>
                    <a:pt x="15097" y="2764"/>
                    <a:pt x="15614" y="2660"/>
                  </a:cubicBezTo>
                  <a:cubicBezTo>
                    <a:pt x="20335" y="1353"/>
                    <a:pt x="25115" y="61"/>
                    <a:pt x="29864" y="61"/>
                  </a:cubicBezTo>
                  <a:cubicBezTo>
                    <a:pt x="31409" y="61"/>
                    <a:pt x="32950" y="198"/>
                    <a:pt x="34485" y="515"/>
                  </a:cubicBezTo>
                  <a:cubicBezTo>
                    <a:pt x="32871" y="155"/>
                    <a:pt x="31243" y="1"/>
                    <a:pt x="29610" y="1"/>
                  </a:cubicBezTo>
                  <a:close/>
                  <a:moveTo>
                    <a:pt x="34485" y="515"/>
                  </a:moveTo>
                  <a:lnTo>
                    <a:pt x="34485" y="515"/>
                  </a:lnTo>
                  <a:cubicBezTo>
                    <a:pt x="36527" y="1058"/>
                    <a:pt x="38569" y="1807"/>
                    <a:pt x="40508" y="2557"/>
                  </a:cubicBezTo>
                  <a:cubicBezTo>
                    <a:pt x="41594" y="2996"/>
                    <a:pt x="42654" y="3410"/>
                    <a:pt x="43636" y="3746"/>
                  </a:cubicBezTo>
                  <a:cubicBezTo>
                    <a:pt x="48220" y="5274"/>
                    <a:pt x="53255" y="6043"/>
                    <a:pt x="58897" y="6043"/>
                  </a:cubicBezTo>
                  <a:cubicBezTo>
                    <a:pt x="62800" y="6043"/>
                    <a:pt x="66994" y="5675"/>
                    <a:pt x="71528" y="4935"/>
                  </a:cubicBezTo>
                  <a:cubicBezTo>
                    <a:pt x="72278" y="4806"/>
                    <a:pt x="73131" y="4702"/>
                    <a:pt x="74010" y="4496"/>
                  </a:cubicBezTo>
                  <a:cubicBezTo>
                    <a:pt x="77514" y="3896"/>
                    <a:pt x="81108" y="3296"/>
                    <a:pt x="84521" y="3296"/>
                  </a:cubicBezTo>
                  <a:cubicBezTo>
                    <a:pt x="84784" y="3296"/>
                    <a:pt x="85046" y="3299"/>
                    <a:pt x="85307" y="3307"/>
                  </a:cubicBezTo>
                  <a:lnTo>
                    <a:pt x="85307" y="3203"/>
                  </a:lnTo>
                  <a:cubicBezTo>
                    <a:pt x="85037" y="3196"/>
                    <a:pt x="84767" y="3192"/>
                    <a:pt x="84497" y="3192"/>
                  </a:cubicBezTo>
                  <a:cubicBezTo>
                    <a:pt x="80996" y="3192"/>
                    <a:pt x="77514" y="3792"/>
                    <a:pt x="74010" y="4392"/>
                  </a:cubicBezTo>
                  <a:cubicBezTo>
                    <a:pt x="73131" y="4599"/>
                    <a:pt x="72278" y="4702"/>
                    <a:pt x="71528" y="4806"/>
                  </a:cubicBezTo>
                  <a:cubicBezTo>
                    <a:pt x="66971" y="5560"/>
                    <a:pt x="62758" y="5935"/>
                    <a:pt x="58846" y="5935"/>
                  </a:cubicBezTo>
                  <a:cubicBezTo>
                    <a:pt x="53238" y="5935"/>
                    <a:pt x="48246" y="5165"/>
                    <a:pt x="43739" y="3643"/>
                  </a:cubicBezTo>
                  <a:cubicBezTo>
                    <a:pt x="42654" y="3307"/>
                    <a:pt x="41594" y="2867"/>
                    <a:pt x="40611" y="2454"/>
                  </a:cubicBezTo>
                  <a:cubicBezTo>
                    <a:pt x="38569" y="1704"/>
                    <a:pt x="36527" y="928"/>
                    <a:pt x="34485" y="51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01" name="Google Shape;901;p36"/>
            <p:cNvSpPr/>
            <p:nvPr/>
          </p:nvSpPr>
          <p:spPr>
            <a:xfrm>
              <a:off x="240700" y="2868067"/>
              <a:ext cx="2132675" cy="244700"/>
            </a:xfrm>
            <a:custGeom>
              <a:avLst/>
              <a:gdLst/>
              <a:ahLst/>
              <a:cxnLst/>
              <a:rect l="l" t="t" r="r" b="b"/>
              <a:pathLst>
                <a:path w="85307" h="9788" extrusionOk="0">
                  <a:moveTo>
                    <a:pt x="20034" y="3661"/>
                  </a:moveTo>
                  <a:lnTo>
                    <a:pt x="20034" y="3661"/>
                  </a:lnTo>
                  <a:cubicBezTo>
                    <a:pt x="19388" y="4101"/>
                    <a:pt x="18845" y="4514"/>
                    <a:pt x="18199" y="4954"/>
                  </a:cubicBezTo>
                  <a:cubicBezTo>
                    <a:pt x="18845" y="4618"/>
                    <a:pt x="19492" y="4101"/>
                    <a:pt x="20034" y="3661"/>
                  </a:cubicBezTo>
                  <a:close/>
                  <a:moveTo>
                    <a:pt x="28564" y="1"/>
                  </a:moveTo>
                  <a:cubicBezTo>
                    <a:pt x="27837" y="1"/>
                    <a:pt x="27107" y="67"/>
                    <a:pt x="26394" y="223"/>
                  </a:cubicBezTo>
                  <a:cubicBezTo>
                    <a:pt x="23912" y="740"/>
                    <a:pt x="21973" y="2265"/>
                    <a:pt x="20034" y="3661"/>
                  </a:cubicBezTo>
                  <a:cubicBezTo>
                    <a:pt x="21973" y="2265"/>
                    <a:pt x="24015" y="869"/>
                    <a:pt x="26394" y="327"/>
                  </a:cubicBezTo>
                  <a:cubicBezTo>
                    <a:pt x="27107" y="171"/>
                    <a:pt x="27837" y="104"/>
                    <a:pt x="28561" y="104"/>
                  </a:cubicBezTo>
                  <a:cubicBezTo>
                    <a:pt x="30358" y="104"/>
                    <a:pt x="32121" y="512"/>
                    <a:pt x="33502" y="973"/>
                  </a:cubicBezTo>
                  <a:cubicBezTo>
                    <a:pt x="36734" y="1826"/>
                    <a:pt x="39862" y="3222"/>
                    <a:pt x="42886" y="4514"/>
                  </a:cubicBezTo>
                  <a:cubicBezTo>
                    <a:pt x="44592" y="5264"/>
                    <a:pt x="46324" y="6039"/>
                    <a:pt x="48056" y="6686"/>
                  </a:cubicBezTo>
                  <a:cubicBezTo>
                    <a:pt x="52664" y="8455"/>
                    <a:pt x="56555" y="9318"/>
                    <a:pt x="60071" y="9318"/>
                  </a:cubicBezTo>
                  <a:cubicBezTo>
                    <a:pt x="61230" y="9318"/>
                    <a:pt x="62348" y="9224"/>
                    <a:pt x="63437" y="9038"/>
                  </a:cubicBezTo>
                  <a:cubicBezTo>
                    <a:pt x="65376" y="8728"/>
                    <a:pt x="67211" y="8082"/>
                    <a:pt x="68943" y="7435"/>
                  </a:cubicBezTo>
                  <a:cubicBezTo>
                    <a:pt x="70236" y="6996"/>
                    <a:pt x="71632" y="6556"/>
                    <a:pt x="73028" y="6246"/>
                  </a:cubicBezTo>
                  <a:cubicBezTo>
                    <a:pt x="74971" y="5726"/>
                    <a:pt x="77002" y="5481"/>
                    <a:pt x="79028" y="5481"/>
                  </a:cubicBezTo>
                  <a:cubicBezTo>
                    <a:pt x="80827" y="5481"/>
                    <a:pt x="82623" y="5675"/>
                    <a:pt x="84350" y="6039"/>
                  </a:cubicBezTo>
                  <a:cubicBezTo>
                    <a:pt x="84660" y="6143"/>
                    <a:pt x="84996" y="6246"/>
                    <a:pt x="85307" y="6246"/>
                  </a:cubicBezTo>
                  <a:lnTo>
                    <a:pt x="85307" y="6143"/>
                  </a:lnTo>
                  <a:cubicBezTo>
                    <a:pt x="84996" y="6143"/>
                    <a:pt x="84660" y="6039"/>
                    <a:pt x="84350" y="5910"/>
                  </a:cubicBezTo>
                  <a:cubicBezTo>
                    <a:pt x="82639" y="5561"/>
                    <a:pt x="80860" y="5374"/>
                    <a:pt x="79066" y="5374"/>
                  </a:cubicBezTo>
                  <a:cubicBezTo>
                    <a:pt x="77012" y="5374"/>
                    <a:pt x="74939" y="5619"/>
                    <a:pt x="72924" y="6143"/>
                  </a:cubicBezTo>
                  <a:cubicBezTo>
                    <a:pt x="71632" y="6453"/>
                    <a:pt x="70236" y="6892"/>
                    <a:pt x="68943" y="7332"/>
                  </a:cubicBezTo>
                  <a:cubicBezTo>
                    <a:pt x="67108" y="7978"/>
                    <a:pt x="65273" y="8624"/>
                    <a:pt x="63437" y="8935"/>
                  </a:cubicBezTo>
                  <a:cubicBezTo>
                    <a:pt x="62350" y="9120"/>
                    <a:pt x="61235" y="9214"/>
                    <a:pt x="60080" y="9214"/>
                  </a:cubicBezTo>
                  <a:cubicBezTo>
                    <a:pt x="56567" y="9214"/>
                    <a:pt x="52693" y="8346"/>
                    <a:pt x="48160" y="6556"/>
                  </a:cubicBezTo>
                  <a:cubicBezTo>
                    <a:pt x="46324" y="5910"/>
                    <a:pt x="44592" y="5161"/>
                    <a:pt x="42886" y="4411"/>
                  </a:cubicBezTo>
                  <a:cubicBezTo>
                    <a:pt x="39965" y="3118"/>
                    <a:pt x="36837" y="1722"/>
                    <a:pt x="33606" y="869"/>
                  </a:cubicBezTo>
                  <a:cubicBezTo>
                    <a:pt x="32151" y="409"/>
                    <a:pt x="30367" y="1"/>
                    <a:pt x="28564" y="1"/>
                  </a:cubicBezTo>
                  <a:close/>
                  <a:moveTo>
                    <a:pt x="18199" y="4954"/>
                  </a:moveTo>
                  <a:lnTo>
                    <a:pt x="18199" y="4954"/>
                  </a:lnTo>
                  <a:cubicBezTo>
                    <a:pt x="13564" y="7975"/>
                    <a:pt x="7932" y="9679"/>
                    <a:pt x="2318" y="9679"/>
                  </a:cubicBezTo>
                  <a:cubicBezTo>
                    <a:pt x="1544" y="9679"/>
                    <a:pt x="771" y="9647"/>
                    <a:pt x="0" y="9581"/>
                  </a:cubicBezTo>
                  <a:lnTo>
                    <a:pt x="0" y="9684"/>
                  </a:lnTo>
                  <a:cubicBezTo>
                    <a:pt x="750" y="9788"/>
                    <a:pt x="1526" y="9788"/>
                    <a:pt x="2172" y="9788"/>
                  </a:cubicBezTo>
                  <a:cubicBezTo>
                    <a:pt x="7859" y="9788"/>
                    <a:pt x="13572" y="8185"/>
                    <a:pt x="18199" y="495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02" name="Google Shape;902;p36"/>
            <p:cNvSpPr/>
            <p:nvPr/>
          </p:nvSpPr>
          <p:spPr>
            <a:xfrm rot="10800000">
              <a:off x="240700" y="3136825"/>
              <a:ext cx="2132675" cy="148825"/>
            </a:xfrm>
            <a:custGeom>
              <a:avLst/>
              <a:gdLst/>
              <a:ahLst/>
              <a:cxnLst/>
              <a:rect l="l" t="t" r="r" b="b"/>
              <a:pathLst>
                <a:path w="85307" h="5953" extrusionOk="0">
                  <a:moveTo>
                    <a:pt x="85307" y="575"/>
                  </a:moveTo>
                  <a:cubicBezTo>
                    <a:pt x="82468" y="2005"/>
                    <a:pt x="79222" y="2384"/>
                    <a:pt x="76398" y="2384"/>
                  </a:cubicBezTo>
                  <a:cubicBezTo>
                    <a:pt x="75596" y="2384"/>
                    <a:pt x="74828" y="2353"/>
                    <a:pt x="74113" y="2307"/>
                  </a:cubicBezTo>
                  <a:lnTo>
                    <a:pt x="74113" y="2307"/>
                  </a:lnTo>
                  <a:cubicBezTo>
                    <a:pt x="74966" y="2389"/>
                    <a:pt x="75895" y="2442"/>
                    <a:pt x="76867" y="2442"/>
                  </a:cubicBezTo>
                  <a:cubicBezTo>
                    <a:pt x="79577" y="2442"/>
                    <a:pt x="82624" y="2030"/>
                    <a:pt x="85307" y="679"/>
                  </a:cubicBezTo>
                  <a:lnTo>
                    <a:pt x="85307" y="575"/>
                  </a:lnTo>
                  <a:close/>
                  <a:moveTo>
                    <a:pt x="56649" y="1"/>
                  </a:moveTo>
                  <a:cubicBezTo>
                    <a:pt x="52890" y="1"/>
                    <a:pt x="49086" y="571"/>
                    <a:pt x="45471" y="1661"/>
                  </a:cubicBezTo>
                  <a:cubicBezTo>
                    <a:pt x="44489" y="1971"/>
                    <a:pt x="43636" y="2307"/>
                    <a:pt x="42757" y="2514"/>
                  </a:cubicBezTo>
                  <a:cubicBezTo>
                    <a:pt x="41051" y="3161"/>
                    <a:pt x="39422" y="3703"/>
                    <a:pt x="37716" y="4014"/>
                  </a:cubicBezTo>
                  <a:cubicBezTo>
                    <a:pt x="36577" y="4257"/>
                    <a:pt x="35471" y="4379"/>
                    <a:pt x="34424" y="4379"/>
                  </a:cubicBezTo>
                  <a:cubicBezTo>
                    <a:pt x="32691" y="4379"/>
                    <a:pt x="31121" y="4044"/>
                    <a:pt x="29832" y="3367"/>
                  </a:cubicBezTo>
                  <a:cubicBezTo>
                    <a:pt x="29185" y="3161"/>
                    <a:pt x="28668" y="2721"/>
                    <a:pt x="28126" y="2411"/>
                  </a:cubicBezTo>
                  <a:cubicBezTo>
                    <a:pt x="27376" y="1868"/>
                    <a:pt x="26497" y="1222"/>
                    <a:pt x="25541" y="1015"/>
                  </a:cubicBezTo>
                  <a:cubicBezTo>
                    <a:pt x="24916" y="803"/>
                    <a:pt x="24291" y="711"/>
                    <a:pt x="23666" y="711"/>
                  </a:cubicBezTo>
                  <a:cubicBezTo>
                    <a:pt x="21706" y="711"/>
                    <a:pt x="19746" y="1613"/>
                    <a:pt x="17785" y="2514"/>
                  </a:cubicBezTo>
                  <a:cubicBezTo>
                    <a:pt x="17449" y="2618"/>
                    <a:pt x="17243" y="2850"/>
                    <a:pt x="16907" y="2954"/>
                  </a:cubicBezTo>
                  <a:cubicBezTo>
                    <a:pt x="13675" y="4350"/>
                    <a:pt x="10237" y="5306"/>
                    <a:pt x="6696" y="5746"/>
                  </a:cubicBezTo>
                  <a:cubicBezTo>
                    <a:pt x="5726" y="5877"/>
                    <a:pt x="4788" y="5937"/>
                    <a:pt x="3889" y="5937"/>
                  </a:cubicBezTo>
                  <a:cubicBezTo>
                    <a:pt x="2487" y="5937"/>
                    <a:pt x="1181" y="5791"/>
                    <a:pt x="0" y="5539"/>
                  </a:cubicBezTo>
                  <a:lnTo>
                    <a:pt x="0" y="5642"/>
                  </a:lnTo>
                  <a:cubicBezTo>
                    <a:pt x="1190" y="5849"/>
                    <a:pt x="2379" y="5952"/>
                    <a:pt x="3775" y="5952"/>
                  </a:cubicBezTo>
                  <a:cubicBezTo>
                    <a:pt x="4757" y="5952"/>
                    <a:pt x="5713" y="5952"/>
                    <a:pt x="6696" y="5849"/>
                  </a:cubicBezTo>
                  <a:cubicBezTo>
                    <a:pt x="10237" y="5435"/>
                    <a:pt x="13675" y="4453"/>
                    <a:pt x="16907" y="3057"/>
                  </a:cubicBezTo>
                  <a:cubicBezTo>
                    <a:pt x="17243" y="2850"/>
                    <a:pt x="17553" y="2721"/>
                    <a:pt x="17785" y="2618"/>
                  </a:cubicBezTo>
                  <a:cubicBezTo>
                    <a:pt x="19802" y="1690"/>
                    <a:pt x="21819" y="778"/>
                    <a:pt x="23787" y="778"/>
                  </a:cubicBezTo>
                  <a:cubicBezTo>
                    <a:pt x="24341" y="778"/>
                    <a:pt x="24892" y="850"/>
                    <a:pt x="25437" y="1015"/>
                  </a:cubicBezTo>
                  <a:cubicBezTo>
                    <a:pt x="26394" y="1325"/>
                    <a:pt x="27247" y="1868"/>
                    <a:pt x="28126" y="2514"/>
                  </a:cubicBezTo>
                  <a:lnTo>
                    <a:pt x="29728" y="3497"/>
                  </a:lnTo>
                  <a:cubicBezTo>
                    <a:pt x="31093" y="4162"/>
                    <a:pt x="32702" y="4502"/>
                    <a:pt x="34460" y="4502"/>
                  </a:cubicBezTo>
                  <a:cubicBezTo>
                    <a:pt x="35500" y="4502"/>
                    <a:pt x="36592" y="4383"/>
                    <a:pt x="37716" y="4143"/>
                  </a:cubicBezTo>
                  <a:cubicBezTo>
                    <a:pt x="39422" y="3807"/>
                    <a:pt x="41154" y="3264"/>
                    <a:pt x="42757" y="2618"/>
                  </a:cubicBezTo>
                  <a:cubicBezTo>
                    <a:pt x="43636" y="2307"/>
                    <a:pt x="44592" y="2075"/>
                    <a:pt x="45471" y="1765"/>
                  </a:cubicBezTo>
                  <a:cubicBezTo>
                    <a:pt x="49048" y="686"/>
                    <a:pt x="52809" y="116"/>
                    <a:pt x="56530" y="116"/>
                  </a:cubicBezTo>
                  <a:cubicBezTo>
                    <a:pt x="57623" y="116"/>
                    <a:pt x="58712" y="165"/>
                    <a:pt x="59792" y="265"/>
                  </a:cubicBezTo>
                  <a:cubicBezTo>
                    <a:pt x="62145" y="472"/>
                    <a:pt x="64523" y="912"/>
                    <a:pt x="66901" y="1325"/>
                  </a:cubicBezTo>
                  <a:cubicBezTo>
                    <a:pt x="69254" y="1765"/>
                    <a:pt x="71632" y="2204"/>
                    <a:pt x="74113" y="2307"/>
                  </a:cubicBezTo>
                  <a:cubicBezTo>
                    <a:pt x="71632" y="2075"/>
                    <a:pt x="69254" y="1661"/>
                    <a:pt x="66901" y="1222"/>
                  </a:cubicBezTo>
                  <a:cubicBezTo>
                    <a:pt x="64626" y="782"/>
                    <a:pt x="62145" y="369"/>
                    <a:pt x="59792" y="136"/>
                  </a:cubicBezTo>
                  <a:cubicBezTo>
                    <a:pt x="58752" y="46"/>
                    <a:pt x="57702" y="1"/>
                    <a:pt x="5664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03" name="Google Shape;903;p36"/>
            <p:cNvSpPr/>
            <p:nvPr/>
          </p:nvSpPr>
          <p:spPr>
            <a:xfrm>
              <a:off x="240700" y="2458750"/>
              <a:ext cx="2132675" cy="149800"/>
            </a:xfrm>
            <a:custGeom>
              <a:avLst/>
              <a:gdLst/>
              <a:ahLst/>
              <a:cxnLst/>
              <a:rect l="l" t="t" r="r" b="b"/>
              <a:pathLst>
                <a:path w="85307" h="5992" extrusionOk="0">
                  <a:moveTo>
                    <a:pt x="80044" y="3167"/>
                  </a:moveTo>
                  <a:cubicBezTo>
                    <a:pt x="76610" y="3167"/>
                    <a:pt x="73050" y="3806"/>
                    <a:pt x="69590" y="4433"/>
                  </a:cubicBezTo>
                  <a:cubicBezTo>
                    <a:pt x="68840" y="4537"/>
                    <a:pt x="68090" y="4640"/>
                    <a:pt x="67315" y="4873"/>
                  </a:cubicBezTo>
                  <a:cubicBezTo>
                    <a:pt x="68090" y="4769"/>
                    <a:pt x="68840" y="4640"/>
                    <a:pt x="69693" y="4537"/>
                  </a:cubicBezTo>
                  <a:cubicBezTo>
                    <a:pt x="73153" y="3909"/>
                    <a:pt x="76669" y="3270"/>
                    <a:pt x="80072" y="3270"/>
                  </a:cubicBezTo>
                  <a:cubicBezTo>
                    <a:pt x="81856" y="3270"/>
                    <a:pt x="83609" y="3446"/>
                    <a:pt x="85307" y="3890"/>
                  </a:cubicBezTo>
                  <a:lnTo>
                    <a:pt x="85307" y="3787"/>
                  </a:lnTo>
                  <a:cubicBezTo>
                    <a:pt x="83609" y="3342"/>
                    <a:pt x="81843" y="3167"/>
                    <a:pt x="80044" y="3167"/>
                  </a:cubicBezTo>
                  <a:close/>
                  <a:moveTo>
                    <a:pt x="27826" y="0"/>
                  </a:moveTo>
                  <a:cubicBezTo>
                    <a:pt x="23296" y="0"/>
                    <a:pt x="18713" y="1284"/>
                    <a:pt x="14322" y="2494"/>
                  </a:cubicBezTo>
                  <a:cubicBezTo>
                    <a:pt x="13805" y="2598"/>
                    <a:pt x="13262" y="2830"/>
                    <a:pt x="12822" y="2934"/>
                  </a:cubicBezTo>
                  <a:cubicBezTo>
                    <a:pt x="9063" y="3969"/>
                    <a:pt x="5324" y="4828"/>
                    <a:pt x="1638" y="4828"/>
                  </a:cubicBezTo>
                  <a:cubicBezTo>
                    <a:pt x="1091" y="4828"/>
                    <a:pt x="545" y="4809"/>
                    <a:pt x="0" y="4769"/>
                  </a:cubicBezTo>
                  <a:lnTo>
                    <a:pt x="0" y="4873"/>
                  </a:lnTo>
                  <a:cubicBezTo>
                    <a:pt x="545" y="4913"/>
                    <a:pt x="1093" y="4932"/>
                    <a:pt x="1644" y="4932"/>
                  </a:cubicBezTo>
                  <a:cubicBezTo>
                    <a:pt x="5353" y="4932"/>
                    <a:pt x="9176" y="4073"/>
                    <a:pt x="12822" y="3037"/>
                  </a:cubicBezTo>
                  <a:cubicBezTo>
                    <a:pt x="13365" y="2830"/>
                    <a:pt x="13805" y="2701"/>
                    <a:pt x="14322" y="2598"/>
                  </a:cubicBezTo>
                  <a:cubicBezTo>
                    <a:pt x="18671" y="1322"/>
                    <a:pt x="23208" y="89"/>
                    <a:pt x="27696" y="89"/>
                  </a:cubicBezTo>
                  <a:cubicBezTo>
                    <a:pt x="29209" y="89"/>
                    <a:pt x="30717" y="230"/>
                    <a:pt x="32210" y="556"/>
                  </a:cubicBezTo>
                  <a:cubicBezTo>
                    <a:pt x="34149" y="995"/>
                    <a:pt x="36088" y="1745"/>
                    <a:pt x="37923" y="2494"/>
                  </a:cubicBezTo>
                  <a:cubicBezTo>
                    <a:pt x="38879" y="2934"/>
                    <a:pt x="39965" y="3347"/>
                    <a:pt x="40947" y="3684"/>
                  </a:cubicBezTo>
                  <a:cubicBezTo>
                    <a:pt x="45277" y="5213"/>
                    <a:pt x="50060" y="5992"/>
                    <a:pt x="55408" y="5992"/>
                  </a:cubicBezTo>
                  <a:cubicBezTo>
                    <a:pt x="59096" y="5992"/>
                    <a:pt x="63052" y="5622"/>
                    <a:pt x="67315" y="4873"/>
                  </a:cubicBezTo>
                  <a:lnTo>
                    <a:pt x="67315" y="4873"/>
                  </a:lnTo>
                  <a:cubicBezTo>
                    <a:pt x="63132" y="5556"/>
                    <a:pt x="59244" y="5899"/>
                    <a:pt x="55616" y="5899"/>
                  </a:cubicBezTo>
                  <a:cubicBezTo>
                    <a:pt x="50184" y="5899"/>
                    <a:pt x="45333" y="5130"/>
                    <a:pt x="40947" y="3580"/>
                  </a:cubicBezTo>
                  <a:cubicBezTo>
                    <a:pt x="39965" y="3244"/>
                    <a:pt x="39009" y="2830"/>
                    <a:pt x="38026" y="2391"/>
                  </a:cubicBezTo>
                  <a:cubicBezTo>
                    <a:pt x="36088" y="1641"/>
                    <a:pt x="34149" y="892"/>
                    <a:pt x="32210" y="452"/>
                  </a:cubicBezTo>
                  <a:cubicBezTo>
                    <a:pt x="30760" y="136"/>
                    <a:pt x="29296" y="0"/>
                    <a:pt x="2782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04" name="Google Shape;904;p36"/>
            <p:cNvSpPr/>
            <p:nvPr/>
          </p:nvSpPr>
          <p:spPr>
            <a:xfrm>
              <a:off x="240700" y="2510800"/>
              <a:ext cx="2132675" cy="244925"/>
            </a:xfrm>
            <a:custGeom>
              <a:avLst/>
              <a:gdLst/>
              <a:ahLst/>
              <a:cxnLst/>
              <a:rect l="l" t="t" r="r" b="b"/>
              <a:pathLst>
                <a:path w="85307" h="9797" extrusionOk="0">
                  <a:moveTo>
                    <a:pt x="74439" y="5421"/>
                  </a:moveTo>
                  <a:cubicBezTo>
                    <a:pt x="72500" y="5421"/>
                    <a:pt x="70570" y="5670"/>
                    <a:pt x="68737" y="6125"/>
                  </a:cubicBezTo>
                  <a:cubicBezTo>
                    <a:pt x="67444" y="6436"/>
                    <a:pt x="66152" y="6978"/>
                    <a:pt x="64859" y="7418"/>
                  </a:cubicBezTo>
                  <a:cubicBezTo>
                    <a:pt x="63230" y="7961"/>
                    <a:pt x="61395" y="8607"/>
                    <a:pt x="59689" y="8917"/>
                  </a:cubicBezTo>
                  <a:cubicBezTo>
                    <a:pt x="58636" y="9105"/>
                    <a:pt x="57556" y="9198"/>
                    <a:pt x="56441" y="9198"/>
                  </a:cubicBezTo>
                  <a:cubicBezTo>
                    <a:pt x="53094" y="9198"/>
                    <a:pt x="49420" y="8355"/>
                    <a:pt x="45135" y="6668"/>
                  </a:cubicBezTo>
                  <a:lnTo>
                    <a:pt x="45135" y="6668"/>
                  </a:lnTo>
                  <a:cubicBezTo>
                    <a:pt x="49423" y="8434"/>
                    <a:pt x="53099" y="9311"/>
                    <a:pt x="56448" y="9311"/>
                  </a:cubicBezTo>
                  <a:cubicBezTo>
                    <a:pt x="57561" y="9311"/>
                    <a:pt x="58638" y="9214"/>
                    <a:pt x="59689" y="9021"/>
                  </a:cubicBezTo>
                  <a:cubicBezTo>
                    <a:pt x="61498" y="8710"/>
                    <a:pt x="63230" y="8064"/>
                    <a:pt x="64962" y="7521"/>
                  </a:cubicBezTo>
                  <a:cubicBezTo>
                    <a:pt x="66152" y="6978"/>
                    <a:pt x="67444" y="6565"/>
                    <a:pt x="68737" y="6229"/>
                  </a:cubicBezTo>
                  <a:cubicBezTo>
                    <a:pt x="70614" y="5776"/>
                    <a:pt x="72528" y="5535"/>
                    <a:pt x="74440" y="5535"/>
                  </a:cubicBezTo>
                  <a:cubicBezTo>
                    <a:pt x="76134" y="5535"/>
                    <a:pt x="77826" y="5725"/>
                    <a:pt x="79490" y="6125"/>
                  </a:cubicBezTo>
                  <a:cubicBezTo>
                    <a:pt x="79930" y="6125"/>
                    <a:pt x="80240" y="6229"/>
                    <a:pt x="80576" y="6332"/>
                  </a:cubicBezTo>
                  <a:cubicBezTo>
                    <a:pt x="81749" y="6676"/>
                    <a:pt x="83001" y="6941"/>
                    <a:pt x="84208" y="6941"/>
                  </a:cubicBezTo>
                  <a:cubicBezTo>
                    <a:pt x="84544" y="6941"/>
                    <a:pt x="84877" y="6920"/>
                    <a:pt x="85203" y="6875"/>
                  </a:cubicBezTo>
                  <a:lnTo>
                    <a:pt x="85307" y="6875"/>
                  </a:lnTo>
                  <a:lnTo>
                    <a:pt x="85307" y="6772"/>
                  </a:lnTo>
                  <a:lnTo>
                    <a:pt x="85203" y="6772"/>
                  </a:lnTo>
                  <a:cubicBezTo>
                    <a:pt x="84877" y="6817"/>
                    <a:pt x="84549" y="6837"/>
                    <a:pt x="84220" y="6837"/>
                  </a:cubicBezTo>
                  <a:cubicBezTo>
                    <a:pt x="83041" y="6837"/>
                    <a:pt x="81852" y="6572"/>
                    <a:pt x="80679" y="6229"/>
                  </a:cubicBezTo>
                  <a:cubicBezTo>
                    <a:pt x="80240" y="6125"/>
                    <a:pt x="79930" y="6022"/>
                    <a:pt x="79490" y="6022"/>
                  </a:cubicBezTo>
                  <a:cubicBezTo>
                    <a:pt x="77838" y="5612"/>
                    <a:pt x="76135" y="5421"/>
                    <a:pt x="74439" y="5421"/>
                  </a:cubicBezTo>
                  <a:close/>
                  <a:moveTo>
                    <a:pt x="26432" y="0"/>
                  </a:moveTo>
                  <a:cubicBezTo>
                    <a:pt x="25780" y="0"/>
                    <a:pt x="25117" y="61"/>
                    <a:pt x="24455" y="206"/>
                  </a:cubicBezTo>
                  <a:cubicBezTo>
                    <a:pt x="22206" y="748"/>
                    <a:pt x="20370" y="2248"/>
                    <a:pt x="18535" y="3644"/>
                  </a:cubicBezTo>
                  <a:cubicBezTo>
                    <a:pt x="17889" y="4083"/>
                    <a:pt x="17346" y="4497"/>
                    <a:pt x="16803" y="4936"/>
                  </a:cubicBezTo>
                  <a:cubicBezTo>
                    <a:pt x="12289" y="8079"/>
                    <a:pt x="6933" y="9710"/>
                    <a:pt x="1524" y="9710"/>
                  </a:cubicBezTo>
                  <a:cubicBezTo>
                    <a:pt x="1017" y="9710"/>
                    <a:pt x="508" y="9696"/>
                    <a:pt x="0" y="9667"/>
                  </a:cubicBezTo>
                  <a:lnTo>
                    <a:pt x="0" y="9796"/>
                  </a:lnTo>
                  <a:lnTo>
                    <a:pt x="1629" y="9796"/>
                  </a:lnTo>
                  <a:cubicBezTo>
                    <a:pt x="7006" y="9796"/>
                    <a:pt x="12383" y="8168"/>
                    <a:pt x="16803" y="5040"/>
                  </a:cubicBezTo>
                  <a:cubicBezTo>
                    <a:pt x="17346" y="4626"/>
                    <a:pt x="17992" y="4187"/>
                    <a:pt x="18535" y="3747"/>
                  </a:cubicBezTo>
                  <a:cubicBezTo>
                    <a:pt x="20370" y="2351"/>
                    <a:pt x="22309" y="852"/>
                    <a:pt x="24455" y="309"/>
                  </a:cubicBezTo>
                  <a:cubicBezTo>
                    <a:pt x="25168" y="153"/>
                    <a:pt x="25881" y="87"/>
                    <a:pt x="26581" y="87"/>
                  </a:cubicBezTo>
                  <a:cubicBezTo>
                    <a:pt x="28318" y="87"/>
                    <a:pt x="29975" y="495"/>
                    <a:pt x="31357" y="955"/>
                  </a:cubicBezTo>
                  <a:cubicBezTo>
                    <a:pt x="34356" y="1808"/>
                    <a:pt x="37277" y="3204"/>
                    <a:pt x="40172" y="4497"/>
                  </a:cubicBezTo>
                  <a:cubicBezTo>
                    <a:pt x="41800" y="5272"/>
                    <a:pt x="43403" y="6022"/>
                    <a:pt x="45135" y="6668"/>
                  </a:cubicBezTo>
                  <a:cubicBezTo>
                    <a:pt x="43532" y="5919"/>
                    <a:pt x="41800" y="5143"/>
                    <a:pt x="40172" y="4393"/>
                  </a:cubicBezTo>
                  <a:cubicBezTo>
                    <a:pt x="37380" y="3101"/>
                    <a:pt x="34356" y="1808"/>
                    <a:pt x="31357" y="852"/>
                  </a:cubicBezTo>
                  <a:cubicBezTo>
                    <a:pt x="29936" y="454"/>
                    <a:pt x="28223" y="0"/>
                    <a:pt x="264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905" name="Google Shape;905;p36"/>
          <p:cNvGrpSpPr/>
          <p:nvPr/>
        </p:nvGrpSpPr>
        <p:grpSpPr>
          <a:xfrm>
            <a:off x="232085" y="4343701"/>
            <a:ext cx="744991" cy="745685"/>
            <a:chOff x="232084" y="4343700"/>
            <a:chExt cx="744991" cy="745685"/>
          </a:xfrm>
        </p:grpSpPr>
        <p:sp>
          <p:nvSpPr>
            <p:cNvPr id="906" name="Google Shape;906;p36"/>
            <p:cNvSpPr/>
            <p:nvPr/>
          </p:nvSpPr>
          <p:spPr>
            <a:xfrm>
              <a:off x="232084" y="4381560"/>
              <a:ext cx="623680" cy="707825"/>
            </a:xfrm>
            <a:custGeom>
              <a:avLst/>
              <a:gdLst/>
              <a:ahLst/>
              <a:cxnLst/>
              <a:rect l="l" t="t" r="r" b="b"/>
              <a:pathLst>
                <a:path w="2483" h="2818" extrusionOk="0">
                  <a:moveTo>
                    <a:pt x="440" y="0"/>
                  </a:moveTo>
                  <a:lnTo>
                    <a:pt x="983" y="1189"/>
                  </a:lnTo>
                  <a:lnTo>
                    <a:pt x="1" y="1836"/>
                  </a:lnTo>
                  <a:lnTo>
                    <a:pt x="983" y="1732"/>
                  </a:lnTo>
                  <a:lnTo>
                    <a:pt x="1086" y="2818"/>
                  </a:lnTo>
                  <a:lnTo>
                    <a:pt x="1422" y="1629"/>
                  </a:lnTo>
                  <a:lnTo>
                    <a:pt x="2482" y="2068"/>
                  </a:lnTo>
                  <a:lnTo>
                    <a:pt x="2482" y="2068"/>
                  </a:lnTo>
                  <a:lnTo>
                    <a:pt x="1733" y="1189"/>
                  </a:lnTo>
                  <a:lnTo>
                    <a:pt x="2275" y="336"/>
                  </a:lnTo>
                  <a:lnTo>
                    <a:pt x="2275" y="336"/>
                  </a:lnTo>
                  <a:lnTo>
                    <a:pt x="1293" y="983"/>
                  </a:lnTo>
                  <a:lnTo>
                    <a:pt x="4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07" name="Google Shape;907;p36"/>
            <p:cNvSpPr/>
            <p:nvPr/>
          </p:nvSpPr>
          <p:spPr>
            <a:xfrm>
              <a:off x="561700" y="4343700"/>
              <a:ext cx="101100" cy="101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08" name="Google Shape;908;p36"/>
            <p:cNvSpPr/>
            <p:nvPr/>
          </p:nvSpPr>
          <p:spPr>
            <a:xfrm>
              <a:off x="875975" y="4343700"/>
              <a:ext cx="101100" cy="101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909" name="Google Shape;909;p36"/>
          <p:cNvGrpSpPr/>
          <p:nvPr/>
        </p:nvGrpSpPr>
        <p:grpSpPr>
          <a:xfrm flipH="1">
            <a:off x="269394" y="340296"/>
            <a:ext cx="804107" cy="701546"/>
            <a:chOff x="8107818" y="3826445"/>
            <a:chExt cx="804107" cy="701546"/>
          </a:xfrm>
        </p:grpSpPr>
        <p:sp>
          <p:nvSpPr>
            <p:cNvPr id="910" name="Google Shape;910;p36"/>
            <p:cNvSpPr/>
            <p:nvPr/>
          </p:nvSpPr>
          <p:spPr>
            <a:xfrm>
              <a:off x="8107818" y="3826445"/>
              <a:ext cx="675674" cy="701546"/>
            </a:xfrm>
            <a:custGeom>
              <a:avLst/>
              <a:gdLst/>
              <a:ahLst/>
              <a:cxnLst/>
              <a:rect l="l" t="t" r="r" b="b"/>
              <a:pathLst>
                <a:path w="2690" h="2793" extrusionOk="0">
                  <a:moveTo>
                    <a:pt x="983" y="0"/>
                  </a:moveTo>
                  <a:lnTo>
                    <a:pt x="1190" y="1293"/>
                  </a:lnTo>
                  <a:lnTo>
                    <a:pt x="1" y="1603"/>
                  </a:lnTo>
                  <a:lnTo>
                    <a:pt x="1086" y="1732"/>
                  </a:lnTo>
                  <a:lnTo>
                    <a:pt x="750" y="2792"/>
                  </a:lnTo>
                  <a:lnTo>
                    <a:pt x="1526" y="1732"/>
                  </a:lnTo>
                  <a:lnTo>
                    <a:pt x="2379" y="2482"/>
                  </a:lnTo>
                  <a:lnTo>
                    <a:pt x="1939" y="1500"/>
                  </a:lnTo>
                  <a:lnTo>
                    <a:pt x="2689" y="854"/>
                  </a:lnTo>
                  <a:lnTo>
                    <a:pt x="2689" y="854"/>
                  </a:lnTo>
                  <a:lnTo>
                    <a:pt x="1629" y="1190"/>
                  </a:lnTo>
                  <a:lnTo>
                    <a:pt x="98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11" name="Google Shape;911;p36"/>
            <p:cNvSpPr/>
            <p:nvPr/>
          </p:nvSpPr>
          <p:spPr>
            <a:xfrm>
              <a:off x="8107825" y="4343700"/>
              <a:ext cx="101100" cy="101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12" name="Google Shape;912;p36"/>
            <p:cNvSpPr/>
            <p:nvPr/>
          </p:nvSpPr>
          <p:spPr>
            <a:xfrm>
              <a:off x="8810825" y="4405100"/>
              <a:ext cx="101100" cy="101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913" name="Google Shape;913;p36"/>
          <p:cNvGrpSpPr/>
          <p:nvPr/>
        </p:nvGrpSpPr>
        <p:grpSpPr>
          <a:xfrm flipH="1">
            <a:off x="7798574" y="4259140"/>
            <a:ext cx="713803" cy="882266"/>
            <a:chOff x="1191373" y="4259140"/>
            <a:chExt cx="713803" cy="882266"/>
          </a:xfrm>
        </p:grpSpPr>
        <p:sp>
          <p:nvSpPr>
            <p:cNvPr id="914" name="Google Shape;914;p36"/>
            <p:cNvSpPr/>
            <p:nvPr/>
          </p:nvSpPr>
          <p:spPr>
            <a:xfrm rot="-1032883">
              <a:off x="1353515" y="4567384"/>
              <a:ext cx="342785" cy="514206"/>
            </a:xfrm>
            <a:custGeom>
              <a:avLst/>
              <a:gdLst/>
              <a:ahLst/>
              <a:cxnLst/>
              <a:rect l="l" t="t" r="r" b="b"/>
              <a:pathLst>
                <a:path w="3878" h="5817" extrusionOk="0">
                  <a:moveTo>
                    <a:pt x="3567" y="1"/>
                  </a:moveTo>
                  <a:cubicBezTo>
                    <a:pt x="2172" y="1733"/>
                    <a:pt x="982" y="3671"/>
                    <a:pt x="0" y="5610"/>
                  </a:cubicBezTo>
                  <a:lnTo>
                    <a:pt x="336" y="5817"/>
                  </a:lnTo>
                  <a:cubicBezTo>
                    <a:pt x="1293" y="3775"/>
                    <a:pt x="2482" y="1939"/>
                    <a:pt x="3878" y="233"/>
                  </a:cubicBezTo>
                  <a:lnTo>
                    <a:pt x="356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15" name="Google Shape;915;p36"/>
            <p:cNvSpPr/>
            <p:nvPr/>
          </p:nvSpPr>
          <p:spPr>
            <a:xfrm rot="-1032883">
              <a:off x="1428108" y="4316812"/>
              <a:ext cx="438868" cy="324594"/>
            </a:xfrm>
            <a:custGeom>
              <a:avLst/>
              <a:gdLst/>
              <a:ahLst/>
              <a:cxnLst/>
              <a:rect l="l" t="t" r="r" b="b"/>
              <a:pathLst>
                <a:path w="4965" h="3672" extrusionOk="0">
                  <a:moveTo>
                    <a:pt x="647" y="1"/>
                  </a:moveTo>
                  <a:cubicBezTo>
                    <a:pt x="440" y="1"/>
                    <a:pt x="234" y="1"/>
                    <a:pt x="104" y="207"/>
                  </a:cubicBezTo>
                  <a:cubicBezTo>
                    <a:pt x="1" y="440"/>
                    <a:pt x="104" y="647"/>
                    <a:pt x="104" y="957"/>
                  </a:cubicBezTo>
                  <a:cubicBezTo>
                    <a:pt x="440" y="1836"/>
                    <a:pt x="647" y="2689"/>
                    <a:pt x="880" y="3671"/>
                  </a:cubicBezTo>
                  <a:cubicBezTo>
                    <a:pt x="1397" y="3232"/>
                    <a:pt x="1940" y="3129"/>
                    <a:pt x="2586" y="3129"/>
                  </a:cubicBezTo>
                  <a:cubicBezTo>
                    <a:pt x="2801" y="3094"/>
                    <a:pt x="3017" y="3083"/>
                    <a:pt x="3232" y="3083"/>
                  </a:cubicBezTo>
                  <a:cubicBezTo>
                    <a:pt x="3663" y="3083"/>
                    <a:pt x="4094" y="3129"/>
                    <a:pt x="4525" y="3129"/>
                  </a:cubicBezTo>
                  <a:cubicBezTo>
                    <a:pt x="4628" y="3129"/>
                    <a:pt x="4861" y="3025"/>
                    <a:pt x="4964" y="2896"/>
                  </a:cubicBezTo>
                  <a:cubicBezTo>
                    <a:pt x="4964" y="2793"/>
                    <a:pt x="4964" y="2586"/>
                    <a:pt x="4861" y="2482"/>
                  </a:cubicBezTo>
                  <a:cubicBezTo>
                    <a:pt x="4628" y="2250"/>
                    <a:pt x="4318" y="2146"/>
                    <a:pt x="4111" y="2146"/>
                  </a:cubicBezTo>
                  <a:cubicBezTo>
                    <a:pt x="4215" y="1939"/>
                    <a:pt x="4318" y="1733"/>
                    <a:pt x="4318" y="1603"/>
                  </a:cubicBezTo>
                  <a:cubicBezTo>
                    <a:pt x="4421" y="1397"/>
                    <a:pt x="4421" y="1190"/>
                    <a:pt x="4318" y="957"/>
                  </a:cubicBezTo>
                  <a:cubicBezTo>
                    <a:pt x="4111" y="854"/>
                    <a:pt x="3982" y="854"/>
                    <a:pt x="3775" y="854"/>
                  </a:cubicBezTo>
                  <a:cubicBezTo>
                    <a:pt x="3465" y="957"/>
                    <a:pt x="3129" y="1086"/>
                    <a:pt x="2922" y="1293"/>
                  </a:cubicBezTo>
                  <a:cubicBezTo>
                    <a:pt x="3025" y="957"/>
                    <a:pt x="3025" y="750"/>
                    <a:pt x="3025" y="544"/>
                  </a:cubicBezTo>
                  <a:cubicBezTo>
                    <a:pt x="2922" y="311"/>
                    <a:pt x="2922" y="207"/>
                    <a:pt x="2819" y="104"/>
                  </a:cubicBezTo>
                  <a:cubicBezTo>
                    <a:pt x="2754" y="52"/>
                    <a:pt x="2670" y="27"/>
                    <a:pt x="2576" y="27"/>
                  </a:cubicBezTo>
                  <a:cubicBezTo>
                    <a:pt x="2483" y="27"/>
                    <a:pt x="2379" y="52"/>
                    <a:pt x="2276" y="104"/>
                  </a:cubicBezTo>
                  <a:cubicBezTo>
                    <a:pt x="2043" y="104"/>
                    <a:pt x="1940" y="311"/>
                    <a:pt x="1836" y="440"/>
                  </a:cubicBezTo>
                  <a:cubicBezTo>
                    <a:pt x="1733" y="647"/>
                    <a:pt x="1629" y="750"/>
                    <a:pt x="1629" y="957"/>
                  </a:cubicBezTo>
                  <a:cubicBezTo>
                    <a:pt x="1526" y="647"/>
                    <a:pt x="1293" y="440"/>
                    <a:pt x="1087" y="207"/>
                  </a:cubicBezTo>
                  <a:cubicBezTo>
                    <a:pt x="983" y="104"/>
                    <a:pt x="880" y="1"/>
                    <a:pt x="6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16" name="Google Shape;916;p36"/>
            <p:cNvSpPr/>
            <p:nvPr/>
          </p:nvSpPr>
          <p:spPr>
            <a:xfrm rot="-1032883">
              <a:off x="1517746" y="4573606"/>
              <a:ext cx="114380" cy="114386"/>
            </a:xfrm>
            <a:custGeom>
              <a:avLst/>
              <a:gdLst/>
              <a:ahLst/>
              <a:cxnLst/>
              <a:rect l="l" t="t" r="r" b="b"/>
              <a:pathLst>
                <a:path w="1294" h="1294" extrusionOk="0">
                  <a:moveTo>
                    <a:pt x="1" y="1"/>
                  </a:moveTo>
                  <a:cubicBezTo>
                    <a:pt x="104" y="440"/>
                    <a:pt x="104" y="854"/>
                    <a:pt x="104" y="1293"/>
                  </a:cubicBezTo>
                  <a:cubicBezTo>
                    <a:pt x="440" y="957"/>
                    <a:pt x="854" y="854"/>
                    <a:pt x="1293" y="647"/>
                  </a:cubicBezTo>
                  <a:cubicBezTo>
                    <a:pt x="1293" y="544"/>
                    <a:pt x="1086" y="440"/>
                    <a:pt x="983" y="440"/>
                  </a:cubicBezTo>
                  <a:cubicBezTo>
                    <a:pt x="854" y="440"/>
                    <a:pt x="647" y="440"/>
                    <a:pt x="544" y="544"/>
                  </a:cubicBezTo>
                  <a:lnTo>
                    <a:pt x="544" y="311"/>
                  </a:lnTo>
                  <a:cubicBezTo>
                    <a:pt x="544" y="208"/>
                    <a:pt x="440" y="208"/>
                    <a:pt x="337" y="104"/>
                  </a:cubicBezTo>
                  <a:cubicBezTo>
                    <a:pt x="337" y="1"/>
                    <a:pt x="104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17" name="Google Shape;917;p36"/>
            <p:cNvSpPr/>
            <p:nvPr/>
          </p:nvSpPr>
          <p:spPr>
            <a:xfrm rot="-1032883">
              <a:off x="1422164" y="4810247"/>
              <a:ext cx="276579" cy="219401"/>
            </a:xfrm>
            <a:custGeom>
              <a:avLst/>
              <a:gdLst/>
              <a:ahLst/>
              <a:cxnLst/>
              <a:rect l="l" t="t" r="r" b="b"/>
              <a:pathLst>
                <a:path w="3129" h="2482" extrusionOk="0">
                  <a:moveTo>
                    <a:pt x="3128" y="0"/>
                  </a:moveTo>
                  <a:cubicBezTo>
                    <a:pt x="1836" y="414"/>
                    <a:pt x="543" y="1293"/>
                    <a:pt x="1" y="2482"/>
                  </a:cubicBezTo>
                  <a:cubicBezTo>
                    <a:pt x="647" y="2482"/>
                    <a:pt x="1396" y="2249"/>
                    <a:pt x="1939" y="1836"/>
                  </a:cubicBezTo>
                  <a:cubicBezTo>
                    <a:pt x="2586" y="1396"/>
                    <a:pt x="3025" y="750"/>
                    <a:pt x="31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18" name="Google Shape;918;p36"/>
            <p:cNvSpPr/>
            <p:nvPr/>
          </p:nvSpPr>
          <p:spPr>
            <a:xfrm>
              <a:off x="1191373" y="5011730"/>
              <a:ext cx="559982" cy="129675"/>
            </a:xfrm>
            <a:custGeom>
              <a:avLst/>
              <a:gdLst/>
              <a:ahLst/>
              <a:cxnLst/>
              <a:rect l="l" t="t" r="r" b="b"/>
              <a:pathLst>
                <a:path w="6335" h="1467" extrusionOk="0">
                  <a:moveTo>
                    <a:pt x="4520" y="0"/>
                  </a:moveTo>
                  <a:cubicBezTo>
                    <a:pt x="3937" y="0"/>
                    <a:pt x="3338" y="257"/>
                    <a:pt x="2793" y="588"/>
                  </a:cubicBezTo>
                  <a:cubicBezTo>
                    <a:pt x="2689" y="588"/>
                    <a:pt x="2586" y="484"/>
                    <a:pt x="2457" y="381"/>
                  </a:cubicBezTo>
                  <a:cubicBezTo>
                    <a:pt x="2250" y="278"/>
                    <a:pt x="2146" y="278"/>
                    <a:pt x="1940" y="278"/>
                  </a:cubicBezTo>
                  <a:cubicBezTo>
                    <a:pt x="1867" y="269"/>
                    <a:pt x="1796" y="265"/>
                    <a:pt x="1725" y="265"/>
                  </a:cubicBezTo>
                  <a:cubicBezTo>
                    <a:pt x="940" y="265"/>
                    <a:pt x="285" y="779"/>
                    <a:pt x="1" y="1467"/>
                  </a:cubicBezTo>
                  <a:lnTo>
                    <a:pt x="6334" y="1467"/>
                  </a:lnTo>
                  <a:cubicBezTo>
                    <a:pt x="6231" y="1027"/>
                    <a:pt x="5920" y="588"/>
                    <a:pt x="5481" y="278"/>
                  </a:cubicBezTo>
                  <a:cubicBezTo>
                    <a:pt x="5174" y="82"/>
                    <a:pt x="4849" y="0"/>
                    <a:pt x="45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919" name="Google Shape;919;p36"/>
          <p:cNvSpPr/>
          <p:nvPr/>
        </p:nvSpPr>
        <p:spPr>
          <a:xfrm flipH="1">
            <a:off x="269411" y="2390686"/>
            <a:ext cx="1495564" cy="430681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920" name="Google Shape;920;p36"/>
          <p:cNvSpPr/>
          <p:nvPr/>
        </p:nvSpPr>
        <p:spPr>
          <a:xfrm flipH="1">
            <a:off x="6826860" y="909911"/>
            <a:ext cx="1495564" cy="430681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8808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bg>
      <p:bgPr>
        <a:solidFill>
          <a:schemeClr val="accent2"/>
        </a:solidFill>
        <a:effectLst/>
      </p:bgPr>
    </p:bg>
    <p:spTree>
      <p:nvGrpSpPr>
        <p:cNvPr id="1" name="Shape 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2" name="Google Shape;922;p37"/>
          <p:cNvGrpSpPr/>
          <p:nvPr/>
        </p:nvGrpSpPr>
        <p:grpSpPr>
          <a:xfrm rot="10800000">
            <a:off x="8" y="796114"/>
            <a:ext cx="9144057" cy="3661718"/>
            <a:chOff x="240700" y="1004675"/>
            <a:chExt cx="2132675" cy="854025"/>
          </a:xfrm>
        </p:grpSpPr>
        <p:sp>
          <p:nvSpPr>
            <p:cNvPr id="923" name="Google Shape;923;p37"/>
            <p:cNvSpPr/>
            <p:nvPr/>
          </p:nvSpPr>
          <p:spPr>
            <a:xfrm>
              <a:off x="240700" y="1004675"/>
              <a:ext cx="2132675" cy="149800"/>
            </a:xfrm>
            <a:custGeom>
              <a:avLst/>
              <a:gdLst/>
              <a:ahLst/>
              <a:cxnLst/>
              <a:rect l="l" t="t" r="r" b="b"/>
              <a:pathLst>
                <a:path w="85307" h="5992" extrusionOk="0">
                  <a:moveTo>
                    <a:pt x="85307" y="3140"/>
                  </a:moveTo>
                  <a:cubicBezTo>
                    <a:pt x="81532" y="3140"/>
                    <a:pt x="77784" y="3787"/>
                    <a:pt x="74010" y="4433"/>
                  </a:cubicBezTo>
                  <a:cubicBezTo>
                    <a:pt x="73131" y="4536"/>
                    <a:pt x="72278" y="4640"/>
                    <a:pt x="71528" y="4872"/>
                  </a:cubicBezTo>
                  <a:cubicBezTo>
                    <a:pt x="72278" y="4769"/>
                    <a:pt x="73131" y="4640"/>
                    <a:pt x="74010" y="4536"/>
                  </a:cubicBezTo>
                  <a:cubicBezTo>
                    <a:pt x="77784" y="3890"/>
                    <a:pt x="81662" y="3244"/>
                    <a:pt x="85307" y="3244"/>
                  </a:cubicBezTo>
                  <a:lnTo>
                    <a:pt x="85307" y="3140"/>
                  </a:lnTo>
                  <a:close/>
                  <a:moveTo>
                    <a:pt x="29858" y="0"/>
                  </a:moveTo>
                  <a:cubicBezTo>
                    <a:pt x="25081" y="0"/>
                    <a:pt x="20259" y="1284"/>
                    <a:pt x="15614" y="2494"/>
                  </a:cubicBezTo>
                  <a:cubicBezTo>
                    <a:pt x="15097" y="2598"/>
                    <a:pt x="14554" y="2830"/>
                    <a:pt x="14011" y="2934"/>
                  </a:cubicBezTo>
                  <a:cubicBezTo>
                    <a:pt x="10081" y="3943"/>
                    <a:pt x="5984" y="4860"/>
                    <a:pt x="2067" y="4860"/>
                  </a:cubicBezTo>
                  <a:cubicBezTo>
                    <a:pt x="1372" y="4860"/>
                    <a:pt x="682" y="4831"/>
                    <a:pt x="0" y="4769"/>
                  </a:cubicBezTo>
                  <a:lnTo>
                    <a:pt x="0" y="4872"/>
                  </a:lnTo>
                  <a:cubicBezTo>
                    <a:pt x="682" y="4935"/>
                    <a:pt x="1372" y="4964"/>
                    <a:pt x="2067" y="4964"/>
                  </a:cubicBezTo>
                  <a:cubicBezTo>
                    <a:pt x="5984" y="4964"/>
                    <a:pt x="10081" y="4047"/>
                    <a:pt x="14011" y="3037"/>
                  </a:cubicBezTo>
                  <a:cubicBezTo>
                    <a:pt x="14554" y="2934"/>
                    <a:pt x="15097" y="2701"/>
                    <a:pt x="15614" y="2598"/>
                  </a:cubicBezTo>
                  <a:cubicBezTo>
                    <a:pt x="20337" y="1387"/>
                    <a:pt x="25120" y="104"/>
                    <a:pt x="29872" y="104"/>
                  </a:cubicBezTo>
                  <a:cubicBezTo>
                    <a:pt x="31414" y="104"/>
                    <a:pt x="32952" y="239"/>
                    <a:pt x="34485" y="555"/>
                  </a:cubicBezTo>
                  <a:cubicBezTo>
                    <a:pt x="36527" y="995"/>
                    <a:pt x="38569" y="1744"/>
                    <a:pt x="40508" y="2494"/>
                  </a:cubicBezTo>
                  <a:cubicBezTo>
                    <a:pt x="41594" y="2934"/>
                    <a:pt x="42654" y="3347"/>
                    <a:pt x="43636" y="3683"/>
                  </a:cubicBezTo>
                  <a:cubicBezTo>
                    <a:pt x="48226" y="5213"/>
                    <a:pt x="53268" y="5992"/>
                    <a:pt x="58919" y="5992"/>
                  </a:cubicBezTo>
                  <a:cubicBezTo>
                    <a:pt x="62816" y="5992"/>
                    <a:pt x="67002" y="5621"/>
                    <a:pt x="71528" y="4872"/>
                  </a:cubicBezTo>
                  <a:lnTo>
                    <a:pt x="71528" y="4872"/>
                  </a:lnTo>
                  <a:cubicBezTo>
                    <a:pt x="67002" y="5569"/>
                    <a:pt x="62816" y="5929"/>
                    <a:pt x="58927" y="5929"/>
                  </a:cubicBezTo>
                  <a:cubicBezTo>
                    <a:pt x="53286" y="5929"/>
                    <a:pt x="48268" y="5171"/>
                    <a:pt x="43739" y="3580"/>
                  </a:cubicBezTo>
                  <a:cubicBezTo>
                    <a:pt x="42654" y="3244"/>
                    <a:pt x="41594" y="2830"/>
                    <a:pt x="40611" y="2494"/>
                  </a:cubicBezTo>
                  <a:cubicBezTo>
                    <a:pt x="38569" y="1641"/>
                    <a:pt x="36527" y="891"/>
                    <a:pt x="34485" y="452"/>
                  </a:cubicBezTo>
                  <a:cubicBezTo>
                    <a:pt x="32952" y="135"/>
                    <a:pt x="31408" y="0"/>
                    <a:pt x="2985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24" name="Google Shape;924;p37"/>
            <p:cNvSpPr/>
            <p:nvPr/>
          </p:nvSpPr>
          <p:spPr>
            <a:xfrm>
              <a:off x="240700" y="1057675"/>
              <a:ext cx="2132675" cy="243950"/>
            </a:xfrm>
            <a:custGeom>
              <a:avLst/>
              <a:gdLst/>
              <a:ahLst/>
              <a:cxnLst/>
              <a:rect l="l" t="t" r="r" b="b"/>
              <a:pathLst>
                <a:path w="85307" h="9758" extrusionOk="0">
                  <a:moveTo>
                    <a:pt x="28644" y="0"/>
                  </a:moveTo>
                  <a:cubicBezTo>
                    <a:pt x="27891" y="0"/>
                    <a:pt x="27133" y="78"/>
                    <a:pt x="26394" y="271"/>
                  </a:cubicBezTo>
                  <a:cubicBezTo>
                    <a:pt x="27056" y="126"/>
                    <a:pt x="27734" y="66"/>
                    <a:pt x="28407" y="66"/>
                  </a:cubicBezTo>
                  <a:cubicBezTo>
                    <a:pt x="30257" y="66"/>
                    <a:pt x="32081" y="519"/>
                    <a:pt x="33502" y="917"/>
                  </a:cubicBezTo>
                  <a:cubicBezTo>
                    <a:pt x="36734" y="1873"/>
                    <a:pt x="39862" y="3166"/>
                    <a:pt x="42886" y="4458"/>
                  </a:cubicBezTo>
                  <a:cubicBezTo>
                    <a:pt x="44592" y="5234"/>
                    <a:pt x="46324" y="5984"/>
                    <a:pt x="48056" y="6630"/>
                  </a:cubicBezTo>
                  <a:cubicBezTo>
                    <a:pt x="52654" y="8395"/>
                    <a:pt x="56539" y="9273"/>
                    <a:pt x="60049" y="9273"/>
                  </a:cubicBezTo>
                  <a:cubicBezTo>
                    <a:pt x="61216" y="9273"/>
                    <a:pt x="62341" y="9176"/>
                    <a:pt x="63437" y="8982"/>
                  </a:cubicBezTo>
                  <a:cubicBezTo>
                    <a:pt x="65376" y="8672"/>
                    <a:pt x="67211" y="8026"/>
                    <a:pt x="68943" y="7483"/>
                  </a:cubicBezTo>
                  <a:cubicBezTo>
                    <a:pt x="70236" y="7043"/>
                    <a:pt x="71632" y="6526"/>
                    <a:pt x="73028" y="6190"/>
                  </a:cubicBezTo>
                  <a:cubicBezTo>
                    <a:pt x="74974" y="5738"/>
                    <a:pt x="77007" y="5497"/>
                    <a:pt x="79035" y="5497"/>
                  </a:cubicBezTo>
                  <a:cubicBezTo>
                    <a:pt x="80833" y="5497"/>
                    <a:pt x="82626" y="5686"/>
                    <a:pt x="84350" y="6087"/>
                  </a:cubicBezTo>
                  <a:cubicBezTo>
                    <a:pt x="84660" y="6087"/>
                    <a:pt x="84996" y="6190"/>
                    <a:pt x="85307" y="6294"/>
                  </a:cubicBezTo>
                  <a:lnTo>
                    <a:pt x="85307" y="6190"/>
                  </a:lnTo>
                  <a:cubicBezTo>
                    <a:pt x="84996" y="6087"/>
                    <a:pt x="84660" y="5984"/>
                    <a:pt x="84350" y="5984"/>
                  </a:cubicBezTo>
                  <a:cubicBezTo>
                    <a:pt x="82637" y="5574"/>
                    <a:pt x="80857" y="5383"/>
                    <a:pt x="79062" y="5383"/>
                  </a:cubicBezTo>
                  <a:cubicBezTo>
                    <a:pt x="77009" y="5383"/>
                    <a:pt x="74937" y="5632"/>
                    <a:pt x="72924" y="6087"/>
                  </a:cubicBezTo>
                  <a:cubicBezTo>
                    <a:pt x="71632" y="6397"/>
                    <a:pt x="70236" y="6940"/>
                    <a:pt x="68943" y="7380"/>
                  </a:cubicBezTo>
                  <a:cubicBezTo>
                    <a:pt x="67108" y="7922"/>
                    <a:pt x="65273" y="8569"/>
                    <a:pt x="63437" y="8879"/>
                  </a:cubicBezTo>
                  <a:cubicBezTo>
                    <a:pt x="62339" y="9066"/>
                    <a:pt x="61211" y="9160"/>
                    <a:pt x="60043" y="9160"/>
                  </a:cubicBezTo>
                  <a:cubicBezTo>
                    <a:pt x="56540" y="9160"/>
                    <a:pt x="52677" y="8317"/>
                    <a:pt x="48160" y="6630"/>
                  </a:cubicBezTo>
                  <a:cubicBezTo>
                    <a:pt x="46324" y="5880"/>
                    <a:pt x="44592" y="5105"/>
                    <a:pt x="42886" y="4355"/>
                  </a:cubicBezTo>
                  <a:cubicBezTo>
                    <a:pt x="39965" y="3063"/>
                    <a:pt x="36837" y="1770"/>
                    <a:pt x="33606" y="814"/>
                  </a:cubicBezTo>
                  <a:cubicBezTo>
                    <a:pt x="32172" y="432"/>
                    <a:pt x="30420" y="0"/>
                    <a:pt x="28644" y="0"/>
                  </a:cubicBezTo>
                  <a:close/>
                  <a:moveTo>
                    <a:pt x="26394" y="271"/>
                  </a:moveTo>
                  <a:lnTo>
                    <a:pt x="26394" y="271"/>
                  </a:lnTo>
                  <a:cubicBezTo>
                    <a:pt x="23912" y="710"/>
                    <a:pt x="21973" y="2209"/>
                    <a:pt x="20034" y="3605"/>
                  </a:cubicBezTo>
                  <a:cubicBezTo>
                    <a:pt x="19388" y="4045"/>
                    <a:pt x="18845" y="4458"/>
                    <a:pt x="18199" y="4898"/>
                  </a:cubicBezTo>
                  <a:cubicBezTo>
                    <a:pt x="13494" y="8081"/>
                    <a:pt x="7760" y="9700"/>
                    <a:pt x="2063" y="9700"/>
                  </a:cubicBezTo>
                  <a:cubicBezTo>
                    <a:pt x="1374" y="9700"/>
                    <a:pt x="686" y="9676"/>
                    <a:pt x="0" y="9629"/>
                  </a:cubicBezTo>
                  <a:lnTo>
                    <a:pt x="0" y="9758"/>
                  </a:lnTo>
                  <a:lnTo>
                    <a:pt x="2172" y="9758"/>
                  </a:lnTo>
                  <a:cubicBezTo>
                    <a:pt x="7859" y="9758"/>
                    <a:pt x="13572" y="8129"/>
                    <a:pt x="18199" y="5001"/>
                  </a:cubicBezTo>
                  <a:cubicBezTo>
                    <a:pt x="18845" y="4588"/>
                    <a:pt x="19492" y="4148"/>
                    <a:pt x="20034" y="3709"/>
                  </a:cubicBezTo>
                  <a:cubicBezTo>
                    <a:pt x="21973" y="2313"/>
                    <a:pt x="24015" y="814"/>
                    <a:pt x="26394" y="27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25" name="Google Shape;925;p37"/>
            <p:cNvSpPr/>
            <p:nvPr/>
          </p:nvSpPr>
          <p:spPr>
            <a:xfrm>
              <a:off x="240700" y="1379950"/>
              <a:ext cx="2132675" cy="150450"/>
            </a:xfrm>
            <a:custGeom>
              <a:avLst/>
              <a:gdLst/>
              <a:ahLst/>
              <a:cxnLst/>
              <a:rect l="l" t="t" r="r" b="b"/>
              <a:pathLst>
                <a:path w="85307" h="6018" extrusionOk="0">
                  <a:moveTo>
                    <a:pt x="57008" y="1"/>
                  </a:moveTo>
                  <a:cubicBezTo>
                    <a:pt x="53132" y="1"/>
                    <a:pt x="49201" y="556"/>
                    <a:pt x="45471" y="1597"/>
                  </a:cubicBezTo>
                  <a:cubicBezTo>
                    <a:pt x="44489" y="1908"/>
                    <a:pt x="43636" y="2244"/>
                    <a:pt x="42757" y="2554"/>
                  </a:cubicBezTo>
                  <a:cubicBezTo>
                    <a:pt x="41051" y="3097"/>
                    <a:pt x="39422" y="3640"/>
                    <a:pt x="37716" y="4079"/>
                  </a:cubicBezTo>
                  <a:cubicBezTo>
                    <a:pt x="36592" y="4319"/>
                    <a:pt x="35500" y="4438"/>
                    <a:pt x="34465" y="4438"/>
                  </a:cubicBezTo>
                  <a:cubicBezTo>
                    <a:pt x="32716" y="4438"/>
                    <a:pt x="31131" y="4099"/>
                    <a:pt x="29832" y="3433"/>
                  </a:cubicBezTo>
                  <a:cubicBezTo>
                    <a:pt x="29185" y="3097"/>
                    <a:pt x="28668" y="2787"/>
                    <a:pt x="28126" y="2347"/>
                  </a:cubicBezTo>
                  <a:cubicBezTo>
                    <a:pt x="27376" y="1804"/>
                    <a:pt x="26497" y="1261"/>
                    <a:pt x="25541" y="951"/>
                  </a:cubicBezTo>
                  <a:cubicBezTo>
                    <a:pt x="24975" y="787"/>
                    <a:pt x="24409" y="716"/>
                    <a:pt x="23843" y="716"/>
                  </a:cubicBezTo>
                  <a:cubicBezTo>
                    <a:pt x="21824" y="716"/>
                    <a:pt x="19805" y="1623"/>
                    <a:pt x="17785" y="2450"/>
                  </a:cubicBezTo>
                  <a:cubicBezTo>
                    <a:pt x="17449" y="2683"/>
                    <a:pt x="17243" y="2787"/>
                    <a:pt x="16907" y="2890"/>
                  </a:cubicBezTo>
                  <a:cubicBezTo>
                    <a:pt x="13675" y="4389"/>
                    <a:pt x="10237" y="5268"/>
                    <a:pt x="6696" y="5682"/>
                  </a:cubicBezTo>
                  <a:cubicBezTo>
                    <a:pt x="5700" y="5817"/>
                    <a:pt x="4737" y="5881"/>
                    <a:pt x="3816" y="5881"/>
                  </a:cubicBezTo>
                  <a:cubicBezTo>
                    <a:pt x="2442" y="5881"/>
                    <a:pt x="1161" y="5738"/>
                    <a:pt x="0" y="5475"/>
                  </a:cubicBezTo>
                  <a:lnTo>
                    <a:pt x="0" y="5578"/>
                  </a:lnTo>
                  <a:cubicBezTo>
                    <a:pt x="1190" y="5914"/>
                    <a:pt x="2379" y="6018"/>
                    <a:pt x="3775" y="6018"/>
                  </a:cubicBezTo>
                  <a:cubicBezTo>
                    <a:pt x="4757" y="6018"/>
                    <a:pt x="5713" y="5914"/>
                    <a:pt x="6696" y="5785"/>
                  </a:cubicBezTo>
                  <a:cubicBezTo>
                    <a:pt x="10237" y="5372"/>
                    <a:pt x="13675" y="4389"/>
                    <a:pt x="16907" y="2993"/>
                  </a:cubicBezTo>
                  <a:cubicBezTo>
                    <a:pt x="17243" y="2890"/>
                    <a:pt x="17553" y="2683"/>
                    <a:pt x="17785" y="2554"/>
                  </a:cubicBezTo>
                  <a:cubicBezTo>
                    <a:pt x="19782" y="1735"/>
                    <a:pt x="21779" y="777"/>
                    <a:pt x="23729" y="777"/>
                  </a:cubicBezTo>
                  <a:cubicBezTo>
                    <a:pt x="24303" y="777"/>
                    <a:pt x="24873" y="860"/>
                    <a:pt x="25437" y="1055"/>
                  </a:cubicBezTo>
                  <a:cubicBezTo>
                    <a:pt x="26394" y="1391"/>
                    <a:pt x="27247" y="1908"/>
                    <a:pt x="28126" y="2450"/>
                  </a:cubicBezTo>
                  <a:cubicBezTo>
                    <a:pt x="28668" y="2787"/>
                    <a:pt x="29185" y="3200"/>
                    <a:pt x="29728" y="3433"/>
                  </a:cubicBezTo>
                  <a:cubicBezTo>
                    <a:pt x="31152" y="4127"/>
                    <a:pt x="32841" y="4511"/>
                    <a:pt x="34688" y="4511"/>
                  </a:cubicBezTo>
                  <a:cubicBezTo>
                    <a:pt x="35659" y="4511"/>
                    <a:pt x="36674" y="4405"/>
                    <a:pt x="37716" y="4182"/>
                  </a:cubicBezTo>
                  <a:cubicBezTo>
                    <a:pt x="39422" y="3743"/>
                    <a:pt x="41154" y="3200"/>
                    <a:pt x="42757" y="2683"/>
                  </a:cubicBezTo>
                  <a:cubicBezTo>
                    <a:pt x="43636" y="2347"/>
                    <a:pt x="44592" y="2037"/>
                    <a:pt x="45471" y="1701"/>
                  </a:cubicBezTo>
                  <a:cubicBezTo>
                    <a:pt x="49120" y="600"/>
                    <a:pt x="52962" y="94"/>
                    <a:pt x="56755" y="94"/>
                  </a:cubicBezTo>
                  <a:cubicBezTo>
                    <a:pt x="57773" y="94"/>
                    <a:pt x="58787" y="130"/>
                    <a:pt x="59792" y="201"/>
                  </a:cubicBezTo>
                  <a:cubicBezTo>
                    <a:pt x="62145" y="408"/>
                    <a:pt x="64523" y="848"/>
                    <a:pt x="66901" y="1261"/>
                  </a:cubicBezTo>
                  <a:cubicBezTo>
                    <a:pt x="69254" y="1701"/>
                    <a:pt x="71632" y="2140"/>
                    <a:pt x="74113" y="2347"/>
                  </a:cubicBezTo>
                  <a:cubicBezTo>
                    <a:pt x="74828" y="2393"/>
                    <a:pt x="75596" y="2423"/>
                    <a:pt x="76398" y="2423"/>
                  </a:cubicBezTo>
                  <a:cubicBezTo>
                    <a:pt x="79222" y="2423"/>
                    <a:pt x="82468" y="2044"/>
                    <a:pt x="85307" y="615"/>
                  </a:cubicBezTo>
                  <a:lnTo>
                    <a:pt x="85307" y="512"/>
                  </a:lnTo>
                  <a:cubicBezTo>
                    <a:pt x="82468" y="1941"/>
                    <a:pt x="79222" y="2320"/>
                    <a:pt x="76398" y="2320"/>
                  </a:cubicBezTo>
                  <a:cubicBezTo>
                    <a:pt x="75596" y="2320"/>
                    <a:pt x="74828" y="2289"/>
                    <a:pt x="74113" y="2244"/>
                  </a:cubicBezTo>
                  <a:cubicBezTo>
                    <a:pt x="71632" y="2037"/>
                    <a:pt x="69254" y="1597"/>
                    <a:pt x="66901" y="1158"/>
                  </a:cubicBezTo>
                  <a:cubicBezTo>
                    <a:pt x="64626" y="744"/>
                    <a:pt x="62145" y="305"/>
                    <a:pt x="59792" y="98"/>
                  </a:cubicBezTo>
                  <a:cubicBezTo>
                    <a:pt x="58870" y="33"/>
                    <a:pt x="57941" y="1"/>
                    <a:pt x="570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26" name="Google Shape;926;p37"/>
            <p:cNvSpPr/>
            <p:nvPr/>
          </p:nvSpPr>
          <p:spPr>
            <a:xfrm>
              <a:off x="240700" y="1560300"/>
              <a:ext cx="2132675" cy="151250"/>
            </a:xfrm>
            <a:custGeom>
              <a:avLst/>
              <a:gdLst/>
              <a:ahLst/>
              <a:cxnLst/>
              <a:rect l="l" t="t" r="r" b="b"/>
              <a:pathLst>
                <a:path w="85307" h="6050" extrusionOk="0">
                  <a:moveTo>
                    <a:pt x="27630" y="0"/>
                  </a:moveTo>
                  <a:cubicBezTo>
                    <a:pt x="23164" y="0"/>
                    <a:pt x="18650" y="1289"/>
                    <a:pt x="14322" y="2578"/>
                  </a:cubicBezTo>
                  <a:cubicBezTo>
                    <a:pt x="13805" y="2681"/>
                    <a:pt x="13262" y="2785"/>
                    <a:pt x="12822" y="2992"/>
                  </a:cubicBezTo>
                  <a:cubicBezTo>
                    <a:pt x="9089" y="4020"/>
                    <a:pt x="5374" y="4894"/>
                    <a:pt x="1713" y="4894"/>
                  </a:cubicBezTo>
                  <a:cubicBezTo>
                    <a:pt x="1141" y="4894"/>
                    <a:pt x="570" y="4872"/>
                    <a:pt x="0" y="4827"/>
                  </a:cubicBezTo>
                  <a:lnTo>
                    <a:pt x="0" y="4930"/>
                  </a:lnTo>
                  <a:cubicBezTo>
                    <a:pt x="570" y="4976"/>
                    <a:pt x="1143" y="4997"/>
                    <a:pt x="1719" y="4997"/>
                  </a:cubicBezTo>
                  <a:cubicBezTo>
                    <a:pt x="5405" y="4997"/>
                    <a:pt x="9200" y="4123"/>
                    <a:pt x="12822" y="3095"/>
                  </a:cubicBezTo>
                  <a:cubicBezTo>
                    <a:pt x="13365" y="2888"/>
                    <a:pt x="13805" y="2785"/>
                    <a:pt x="14322" y="2681"/>
                  </a:cubicBezTo>
                  <a:cubicBezTo>
                    <a:pt x="18632" y="1398"/>
                    <a:pt x="23127" y="114"/>
                    <a:pt x="27575" y="114"/>
                  </a:cubicBezTo>
                  <a:cubicBezTo>
                    <a:pt x="29129" y="114"/>
                    <a:pt x="30677" y="271"/>
                    <a:pt x="32210" y="639"/>
                  </a:cubicBezTo>
                  <a:cubicBezTo>
                    <a:pt x="34149" y="1053"/>
                    <a:pt x="36088" y="1802"/>
                    <a:pt x="37923" y="2578"/>
                  </a:cubicBezTo>
                  <a:cubicBezTo>
                    <a:pt x="38879" y="2992"/>
                    <a:pt x="39965" y="3431"/>
                    <a:pt x="40947" y="3741"/>
                  </a:cubicBezTo>
                  <a:cubicBezTo>
                    <a:pt x="45277" y="5271"/>
                    <a:pt x="50060" y="6050"/>
                    <a:pt x="55408" y="6050"/>
                  </a:cubicBezTo>
                  <a:cubicBezTo>
                    <a:pt x="59096" y="6050"/>
                    <a:pt x="63052" y="5679"/>
                    <a:pt x="67315" y="4930"/>
                  </a:cubicBezTo>
                  <a:cubicBezTo>
                    <a:pt x="68090" y="4827"/>
                    <a:pt x="68840" y="4724"/>
                    <a:pt x="69693" y="4517"/>
                  </a:cubicBezTo>
                  <a:cubicBezTo>
                    <a:pt x="73199" y="3932"/>
                    <a:pt x="76761" y="3268"/>
                    <a:pt x="80206" y="3268"/>
                  </a:cubicBezTo>
                  <a:cubicBezTo>
                    <a:pt x="81944" y="3268"/>
                    <a:pt x="83651" y="3437"/>
                    <a:pt x="85307" y="3870"/>
                  </a:cubicBezTo>
                  <a:cubicBezTo>
                    <a:pt x="83594" y="3422"/>
                    <a:pt x="81814" y="3244"/>
                    <a:pt x="79998" y="3244"/>
                  </a:cubicBezTo>
                  <a:cubicBezTo>
                    <a:pt x="76578" y="3244"/>
                    <a:pt x="73034" y="3875"/>
                    <a:pt x="69590" y="4517"/>
                  </a:cubicBezTo>
                  <a:cubicBezTo>
                    <a:pt x="68840" y="4620"/>
                    <a:pt x="68090" y="4724"/>
                    <a:pt x="67315" y="4827"/>
                  </a:cubicBezTo>
                  <a:cubicBezTo>
                    <a:pt x="63052" y="5576"/>
                    <a:pt x="59096" y="5946"/>
                    <a:pt x="55408" y="5946"/>
                  </a:cubicBezTo>
                  <a:cubicBezTo>
                    <a:pt x="50060" y="5946"/>
                    <a:pt x="45277" y="5168"/>
                    <a:pt x="40947" y="3638"/>
                  </a:cubicBezTo>
                  <a:cubicBezTo>
                    <a:pt x="39965" y="3328"/>
                    <a:pt x="39009" y="2888"/>
                    <a:pt x="38026" y="2449"/>
                  </a:cubicBezTo>
                  <a:cubicBezTo>
                    <a:pt x="36088" y="1699"/>
                    <a:pt x="34149" y="949"/>
                    <a:pt x="32210" y="510"/>
                  </a:cubicBezTo>
                  <a:cubicBezTo>
                    <a:pt x="30695" y="153"/>
                    <a:pt x="29165" y="0"/>
                    <a:pt x="27630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27" name="Google Shape;927;p37"/>
            <p:cNvSpPr/>
            <p:nvPr/>
          </p:nvSpPr>
          <p:spPr>
            <a:xfrm>
              <a:off x="240700" y="1613350"/>
              <a:ext cx="2132675" cy="245350"/>
            </a:xfrm>
            <a:custGeom>
              <a:avLst/>
              <a:gdLst/>
              <a:ahLst/>
              <a:cxnLst/>
              <a:rect l="l" t="t" r="r" b="b"/>
              <a:pathLst>
                <a:path w="85307" h="9814" extrusionOk="0">
                  <a:moveTo>
                    <a:pt x="79490" y="6040"/>
                  </a:moveTo>
                  <a:cubicBezTo>
                    <a:pt x="79930" y="6143"/>
                    <a:pt x="80240" y="6272"/>
                    <a:pt x="80576" y="6376"/>
                  </a:cubicBezTo>
                  <a:cubicBezTo>
                    <a:pt x="81762" y="6703"/>
                    <a:pt x="83028" y="6981"/>
                    <a:pt x="84247" y="6981"/>
                  </a:cubicBezTo>
                  <a:cubicBezTo>
                    <a:pt x="84570" y="6981"/>
                    <a:pt x="84890" y="6962"/>
                    <a:pt x="85203" y="6919"/>
                  </a:cubicBezTo>
                  <a:lnTo>
                    <a:pt x="85307" y="6919"/>
                  </a:lnTo>
                  <a:lnTo>
                    <a:pt x="85307" y="6789"/>
                  </a:lnTo>
                  <a:lnTo>
                    <a:pt x="85203" y="6789"/>
                  </a:lnTo>
                  <a:cubicBezTo>
                    <a:pt x="84863" y="6842"/>
                    <a:pt x="84522" y="6866"/>
                    <a:pt x="84180" y="6866"/>
                  </a:cubicBezTo>
                  <a:cubicBezTo>
                    <a:pt x="83014" y="6866"/>
                    <a:pt x="81839" y="6592"/>
                    <a:pt x="80679" y="6272"/>
                  </a:cubicBezTo>
                  <a:cubicBezTo>
                    <a:pt x="80240" y="6143"/>
                    <a:pt x="79930" y="6040"/>
                    <a:pt x="79490" y="6040"/>
                  </a:cubicBezTo>
                  <a:close/>
                  <a:moveTo>
                    <a:pt x="26581" y="1"/>
                  </a:moveTo>
                  <a:cubicBezTo>
                    <a:pt x="25881" y="1"/>
                    <a:pt x="25168" y="67"/>
                    <a:pt x="24455" y="223"/>
                  </a:cubicBezTo>
                  <a:cubicBezTo>
                    <a:pt x="22206" y="766"/>
                    <a:pt x="20370" y="2265"/>
                    <a:pt x="18535" y="3687"/>
                  </a:cubicBezTo>
                  <a:cubicBezTo>
                    <a:pt x="17889" y="4101"/>
                    <a:pt x="17346" y="4540"/>
                    <a:pt x="16803" y="4980"/>
                  </a:cubicBezTo>
                  <a:cubicBezTo>
                    <a:pt x="17346" y="4644"/>
                    <a:pt x="17992" y="4204"/>
                    <a:pt x="18535" y="3791"/>
                  </a:cubicBezTo>
                  <a:cubicBezTo>
                    <a:pt x="20370" y="2395"/>
                    <a:pt x="22309" y="870"/>
                    <a:pt x="24455" y="327"/>
                  </a:cubicBezTo>
                  <a:cubicBezTo>
                    <a:pt x="25164" y="179"/>
                    <a:pt x="25873" y="116"/>
                    <a:pt x="26569" y="116"/>
                  </a:cubicBezTo>
                  <a:cubicBezTo>
                    <a:pt x="28310" y="116"/>
                    <a:pt x="29972" y="511"/>
                    <a:pt x="31357" y="973"/>
                  </a:cubicBezTo>
                  <a:cubicBezTo>
                    <a:pt x="34356" y="1852"/>
                    <a:pt x="37277" y="3248"/>
                    <a:pt x="40172" y="4540"/>
                  </a:cubicBezTo>
                  <a:cubicBezTo>
                    <a:pt x="41800" y="5290"/>
                    <a:pt x="43403" y="6040"/>
                    <a:pt x="45135" y="6686"/>
                  </a:cubicBezTo>
                  <a:cubicBezTo>
                    <a:pt x="49435" y="8476"/>
                    <a:pt x="53120" y="9343"/>
                    <a:pt x="56476" y="9343"/>
                  </a:cubicBezTo>
                  <a:cubicBezTo>
                    <a:pt x="57579" y="9343"/>
                    <a:pt x="58647" y="9250"/>
                    <a:pt x="59689" y="9064"/>
                  </a:cubicBezTo>
                  <a:cubicBezTo>
                    <a:pt x="61498" y="8728"/>
                    <a:pt x="63230" y="8082"/>
                    <a:pt x="64962" y="7436"/>
                  </a:cubicBezTo>
                  <a:cubicBezTo>
                    <a:pt x="66152" y="7022"/>
                    <a:pt x="67444" y="6582"/>
                    <a:pt x="68737" y="6272"/>
                  </a:cubicBezTo>
                  <a:cubicBezTo>
                    <a:pt x="70627" y="5748"/>
                    <a:pt x="72554" y="5504"/>
                    <a:pt x="74478" y="5504"/>
                  </a:cubicBezTo>
                  <a:cubicBezTo>
                    <a:pt x="76160" y="5504"/>
                    <a:pt x="77839" y="5690"/>
                    <a:pt x="79490" y="6040"/>
                  </a:cubicBezTo>
                  <a:cubicBezTo>
                    <a:pt x="77770" y="5625"/>
                    <a:pt x="75995" y="5412"/>
                    <a:pt x="74230" y="5412"/>
                  </a:cubicBezTo>
                  <a:cubicBezTo>
                    <a:pt x="72362" y="5412"/>
                    <a:pt x="70505" y="5651"/>
                    <a:pt x="68737" y="6143"/>
                  </a:cubicBezTo>
                  <a:cubicBezTo>
                    <a:pt x="67444" y="6479"/>
                    <a:pt x="66152" y="6919"/>
                    <a:pt x="64859" y="7436"/>
                  </a:cubicBezTo>
                  <a:cubicBezTo>
                    <a:pt x="63230" y="7978"/>
                    <a:pt x="61395" y="8625"/>
                    <a:pt x="59689" y="8961"/>
                  </a:cubicBezTo>
                  <a:cubicBezTo>
                    <a:pt x="58647" y="9146"/>
                    <a:pt x="57579" y="9240"/>
                    <a:pt x="56476" y="9240"/>
                  </a:cubicBezTo>
                  <a:cubicBezTo>
                    <a:pt x="53120" y="9240"/>
                    <a:pt x="49435" y="8372"/>
                    <a:pt x="45135" y="6582"/>
                  </a:cubicBezTo>
                  <a:cubicBezTo>
                    <a:pt x="43532" y="5936"/>
                    <a:pt x="41800" y="5187"/>
                    <a:pt x="40172" y="4437"/>
                  </a:cubicBezTo>
                  <a:cubicBezTo>
                    <a:pt x="37380" y="3144"/>
                    <a:pt x="34356" y="1748"/>
                    <a:pt x="31357" y="870"/>
                  </a:cubicBezTo>
                  <a:cubicBezTo>
                    <a:pt x="29975" y="409"/>
                    <a:pt x="28318" y="1"/>
                    <a:pt x="26581" y="1"/>
                  </a:cubicBezTo>
                  <a:close/>
                  <a:moveTo>
                    <a:pt x="16803" y="4980"/>
                  </a:moveTo>
                  <a:lnTo>
                    <a:pt x="16803" y="4980"/>
                  </a:lnTo>
                  <a:cubicBezTo>
                    <a:pt x="12267" y="8139"/>
                    <a:pt x="6879" y="9748"/>
                    <a:pt x="1443" y="9748"/>
                  </a:cubicBezTo>
                  <a:cubicBezTo>
                    <a:pt x="962" y="9748"/>
                    <a:pt x="481" y="9736"/>
                    <a:pt x="0" y="9710"/>
                  </a:cubicBezTo>
                  <a:lnTo>
                    <a:pt x="0" y="9814"/>
                  </a:lnTo>
                  <a:lnTo>
                    <a:pt x="1629" y="9814"/>
                  </a:lnTo>
                  <a:cubicBezTo>
                    <a:pt x="7006" y="9814"/>
                    <a:pt x="12383" y="8211"/>
                    <a:pt x="16803" y="498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928" name="Google Shape;928;p37"/>
          <p:cNvSpPr/>
          <p:nvPr/>
        </p:nvSpPr>
        <p:spPr>
          <a:xfrm flipH="1">
            <a:off x="2364811" y="506712"/>
            <a:ext cx="2000928" cy="419705"/>
          </a:xfrm>
          <a:custGeom>
            <a:avLst/>
            <a:gdLst/>
            <a:ahLst/>
            <a:cxnLst/>
            <a:rect l="l" t="t" r="r" b="b"/>
            <a:pathLst>
              <a:path w="20784" h="4360" extrusionOk="0">
                <a:moveTo>
                  <a:pt x="11974" y="1"/>
                </a:moveTo>
                <a:cubicBezTo>
                  <a:pt x="11023" y="1"/>
                  <a:pt x="10033" y="214"/>
                  <a:pt x="9151" y="585"/>
                </a:cubicBezTo>
                <a:cubicBezTo>
                  <a:pt x="7962" y="1231"/>
                  <a:pt x="6799" y="2084"/>
                  <a:pt x="5920" y="3273"/>
                </a:cubicBezTo>
                <a:cubicBezTo>
                  <a:pt x="5328" y="2682"/>
                  <a:pt x="4607" y="2348"/>
                  <a:pt x="3847" y="2348"/>
                </a:cubicBezTo>
                <a:cubicBezTo>
                  <a:pt x="3644" y="2348"/>
                  <a:pt x="3438" y="2371"/>
                  <a:pt x="3231" y="2420"/>
                </a:cubicBezTo>
                <a:cubicBezTo>
                  <a:pt x="2585" y="2524"/>
                  <a:pt x="1939" y="2834"/>
                  <a:pt x="1396" y="3170"/>
                </a:cubicBezTo>
                <a:cubicBezTo>
                  <a:pt x="853" y="3480"/>
                  <a:pt x="440" y="3920"/>
                  <a:pt x="0" y="4359"/>
                </a:cubicBezTo>
                <a:lnTo>
                  <a:pt x="20784" y="4359"/>
                </a:lnTo>
                <a:cubicBezTo>
                  <a:pt x="20680" y="3609"/>
                  <a:pt x="20034" y="2834"/>
                  <a:pt x="19285" y="2524"/>
                </a:cubicBezTo>
                <a:cubicBezTo>
                  <a:pt x="18984" y="2431"/>
                  <a:pt x="18676" y="2389"/>
                  <a:pt x="18370" y="2389"/>
                </a:cubicBezTo>
                <a:cubicBezTo>
                  <a:pt x="17567" y="2389"/>
                  <a:pt x="16774" y="2674"/>
                  <a:pt x="16157" y="3067"/>
                </a:cubicBezTo>
                <a:cubicBezTo>
                  <a:pt x="15846" y="1671"/>
                  <a:pt x="14657" y="585"/>
                  <a:pt x="13261" y="145"/>
                </a:cubicBezTo>
                <a:cubicBezTo>
                  <a:pt x="12851" y="47"/>
                  <a:pt x="12417" y="1"/>
                  <a:pt x="11974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929" name="Google Shape;929;p37"/>
          <p:cNvSpPr/>
          <p:nvPr/>
        </p:nvSpPr>
        <p:spPr>
          <a:xfrm flipH="1">
            <a:off x="474561" y="1027326"/>
            <a:ext cx="1032058" cy="297188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930" name="Google Shape;930;p37"/>
          <p:cNvSpPr/>
          <p:nvPr/>
        </p:nvSpPr>
        <p:spPr>
          <a:xfrm flipH="1">
            <a:off x="2068558" y="1966801"/>
            <a:ext cx="1297387" cy="373592"/>
          </a:xfrm>
          <a:custGeom>
            <a:avLst/>
            <a:gdLst/>
            <a:ahLst/>
            <a:cxnLst/>
            <a:rect l="l" t="t" r="r" b="b"/>
            <a:pathLst>
              <a:path w="31977" h="9208" extrusionOk="0">
                <a:moveTo>
                  <a:pt x="16818" y="1"/>
                </a:moveTo>
                <a:cubicBezTo>
                  <a:pt x="16227" y="1"/>
                  <a:pt x="15634" y="97"/>
                  <a:pt x="15071" y="263"/>
                </a:cubicBezTo>
                <a:cubicBezTo>
                  <a:pt x="11736" y="1116"/>
                  <a:pt x="8608" y="3805"/>
                  <a:pt x="6669" y="7476"/>
                </a:cubicBezTo>
                <a:cubicBezTo>
                  <a:pt x="5989" y="6904"/>
                  <a:pt x="5158" y="6633"/>
                  <a:pt x="4320" y="6633"/>
                </a:cubicBezTo>
                <a:cubicBezTo>
                  <a:pt x="3566" y="6633"/>
                  <a:pt x="2807" y="6853"/>
                  <a:pt x="2146" y="7269"/>
                </a:cubicBezTo>
                <a:cubicBezTo>
                  <a:pt x="1396" y="7682"/>
                  <a:pt x="646" y="8329"/>
                  <a:pt x="0" y="9208"/>
                </a:cubicBezTo>
                <a:lnTo>
                  <a:pt x="31977" y="9208"/>
                </a:lnTo>
                <a:lnTo>
                  <a:pt x="31977" y="8872"/>
                </a:lnTo>
                <a:cubicBezTo>
                  <a:pt x="30917" y="7036"/>
                  <a:pt x="29185" y="5873"/>
                  <a:pt x="27453" y="5640"/>
                </a:cubicBezTo>
                <a:cubicBezTo>
                  <a:pt x="27198" y="5594"/>
                  <a:pt x="26940" y="5571"/>
                  <a:pt x="26681" y="5571"/>
                </a:cubicBezTo>
                <a:cubicBezTo>
                  <a:pt x="25210" y="5571"/>
                  <a:pt x="23718" y="6304"/>
                  <a:pt x="22619" y="7579"/>
                </a:cubicBezTo>
                <a:cubicBezTo>
                  <a:pt x="22283" y="6390"/>
                  <a:pt x="22076" y="5330"/>
                  <a:pt x="21637" y="4244"/>
                </a:cubicBezTo>
                <a:cubicBezTo>
                  <a:pt x="21327" y="3391"/>
                  <a:pt x="20991" y="2409"/>
                  <a:pt x="20474" y="1763"/>
                </a:cubicBezTo>
                <a:cubicBezTo>
                  <a:pt x="19488" y="491"/>
                  <a:pt x="18155" y="1"/>
                  <a:pt x="1681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931" name="Google Shape;931;p37"/>
          <p:cNvGrpSpPr/>
          <p:nvPr/>
        </p:nvGrpSpPr>
        <p:grpSpPr>
          <a:xfrm flipH="1">
            <a:off x="7020424" y="4053372"/>
            <a:ext cx="1905167" cy="1088034"/>
            <a:chOff x="-3763673" y="2607529"/>
            <a:chExt cx="2515736" cy="1436728"/>
          </a:xfrm>
        </p:grpSpPr>
        <p:sp>
          <p:nvSpPr>
            <p:cNvPr id="932" name="Google Shape;932;p37"/>
            <p:cNvSpPr/>
            <p:nvPr/>
          </p:nvSpPr>
          <p:spPr>
            <a:xfrm rot="1123467">
              <a:off x="-3443702" y="3119945"/>
              <a:ext cx="555367" cy="829916"/>
            </a:xfrm>
            <a:custGeom>
              <a:avLst/>
              <a:gdLst/>
              <a:ahLst/>
              <a:cxnLst/>
              <a:rect l="l" t="t" r="r" b="b"/>
              <a:pathLst>
                <a:path w="4758" h="7110" extrusionOk="0">
                  <a:moveTo>
                    <a:pt x="440" y="1"/>
                  </a:moveTo>
                  <a:lnTo>
                    <a:pt x="1" y="337"/>
                  </a:lnTo>
                  <a:cubicBezTo>
                    <a:pt x="1733" y="2379"/>
                    <a:pt x="3232" y="4628"/>
                    <a:pt x="4318" y="7110"/>
                  </a:cubicBezTo>
                  <a:lnTo>
                    <a:pt x="4757" y="6903"/>
                  </a:lnTo>
                  <a:cubicBezTo>
                    <a:pt x="3671" y="4421"/>
                    <a:pt x="2172" y="2172"/>
                    <a:pt x="44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3" name="Google Shape;933;p37"/>
            <p:cNvSpPr/>
            <p:nvPr/>
          </p:nvSpPr>
          <p:spPr>
            <a:xfrm rot="1123467">
              <a:off x="-3697826" y="2708360"/>
              <a:ext cx="715277" cy="528181"/>
            </a:xfrm>
            <a:custGeom>
              <a:avLst/>
              <a:gdLst/>
              <a:ahLst/>
              <a:cxnLst/>
              <a:rect l="l" t="t" r="r" b="b"/>
              <a:pathLst>
                <a:path w="6128" h="4525" extrusionOk="0">
                  <a:moveTo>
                    <a:pt x="5274" y="1"/>
                  </a:moveTo>
                  <a:cubicBezTo>
                    <a:pt x="5042" y="104"/>
                    <a:pt x="4835" y="208"/>
                    <a:pt x="4731" y="311"/>
                  </a:cubicBezTo>
                  <a:cubicBezTo>
                    <a:pt x="4395" y="544"/>
                    <a:pt x="4292" y="854"/>
                    <a:pt x="4085" y="1190"/>
                  </a:cubicBezTo>
                  <a:cubicBezTo>
                    <a:pt x="4085" y="957"/>
                    <a:pt x="3982" y="751"/>
                    <a:pt x="3749" y="647"/>
                  </a:cubicBezTo>
                  <a:cubicBezTo>
                    <a:pt x="3646" y="440"/>
                    <a:pt x="3542" y="208"/>
                    <a:pt x="3335" y="104"/>
                  </a:cubicBezTo>
                  <a:cubicBezTo>
                    <a:pt x="3239" y="61"/>
                    <a:pt x="3129" y="36"/>
                    <a:pt x="3027" y="36"/>
                  </a:cubicBezTo>
                  <a:cubicBezTo>
                    <a:pt x="2881" y="36"/>
                    <a:pt x="2750" y="87"/>
                    <a:pt x="2689" y="208"/>
                  </a:cubicBezTo>
                  <a:cubicBezTo>
                    <a:pt x="2457" y="311"/>
                    <a:pt x="2457" y="440"/>
                    <a:pt x="2457" y="647"/>
                  </a:cubicBezTo>
                  <a:cubicBezTo>
                    <a:pt x="2353" y="957"/>
                    <a:pt x="2353" y="1293"/>
                    <a:pt x="2457" y="1604"/>
                  </a:cubicBezTo>
                  <a:cubicBezTo>
                    <a:pt x="2250" y="1293"/>
                    <a:pt x="1810" y="1190"/>
                    <a:pt x="1500" y="1087"/>
                  </a:cubicBezTo>
                  <a:cubicBezTo>
                    <a:pt x="1293" y="1087"/>
                    <a:pt x="957" y="1087"/>
                    <a:pt x="854" y="1293"/>
                  </a:cubicBezTo>
                  <a:cubicBezTo>
                    <a:pt x="647" y="1397"/>
                    <a:pt x="750" y="1733"/>
                    <a:pt x="750" y="1940"/>
                  </a:cubicBezTo>
                  <a:cubicBezTo>
                    <a:pt x="854" y="2146"/>
                    <a:pt x="957" y="2483"/>
                    <a:pt x="1061" y="2586"/>
                  </a:cubicBezTo>
                  <a:cubicBezTo>
                    <a:pt x="750" y="2586"/>
                    <a:pt x="311" y="2793"/>
                    <a:pt x="104" y="3129"/>
                  </a:cubicBezTo>
                  <a:cubicBezTo>
                    <a:pt x="1" y="3232"/>
                    <a:pt x="1" y="3439"/>
                    <a:pt x="1" y="3542"/>
                  </a:cubicBezTo>
                  <a:cubicBezTo>
                    <a:pt x="104" y="3775"/>
                    <a:pt x="311" y="3775"/>
                    <a:pt x="518" y="3775"/>
                  </a:cubicBezTo>
                  <a:lnTo>
                    <a:pt x="2896" y="3775"/>
                  </a:lnTo>
                  <a:cubicBezTo>
                    <a:pt x="3646" y="3878"/>
                    <a:pt x="4395" y="4085"/>
                    <a:pt x="5042" y="4525"/>
                  </a:cubicBezTo>
                  <a:cubicBezTo>
                    <a:pt x="5274" y="3336"/>
                    <a:pt x="5481" y="2250"/>
                    <a:pt x="5920" y="1190"/>
                  </a:cubicBezTo>
                  <a:cubicBezTo>
                    <a:pt x="6024" y="854"/>
                    <a:pt x="6127" y="544"/>
                    <a:pt x="5920" y="208"/>
                  </a:cubicBezTo>
                  <a:cubicBezTo>
                    <a:pt x="5817" y="104"/>
                    <a:pt x="5481" y="1"/>
                    <a:pt x="527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4" name="Google Shape;934;p37"/>
            <p:cNvSpPr/>
            <p:nvPr/>
          </p:nvSpPr>
          <p:spPr>
            <a:xfrm rot="1123467">
              <a:off x="-3331976" y="3119372"/>
              <a:ext cx="190141" cy="187227"/>
            </a:xfrm>
            <a:custGeom>
              <a:avLst/>
              <a:gdLst/>
              <a:ahLst/>
              <a:cxnLst/>
              <a:rect l="l" t="t" r="r" b="b"/>
              <a:pathLst>
                <a:path w="1629" h="1604" extrusionOk="0">
                  <a:moveTo>
                    <a:pt x="1629" y="1"/>
                  </a:moveTo>
                  <a:cubicBezTo>
                    <a:pt x="1422" y="1"/>
                    <a:pt x="1293" y="104"/>
                    <a:pt x="1189" y="208"/>
                  </a:cubicBezTo>
                  <a:cubicBezTo>
                    <a:pt x="1086" y="311"/>
                    <a:pt x="1086" y="311"/>
                    <a:pt x="982" y="414"/>
                  </a:cubicBezTo>
                  <a:lnTo>
                    <a:pt x="982" y="750"/>
                  </a:lnTo>
                  <a:cubicBezTo>
                    <a:pt x="776" y="647"/>
                    <a:pt x="646" y="647"/>
                    <a:pt x="440" y="647"/>
                  </a:cubicBezTo>
                  <a:cubicBezTo>
                    <a:pt x="336" y="647"/>
                    <a:pt x="129" y="750"/>
                    <a:pt x="0" y="854"/>
                  </a:cubicBezTo>
                  <a:cubicBezTo>
                    <a:pt x="543" y="1061"/>
                    <a:pt x="1086" y="1293"/>
                    <a:pt x="1525" y="1604"/>
                  </a:cubicBezTo>
                  <a:cubicBezTo>
                    <a:pt x="1525" y="1061"/>
                    <a:pt x="1422" y="544"/>
                    <a:pt x="1629" y="1"/>
                  </a:cubicBezTo>
                  <a:close/>
                </a:path>
              </a:pathLst>
            </a:custGeom>
            <a:solidFill>
              <a:srgbClr val="4F1F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5" name="Google Shape;935;p37"/>
            <p:cNvSpPr/>
            <p:nvPr/>
          </p:nvSpPr>
          <p:spPr>
            <a:xfrm rot="1123467">
              <a:off x="-3445145" y="3515586"/>
              <a:ext cx="452651" cy="350175"/>
            </a:xfrm>
            <a:custGeom>
              <a:avLst/>
              <a:gdLst/>
              <a:ahLst/>
              <a:cxnLst/>
              <a:rect l="l" t="t" r="r" b="b"/>
              <a:pathLst>
                <a:path w="3878" h="3000" extrusionOk="0">
                  <a:moveTo>
                    <a:pt x="0" y="1"/>
                  </a:moveTo>
                  <a:lnTo>
                    <a:pt x="0" y="1"/>
                  </a:lnTo>
                  <a:cubicBezTo>
                    <a:pt x="104" y="854"/>
                    <a:pt x="646" y="1707"/>
                    <a:pt x="1396" y="2250"/>
                  </a:cubicBezTo>
                  <a:cubicBezTo>
                    <a:pt x="2042" y="2689"/>
                    <a:pt x="3025" y="2999"/>
                    <a:pt x="3878" y="2999"/>
                  </a:cubicBezTo>
                  <a:cubicBezTo>
                    <a:pt x="3128" y="1500"/>
                    <a:pt x="1603" y="414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6" name="Google Shape;936;p37"/>
            <p:cNvSpPr/>
            <p:nvPr/>
          </p:nvSpPr>
          <p:spPr>
            <a:xfrm rot="-1032839">
              <a:off x="-1976397" y="3286274"/>
              <a:ext cx="452644" cy="678993"/>
            </a:xfrm>
            <a:custGeom>
              <a:avLst/>
              <a:gdLst/>
              <a:ahLst/>
              <a:cxnLst/>
              <a:rect l="l" t="t" r="r" b="b"/>
              <a:pathLst>
                <a:path w="3878" h="5817" extrusionOk="0">
                  <a:moveTo>
                    <a:pt x="3567" y="1"/>
                  </a:moveTo>
                  <a:cubicBezTo>
                    <a:pt x="2172" y="1733"/>
                    <a:pt x="982" y="3671"/>
                    <a:pt x="0" y="5610"/>
                  </a:cubicBezTo>
                  <a:lnTo>
                    <a:pt x="336" y="5817"/>
                  </a:lnTo>
                  <a:cubicBezTo>
                    <a:pt x="1293" y="3775"/>
                    <a:pt x="2482" y="1939"/>
                    <a:pt x="3878" y="233"/>
                  </a:cubicBezTo>
                  <a:lnTo>
                    <a:pt x="356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7" name="Google Shape;937;p37"/>
            <p:cNvSpPr/>
            <p:nvPr/>
          </p:nvSpPr>
          <p:spPr>
            <a:xfrm rot="-1032839">
              <a:off x="-1877897" y="2955400"/>
              <a:ext cx="579519" cy="428617"/>
            </a:xfrm>
            <a:custGeom>
              <a:avLst/>
              <a:gdLst/>
              <a:ahLst/>
              <a:cxnLst/>
              <a:rect l="l" t="t" r="r" b="b"/>
              <a:pathLst>
                <a:path w="4965" h="3672" extrusionOk="0">
                  <a:moveTo>
                    <a:pt x="647" y="1"/>
                  </a:moveTo>
                  <a:cubicBezTo>
                    <a:pt x="440" y="1"/>
                    <a:pt x="234" y="1"/>
                    <a:pt x="104" y="207"/>
                  </a:cubicBezTo>
                  <a:cubicBezTo>
                    <a:pt x="1" y="440"/>
                    <a:pt x="104" y="647"/>
                    <a:pt x="104" y="957"/>
                  </a:cubicBezTo>
                  <a:cubicBezTo>
                    <a:pt x="440" y="1836"/>
                    <a:pt x="647" y="2689"/>
                    <a:pt x="880" y="3671"/>
                  </a:cubicBezTo>
                  <a:cubicBezTo>
                    <a:pt x="1397" y="3232"/>
                    <a:pt x="1940" y="3129"/>
                    <a:pt x="2586" y="3129"/>
                  </a:cubicBezTo>
                  <a:cubicBezTo>
                    <a:pt x="2801" y="3094"/>
                    <a:pt x="3017" y="3083"/>
                    <a:pt x="3232" y="3083"/>
                  </a:cubicBezTo>
                  <a:cubicBezTo>
                    <a:pt x="3663" y="3083"/>
                    <a:pt x="4094" y="3129"/>
                    <a:pt x="4525" y="3129"/>
                  </a:cubicBezTo>
                  <a:cubicBezTo>
                    <a:pt x="4628" y="3129"/>
                    <a:pt x="4861" y="3025"/>
                    <a:pt x="4964" y="2896"/>
                  </a:cubicBezTo>
                  <a:cubicBezTo>
                    <a:pt x="4964" y="2793"/>
                    <a:pt x="4964" y="2586"/>
                    <a:pt x="4861" y="2482"/>
                  </a:cubicBezTo>
                  <a:cubicBezTo>
                    <a:pt x="4628" y="2250"/>
                    <a:pt x="4318" y="2146"/>
                    <a:pt x="4111" y="2146"/>
                  </a:cubicBezTo>
                  <a:cubicBezTo>
                    <a:pt x="4215" y="1939"/>
                    <a:pt x="4318" y="1733"/>
                    <a:pt x="4318" y="1603"/>
                  </a:cubicBezTo>
                  <a:cubicBezTo>
                    <a:pt x="4421" y="1397"/>
                    <a:pt x="4421" y="1190"/>
                    <a:pt x="4318" y="957"/>
                  </a:cubicBezTo>
                  <a:cubicBezTo>
                    <a:pt x="4111" y="854"/>
                    <a:pt x="3982" y="854"/>
                    <a:pt x="3775" y="854"/>
                  </a:cubicBezTo>
                  <a:cubicBezTo>
                    <a:pt x="3465" y="957"/>
                    <a:pt x="3129" y="1086"/>
                    <a:pt x="2922" y="1293"/>
                  </a:cubicBezTo>
                  <a:cubicBezTo>
                    <a:pt x="3025" y="957"/>
                    <a:pt x="3025" y="750"/>
                    <a:pt x="3025" y="544"/>
                  </a:cubicBezTo>
                  <a:cubicBezTo>
                    <a:pt x="2922" y="311"/>
                    <a:pt x="2922" y="207"/>
                    <a:pt x="2819" y="104"/>
                  </a:cubicBezTo>
                  <a:cubicBezTo>
                    <a:pt x="2754" y="52"/>
                    <a:pt x="2670" y="27"/>
                    <a:pt x="2576" y="27"/>
                  </a:cubicBezTo>
                  <a:cubicBezTo>
                    <a:pt x="2483" y="27"/>
                    <a:pt x="2379" y="52"/>
                    <a:pt x="2276" y="104"/>
                  </a:cubicBezTo>
                  <a:cubicBezTo>
                    <a:pt x="2043" y="104"/>
                    <a:pt x="1940" y="311"/>
                    <a:pt x="1836" y="440"/>
                  </a:cubicBezTo>
                  <a:cubicBezTo>
                    <a:pt x="1733" y="647"/>
                    <a:pt x="1629" y="750"/>
                    <a:pt x="1629" y="957"/>
                  </a:cubicBezTo>
                  <a:cubicBezTo>
                    <a:pt x="1526" y="647"/>
                    <a:pt x="1293" y="440"/>
                    <a:pt x="1087" y="207"/>
                  </a:cubicBezTo>
                  <a:cubicBezTo>
                    <a:pt x="983" y="104"/>
                    <a:pt x="880" y="1"/>
                    <a:pt x="6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8" name="Google Shape;938;p37"/>
            <p:cNvSpPr/>
            <p:nvPr/>
          </p:nvSpPr>
          <p:spPr>
            <a:xfrm rot="-1032839">
              <a:off x="-1759531" y="3294488"/>
              <a:ext cx="151037" cy="151043"/>
            </a:xfrm>
            <a:custGeom>
              <a:avLst/>
              <a:gdLst/>
              <a:ahLst/>
              <a:cxnLst/>
              <a:rect l="l" t="t" r="r" b="b"/>
              <a:pathLst>
                <a:path w="1294" h="1294" extrusionOk="0">
                  <a:moveTo>
                    <a:pt x="1" y="1"/>
                  </a:moveTo>
                  <a:cubicBezTo>
                    <a:pt x="104" y="440"/>
                    <a:pt x="104" y="854"/>
                    <a:pt x="104" y="1293"/>
                  </a:cubicBezTo>
                  <a:cubicBezTo>
                    <a:pt x="440" y="957"/>
                    <a:pt x="854" y="854"/>
                    <a:pt x="1293" y="647"/>
                  </a:cubicBezTo>
                  <a:cubicBezTo>
                    <a:pt x="1293" y="544"/>
                    <a:pt x="1086" y="440"/>
                    <a:pt x="983" y="440"/>
                  </a:cubicBezTo>
                  <a:cubicBezTo>
                    <a:pt x="854" y="440"/>
                    <a:pt x="647" y="440"/>
                    <a:pt x="544" y="544"/>
                  </a:cubicBezTo>
                  <a:lnTo>
                    <a:pt x="544" y="311"/>
                  </a:lnTo>
                  <a:cubicBezTo>
                    <a:pt x="544" y="208"/>
                    <a:pt x="440" y="208"/>
                    <a:pt x="337" y="104"/>
                  </a:cubicBezTo>
                  <a:cubicBezTo>
                    <a:pt x="337" y="1"/>
                    <a:pt x="104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39" name="Google Shape;939;p37"/>
            <p:cNvSpPr/>
            <p:nvPr/>
          </p:nvSpPr>
          <p:spPr>
            <a:xfrm rot="-1032839">
              <a:off x="-1885745" y="3606969"/>
              <a:ext cx="365220" cy="289713"/>
            </a:xfrm>
            <a:custGeom>
              <a:avLst/>
              <a:gdLst/>
              <a:ahLst/>
              <a:cxnLst/>
              <a:rect l="l" t="t" r="r" b="b"/>
              <a:pathLst>
                <a:path w="3129" h="2482" extrusionOk="0">
                  <a:moveTo>
                    <a:pt x="3128" y="0"/>
                  </a:moveTo>
                  <a:cubicBezTo>
                    <a:pt x="1836" y="414"/>
                    <a:pt x="543" y="1293"/>
                    <a:pt x="1" y="2482"/>
                  </a:cubicBezTo>
                  <a:cubicBezTo>
                    <a:pt x="647" y="2482"/>
                    <a:pt x="1396" y="2249"/>
                    <a:pt x="1939" y="1836"/>
                  </a:cubicBezTo>
                  <a:cubicBezTo>
                    <a:pt x="2586" y="1396"/>
                    <a:pt x="3025" y="750"/>
                    <a:pt x="31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40" name="Google Shape;940;p37"/>
            <p:cNvSpPr/>
            <p:nvPr/>
          </p:nvSpPr>
          <p:spPr>
            <a:xfrm>
              <a:off x="-3714225" y="3650887"/>
              <a:ext cx="1599215" cy="393363"/>
            </a:xfrm>
            <a:custGeom>
              <a:avLst/>
              <a:gdLst/>
              <a:ahLst/>
              <a:cxnLst/>
              <a:rect l="l" t="t" r="r" b="b"/>
              <a:pathLst>
                <a:path w="13701" h="3370" extrusionOk="0">
                  <a:moveTo>
                    <a:pt x="7414" y="0"/>
                  </a:moveTo>
                  <a:cubicBezTo>
                    <a:pt x="7278" y="0"/>
                    <a:pt x="7141" y="12"/>
                    <a:pt x="7006" y="35"/>
                  </a:cubicBezTo>
                  <a:cubicBezTo>
                    <a:pt x="5713" y="138"/>
                    <a:pt x="4653" y="1198"/>
                    <a:pt x="3878" y="2387"/>
                  </a:cubicBezTo>
                  <a:cubicBezTo>
                    <a:pt x="3394" y="2187"/>
                    <a:pt x="2910" y="2073"/>
                    <a:pt x="2426" y="2073"/>
                  </a:cubicBezTo>
                  <a:cubicBezTo>
                    <a:pt x="2160" y="2073"/>
                    <a:pt x="1894" y="2107"/>
                    <a:pt x="1629" y="2181"/>
                  </a:cubicBezTo>
                  <a:cubicBezTo>
                    <a:pt x="983" y="2387"/>
                    <a:pt x="440" y="2827"/>
                    <a:pt x="0" y="3370"/>
                  </a:cubicBezTo>
                  <a:lnTo>
                    <a:pt x="13701" y="3370"/>
                  </a:lnTo>
                  <a:cubicBezTo>
                    <a:pt x="13468" y="3034"/>
                    <a:pt x="13055" y="2723"/>
                    <a:pt x="12719" y="2491"/>
                  </a:cubicBezTo>
                  <a:cubicBezTo>
                    <a:pt x="12408" y="2387"/>
                    <a:pt x="12072" y="2284"/>
                    <a:pt x="11866" y="2181"/>
                  </a:cubicBezTo>
                  <a:cubicBezTo>
                    <a:pt x="11530" y="2181"/>
                    <a:pt x="11219" y="2181"/>
                    <a:pt x="10883" y="2284"/>
                  </a:cubicBezTo>
                  <a:cubicBezTo>
                    <a:pt x="10676" y="2284"/>
                    <a:pt x="10470" y="2387"/>
                    <a:pt x="10134" y="2491"/>
                  </a:cubicBezTo>
                  <a:cubicBezTo>
                    <a:pt x="10030" y="1741"/>
                    <a:pt x="9694" y="1095"/>
                    <a:pt x="9177" y="681"/>
                  </a:cubicBezTo>
                  <a:cubicBezTo>
                    <a:pt x="8648" y="237"/>
                    <a:pt x="8032" y="0"/>
                    <a:pt x="74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41" name="Google Shape;941;p37"/>
            <p:cNvSpPr/>
            <p:nvPr/>
          </p:nvSpPr>
          <p:spPr>
            <a:xfrm>
              <a:off x="-2190501" y="3873021"/>
              <a:ext cx="739437" cy="171236"/>
            </a:xfrm>
            <a:custGeom>
              <a:avLst/>
              <a:gdLst/>
              <a:ahLst/>
              <a:cxnLst/>
              <a:rect l="l" t="t" r="r" b="b"/>
              <a:pathLst>
                <a:path w="6335" h="1467" extrusionOk="0">
                  <a:moveTo>
                    <a:pt x="4520" y="0"/>
                  </a:moveTo>
                  <a:cubicBezTo>
                    <a:pt x="3937" y="0"/>
                    <a:pt x="3338" y="257"/>
                    <a:pt x="2793" y="588"/>
                  </a:cubicBezTo>
                  <a:cubicBezTo>
                    <a:pt x="2689" y="588"/>
                    <a:pt x="2586" y="484"/>
                    <a:pt x="2457" y="381"/>
                  </a:cubicBezTo>
                  <a:cubicBezTo>
                    <a:pt x="2250" y="278"/>
                    <a:pt x="2146" y="278"/>
                    <a:pt x="1940" y="278"/>
                  </a:cubicBezTo>
                  <a:cubicBezTo>
                    <a:pt x="1867" y="269"/>
                    <a:pt x="1796" y="265"/>
                    <a:pt x="1725" y="265"/>
                  </a:cubicBezTo>
                  <a:cubicBezTo>
                    <a:pt x="940" y="265"/>
                    <a:pt x="285" y="779"/>
                    <a:pt x="1" y="1467"/>
                  </a:cubicBezTo>
                  <a:lnTo>
                    <a:pt x="6334" y="1467"/>
                  </a:lnTo>
                  <a:cubicBezTo>
                    <a:pt x="6231" y="1027"/>
                    <a:pt x="5920" y="588"/>
                    <a:pt x="5481" y="278"/>
                  </a:cubicBezTo>
                  <a:cubicBezTo>
                    <a:pt x="5174" y="82"/>
                    <a:pt x="4849" y="0"/>
                    <a:pt x="45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322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bg>
      <p:bgPr>
        <a:solidFill>
          <a:schemeClr val="accent2"/>
        </a:solidFill>
        <a:effectLst/>
      </p:bgPr>
    </p:bg>
    <p:spTree>
      <p:nvGrpSpPr>
        <p:cNvPr id="1" name="Shape 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3" name="Google Shape;943;p38"/>
          <p:cNvGrpSpPr/>
          <p:nvPr/>
        </p:nvGrpSpPr>
        <p:grpSpPr>
          <a:xfrm>
            <a:off x="-19" y="793440"/>
            <a:ext cx="9144057" cy="3545416"/>
            <a:chOff x="240700" y="2458750"/>
            <a:chExt cx="2132675" cy="826900"/>
          </a:xfrm>
        </p:grpSpPr>
        <p:sp>
          <p:nvSpPr>
            <p:cNvPr id="944" name="Google Shape;944;p38"/>
            <p:cNvSpPr/>
            <p:nvPr/>
          </p:nvSpPr>
          <p:spPr>
            <a:xfrm>
              <a:off x="240700" y="2761575"/>
              <a:ext cx="2132675" cy="151100"/>
            </a:xfrm>
            <a:custGeom>
              <a:avLst/>
              <a:gdLst/>
              <a:ahLst/>
              <a:cxnLst/>
              <a:rect l="l" t="t" r="r" b="b"/>
              <a:pathLst>
                <a:path w="85307" h="6044" extrusionOk="0">
                  <a:moveTo>
                    <a:pt x="29610" y="1"/>
                  </a:moveTo>
                  <a:cubicBezTo>
                    <a:pt x="24915" y="1"/>
                    <a:pt x="20179" y="1272"/>
                    <a:pt x="15614" y="2557"/>
                  </a:cubicBezTo>
                  <a:cubicBezTo>
                    <a:pt x="15097" y="2660"/>
                    <a:pt x="14554" y="2764"/>
                    <a:pt x="14011" y="2996"/>
                  </a:cubicBezTo>
                  <a:cubicBezTo>
                    <a:pt x="10010" y="4002"/>
                    <a:pt x="5836" y="4873"/>
                    <a:pt x="1854" y="4873"/>
                  </a:cubicBezTo>
                  <a:cubicBezTo>
                    <a:pt x="1231" y="4873"/>
                    <a:pt x="613" y="4851"/>
                    <a:pt x="0" y="4806"/>
                  </a:cubicBezTo>
                  <a:lnTo>
                    <a:pt x="0" y="4935"/>
                  </a:lnTo>
                  <a:cubicBezTo>
                    <a:pt x="585" y="4975"/>
                    <a:pt x="1176" y="4994"/>
                    <a:pt x="1770" y="4994"/>
                  </a:cubicBezTo>
                  <a:cubicBezTo>
                    <a:pt x="5777" y="4994"/>
                    <a:pt x="9982" y="4135"/>
                    <a:pt x="14011" y="3100"/>
                  </a:cubicBezTo>
                  <a:cubicBezTo>
                    <a:pt x="14554" y="2867"/>
                    <a:pt x="15097" y="2764"/>
                    <a:pt x="15614" y="2660"/>
                  </a:cubicBezTo>
                  <a:cubicBezTo>
                    <a:pt x="20335" y="1353"/>
                    <a:pt x="25115" y="61"/>
                    <a:pt x="29864" y="61"/>
                  </a:cubicBezTo>
                  <a:cubicBezTo>
                    <a:pt x="31409" y="61"/>
                    <a:pt x="32950" y="198"/>
                    <a:pt x="34485" y="515"/>
                  </a:cubicBezTo>
                  <a:cubicBezTo>
                    <a:pt x="32871" y="155"/>
                    <a:pt x="31243" y="1"/>
                    <a:pt x="29610" y="1"/>
                  </a:cubicBezTo>
                  <a:close/>
                  <a:moveTo>
                    <a:pt x="34485" y="515"/>
                  </a:moveTo>
                  <a:lnTo>
                    <a:pt x="34485" y="515"/>
                  </a:lnTo>
                  <a:cubicBezTo>
                    <a:pt x="36527" y="1058"/>
                    <a:pt x="38569" y="1807"/>
                    <a:pt x="40508" y="2557"/>
                  </a:cubicBezTo>
                  <a:cubicBezTo>
                    <a:pt x="41594" y="2996"/>
                    <a:pt x="42654" y="3410"/>
                    <a:pt x="43636" y="3746"/>
                  </a:cubicBezTo>
                  <a:cubicBezTo>
                    <a:pt x="48220" y="5274"/>
                    <a:pt x="53255" y="6043"/>
                    <a:pt x="58897" y="6043"/>
                  </a:cubicBezTo>
                  <a:cubicBezTo>
                    <a:pt x="62800" y="6043"/>
                    <a:pt x="66994" y="5675"/>
                    <a:pt x="71528" y="4935"/>
                  </a:cubicBezTo>
                  <a:cubicBezTo>
                    <a:pt x="72278" y="4806"/>
                    <a:pt x="73131" y="4702"/>
                    <a:pt x="74010" y="4496"/>
                  </a:cubicBezTo>
                  <a:cubicBezTo>
                    <a:pt x="77514" y="3896"/>
                    <a:pt x="81108" y="3296"/>
                    <a:pt x="84521" y="3296"/>
                  </a:cubicBezTo>
                  <a:cubicBezTo>
                    <a:pt x="84784" y="3296"/>
                    <a:pt x="85046" y="3299"/>
                    <a:pt x="85307" y="3307"/>
                  </a:cubicBezTo>
                  <a:lnTo>
                    <a:pt x="85307" y="3203"/>
                  </a:lnTo>
                  <a:cubicBezTo>
                    <a:pt x="85037" y="3196"/>
                    <a:pt x="84767" y="3192"/>
                    <a:pt x="84497" y="3192"/>
                  </a:cubicBezTo>
                  <a:cubicBezTo>
                    <a:pt x="80996" y="3192"/>
                    <a:pt x="77514" y="3792"/>
                    <a:pt x="74010" y="4392"/>
                  </a:cubicBezTo>
                  <a:cubicBezTo>
                    <a:pt x="73131" y="4599"/>
                    <a:pt x="72278" y="4702"/>
                    <a:pt x="71528" y="4806"/>
                  </a:cubicBezTo>
                  <a:cubicBezTo>
                    <a:pt x="66971" y="5560"/>
                    <a:pt x="62758" y="5935"/>
                    <a:pt x="58846" y="5935"/>
                  </a:cubicBezTo>
                  <a:cubicBezTo>
                    <a:pt x="53238" y="5935"/>
                    <a:pt x="48246" y="5165"/>
                    <a:pt x="43739" y="3643"/>
                  </a:cubicBezTo>
                  <a:cubicBezTo>
                    <a:pt x="42654" y="3307"/>
                    <a:pt x="41594" y="2867"/>
                    <a:pt x="40611" y="2454"/>
                  </a:cubicBezTo>
                  <a:cubicBezTo>
                    <a:pt x="38569" y="1704"/>
                    <a:pt x="36527" y="928"/>
                    <a:pt x="34485" y="51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45" name="Google Shape;945;p38"/>
            <p:cNvSpPr/>
            <p:nvPr/>
          </p:nvSpPr>
          <p:spPr>
            <a:xfrm>
              <a:off x="240700" y="2868067"/>
              <a:ext cx="2132675" cy="244700"/>
            </a:xfrm>
            <a:custGeom>
              <a:avLst/>
              <a:gdLst/>
              <a:ahLst/>
              <a:cxnLst/>
              <a:rect l="l" t="t" r="r" b="b"/>
              <a:pathLst>
                <a:path w="85307" h="9788" extrusionOk="0">
                  <a:moveTo>
                    <a:pt x="20034" y="3661"/>
                  </a:moveTo>
                  <a:lnTo>
                    <a:pt x="20034" y="3661"/>
                  </a:lnTo>
                  <a:cubicBezTo>
                    <a:pt x="19388" y="4101"/>
                    <a:pt x="18845" y="4514"/>
                    <a:pt x="18199" y="4954"/>
                  </a:cubicBezTo>
                  <a:cubicBezTo>
                    <a:pt x="18845" y="4618"/>
                    <a:pt x="19492" y="4101"/>
                    <a:pt x="20034" y="3661"/>
                  </a:cubicBezTo>
                  <a:close/>
                  <a:moveTo>
                    <a:pt x="28564" y="1"/>
                  </a:moveTo>
                  <a:cubicBezTo>
                    <a:pt x="27837" y="1"/>
                    <a:pt x="27107" y="67"/>
                    <a:pt x="26394" y="223"/>
                  </a:cubicBezTo>
                  <a:cubicBezTo>
                    <a:pt x="23912" y="740"/>
                    <a:pt x="21973" y="2265"/>
                    <a:pt x="20034" y="3661"/>
                  </a:cubicBezTo>
                  <a:cubicBezTo>
                    <a:pt x="21973" y="2265"/>
                    <a:pt x="24015" y="869"/>
                    <a:pt x="26394" y="327"/>
                  </a:cubicBezTo>
                  <a:cubicBezTo>
                    <a:pt x="27107" y="171"/>
                    <a:pt x="27837" y="104"/>
                    <a:pt x="28561" y="104"/>
                  </a:cubicBezTo>
                  <a:cubicBezTo>
                    <a:pt x="30358" y="104"/>
                    <a:pt x="32121" y="512"/>
                    <a:pt x="33502" y="973"/>
                  </a:cubicBezTo>
                  <a:cubicBezTo>
                    <a:pt x="36734" y="1826"/>
                    <a:pt x="39862" y="3222"/>
                    <a:pt x="42886" y="4514"/>
                  </a:cubicBezTo>
                  <a:cubicBezTo>
                    <a:pt x="44592" y="5264"/>
                    <a:pt x="46324" y="6039"/>
                    <a:pt x="48056" y="6686"/>
                  </a:cubicBezTo>
                  <a:cubicBezTo>
                    <a:pt x="52664" y="8455"/>
                    <a:pt x="56555" y="9318"/>
                    <a:pt x="60071" y="9318"/>
                  </a:cubicBezTo>
                  <a:cubicBezTo>
                    <a:pt x="61230" y="9318"/>
                    <a:pt x="62348" y="9224"/>
                    <a:pt x="63437" y="9038"/>
                  </a:cubicBezTo>
                  <a:cubicBezTo>
                    <a:pt x="65376" y="8728"/>
                    <a:pt x="67211" y="8082"/>
                    <a:pt x="68943" y="7435"/>
                  </a:cubicBezTo>
                  <a:cubicBezTo>
                    <a:pt x="70236" y="6996"/>
                    <a:pt x="71632" y="6556"/>
                    <a:pt x="73028" y="6246"/>
                  </a:cubicBezTo>
                  <a:cubicBezTo>
                    <a:pt x="74971" y="5726"/>
                    <a:pt x="77002" y="5481"/>
                    <a:pt x="79028" y="5481"/>
                  </a:cubicBezTo>
                  <a:cubicBezTo>
                    <a:pt x="80827" y="5481"/>
                    <a:pt x="82623" y="5675"/>
                    <a:pt x="84350" y="6039"/>
                  </a:cubicBezTo>
                  <a:cubicBezTo>
                    <a:pt x="84660" y="6143"/>
                    <a:pt x="84996" y="6246"/>
                    <a:pt x="85307" y="6246"/>
                  </a:cubicBezTo>
                  <a:lnTo>
                    <a:pt x="85307" y="6143"/>
                  </a:lnTo>
                  <a:cubicBezTo>
                    <a:pt x="84996" y="6143"/>
                    <a:pt x="84660" y="6039"/>
                    <a:pt x="84350" y="5910"/>
                  </a:cubicBezTo>
                  <a:cubicBezTo>
                    <a:pt x="82639" y="5561"/>
                    <a:pt x="80860" y="5374"/>
                    <a:pt x="79066" y="5374"/>
                  </a:cubicBezTo>
                  <a:cubicBezTo>
                    <a:pt x="77012" y="5374"/>
                    <a:pt x="74939" y="5619"/>
                    <a:pt x="72924" y="6143"/>
                  </a:cubicBezTo>
                  <a:cubicBezTo>
                    <a:pt x="71632" y="6453"/>
                    <a:pt x="70236" y="6892"/>
                    <a:pt x="68943" y="7332"/>
                  </a:cubicBezTo>
                  <a:cubicBezTo>
                    <a:pt x="67108" y="7978"/>
                    <a:pt x="65273" y="8624"/>
                    <a:pt x="63437" y="8935"/>
                  </a:cubicBezTo>
                  <a:cubicBezTo>
                    <a:pt x="62350" y="9120"/>
                    <a:pt x="61235" y="9214"/>
                    <a:pt x="60080" y="9214"/>
                  </a:cubicBezTo>
                  <a:cubicBezTo>
                    <a:pt x="56567" y="9214"/>
                    <a:pt x="52693" y="8346"/>
                    <a:pt x="48160" y="6556"/>
                  </a:cubicBezTo>
                  <a:cubicBezTo>
                    <a:pt x="46324" y="5910"/>
                    <a:pt x="44592" y="5161"/>
                    <a:pt x="42886" y="4411"/>
                  </a:cubicBezTo>
                  <a:cubicBezTo>
                    <a:pt x="39965" y="3118"/>
                    <a:pt x="36837" y="1722"/>
                    <a:pt x="33606" y="869"/>
                  </a:cubicBezTo>
                  <a:cubicBezTo>
                    <a:pt x="32151" y="409"/>
                    <a:pt x="30367" y="1"/>
                    <a:pt x="28564" y="1"/>
                  </a:cubicBezTo>
                  <a:close/>
                  <a:moveTo>
                    <a:pt x="18199" y="4954"/>
                  </a:moveTo>
                  <a:lnTo>
                    <a:pt x="18199" y="4954"/>
                  </a:lnTo>
                  <a:cubicBezTo>
                    <a:pt x="13564" y="7975"/>
                    <a:pt x="7932" y="9679"/>
                    <a:pt x="2318" y="9679"/>
                  </a:cubicBezTo>
                  <a:cubicBezTo>
                    <a:pt x="1544" y="9679"/>
                    <a:pt x="771" y="9647"/>
                    <a:pt x="0" y="9581"/>
                  </a:cubicBezTo>
                  <a:lnTo>
                    <a:pt x="0" y="9684"/>
                  </a:lnTo>
                  <a:cubicBezTo>
                    <a:pt x="750" y="9788"/>
                    <a:pt x="1526" y="9788"/>
                    <a:pt x="2172" y="9788"/>
                  </a:cubicBezTo>
                  <a:cubicBezTo>
                    <a:pt x="7859" y="9788"/>
                    <a:pt x="13572" y="8185"/>
                    <a:pt x="18199" y="495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46" name="Google Shape;946;p38"/>
            <p:cNvSpPr/>
            <p:nvPr/>
          </p:nvSpPr>
          <p:spPr>
            <a:xfrm rot="10800000">
              <a:off x="240700" y="3136825"/>
              <a:ext cx="2132675" cy="148825"/>
            </a:xfrm>
            <a:custGeom>
              <a:avLst/>
              <a:gdLst/>
              <a:ahLst/>
              <a:cxnLst/>
              <a:rect l="l" t="t" r="r" b="b"/>
              <a:pathLst>
                <a:path w="85307" h="5953" extrusionOk="0">
                  <a:moveTo>
                    <a:pt x="85307" y="575"/>
                  </a:moveTo>
                  <a:cubicBezTo>
                    <a:pt x="82468" y="2005"/>
                    <a:pt x="79222" y="2384"/>
                    <a:pt x="76398" y="2384"/>
                  </a:cubicBezTo>
                  <a:cubicBezTo>
                    <a:pt x="75596" y="2384"/>
                    <a:pt x="74828" y="2353"/>
                    <a:pt x="74113" y="2307"/>
                  </a:cubicBezTo>
                  <a:lnTo>
                    <a:pt x="74113" y="2307"/>
                  </a:lnTo>
                  <a:cubicBezTo>
                    <a:pt x="74966" y="2389"/>
                    <a:pt x="75895" y="2442"/>
                    <a:pt x="76867" y="2442"/>
                  </a:cubicBezTo>
                  <a:cubicBezTo>
                    <a:pt x="79577" y="2442"/>
                    <a:pt x="82624" y="2030"/>
                    <a:pt x="85307" y="679"/>
                  </a:cubicBezTo>
                  <a:lnTo>
                    <a:pt x="85307" y="575"/>
                  </a:lnTo>
                  <a:close/>
                  <a:moveTo>
                    <a:pt x="56649" y="1"/>
                  </a:moveTo>
                  <a:cubicBezTo>
                    <a:pt x="52890" y="1"/>
                    <a:pt x="49086" y="571"/>
                    <a:pt x="45471" y="1661"/>
                  </a:cubicBezTo>
                  <a:cubicBezTo>
                    <a:pt x="44489" y="1971"/>
                    <a:pt x="43636" y="2307"/>
                    <a:pt x="42757" y="2514"/>
                  </a:cubicBezTo>
                  <a:cubicBezTo>
                    <a:pt x="41051" y="3161"/>
                    <a:pt x="39422" y="3703"/>
                    <a:pt x="37716" y="4014"/>
                  </a:cubicBezTo>
                  <a:cubicBezTo>
                    <a:pt x="36577" y="4257"/>
                    <a:pt x="35471" y="4379"/>
                    <a:pt x="34424" y="4379"/>
                  </a:cubicBezTo>
                  <a:cubicBezTo>
                    <a:pt x="32691" y="4379"/>
                    <a:pt x="31121" y="4044"/>
                    <a:pt x="29832" y="3367"/>
                  </a:cubicBezTo>
                  <a:cubicBezTo>
                    <a:pt x="29185" y="3161"/>
                    <a:pt x="28668" y="2721"/>
                    <a:pt x="28126" y="2411"/>
                  </a:cubicBezTo>
                  <a:cubicBezTo>
                    <a:pt x="27376" y="1868"/>
                    <a:pt x="26497" y="1222"/>
                    <a:pt x="25541" y="1015"/>
                  </a:cubicBezTo>
                  <a:cubicBezTo>
                    <a:pt x="24916" y="803"/>
                    <a:pt x="24291" y="711"/>
                    <a:pt x="23666" y="711"/>
                  </a:cubicBezTo>
                  <a:cubicBezTo>
                    <a:pt x="21706" y="711"/>
                    <a:pt x="19746" y="1613"/>
                    <a:pt x="17785" y="2514"/>
                  </a:cubicBezTo>
                  <a:cubicBezTo>
                    <a:pt x="17449" y="2618"/>
                    <a:pt x="17243" y="2850"/>
                    <a:pt x="16907" y="2954"/>
                  </a:cubicBezTo>
                  <a:cubicBezTo>
                    <a:pt x="13675" y="4350"/>
                    <a:pt x="10237" y="5306"/>
                    <a:pt x="6696" y="5746"/>
                  </a:cubicBezTo>
                  <a:cubicBezTo>
                    <a:pt x="5726" y="5877"/>
                    <a:pt x="4788" y="5937"/>
                    <a:pt x="3889" y="5937"/>
                  </a:cubicBezTo>
                  <a:cubicBezTo>
                    <a:pt x="2487" y="5937"/>
                    <a:pt x="1181" y="5791"/>
                    <a:pt x="0" y="5539"/>
                  </a:cubicBezTo>
                  <a:lnTo>
                    <a:pt x="0" y="5642"/>
                  </a:lnTo>
                  <a:cubicBezTo>
                    <a:pt x="1190" y="5849"/>
                    <a:pt x="2379" y="5952"/>
                    <a:pt x="3775" y="5952"/>
                  </a:cubicBezTo>
                  <a:cubicBezTo>
                    <a:pt x="4757" y="5952"/>
                    <a:pt x="5713" y="5952"/>
                    <a:pt x="6696" y="5849"/>
                  </a:cubicBezTo>
                  <a:cubicBezTo>
                    <a:pt x="10237" y="5435"/>
                    <a:pt x="13675" y="4453"/>
                    <a:pt x="16907" y="3057"/>
                  </a:cubicBezTo>
                  <a:cubicBezTo>
                    <a:pt x="17243" y="2850"/>
                    <a:pt x="17553" y="2721"/>
                    <a:pt x="17785" y="2618"/>
                  </a:cubicBezTo>
                  <a:cubicBezTo>
                    <a:pt x="19802" y="1690"/>
                    <a:pt x="21819" y="778"/>
                    <a:pt x="23787" y="778"/>
                  </a:cubicBezTo>
                  <a:cubicBezTo>
                    <a:pt x="24341" y="778"/>
                    <a:pt x="24892" y="850"/>
                    <a:pt x="25437" y="1015"/>
                  </a:cubicBezTo>
                  <a:cubicBezTo>
                    <a:pt x="26394" y="1325"/>
                    <a:pt x="27247" y="1868"/>
                    <a:pt x="28126" y="2514"/>
                  </a:cubicBezTo>
                  <a:lnTo>
                    <a:pt x="29728" y="3497"/>
                  </a:lnTo>
                  <a:cubicBezTo>
                    <a:pt x="31093" y="4162"/>
                    <a:pt x="32702" y="4502"/>
                    <a:pt x="34460" y="4502"/>
                  </a:cubicBezTo>
                  <a:cubicBezTo>
                    <a:pt x="35500" y="4502"/>
                    <a:pt x="36592" y="4383"/>
                    <a:pt x="37716" y="4143"/>
                  </a:cubicBezTo>
                  <a:cubicBezTo>
                    <a:pt x="39422" y="3807"/>
                    <a:pt x="41154" y="3264"/>
                    <a:pt x="42757" y="2618"/>
                  </a:cubicBezTo>
                  <a:cubicBezTo>
                    <a:pt x="43636" y="2307"/>
                    <a:pt x="44592" y="2075"/>
                    <a:pt x="45471" y="1765"/>
                  </a:cubicBezTo>
                  <a:cubicBezTo>
                    <a:pt x="49048" y="686"/>
                    <a:pt x="52809" y="116"/>
                    <a:pt x="56530" y="116"/>
                  </a:cubicBezTo>
                  <a:cubicBezTo>
                    <a:pt x="57623" y="116"/>
                    <a:pt x="58712" y="165"/>
                    <a:pt x="59792" y="265"/>
                  </a:cubicBezTo>
                  <a:cubicBezTo>
                    <a:pt x="62145" y="472"/>
                    <a:pt x="64523" y="912"/>
                    <a:pt x="66901" y="1325"/>
                  </a:cubicBezTo>
                  <a:cubicBezTo>
                    <a:pt x="69254" y="1765"/>
                    <a:pt x="71632" y="2204"/>
                    <a:pt x="74113" y="2307"/>
                  </a:cubicBezTo>
                  <a:cubicBezTo>
                    <a:pt x="71632" y="2075"/>
                    <a:pt x="69254" y="1661"/>
                    <a:pt x="66901" y="1222"/>
                  </a:cubicBezTo>
                  <a:cubicBezTo>
                    <a:pt x="64626" y="782"/>
                    <a:pt x="62145" y="369"/>
                    <a:pt x="59792" y="136"/>
                  </a:cubicBezTo>
                  <a:cubicBezTo>
                    <a:pt x="58752" y="46"/>
                    <a:pt x="57702" y="1"/>
                    <a:pt x="5664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47" name="Google Shape;947;p38"/>
            <p:cNvSpPr/>
            <p:nvPr/>
          </p:nvSpPr>
          <p:spPr>
            <a:xfrm>
              <a:off x="240700" y="2458750"/>
              <a:ext cx="2132675" cy="149800"/>
            </a:xfrm>
            <a:custGeom>
              <a:avLst/>
              <a:gdLst/>
              <a:ahLst/>
              <a:cxnLst/>
              <a:rect l="l" t="t" r="r" b="b"/>
              <a:pathLst>
                <a:path w="85307" h="5992" extrusionOk="0">
                  <a:moveTo>
                    <a:pt x="80044" y="3167"/>
                  </a:moveTo>
                  <a:cubicBezTo>
                    <a:pt x="76610" y="3167"/>
                    <a:pt x="73050" y="3806"/>
                    <a:pt x="69590" y="4433"/>
                  </a:cubicBezTo>
                  <a:cubicBezTo>
                    <a:pt x="68840" y="4537"/>
                    <a:pt x="68090" y="4640"/>
                    <a:pt x="67315" y="4873"/>
                  </a:cubicBezTo>
                  <a:cubicBezTo>
                    <a:pt x="68090" y="4769"/>
                    <a:pt x="68840" y="4640"/>
                    <a:pt x="69693" y="4537"/>
                  </a:cubicBezTo>
                  <a:cubicBezTo>
                    <a:pt x="73153" y="3909"/>
                    <a:pt x="76669" y="3270"/>
                    <a:pt x="80072" y="3270"/>
                  </a:cubicBezTo>
                  <a:cubicBezTo>
                    <a:pt x="81856" y="3270"/>
                    <a:pt x="83609" y="3446"/>
                    <a:pt x="85307" y="3890"/>
                  </a:cubicBezTo>
                  <a:lnTo>
                    <a:pt x="85307" y="3787"/>
                  </a:lnTo>
                  <a:cubicBezTo>
                    <a:pt x="83609" y="3342"/>
                    <a:pt x="81843" y="3167"/>
                    <a:pt x="80044" y="3167"/>
                  </a:cubicBezTo>
                  <a:close/>
                  <a:moveTo>
                    <a:pt x="27826" y="0"/>
                  </a:moveTo>
                  <a:cubicBezTo>
                    <a:pt x="23296" y="0"/>
                    <a:pt x="18713" y="1284"/>
                    <a:pt x="14322" y="2494"/>
                  </a:cubicBezTo>
                  <a:cubicBezTo>
                    <a:pt x="13805" y="2598"/>
                    <a:pt x="13262" y="2830"/>
                    <a:pt x="12822" y="2934"/>
                  </a:cubicBezTo>
                  <a:cubicBezTo>
                    <a:pt x="9063" y="3969"/>
                    <a:pt x="5324" y="4828"/>
                    <a:pt x="1638" y="4828"/>
                  </a:cubicBezTo>
                  <a:cubicBezTo>
                    <a:pt x="1091" y="4828"/>
                    <a:pt x="545" y="4809"/>
                    <a:pt x="0" y="4769"/>
                  </a:cubicBezTo>
                  <a:lnTo>
                    <a:pt x="0" y="4873"/>
                  </a:lnTo>
                  <a:cubicBezTo>
                    <a:pt x="545" y="4913"/>
                    <a:pt x="1093" y="4932"/>
                    <a:pt x="1644" y="4932"/>
                  </a:cubicBezTo>
                  <a:cubicBezTo>
                    <a:pt x="5353" y="4932"/>
                    <a:pt x="9176" y="4073"/>
                    <a:pt x="12822" y="3037"/>
                  </a:cubicBezTo>
                  <a:cubicBezTo>
                    <a:pt x="13365" y="2830"/>
                    <a:pt x="13805" y="2701"/>
                    <a:pt x="14322" y="2598"/>
                  </a:cubicBezTo>
                  <a:cubicBezTo>
                    <a:pt x="18671" y="1322"/>
                    <a:pt x="23208" y="89"/>
                    <a:pt x="27696" y="89"/>
                  </a:cubicBezTo>
                  <a:cubicBezTo>
                    <a:pt x="29209" y="89"/>
                    <a:pt x="30717" y="230"/>
                    <a:pt x="32210" y="556"/>
                  </a:cubicBezTo>
                  <a:cubicBezTo>
                    <a:pt x="34149" y="995"/>
                    <a:pt x="36088" y="1745"/>
                    <a:pt x="37923" y="2494"/>
                  </a:cubicBezTo>
                  <a:cubicBezTo>
                    <a:pt x="38879" y="2934"/>
                    <a:pt x="39965" y="3347"/>
                    <a:pt x="40947" y="3684"/>
                  </a:cubicBezTo>
                  <a:cubicBezTo>
                    <a:pt x="45277" y="5213"/>
                    <a:pt x="50060" y="5992"/>
                    <a:pt x="55408" y="5992"/>
                  </a:cubicBezTo>
                  <a:cubicBezTo>
                    <a:pt x="59096" y="5992"/>
                    <a:pt x="63052" y="5622"/>
                    <a:pt x="67315" y="4873"/>
                  </a:cubicBezTo>
                  <a:lnTo>
                    <a:pt x="67315" y="4873"/>
                  </a:lnTo>
                  <a:cubicBezTo>
                    <a:pt x="63132" y="5556"/>
                    <a:pt x="59244" y="5899"/>
                    <a:pt x="55616" y="5899"/>
                  </a:cubicBezTo>
                  <a:cubicBezTo>
                    <a:pt x="50184" y="5899"/>
                    <a:pt x="45333" y="5130"/>
                    <a:pt x="40947" y="3580"/>
                  </a:cubicBezTo>
                  <a:cubicBezTo>
                    <a:pt x="39965" y="3244"/>
                    <a:pt x="39009" y="2830"/>
                    <a:pt x="38026" y="2391"/>
                  </a:cubicBezTo>
                  <a:cubicBezTo>
                    <a:pt x="36088" y="1641"/>
                    <a:pt x="34149" y="892"/>
                    <a:pt x="32210" y="452"/>
                  </a:cubicBezTo>
                  <a:cubicBezTo>
                    <a:pt x="30760" y="136"/>
                    <a:pt x="29296" y="0"/>
                    <a:pt x="2782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48" name="Google Shape;948;p38"/>
            <p:cNvSpPr/>
            <p:nvPr/>
          </p:nvSpPr>
          <p:spPr>
            <a:xfrm>
              <a:off x="240700" y="2510800"/>
              <a:ext cx="2132675" cy="244925"/>
            </a:xfrm>
            <a:custGeom>
              <a:avLst/>
              <a:gdLst/>
              <a:ahLst/>
              <a:cxnLst/>
              <a:rect l="l" t="t" r="r" b="b"/>
              <a:pathLst>
                <a:path w="85307" h="9797" extrusionOk="0">
                  <a:moveTo>
                    <a:pt x="74439" y="5421"/>
                  </a:moveTo>
                  <a:cubicBezTo>
                    <a:pt x="72500" y="5421"/>
                    <a:pt x="70570" y="5670"/>
                    <a:pt x="68737" y="6125"/>
                  </a:cubicBezTo>
                  <a:cubicBezTo>
                    <a:pt x="67444" y="6436"/>
                    <a:pt x="66152" y="6978"/>
                    <a:pt x="64859" y="7418"/>
                  </a:cubicBezTo>
                  <a:cubicBezTo>
                    <a:pt x="63230" y="7961"/>
                    <a:pt x="61395" y="8607"/>
                    <a:pt x="59689" y="8917"/>
                  </a:cubicBezTo>
                  <a:cubicBezTo>
                    <a:pt x="58636" y="9105"/>
                    <a:pt x="57556" y="9198"/>
                    <a:pt x="56441" y="9198"/>
                  </a:cubicBezTo>
                  <a:cubicBezTo>
                    <a:pt x="53094" y="9198"/>
                    <a:pt x="49420" y="8355"/>
                    <a:pt x="45135" y="6668"/>
                  </a:cubicBezTo>
                  <a:lnTo>
                    <a:pt x="45135" y="6668"/>
                  </a:lnTo>
                  <a:cubicBezTo>
                    <a:pt x="49423" y="8434"/>
                    <a:pt x="53099" y="9311"/>
                    <a:pt x="56448" y="9311"/>
                  </a:cubicBezTo>
                  <a:cubicBezTo>
                    <a:pt x="57561" y="9311"/>
                    <a:pt x="58638" y="9214"/>
                    <a:pt x="59689" y="9021"/>
                  </a:cubicBezTo>
                  <a:cubicBezTo>
                    <a:pt x="61498" y="8710"/>
                    <a:pt x="63230" y="8064"/>
                    <a:pt x="64962" y="7521"/>
                  </a:cubicBezTo>
                  <a:cubicBezTo>
                    <a:pt x="66152" y="6978"/>
                    <a:pt x="67444" y="6565"/>
                    <a:pt x="68737" y="6229"/>
                  </a:cubicBezTo>
                  <a:cubicBezTo>
                    <a:pt x="70614" y="5776"/>
                    <a:pt x="72528" y="5535"/>
                    <a:pt x="74440" y="5535"/>
                  </a:cubicBezTo>
                  <a:cubicBezTo>
                    <a:pt x="76134" y="5535"/>
                    <a:pt x="77826" y="5725"/>
                    <a:pt x="79490" y="6125"/>
                  </a:cubicBezTo>
                  <a:cubicBezTo>
                    <a:pt x="79930" y="6125"/>
                    <a:pt x="80240" y="6229"/>
                    <a:pt x="80576" y="6332"/>
                  </a:cubicBezTo>
                  <a:cubicBezTo>
                    <a:pt x="81749" y="6676"/>
                    <a:pt x="83001" y="6941"/>
                    <a:pt x="84208" y="6941"/>
                  </a:cubicBezTo>
                  <a:cubicBezTo>
                    <a:pt x="84544" y="6941"/>
                    <a:pt x="84877" y="6920"/>
                    <a:pt x="85203" y="6875"/>
                  </a:cubicBezTo>
                  <a:lnTo>
                    <a:pt x="85307" y="6875"/>
                  </a:lnTo>
                  <a:lnTo>
                    <a:pt x="85307" y="6772"/>
                  </a:lnTo>
                  <a:lnTo>
                    <a:pt x="85203" y="6772"/>
                  </a:lnTo>
                  <a:cubicBezTo>
                    <a:pt x="84877" y="6817"/>
                    <a:pt x="84549" y="6837"/>
                    <a:pt x="84220" y="6837"/>
                  </a:cubicBezTo>
                  <a:cubicBezTo>
                    <a:pt x="83041" y="6837"/>
                    <a:pt x="81852" y="6572"/>
                    <a:pt x="80679" y="6229"/>
                  </a:cubicBezTo>
                  <a:cubicBezTo>
                    <a:pt x="80240" y="6125"/>
                    <a:pt x="79930" y="6022"/>
                    <a:pt x="79490" y="6022"/>
                  </a:cubicBezTo>
                  <a:cubicBezTo>
                    <a:pt x="77838" y="5612"/>
                    <a:pt x="76135" y="5421"/>
                    <a:pt x="74439" y="5421"/>
                  </a:cubicBezTo>
                  <a:close/>
                  <a:moveTo>
                    <a:pt x="26432" y="0"/>
                  </a:moveTo>
                  <a:cubicBezTo>
                    <a:pt x="25780" y="0"/>
                    <a:pt x="25117" y="61"/>
                    <a:pt x="24455" y="206"/>
                  </a:cubicBezTo>
                  <a:cubicBezTo>
                    <a:pt x="22206" y="748"/>
                    <a:pt x="20370" y="2248"/>
                    <a:pt x="18535" y="3644"/>
                  </a:cubicBezTo>
                  <a:cubicBezTo>
                    <a:pt x="17889" y="4083"/>
                    <a:pt x="17346" y="4497"/>
                    <a:pt x="16803" y="4936"/>
                  </a:cubicBezTo>
                  <a:cubicBezTo>
                    <a:pt x="12289" y="8079"/>
                    <a:pt x="6933" y="9710"/>
                    <a:pt x="1524" y="9710"/>
                  </a:cubicBezTo>
                  <a:cubicBezTo>
                    <a:pt x="1017" y="9710"/>
                    <a:pt x="508" y="9696"/>
                    <a:pt x="0" y="9667"/>
                  </a:cubicBezTo>
                  <a:lnTo>
                    <a:pt x="0" y="9796"/>
                  </a:lnTo>
                  <a:lnTo>
                    <a:pt x="1629" y="9796"/>
                  </a:lnTo>
                  <a:cubicBezTo>
                    <a:pt x="7006" y="9796"/>
                    <a:pt x="12383" y="8168"/>
                    <a:pt x="16803" y="5040"/>
                  </a:cubicBezTo>
                  <a:cubicBezTo>
                    <a:pt x="17346" y="4626"/>
                    <a:pt x="17992" y="4187"/>
                    <a:pt x="18535" y="3747"/>
                  </a:cubicBezTo>
                  <a:cubicBezTo>
                    <a:pt x="20370" y="2351"/>
                    <a:pt x="22309" y="852"/>
                    <a:pt x="24455" y="309"/>
                  </a:cubicBezTo>
                  <a:cubicBezTo>
                    <a:pt x="25168" y="153"/>
                    <a:pt x="25881" y="87"/>
                    <a:pt x="26581" y="87"/>
                  </a:cubicBezTo>
                  <a:cubicBezTo>
                    <a:pt x="28318" y="87"/>
                    <a:pt x="29975" y="495"/>
                    <a:pt x="31357" y="955"/>
                  </a:cubicBezTo>
                  <a:cubicBezTo>
                    <a:pt x="34356" y="1808"/>
                    <a:pt x="37277" y="3204"/>
                    <a:pt x="40172" y="4497"/>
                  </a:cubicBezTo>
                  <a:cubicBezTo>
                    <a:pt x="41800" y="5272"/>
                    <a:pt x="43403" y="6022"/>
                    <a:pt x="45135" y="6668"/>
                  </a:cubicBezTo>
                  <a:cubicBezTo>
                    <a:pt x="43532" y="5919"/>
                    <a:pt x="41800" y="5143"/>
                    <a:pt x="40172" y="4393"/>
                  </a:cubicBezTo>
                  <a:cubicBezTo>
                    <a:pt x="37380" y="3101"/>
                    <a:pt x="34356" y="1808"/>
                    <a:pt x="31357" y="852"/>
                  </a:cubicBezTo>
                  <a:cubicBezTo>
                    <a:pt x="29936" y="454"/>
                    <a:pt x="28223" y="0"/>
                    <a:pt x="264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949" name="Google Shape;949;p38"/>
          <p:cNvGrpSpPr/>
          <p:nvPr/>
        </p:nvGrpSpPr>
        <p:grpSpPr>
          <a:xfrm flipH="1">
            <a:off x="402265" y="1810173"/>
            <a:ext cx="8274335" cy="893824"/>
            <a:chOff x="-624307" y="1816938"/>
            <a:chExt cx="9603452" cy="1037401"/>
          </a:xfrm>
        </p:grpSpPr>
        <p:sp>
          <p:nvSpPr>
            <p:cNvPr id="950" name="Google Shape;950;p38"/>
            <p:cNvSpPr/>
            <p:nvPr/>
          </p:nvSpPr>
          <p:spPr>
            <a:xfrm>
              <a:off x="7947087" y="2557150"/>
              <a:ext cx="1032058" cy="297188"/>
            </a:xfrm>
            <a:custGeom>
              <a:avLst/>
              <a:gdLst/>
              <a:ahLst/>
              <a:cxnLst/>
              <a:rect l="l" t="t" r="r" b="b"/>
              <a:pathLst>
                <a:path w="31977" h="9208" extrusionOk="0">
                  <a:moveTo>
                    <a:pt x="16818" y="1"/>
                  </a:moveTo>
                  <a:cubicBezTo>
                    <a:pt x="16227" y="1"/>
                    <a:pt x="15634" y="97"/>
                    <a:pt x="15071" y="263"/>
                  </a:cubicBezTo>
                  <a:cubicBezTo>
                    <a:pt x="11736" y="1116"/>
                    <a:pt x="8608" y="3805"/>
                    <a:pt x="6669" y="7476"/>
                  </a:cubicBezTo>
                  <a:cubicBezTo>
                    <a:pt x="5989" y="6904"/>
                    <a:pt x="5158" y="6633"/>
                    <a:pt x="4320" y="6633"/>
                  </a:cubicBezTo>
                  <a:cubicBezTo>
                    <a:pt x="3566" y="6633"/>
                    <a:pt x="2807" y="6853"/>
                    <a:pt x="2146" y="7269"/>
                  </a:cubicBezTo>
                  <a:cubicBezTo>
                    <a:pt x="1396" y="7682"/>
                    <a:pt x="646" y="8329"/>
                    <a:pt x="0" y="9208"/>
                  </a:cubicBezTo>
                  <a:lnTo>
                    <a:pt x="31977" y="9208"/>
                  </a:lnTo>
                  <a:lnTo>
                    <a:pt x="31977" y="8872"/>
                  </a:lnTo>
                  <a:cubicBezTo>
                    <a:pt x="30917" y="7036"/>
                    <a:pt x="29185" y="5873"/>
                    <a:pt x="27453" y="5640"/>
                  </a:cubicBezTo>
                  <a:cubicBezTo>
                    <a:pt x="27198" y="5594"/>
                    <a:pt x="26940" y="5571"/>
                    <a:pt x="26681" y="5571"/>
                  </a:cubicBezTo>
                  <a:cubicBezTo>
                    <a:pt x="25210" y="5571"/>
                    <a:pt x="23718" y="6304"/>
                    <a:pt x="22619" y="7579"/>
                  </a:cubicBezTo>
                  <a:cubicBezTo>
                    <a:pt x="22283" y="6390"/>
                    <a:pt x="22076" y="5330"/>
                    <a:pt x="21637" y="4244"/>
                  </a:cubicBezTo>
                  <a:cubicBezTo>
                    <a:pt x="21327" y="3391"/>
                    <a:pt x="20991" y="2409"/>
                    <a:pt x="20474" y="1763"/>
                  </a:cubicBezTo>
                  <a:cubicBezTo>
                    <a:pt x="19488" y="491"/>
                    <a:pt x="18155" y="1"/>
                    <a:pt x="168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51" name="Google Shape;951;p38"/>
            <p:cNvSpPr/>
            <p:nvPr/>
          </p:nvSpPr>
          <p:spPr>
            <a:xfrm flipH="1">
              <a:off x="6861573" y="1816938"/>
              <a:ext cx="1807340" cy="520459"/>
            </a:xfrm>
            <a:custGeom>
              <a:avLst/>
              <a:gdLst/>
              <a:ahLst/>
              <a:cxnLst/>
              <a:rect l="l" t="t" r="r" b="b"/>
              <a:pathLst>
                <a:path w="31977" h="9208" extrusionOk="0">
                  <a:moveTo>
                    <a:pt x="16818" y="1"/>
                  </a:moveTo>
                  <a:cubicBezTo>
                    <a:pt x="16227" y="1"/>
                    <a:pt x="15634" y="97"/>
                    <a:pt x="15071" y="263"/>
                  </a:cubicBezTo>
                  <a:cubicBezTo>
                    <a:pt x="11736" y="1116"/>
                    <a:pt x="8608" y="3805"/>
                    <a:pt x="6669" y="7476"/>
                  </a:cubicBezTo>
                  <a:cubicBezTo>
                    <a:pt x="5989" y="6904"/>
                    <a:pt x="5158" y="6633"/>
                    <a:pt x="4320" y="6633"/>
                  </a:cubicBezTo>
                  <a:cubicBezTo>
                    <a:pt x="3566" y="6633"/>
                    <a:pt x="2807" y="6853"/>
                    <a:pt x="2146" y="7269"/>
                  </a:cubicBezTo>
                  <a:cubicBezTo>
                    <a:pt x="1396" y="7682"/>
                    <a:pt x="646" y="8329"/>
                    <a:pt x="0" y="9208"/>
                  </a:cubicBezTo>
                  <a:lnTo>
                    <a:pt x="31977" y="9208"/>
                  </a:lnTo>
                  <a:lnTo>
                    <a:pt x="31977" y="8872"/>
                  </a:lnTo>
                  <a:cubicBezTo>
                    <a:pt x="30917" y="7036"/>
                    <a:pt x="29185" y="5873"/>
                    <a:pt x="27453" y="5640"/>
                  </a:cubicBezTo>
                  <a:cubicBezTo>
                    <a:pt x="27198" y="5594"/>
                    <a:pt x="26940" y="5571"/>
                    <a:pt x="26681" y="5571"/>
                  </a:cubicBezTo>
                  <a:cubicBezTo>
                    <a:pt x="25210" y="5571"/>
                    <a:pt x="23718" y="6304"/>
                    <a:pt x="22619" y="7579"/>
                  </a:cubicBezTo>
                  <a:cubicBezTo>
                    <a:pt x="22283" y="6390"/>
                    <a:pt x="22076" y="5330"/>
                    <a:pt x="21637" y="4244"/>
                  </a:cubicBezTo>
                  <a:cubicBezTo>
                    <a:pt x="21327" y="3391"/>
                    <a:pt x="20991" y="2409"/>
                    <a:pt x="20474" y="1763"/>
                  </a:cubicBezTo>
                  <a:cubicBezTo>
                    <a:pt x="19488" y="491"/>
                    <a:pt x="18155" y="1"/>
                    <a:pt x="168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52" name="Google Shape;952;p38"/>
            <p:cNvSpPr/>
            <p:nvPr/>
          </p:nvSpPr>
          <p:spPr>
            <a:xfrm>
              <a:off x="-624307" y="1942454"/>
              <a:ext cx="2589338" cy="745664"/>
            </a:xfrm>
            <a:custGeom>
              <a:avLst/>
              <a:gdLst/>
              <a:ahLst/>
              <a:cxnLst/>
              <a:rect l="l" t="t" r="r" b="b"/>
              <a:pathLst>
                <a:path w="31977" h="9208" extrusionOk="0">
                  <a:moveTo>
                    <a:pt x="16818" y="1"/>
                  </a:moveTo>
                  <a:cubicBezTo>
                    <a:pt x="16227" y="1"/>
                    <a:pt x="15634" y="97"/>
                    <a:pt x="15071" y="263"/>
                  </a:cubicBezTo>
                  <a:cubicBezTo>
                    <a:pt x="11736" y="1116"/>
                    <a:pt x="8608" y="3805"/>
                    <a:pt x="6669" y="7476"/>
                  </a:cubicBezTo>
                  <a:cubicBezTo>
                    <a:pt x="5989" y="6904"/>
                    <a:pt x="5158" y="6633"/>
                    <a:pt x="4320" y="6633"/>
                  </a:cubicBezTo>
                  <a:cubicBezTo>
                    <a:pt x="3566" y="6633"/>
                    <a:pt x="2807" y="6853"/>
                    <a:pt x="2146" y="7269"/>
                  </a:cubicBezTo>
                  <a:cubicBezTo>
                    <a:pt x="1396" y="7682"/>
                    <a:pt x="646" y="8329"/>
                    <a:pt x="0" y="9208"/>
                  </a:cubicBezTo>
                  <a:lnTo>
                    <a:pt x="31977" y="9208"/>
                  </a:lnTo>
                  <a:lnTo>
                    <a:pt x="31977" y="8872"/>
                  </a:lnTo>
                  <a:cubicBezTo>
                    <a:pt x="30917" y="7036"/>
                    <a:pt x="29185" y="5873"/>
                    <a:pt x="27453" y="5640"/>
                  </a:cubicBezTo>
                  <a:cubicBezTo>
                    <a:pt x="27198" y="5594"/>
                    <a:pt x="26940" y="5571"/>
                    <a:pt x="26681" y="5571"/>
                  </a:cubicBezTo>
                  <a:cubicBezTo>
                    <a:pt x="25210" y="5571"/>
                    <a:pt x="23718" y="6304"/>
                    <a:pt x="22619" y="7579"/>
                  </a:cubicBezTo>
                  <a:cubicBezTo>
                    <a:pt x="22283" y="6390"/>
                    <a:pt x="22076" y="5330"/>
                    <a:pt x="21637" y="4244"/>
                  </a:cubicBezTo>
                  <a:cubicBezTo>
                    <a:pt x="21327" y="3391"/>
                    <a:pt x="20991" y="2409"/>
                    <a:pt x="20474" y="1763"/>
                  </a:cubicBezTo>
                  <a:cubicBezTo>
                    <a:pt x="19488" y="491"/>
                    <a:pt x="18155" y="1"/>
                    <a:pt x="1681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953" name="Google Shape;953;p38"/>
          <p:cNvGrpSpPr/>
          <p:nvPr/>
        </p:nvGrpSpPr>
        <p:grpSpPr>
          <a:xfrm flipH="1">
            <a:off x="252514" y="95395"/>
            <a:ext cx="8679841" cy="1262940"/>
            <a:chOff x="215334" y="102170"/>
            <a:chExt cx="8679841" cy="1262940"/>
          </a:xfrm>
        </p:grpSpPr>
        <p:grpSp>
          <p:nvGrpSpPr>
            <p:cNvPr id="954" name="Google Shape;954;p38"/>
            <p:cNvGrpSpPr/>
            <p:nvPr/>
          </p:nvGrpSpPr>
          <p:grpSpPr>
            <a:xfrm flipH="1">
              <a:off x="215334" y="619425"/>
              <a:ext cx="744991" cy="745685"/>
              <a:chOff x="215334" y="619425"/>
              <a:chExt cx="744991" cy="745685"/>
            </a:xfrm>
          </p:grpSpPr>
          <p:sp>
            <p:nvSpPr>
              <p:cNvPr id="955" name="Google Shape;955;p38"/>
              <p:cNvSpPr/>
              <p:nvPr/>
            </p:nvSpPr>
            <p:spPr>
              <a:xfrm>
                <a:off x="215334" y="657285"/>
                <a:ext cx="623680" cy="707825"/>
              </a:xfrm>
              <a:custGeom>
                <a:avLst/>
                <a:gdLst/>
                <a:ahLst/>
                <a:cxnLst/>
                <a:rect l="l" t="t" r="r" b="b"/>
                <a:pathLst>
                  <a:path w="2483" h="2818" extrusionOk="0">
                    <a:moveTo>
                      <a:pt x="440" y="0"/>
                    </a:moveTo>
                    <a:lnTo>
                      <a:pt x="983" y="1189"/>
                    </a:lnTo>
                    <a:lnTo>
                      <a:pt x="1" y="1836"/>
                    </a:lnTo>
                    <a:lnTo>
                      <a:pt x="983" y="1732"/>
                    </a:lnTo>
                    <a:lnTo>
                      <a:pt x="1086" y="2818"/>
                    </a:lnTo>
                    <a:lnTo>
                      <a:pt x="1422" y="1629"/>
                    </a:lnTo>
                    <a:lnTo>
                      <a:pt x="2482" y="2068"/>
                    </a:lnTo>
                    <a:lnTo>
                      <a:pt x="2482" y="2068"/>
                    </a:lnTo>
                    <a:lnTo>
                      <a:pt x="1733" y="1189"/>
                    </a:lnTo>
                    <a:lnTo>
                      <a:pt x="2275" y="336"/>
                    </a:lnTo>
                    <a:lnTo>
                      <a:pt x="2275" y="336"/>
                    </a:lnTo>
                    <a:lnTo>
                      <a:pt x="1293" y="983"/>
                    </a:lnTo>
                    <a:lnTo>
                      <a:pt x="44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956" name="Google Shape;956;p38"/>
              <p:cNvSpPr/>
              <p:nvPr/>
            </p:nvSpPr>
            <p:spPr>
              <a:xfrm>
                <a:off x="544950" y="619425"/>
                <a:ext cx="101100" cy="1011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957" name="Google Shape;957;p38"/>
              <p:cNvSpPr/>
              <p:nvPr/>
            </p:nvSpPr>
            <p:spPr>
              <a:xfrm>
                <a:off x="859225" y="619425"/>
                <a:ext cx="101100" cy="1011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grpSp>
          <p:nvGrpSpPr>
            <p:cNvPr id="958" name="Google Shape;958;p38"/>
            <p:cNvGrpSpPr/>
            <p:nvPr/>
          </p:nvGrpSpPr>
          <p:grpSpPr>
            <a:xfrm>
              <a:off x="8091068" y="102170"/>
              <a:ext cx="804107" cy="701546"/>
              <a:chOff x="8091068" y="102170"/>
              <a:chExt cx="804107" cy="701546"/>
            </a:xfrm>
          </p:grpSpPr>
          <p:sp>
            <p:nvSpPr>
              <p:cNvPr id="959" name="Google Shape;959;p38"/>
              <p:cNvSpPr/>
              <p:nvPr/>
            </p:nvSpPr>
            <p:spPr>
              <a:xfrm flipH="1">
                <a:off x="8219501" y="102170"/>
                <a:ext cx="675674" cy="701546"/>
              </a:xfrm>
              <a:custGeom>
                <a:avLst/>
                <a:gdLst/>
                <a:ahLst/>
                <a:cxnLst/>
                <a:rect l="l" t="t" r="r" b="b"/>
                <a:pathLst>
                  <a:path w="2690" h="2793" extrusionOk="0">
                    <a:moveTo>
                      <a:pt x="983" y="0"/>
                    </a:moveTo>
                    <a:lnTo>
                      <a:pt x="1190" y="1293"/>
                    </a:lnTo>
                    <a:lnTo>
                      <a:pt x="1" y="1603"/>
                    </a:lnTo>
                    <a:lnTo>
                      <a:pt x="1086" y="1732"/>
                    </a:lnTo>
                    <a:lnTo>
                      <a:pt x="750" y="2792"/>
                    </a:lnTo>
                    <a:lnTo>
                      <a:pt x="1526" y="1732"/>
                    </a:lnTo>
                    <a:lnTo>
                      <a:pt x="2379" y="2482"/>
                    </a:lnTo>
                    <a:lnTo>
                      <a:pt x="1939" y="1500"/>
                    </a:lnTo>
                    <a:lnTo>
                      <a:pt x="2689" y="854"/>
                    </a:lnTo>
                    <a:lnTo>
                      <a:pt x="2689" y="854"/>
                    </a:lnTo>
                    <a:lnTo>
                      <a:pt x="1629" y="1190"/>
                    </a:lnTo>
                    <a:lnTo>
                      <a:pt x="983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960" name="Google Shape;960;p38"/>
              <p:cNvSpPr/>
              <p:nvPr/>
            </p:nvSpPr>
            <p:spPr>
              <a:xfrm flipH="1">
                <a:off x="8794068" y="619425"/>
                <a:ext cx="101100" cy="1011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961" name="Google Shape;961;p38"/>
              <p:cNvSpPr/>
              <p:nvPr/>
            </p:nvSpPr>
            <p:spPr>
              <a:xfrm flipH="1">
                <a:off x="8091068" y="680825"/>
                <a:ext cx="101100" cy="1011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962" name="Google Shape;962;p38"/>
          <p:cNvGrpSpPr/>
          <p:nvPr/>
        </p:nvGrpSpPr>
        <p:grpSpPr>
          <a:xfrm>
            <a:off x="3586860" y="4053372"/>
            <a:ext cx="1905167" cy="1088034"/>
            <a:chOff x="-3763673" y="2607529"/>
            <a:chExt cx="2515736" cy="1436728"/>
          </a:xfrm>
        </p:grpSpPr>
        <p:sp>
          <p:nvSpPr>
            <p:cNvPr id="963" name="Google Shape;963;p38"/>
            <p:cNvSpPr/>
            <p:nvPr/>
          </p:nvSpPr>
          <p:spPr>
            <a:xfrm rot="1123467">
              <a:off x="-3443702" y="3119945"/>
              <a:ext cx="555367" cy="829916"/>
            </a:xfrm>
            <a:custGeom>
              <a:avLst/>
              <a:gdLst/>
              <a:ahLst/>
              <a:cxnLst/>
              <a:rect l="l" t="t" r="r" b="b"/>
              <a:pathLst>
                <a:path w="4758" h="7110" extrusionOk="0">
                  <a:moveTo>
                    <a:pt x="440" y="1"/>
                  </a:moveTo>
                  <a:lnTo>
                    <a:pt x="1" y="337"/>
                  </a:lnTo>
                  <a:cubicBezTo>
                    <a:pt x="1733" y="2379"/>
                    <a:pt x="3232" y="4628"/>
                    <a:pt x="4318" y="7110"/>
                  </a:cubicBezTo>
                  <a:lnTo>
                    <a:pt x="4757" y="6903"/>
                  </a:lnTo>
                  <a:cubicBezTo>
                    <a:pt x="3671" y="4421"/>
                    <a:pt x="2172" y="2172"/>
                    <a:pt x="44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64" name="Google Shape;964;p38"/>
            <p:cNvSpPr/>
            <p:nvPr/>
          </p:nvSpPr>
          <p:spPr>
            <a:xfrm rot="1123467">
              <a:off x="-3697826" y="2708360"/>
              <a:ext cx="715277" cy="528181"/>
            </a:xfrm>
            <a:custGeom>
              <a:avLst/>
              <a:gdLst/>
              <a:ahLst/>
              <a:cxnLst/>
              <a:rect l="l" t="t" r="r" b="b"/>
              <a:pathLst>
                <a:path w="6128" h="4525" extrusionOk="0">
                  <a:moveTo>
                    <a:pt x="5274" y="1"/>
                  </a:moveTo>
                  <a:cubicBezTo>
                    <a:pt x="5042" y="104"/>
                    <a:pt x="4835" y="208"/>
                    <a:pt x="4731" y="311"/>
                  </a:cubicBezTo>
                  <a:cubicBezTo>
                    <a:pt x="4395" y="544"/>
                    <a:pt x="4292" y="854"/>
                    <a:pt x="4085" y="1190"/>
                  </a:cubicBezTo>
                  <a:cubicBezTo>
                    <a:pt x="4085" y="957"/>
                    <a:pt x="3982" y="751"/>
                    <a:pt x="3749" y="647"/>
                  </a:cubicBezTo>
                  <a:cubicBezTo>
                    <a:pt x="3646" y="440"/>
                    <a:pt x="3542" y="208"/>
                    <a:pt x="3335" y="104"/>
                  </a:cubicBezTo>
                  <a:cubicBezTo>
                    <a:pt x="3239" y="61"/>
                    <a:pt x="3129" y="36"/>
                    <a:pt x="3027" y="36"/>
                  </a:cubicBezTo>
                  <a:cubicBezTo>
                    <a:pt x="2881" y="36"/>
                    <a:pt x="2750" y="87"/>
                    <a:pt x="2689" y="208"/>
                  </a:cubicBezTo>
                  <a:cubicBezTo>
                    <a:pt x="2457" y="311"/>
                    <a:pt x="2457" y="440"/>
                    <a:pt x="2457" y="647"/>
                  </a:cubicBezTo>
                  <a:cubicBezTo>
                    <a:pt x="2353" y="957"/>
                    <a:pt x="2353" y="1293"/>
                    <a:pt x="2457" y="1604"/>
                  </a:cubicBezTo>
                  <a:cubicBezTo>
                    <a:pt x="2250" y="1293"/>
                    <a:pt x="1810" y="1190"/>
                    <a:pt x="1500" y="1087"/>
                  </a:cubicBezTo>
                  <a:cubicBezTo>
                    <a:pt x="1293" y="1087"/>
                    <a:pt x="957" y="1087"/>
                    <a:pt x="854" y="1293"/>
                  </a:cubicBezTo>
                  <a:cubicBezTo>
                    <a:pt x="647" y="1397"/>
                    <a:pt x="750" y="1733"/>
                    <a:pt x="750" y="1940"/>
                  </a:cubicBezTo>
                  <a:cubicBezTo>
                    <a:pt x="854" y="2146"/>
                    <a:pt x="957" y="2483"/>
                    <a:pt x="1061" y="2586"/>
                  </a:cubicBezTo>
                  <a:cubicBezTo>
                    <a:pt x="750" y="2586"/>
                    <a:pt x="311" y="2793"/>
                    <a:pt x="104" y="3129"/>
                  </a:cubicBezTo>
                  <a:cubicBezTo>
                    <a:pt x="1" y="3232"/>
                    <a:pt x="1" y="3439"/>
                    <a:pt x="1" y="3542"/>
                  </a:cubicBezTo>
                  <a:cubicBezTo>
                    <a:pt x="104" y="3775"/>
                    <a:pt x="311" y="3775"/>
                    <a:pt x="518" y="3775"/>
                  </a:cubicBezTo>
                  <a:lnTo>
                    <a:pt x="2896" y="3775"/>
                  </a:lnTo>
                  <a:cubicBezTo>
                    <a:pt x="3646" y="3878"/>
                    <a:pt x="4395" y="4085"/>
                    <a:pt x="5042" y="4525"/>
                  </a:cubicBezTo>
                  <a:cubicBezTo>
                    <a:pt x="5274" y="3336"/>
                    <a:pt x="5481" y="2250"/>
                    <a:pt x="5920" y="1190"/>
                  </a:cubicBezTo>
                  <a:cubicBezTo>
                    <a:pt x="6024" y="854"/>
                    <a:pt x="6127" y="544"/>
                    <a:pt x="5920" y="208"/>
                  </a:cubicBezTo>
                  <a:cubicBezTo>
                    <a:pt x="5817" y="104"/>
                    <a:pt x="5481" y="1"/>
                    <a:pt x="527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65" name="Google Shape;965;p38"/>
            <p:cNvSpPr/>
            <p:nvPr/>
          </p:nvSpPr>
          <p:spPr>
            <a:xfrm rot="1123467">
              <a:off x="-3331976" y="3119372"/>
              <a:ext cx="190141" cy="187227"/>
            </a:xfrm>
            <a:custGeom>
              <a:avLst/>
              <a:gdLst/>
              <a:ahLst/>
              <a:cxnLst/>
              <a:rect l="l" t="t" r="r" b="b"/>
              <a:pathLst>
                <a:path w="1629" h="1604" extrusionOk="0">
                  <a:moveTo>
                    <a:pt x="1629" y="1"/>
                  </a:moveTo>
                  <a:cubicBezTo>
                    <a:pt x="1422" y="1"/>
                    <a:pt x="1293" y="104"/>
                    <a:pt x="1189" y="208"/>
                  </a:cubicBezTo>
                  <a:cubicBezTo>
                    <a:pt x="1086" y="311"/>
                    <a:pt x="1086" y="311"/>
                    <a:pt x="982" y="414"/>
                  </a:cubicBezTo>
                  <a:lnTo>
                    <a:pt x="982" y="750"/>
                  </a:lnTo>
                  <a:cubicBezTo>
                    <a:pt x="776" y="647"/>
                    <a:pt x="646" y="647"/>
                    <a:pt x="440" y="647"/>
                  </a:cubicBezTo>
                  <a:cubicBezTo>
                    <a:pt x="336" y="647"/>
                    <a:pt x="129" y="750"/>
                    <a:pt x="0" y="854"/>
                  </a:cubicBezTo>
                  <a:cubicBezTo>
                    <a:pt x="543" y="1061"/>
                    <a:pt x="1086" y="1293"/>
                    <a:pt x="1525" y="1604"/>
                  </a:cubicBezTo>
                  <a:cubicBezTo>
                    <a:pt x="1525" y="1061"/>
                    <a:pt x="1422" y="544"/>
                    <a:pt x="1629" y="1"/>
                  </a:cubicBezTo>
                  <a:close/>
                </a:path>
              </a:pathLst>
            </a:custGeom>
            <a:solidFill>
              <a:srgbClr val="4F1F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66" name="Google Shape;966;p38"/>
            <p:cNvSpPr/>
            <p:nvPr/>
          </p:nvSpPr>
          <p:spPr>
            <a:xfrm rot="1123467">
              <a:off x="-3445145" y="3515586"/>
              <a:ext cx="452651" cy="350175"/>
            </a:xfrm>
            <a:custGeom>
              <a:avLst/>
              <a:gdLst/>
              <a:ahLst/>
              <a:cxnLst/>
              <a:rect l="l" t="t" r="r" b="b"/>
              <a:pathLst>
                <a:path w="3878" h="3000" extrusionOk="0">
                  <a:moveTo>
                    <a:pt x="0" y="1"/>
                  </a:moveTo>
                  <a:lnTo>
                    <a:pt x="0" y="1"/>
                  </a:lnTo>
                  <a:cubicBezTo>
                    <a:pt x="104" y="854"/>
                    <a:pt x="646" y="1707"/>
                    <a:pt x="1396" y="2250"/>
                  </a:cubicBezTo>
                  <a:cubicBezTo>
                    <a:pt x="2042" y="2689"/>
                    <a:pt x="3025" y="2999"/>
                    <a:pt x="3878" y="2999"/>
                  </a:cubicBezTo>
                  <a:cubicBezTo>
                    <a:pt x="3128" y="1500"/>
                    <a:pt x="1603" y="414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67" name="Google Shape;967;p38"/>
            <p:cNvSpPr/>
            <p:nvPr/>
          </p:nvSpPr>
          <p:spPr>
            <a:xfrm rot="-1032839">
              <a:off x="-1976397" y="3286274"/>
              <a:ext cx="452644" cy="678993"/>
            </a:xfrm>
            <a:custGeom>
              <a:avLst/>
              <a:gdLst/>
              <a:ahLst/>
              <a:cxnLst/>
              <a:rect l="l" t="t" r="r" b="b"/>
              <a:pathLst>
                <a:path w="3878" h="5817" extrusionOk="0">
                  <a:moveTo>
                    <a:pt x="3567" y="1"/>
                  </a:moveTo>
                  <a:cubicBezTo>
                    <a:pt x="2172" y="1733"/>
                    <a:pt x="982" y="3671"/>
                    <a:pt x="0" y="5610"/>
                  </a:cubicBezTo>
                  <a:lnTo>
                    <a:pt x="336" y="5817"/>
                  </a:lnTo>
                  <a:cubicBezTo>
                    <a:pt x="1293" y="3775"/>
                    <a:pt x="2482" y="1939"/>
                    <a:pt x="3878" y="233"/>
                  </a:cubicBezTo>
                  <a:lnTo>
                    <a:pt x="356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68" name="Google Shape;968;p38"/>
            <p:cNvSpPr/>
            <p:nvPr/>
          </p:nvSpPr>
          <p:spPr>
            <a:xfrm rot="-1032839">
              <a:off x="-1877897" y="2955400"/>
              <a:ext cx="579519" cy="428617"/>
            </a:xfrm>
            <a:custGeom>
              <a:avLst/>
              <a:gdLst/>
              <a:ahLst/>
              <a:cxnLst/>
              <a:rect l="l" t="t" r="r" b="b"/>
              <a:pathLst>
                <a:path w="4965" h="3672" extrusionOk="0">
                  <a:moveTo>
                    <a:pt x="647" y="1"/>
                  </a:moveTo>
                  <a:cubicBezTo>
                    <a:pt x="440" y="1"/>
                    <a:pt x="234" y="1"/>
                    <a:pt x="104" y="207"/>
                  </a:cubicBezTo>
                  <a:cubicBezTo>
                    <a:pt x="1" y="440"/>
                    <a:pt x="104" y="647"/>
                    <a:pt x="104" y="957"/>
                  </a:cubicBezTo>
                  <a:cubicBezTo>
                    <a:pt x="440" y="1836"/>
                    <a:pt x="647" y="2689"/>
                    <a:pt x="880" y="3671"/>
                  </a:cubicBezTo>
                  <a:cubicBezTo>
                    <a:pt x="1397" y="3232"/>
                    <a:pt x="1940" y="3129"/>
                    <a:pt x="2586" y="3129"/>
                  </a:cubicBezTo>
                  <a:cubicBezTo>
                    <a:pt x="2801" y="3094"/>
                    <a:pt x="3017" y="3083"/>
                    <a:pt x="3232" y="3083"/>
                  </a:cubicBezTo>
                  <a:cubicBezTo>
                    <a:pt x="3663" y="3083"/>
                    <a:pt x="4094" y="3129"/>
                    <a:pt x="4525" y="3129"/>
                  </a:cubicBezTo>
                  <a:cubicBezTo>
                    <a:pt x="4628" y="3129"/>
                    <a:pt x="4861" y="3025"/>
                    <a:pt x="4964" y="2896"/>
                  </a:cubicBezTo>
                  <a:cubicBezTo>
                    <a:pt x="4964" y="2793"/>
                    <a:pt x="4964" y="2586"/>
                    <a:pt x="4861" y="2482"/>
                  </a:cubicBezTo>
                  <a:cubicBezTo>
                    <a:pt x="4628" y="2250"/>
                    <a:pt x="4318" y="2146"/>
                    <a:pt x="4111" y="2146"/>
                  </a:cubicBezTo>
                  <a:cubicBezTo>
                    <a:pt x="4215" y="1939"/>
                    <a:pt x="4318" y="1733"/>
                    <a:pt x="4318" y="1603"/>
                  </a:cubicBezTo>
                  <a:cubicBezTo>
                    <a:pt x="4421" y="1397"/>
                    <a:pt x="4421" y="1190"/>
                    <a:pt x="4318" y="957"/>
                  </a:cubicBezTo>
                  <a:cubicBezTo>
                    <a:pt x="4111" y="854"/>
                    <a:pt x="3982" y="854"/>
                    <a:pt x="3775" y="854"/>
                  </a:cubicBezTo>
                  <a:cubicBezTo>
                    <a:pt x="3465" y="957"/>
                    <a:pt x="3129" y="1086"/>
                    <a:pt x="2922" y="1293"/>
                  </a:cubicBezTo>
                  <a:cubicBezTo>
                    <a:pt x="3025" y="957"/>
                    <a:pt x="3025" y="750"/>
                    <a:pt x="3025" y="544"/>
                  </a:cubicBezTo>
                  <a:cubicBezTo>
                    <a:pt x="2922" y="311"/>
                    <a:pt x="2922" y="207"/>
                    <a:pt x="2819" y="104"/>
                  </a:cubicBezTo>
                  <a:cubicBezTo>
                    <a:pt x="2754" y="52"/>
                    <a:pt x="2670" y="27"/>
                    <a:pt x="2576" y="27"/>
                  </a:cubicBezTo>
                  <a:cubicBezTo>
                    <a:pt x="2483" y="27"/>
                    <a:pt x="2379" y="52"/>
                    <a:pt x="2276" y="104"/>
                  </a:cubicBezTo>
                  <a:cubicBezTo>
                    <a:pt x="2043" y="104"/>
                    <a:pt x="1940" y="311"/>
                    <a:pt x="1836" y="440"/>
                  </a:cubicBezTo>
                  <a:cubicBezTo>
                    <a:pt x="1733" y="647"/>
                    <a:pt x="1629" y="750"/>
                    <a:pt x="1629" y="957"/>
                  </a:cubicBezTo>
                  <a:cubicBezTo>
                    <a:pt x="1526" y="647"/>
                    <a:pt x="1293" y="440"/>
                    <a:pt x="1087" y="207"/>
                  </a:cubicBezTo>
                  <a:cubicBezTo>
                    <a:pt x="983" y="104"/>
                    <a:pt x="880" y="1"/>
                    <a:pt x="64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69" name="Google Shape;969;p38"/>
            <p:cNvSpPr/>
            <p:nvPr/>
          </p:nvSpPr>
          <p:spPr>
            <a:xfrm rot="-1032839">
              <a:off x="-1759531" y="3294488"/>
              <a:ext cx="151037" cy="151043"/>
            </a:xfrm>
            <a:custGeom>
              <a:avLst/>
              <a:gdLst/>
              <a:ahLst/>
              <a:cxnLst/>
              <a:rect l="l" t="t" r="r" b="b"/>
              <a:pathLst>
                <a:path w="1294" h="1294" extrusionOk="0">
                  <a:moveTo>
                    <a:pt x="1" y="1"/>
                  </a:moveTo>
                  <a:cubicBezTo>
                    <a:pt x="104" y="440"/>
                    <a:pt x="104" y="854"/>
                    <a:pt x="104" y="1293"/>
                  </a:cubicBezTo>
                  <a:cubicBezTo>
                    <a:pt x="440" y="957"/>
                    <a:pt x="854" y="854"/>
                    <a:pt x="1293" y="647"/>
                  </a:cubicBezTo>
                  <a:cubicBezTo>
                    <a:pt x="1293" y="544"/>
                    <a:pt x="1086" y="440"/>
                    <a:pt x="983" y="440"/>
                  </a:cubicBezTo>
                  <a:cubicBezTo>
                    <a:pt x="854" y="440"/>
                    <a:pt x="647" y="440"/>
                    <a:pt x="544" y="544"/>
                  </a:cubicBezTo>
                  <a:lnTo>
                    <a:pt x="544" y="311"/>
                  </a:lnTo>
                  <a:cubicBezTo>
                    <a:pt x="544" y="208"/>
                    <a:pt x="440" y="208"/>
                    <a:pt x="337" y="104"/>
                  </a:cubicBezTo>
                  <a:cubicBezTo>
                    <a:pt x="337" y="1"/>
                    <a:pt x="104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70" name="Google Shape;970;p38"/>
            <p:cNvSpPr/>
            <p:nvPr/>
          </p:nvSpPr>
          <p:spPr>
            <a:xfrm rot="-1032839">
              <a:off x="-1885745" y="3606969"/>
              <a:ext cx="365220" cy="289713"/>
            </a:xfrm>
            <a:custGeom>
              <a:avLst/>
              <a:gdLst/>
              <a:ahLst/>
              <a:cxnLst/>
              <a:rect l="l" t="t" r="r" b="b"/>
              <a:pathLst>
                <a:path w="3129" h="2482" extrusionOk="0">
                  <a:moveTo>
                    <a:pt x="3128" y="0"/>
                  </a:moveTo>
                  <a:cubicBezTo>
                    <a:pt x="1836" y="414"/>
                    <a:pt x="543" y="1293"/>
                    <a:pt x="1" y="2482"/>
                  </a:cubicBezTo>
                  <a:cubicBezTo>
                    <a:pt x="647" y="2482"/>
                    <a:pt x="1396" y="2249"/>
                    <a:pt x="1939" y="1836"/>
                  </a:cubicBezTo>
                  <a:cubicBezTo>
                    <a:pt x="2586" y="1396"/>
                    <a:pt x="3025" y="750"/>
                    <a:pt x="31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71" name="Google Shape;971;p38"/>
            <p:cNvSpPr/>
            <p:nvPr/>
          </p:nvSpPr>
          <p:spPr>
            <a:xfrm>
              <a:off x="-3714225" y="3650887"/>
              <a:ext cx="1599215" cy="393363"/>
            </a:xfrm>
            <a:custGeom>
              <a:avLst/>
              <a:gdLst/>
              <a:ahLst/>
              <a:cxnLst/>
              <a:rect l="l" t="t" r="r" b="b"/>
              <a:pathLst>
                <a:path w="13701" h="3370" extrusionOk="0">
                  <a:moveTo>
                    <a:pt x="7414" y="0"/>
                  </a:moveTo>
                  <a:cubicBezTo>
                    <a:pt x="7278" y="0"/>
                    <a:pt x="7141" y="12"/>
                    <a:pt x="7006" y="35"/>
                  </a:cubicBezTo>
                  <a:cubicBezTo>
                    <a:pt x="5713" y="138"/>
                    <a:pt x="4653" y="1198"/>
                    <a:pt x="3878" y="2387"/>
                  </a:cubicBezTo>
                  <a:cubicBezTo>
                    <a:pt x="3394" y="2187"/>
                    <a:pt x="2910" y="2073"/>
                    <a:pt x="2426" y="2073"/>
                  </a:cubicBezTo>
                  <a:cubicBezTo>
                    <a:pt x="2160" y="2073"/>
                    <a:pt x="1894" y="2107"/>
                    <a:pt x="1629" y="2181"/>
                  </a:cubicBezTo>
                  <a:cubicBezTo>
                    <a:pt x="983" y="2387"/>
                    <a:pt x="440" y="2827"/>
                    <a:pt x="0" y="3370"/>
                  </a:cubicBezTo>
                  <a:lnTo>
                    <a:pt x="13701" y="3370"/>
                  </a:lnTo>
                  <a:cubicBezTo>
                    <a:pt x="13468" y="3034"/>
                    <a:pt x="13055" y="2723"/>
                    <a:pt x="12719" y="2491"/>
                  </a:cubicBezTo>
                  <a:cubicBezTo>
                    <a:pt x="12408" y="2387"/>
                    <a:pt x="12072" y="2284"/>
                    <a:pt x="11866" y="2181"/>
                  </a:cubicBezTo>
                  <a:cubicBezTo>
                    <a:pt x="11530" y="2181"/>
                    <a:pt x="11219" y="2181"/>
                    <a:pt x="10883" y="2284"/>
                  </a:cubicBezTo>
                  <a:cubicBezTo>
                    <a:pt x="10676" y="2284"/>
                    <a:pt x="10470" y="2387"/>
                    <a:pt x="10134" y="2491"/>
                  </a:cubicBezTo>
                  <a:cubicBezTo>
                    <a:pt x="10030" y="1741"/>
                    <a:pt x="9694" y="1095"/>
                    <a:pt x="9177" y="681"/>
                  </a:cubicBezTo>
                  <a:cubicBezTo>
                    <a:pt x="8648" y="237"/>
                    <a:pt x="8032" y="0"/>
                    <a:pt x="74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972" name="Google Shape;972;p38"/>
            <p:cNvSpPr/>
            <p:nvPr/>
          </p:nvSpPr>
          <p:spPr>
            <a:xfrm>
              <a:off x="-2190501" y="3873021"/>
              <a:ext cx="739437" cy="171236"/>
            </a:xfrm>
            <a:custGeom>
              <a:avLst/>
              <a:gdLst/>
              <a:ahLst/>
              <a:cxnLst/>
              <a:rect l="l" t="t" r="r" b="b"/>
              <a:pathLst>
                <a:path w="6335" h="1467" extrusionOk="0">
                  <a:moveTo>
                    <a:pt x="4520" y="0"/>
                  </a:moveTo>
                  <a:cubicBezTo>
                    <a:pt x="3937" y="0"/>
                    <a:pt x="3338" y="257"/>
                    <a:pt x="2793" y="588"/>
                  </a:cubicBezTo>
                  <a:cubicBezTo>
                    <a:pt x="2689" y="588"/>
                    <a:pt x="2586" y="484"/>
                    <a:pt x="2457" y="381"/>
                  </a:cubicBezTo>
                  <a:cubicBezTo>
                    <a:pt x="2250" y="278"/>
                    <a:pt x="2146" y="278"/>
                    <a:pt x="1940" y="278"/>
                  </a:cubicBezTo>
                  <a:cubicBezTo>
                    <a:pt x="1867" y="269"/>
                    <a:pt x="1796" y="265"/>
                    <a:pt x="1725" y="265"/>
                  </a:cubicBezTo>
                  <a:cubicBezTo>
                    <a:pt x="940" y="265"/>
                    <a:pt x="285" y="779"/>
                    <a:pt x="1" y="1467"/>
                  </a:cubicBezTo>
                  <a:lnTo>
                    <a:pt x="6334" y="1467"/>
                  </a:lnTo>
                  <a:cubicBezTo>
                    <a:pt x="6231" y="1027"/>
                    <a:pt x="5920" y="588"/>
                    <a:pt x="5481" y="278"/>
                  </a:cubicBezTo>
                  <a:cubicBezTo>
                    <a:pt x="5174" y="82"/>
                    <a:pt x="4849" y="0"/>
                    <a:pt x="452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7473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/>
          <a:p>
            <a:pPr defTabSz="685800">
              <a:buClr>
                <a:srgbClr val="000000"/>
              </a:buClr>
            </a:pPr>
            <a:fld id="{B1CF2E77-4E87-4338-A6B2-93E833A84A3C}" type="datetimeFigureOut">
              <a:rPr lang="en-US" sz="1400" kern="0" smtClean="0">
                <a:solidFill>
                  <a:prstClr val="black">
                    <a:tint val="75000"/>
                  </a:prstClr>
                </a:solidFill>
                <a:cs typeface="Arial"/>
                <a:sym typeface="Arial"/>
              </a:rPr>
              <a:pPr defTabSz="685800">
                <a:buClr>
                  <a:srgbClr val="000000"/>
                </a:buClr>
              </a:pPr>
              <a:t>6/28/2023</a:t>
            </a:fld>
            <a:endParaRPr lang="en-US" sz="1400" kern="0">
              <a:solidFill>
                <a:prstClr val="black">
                  <a:tint val="75000"/>
                </a:prstClr>
              </a:solidFill>
              <a:cs typeface="Arial"/>
              <a:sym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/>
          <a:p>
            <a:pPr defTabSz="685800">
              <a:buClr>
                <a:srgbClr val="000000"/>
              </a:buClr>
            </a:pPr>
            <a:endParaRPr lang="en-US" sz="1400" kern="0">
              <a:solidFill>
                <a:prstClr val="black">
                  <a:tint val="75000"/>
                </a:prstClr>
              </a:solidFill>
              <a:cs typeface="Arial"/>
              <a:sym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/>
          <a:p>
            <a:pPr defTabSz="685800">
              <a:buClr>
                <a:srgbClr val="000000"/>
              </a:buClr>
            </a:pPr>
            <a:fld id="{796E19DA-92E0-4635-8627-DEB5FDE3EBA8}" type="slidenum">
              <a:rPr lang="en-US" sz="1400" kern="0" smtClean="0">
                <a:solidFill>
                  <a:prstClr val="black">
                    <a:tint val="75000"/>
                  </a:prstClr>
                </a:solidFill>
                <a:cs typeface="Arial"/>
                <a:sym typeface="Arial"/>
              </a:rPr>
              <a:pPr defTabSz="685800">
                <a:buClr>
                  <a:srgbClr val="000000"/>
                </a:buClr>
              </a:pPr>
              <a:t>‹#›</a:t>
            </a:fld>
            <a:endParaRPr lang="en-US" sz="1400" kern="0">
              <a:solidFill>
                <a:prstClr val="black">
                  <a:tint val="75000"/>
                </a:prstClr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338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oogle Shape;10;p2"/>
          <p:cNvGrpSpPr/>
          <p:nvPr/>
        </p:nvGrpSpPr>
        <p:grpSpPr>
          <a:xfrm>
            <a:off x="436599" y="371658"/>
            <a:ext cx="8270798" cy="4400202"/>
            <a:chOff x="436599" y="371658"/>
            <a:chExt cx="8270798" cy="4400202"/>
          </a:xfrm>
        </p:grpSpPr>
        <p:grpSp>
          <p:nvGrpSpPr>
            <p:cNvPr id="11" name="Google Shape;11;p2"/>
            <p:cNvGrpSpPr/>
            <p:nvPr/>
          </p:nvGrpSpPr>
          <p:grpSpPr>
            <a:xfrm>
              <a:off x="436599" y="371658"/>
              <a:ext cx="8270798" cy="4400202"/>
              <a:chOff x="579125" y="2404850"/>
              <a:chExt cx="1042450" cy="500700"/>
            </a:xfrm>
          </p:grpSpPr>
          <p:sp>
            <p:nvSpPr>
              <p:cNvPr id="12" name="Google Shape;12;p2"/>
              <p:cNvSpPr/>
              <p:nvPr/>
            </p:nvSpPr>
            <p:spPr>
              <a:xfrm>
                <a:off x="579125" y="2404850"/>
                <a:ext cx="1042450" cy="500700"/>
              </a:xfrm>
              <a:custGeom>
                <a:avLst/>
                <a:gdLst/>
                <a:ahLst/>
                <a:cxnLst/>
                <a:rect l="l" t="t" r="r" b="b"/>
                <a:pathLst>
                  <a:path w="41698" h="20028" extrusionOk="0">
                    <a:moveTo>
                      <a:pt x="41537" y="0"/>
                    </a:moveTo>
                    <a:lnTo>
                      <a:pt x="161" y="161"/>
                    </a:lnTo>
                    <a:lnTo>
                      <a:pt x="0" y="19698"/>
                    </a:lnTo>
                    <a:lnTo>
                      <a:pt x="41697" y="20028"/>
                    </a:lnTo>
                    <a:lnTo>
                      <a:pt x="41697" y="20028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1">
                    <a:alpha val="500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>
                <a:off x="61837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>
                <a:off x="618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>
                <a:off x="618375" y="2864950"/>
                <a:ext cx="1800" cy="32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03" extrusionOk="0">
                    <a:moveTo>
                      <a:pt x="0" y="0"/>
                    </a:moveTo>
                    <a:lnTo>
                      <a:pt x="0" y="1303"/>
                    </a:lnTo>
                    <a:lnTo>
                      <a:pt x="72" y="130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618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618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618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618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618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618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618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618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618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658525" y="2864950"/>
                <a:ext cx="1800" cy="330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21" extrusionOk="0">
                    <a:moveTo>
                      <a:pt x="0" y="0"/>
                    </a:moveTo>
                    <a:lnTo>
                      <a:pt x="0" y="1321"/>
                    </a:lnTo>
                    <a:lnTo>
                      <a:pt x="72" y="132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6585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65852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6585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6585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6585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6585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6585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6585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6585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6585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6585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6984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6984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6984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6984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6984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6984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698450" y="2864950"/>
                <a:ext cx="2025" cy="332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30" extrusionOk="0">
                    <a:moveTo>
                      <a:pt x="0" y="0"/>
                    </a:moveTo>
                    <a:lnTo>
                      <a:pt x="0" y="1330"/>
                    </a:lnTo>
                    <a:lnTo>
                      <a:pt x="80" y="1330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698450" y="2408425"/>
                <a:ext cx="2025" cy="403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15" extrusionOk="0">
                    <a:moveTo>
                      <a:pt x="0" y="0"/>
                    </a:moveTo>
                    <a:lnTo>
                      <a:pt x="0" y="1615"/>
                    </a:lnTo>
                    <a:lnTo>
                      <a:pt x="80" y="1615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6984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6984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6984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6984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738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738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738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738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738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738575" y="2408200"/>
                <a:ext cx="1825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738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738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738575" y="2864950"/>
                <a:ext cx="1825" cy="33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348" extrusionOk="0">
                    <a:moveTo>
                      <a:pt x="1" y="0"/>
                    </a:moveTo>
                    <a:lnTo>
                      <a:pt x="1" y="1339"/>
                    </a:lnTo>
                    <a:lnTo>
                      <a:pt x="72" y="134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738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738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738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778725" y="2408200"/>
                <a:ext cx="1800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7787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7787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7787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7787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7787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7787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7787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7787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778725" y="2864950"/>
                <a:ext cx="1800" cy="33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57" extrusionOk="0">
                    <a:moveTo>
                      <a:pt x="1" y="0"/>
                    </a:moveTo>
                    <a:lnTo>
                      <a:pt x="1" y="1356"/>
                    </a:lnTo>
                    <a:lnTo>
                      <a:pt x="72" y="135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7787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7787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8188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8188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8188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8188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8188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>
                <a:off x="8188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>
                <a:off x="8188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8188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8188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818875" y="2864950"/>
                <a:ext cx="1800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66" extrusionOk="0">
                    <a:moveTo>
                      <a:pt x="0" y="0"/>
                    </a:moveTo>
                    <a:lnTo>
                      <a:pt x="0" y="1365"/>
                    </a:lnTo>
                    <a:lnTo>
                      <a:pt x="72" y="136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818875" y="2407975"/>
                <a:ext cx="1800" cy="408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33" extrusionOk="0">
                    <a:moveTo>
                      <a:pt x="0" y="0"/>
                    </a:moveTo>
                    <a:lnTo>
                      <a:pt x="0" y="1633"/>
                    </a:lnTo>
                    <a:lnTo>
                      <a:pt x="72" y="163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8188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8588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8588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8588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8588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8588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8588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8588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8588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858800" y="2407750"/>
                <a:ext cx="2025" cy="41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42" extrusionOk="0">
                    <a:moveTo>
                      <a:pt x="0" y="0"/>
                    </a:moveTo>
                    <a:lnTo>
                      <a:pt x="0" y="1642"/>
                    </a:lnTo>
                    <a:lnTo>
                      <a:pt x="81" y="164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8588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858800" y="2864950"/>
                <a:ext cx="2025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84" extrusionOk="0">
                    <a:moveTo>
                      <a:pt x="0" y="0"/>
                    </a:moveTo>
                    <a:lnTo>
                      <a:pt x="0" y="1383"/>
                    </a:lnTo>
                    <a:lnTo>
                      <a:pt x="81" y="1383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8588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8989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2"/>
              <p:cNvSpPr/>
              <p:nvPr/>
            </p:nvSpPr>
            <p:spPr>
              <a:xfrm>
                <a:off x="8989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2"/>
              <p:cNvSpPr/>
              <p:nvPr/>
            </p:nvSpPr>
            <p:spPr>
              <a:xfrm>
                <a:off x="8989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2"/>
              <p:cNvSpPr/>
              <p:nvPr/>
            </p:nvSpPr>
            <p:spPr>
              <a:xfrm>
                <a:off x="8989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2"/>
              <p:cNvSpPr/>
              <p:nvPr/>
            </p:nvSpPr>
            <p:spPr>
              <a:xfrm>
                <a:off x="8989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>
                <a:off x="898950" y="2407525"/>
                <a:ext cx="20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51" extrusionOk="0">
                    <a:moveTo>
                      <a:pt x="0" y="0"/>
                    </a:moveTo>
                    <a:lnTo>
                      <a:pt x="0" y="1651"/>
                    </a:lnTo>
                    <a:lnTo>
                      <a:pt x="80" y="1651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>
                <a:off x="898950" y="2864950"/>
                <a:ext cx="2025" cy="348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93" extrusionOk="0">
                    <a:moveTo>
                      <a:pt x="0" y="0"/>
                    </a:moveTo>
                    <a:lnTo>
                      <a:pt x="0" y="1392"/>
                    </a:lnTo>
                    <a:lnTo>
                      <a:pt x="80" y="139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>
                <a:off x="8989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>
                <a:off x="8989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>
                <a:off x="8989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>
                <a:off x="8989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>
                <a:off x="8989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2"/>
              <p:cNvSpPr/>
              <p:nvPr/>
            </p:nvSpPr>
            <p:spPr>
              <a:xfrm>
                <a:off x="939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2"/>
              <p:cNvSpPr/>
              <p:nvPr/>
            </p:nvSpPr>
            <p:spPr>
              <a:xfrm>
                <a:off x="939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>
                <a:off x="939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>
                <a:off x="939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>
                <a:off x="939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>
                <a:off x="939075" y="2864950"/>
                <a:ext cx="1825" cy="352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10" extrusionOk="0">
                    <a:moveTo>
                      <a:pt x="1" y="0"/>
                    </a:moveTo>
                    <a:lnTo>
                      <a:pt x="1" y="1410"/>
                    </a:lnTo>
                    <a:lnTo>
                      <a:pt x="72" y="141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>
                <a:off x="939075" y="2407525"/>
                <a:ext cx="18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51" extrusionOk="0">
                    <a:moveTo>
                      <a:pt x="1" y="0"/>
                    </a:moveTo>
                    <a:lnTo>
                      <a:pt x="1" y="1651"/>
                    </a:lnTo>
                    <a:lnTo>
                      <a:pt x="72" y="165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>
                <a:off x="939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>
                <a:off x="939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>
                <a:off x="939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>
                <a:off x="939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>
                <a:off x="939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>
                <a:off x="9792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2"/>
              <p:cNvSpPr/>
              <p:nvPr/>
            </p:nvSpPr>
            <p:spPr>
              <a:xfrm>
                <a:off x="9792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2"/>
              <p:cNvSpPr/>
              <p:nvPr/>
            </p:nvSpPr>
            <p:spPr>
              <a:xfrm>
                <a:off x="9792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2"/>
              <p:cNvSpPr/>
              <p:nvPr/>
            </p:nvSpPr>
            <p:spPr>
              <a:xfrm>
                <a:off x="9792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2"/>
              <p:cNvSpPr/>
              <p:nvPr/>
            </p:nvSpPr>
            <p:spPr>
              <a:xfrm>
                <a:off x="979225" y="2864950"/>
                <a:ext cx="1800" cy="354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19" extrusionOk="0">
                    <a:moveTo>
                      <a:pt x="1" y="0"/>
                    </a:moveTo>
                    <a:lnTo>
                      <a:pt x="1" y="1419"/>
                    </a:lnTo>
                    <a:lnTo>
                      <a:pt x="72" y="141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2"/>
              <p:cNvSpPr/>
              <p:nvPr/>
            </p:nvSpPr>
            <p:spPr>
              <a:xfrm>
                <a:off x="9792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2"/>
              <p:cNvSpPr/>
              <p:nvPr/>
            </p:nvSpPr>
            <p:spPr>
              <a:xfrm>
                <a:off x="9792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128;p2"/>
              <p:cNvSpPr/>
              <p:nvPr/>
            </p:nvSpPr>
            <p:spPr>
              <a:xfrm>
                <a:off x="9792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129;p2"/>
              <p:cNvSpPr/>
              <p:nvPr/>
            </p:nvSpPr>
            <p:spPr>
              <a:xfrm>
                <a:off x="9792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130;p2"/>
              <p:cNvSpPr/>
              <p:nvPr/>
            </p:nvSpPr>
            <p:spPr>
              <a:xfrm>
                <a:off x="979225" y="2407300"/>
                <a:ext cx="1800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0" extrusionOk="0">
                    <a:moveTo>
                      <a:pt x="1" y="0"/>
                    </a:moveTo>
                    <a:lnTo>
                      <a:pt x="1" y="1660"/>
                    </a:lnTo>
                    <a:lnTo>
                      <a:pt x="72" y="166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2"/>
              <p:cNvSpPr/>
              <p:nvPr/>
            </p:nvSpPr>
            <p:spPr>
              <a:xfrm>
                <a:off x="9792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2"/>
              <p:cNvSpPr/>
              <p:nvPr/>
            </p:nvSpPr>
            <p:spPr>
              <a:xfrm>
                <a:off x="9792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2"/>
              <p:cNvSpPr/>
              <p:nvPr/>
            </p:nvSpPr>
            <p:spPr>
              <a:xfrm>
                <a:off x="1019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2"/>
              <p:cNvSpPr/>
              <p:nvPr/>
            </p:nvSpPr>
            <p:spPr>
              <a:xfrm>
                <a:off x="1019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2"/>
              <p:cNvSpPr/>
              <p:nvPr/>
            </p:nvSpPr>
            <p:spPr>
              <a:xfrm>
                <a:off x="1019375" y="2407075"/>
                <a:ext cx="1800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72" y="166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2"/>
              <p:cNvSpPr/>
              <p:nvPr/>
            </p:nvSpPr>
            <p:spPr>
              <a:xfrm>
                <a:off x="1019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2"/>
              <p:cNvSpPr/>
              <p:nvPr/>
            </p:nvSpPr>
            <p:spPr>
              <a:xfrm>
                <a:off x="1019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2"/>
              <p:cNvSpPr/>
              <p:nvPr/>
            </p:nvSpPr>
            <p:spPr>
              <a:xfrm>
                <a:off x="1019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2"/>
              <p:cNvSpPr/>
              <p:nvPr/>
            </p:nvSpPr>
            <p:spPr>
              <a:xfrm>
                <a:off x="1019375" y="2864950"/>
                <a:ext cx="1800" cy="35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37" extrusionOk="0">
                    <a:moveTo>
                      <a:pt x="0" y="0"/>
                    </a:moveTo>
                    <a:lnTo>
                      <a:pt x="0" y="1428"/>
                    </a:lnTo>
                    <a:lnTo>
                      <a:pt x="72" y="143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2"/>
              <p:cNvSpPr/>
              <p:nvPr/>
            </p:nvSpPr>
            <p:spPr>
              <a:xfrm>
                <a:off x="1019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2"/>
              <p:cNvSpPr/>
              <p:nvPr/>
            </p:nvSpPr>
            <p:spPr>
              <a:xfrm>
                <a:off x="1019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" name="Google Shape;142;p2"/>
              <p:cNvSpPr/>
              <p:nvPr/>
            </p:nvSpPr>
            <p:spPr>
              <a:xfrm>
                <a:off x="1019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" name="Google Shape;143;p2"/>
              <p:cNvSpPr/>
              <p:nvPr/>
            </p:nvSpPr>
            <p:spPr>
              <a:xfrm>
                <a:off x="1019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2"/>
              <p:cNvSpPr/>
              <p:nvPr/>
            </p:nvSpPr>
            <p:spPr>
              <a:xfrm>
                <a:off x="1019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2"/>
              <p:cNvSpPr/>
              <p:nvPr/>
            </p:nvSpPr>
            <p:spPr>
              <a:xfrm>
                <a:off x="10593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2"/>
              <p:cNvSpPr/>
              <p:nvPr/>
            </p:nvSpPr>
            <p:spPr>
              <a:xfrm>
                <a:off x="10593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147;p2"/>
              <p:cNvSpPr/>
              <p:nvPr/>
            </p:nvSpPr>
            <p:spPr>
              <a:xfrm>
                <a:off x="1059300" y="2407075"/>
                <a:ext cx="2025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81" y="166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" name="Google Shape;148;p2"/>
              <p:cNvSpPr/>
              <p:nvPr/>
            </p:nvSpPr>
            <p:spPr>
              <a:xfrm>
                <a:off x="10593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" name="Google Shape;149;p2"/>
              <p:cNvSpPr/>
              <p:nvPr/>
            </p:nvSpPr>
            <p:spPr>
              <a:xfrm>
                <a:off x="10593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2"/>
              <p:cNvSpPr/>
              <p:nvPr/>
            </p:nvSpPr>
            <p:spPr>
              <a:xfrm>
                <a:off x="10593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2"/>
              <p:cNvSpPr/>
              <p:nvPr/>
            </p:nvSpPr>
            <p:spPr>
              <a:xfrm>
                <a:off x="10593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2"/>
              <p:cNvSpPr/>
              <p:nvPr/>
            </p:nvSpPr>
            <p:spPr>
              <a:xfrm>
                <a:off x="1059300" y="2864950"/>
                <a:ext cx="20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446" extrusionOk="0">
                    <a:moveTo>
                      <a:pt x="0" y="0"/>
                    </a:moveTo>
                    <a:lnTo>
                      <a:pt x="0" y="1446"/>
                    </a:lnTo>
                    <a:lnTo>
                      <a:pt x="81" y="144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2"/>
              <p:cNvSpPr/>
              <p:nvPr/>
            </p:nvSpPr>
            <p:spPr>
              <a:xfrm>
                <a:off x="10593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154;p2"/>
              <p:cNvSpPr/>
              <p:nvPr/>
            </p:nvSpPr>
            <p:spPr>
              <a:xfrm>
                <a:off x="10593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2"/>
              <p:cNvSpPr/>
              <p:nvPr/>
            </p:nvSpPr>
            <p:spPr>
              <a:xfrm>
                <a:off x="10593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2"/>
              <p:cNvSpPr/>
              <p:nvPr/>
            </p:nvSpPr>
            <p:spPr>
              <a:xfrm>
                <a:off x="10593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2"/>
              <p:cNvSpPr/>
              <p:nvPr/>
            </p:nvSpPr>
            <p:spPr>
              <a:xfrm>
                <a:off x="1099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2"/>
              <p:cNvSpPr/>
              <p:nvPr/>
            </p:nvSpPr>
            <p:spPr>
              <a:xfrm>
                <a:off x="1099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2"/>
              <p:cNvSpPr/>
              <p:nvPr/>
            </p:nvSpPr>
            <p:spPr>
              <a:xfrm>
                <a:off x="1099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2"/>
              <p:cNvSpPr/>
              <p:nvPr/>
            </p:nvSpPr>
            <p:spPr>
              <a:xfrm>
                <a:off x="1099450" y="2864950"/>
                <a:ext cx="1800" cy="363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55" extrusionOk="0">
                    <a:moveTo>
                      <a:pt x="0" y="0"/>
                    </a:moveTo>
                    <a:lnTo>
                      <a:pt x="0" y="1454"/>
                    </a:lnTo>
                    <a:lnTo>
                      <a:pt x="71" y="1454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2"/>
              <p:cNvSpPr/>
              <p:nvPr/>
            </p:nvSpPr>
            <p:spPr>
              <a:xfrm>
                <a:off x="1099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2"/>
              <p:cNvSpPr/>
              <p:nvPr/>
            </p:nvSpPr>
            <p:spPr>
              <a:xfrm>
                <a:off x="1099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2"/>
              <p:cNvSpPr/>
              <p:nvPr/>
            </p:nvSpPr>
            <p:spPr>
              <a:xfrm>
                <a:off x="1099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2"/>
              <p:cNvSpPr/>
              <p:nvPr/>
            </p:nvSpPr>
            <p:spPr>
              <a:xfrm>
                <a:off x="1099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2"/>
              <p:cNvSpPr/>
              <p:nvPr/>
            </p:nvSpPr>
            <p:spPr>
              <a:xfrm>
                <a:off x="1099450" y="2406850"/>
                <a:ext cx="1800" cy="419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78" extrusionOk="0">
                    <a:moveTo>
                      <a:pt x="0" y="1"/>
                    </a:moveTo>
                    <a:lnTo>
                      <a:pt x="0" y="1678"/>
                    </a:lnTo>
                    <a:lnTo>
                      <a:pt x="71" y="1678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2"/>
              <p:cNvSpPr/>
              <p:nvPr/>
            </p:nvSpPr>
            <p:spPr>
              <a:xfrm>
                <a:off x="1099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2"/>
              <p:cNvSpPr/>
              <p:nvPr/>
            </p:nvSpPr>
            <p:spPr>
              <a:xfrm>
                <a:off x="1099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2"/>
              <p:cNvSpPr/>
              <p:nvPr/>
            </p:nvSpPr>
            <p:spPr>
              <a:xfrm>
                <a:off x="1099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2"/>
              <p:cNvSpPr/>
              <p:nvPr/>
            </p:nvSpPr>
            <p:spPr>
              <a:xfrm>
                <a:off x="1139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2"/>
              <p:cNvSpPr/>
              <p:nvPr/>
            </p:nvSpPr>
            <p:spPr>
              <a:xfrm>
                <a:off x="1139575" y="2864950"/>
                <a:ext cx="1825" cy="368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73" extrusionOk="0">
                    <a:moveTo>
                      <a:pt x="1" y="0"/>
                    </a:moveTo>
                    <a:lnTo>
                      <a:pt x="1" y="1472"/>
                    </a:lnTo>
                    <a:lnTo>
                      <a:pt x="72" y="14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2"/>
              <p:cNvSpPr/>
              <p:nvPr/>
            </p:nvSpPr>
            <p:spPr>
              <a:xfrm>
                <a:off x="1139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2"/>
              <p:cNvSpPr/>
              <p:nvPr/>
            </p:nvSpPr>
            <p:spPr>
              <a:xfrm>
                <a:off x="1139575" y="2406625"/>
                <a:ext cx="1825" cy="421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87" extrusionOk="0">
                    <a:moveTo>
                      <a:pt x="1" y="1"/>
                    </a:moveTo>
                    <a:lnTo>
                      <a:pt x="1" y="1687"/>
                    </a:lnTo>
                    <a:lnTo>
                      <a:pt x="72" y="1687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2"/>
              <p:cNvSpPr/>
              <p:nvPr/>
            </p:nvSpPr>
            <p:spPr>
              <a:xfrm>
                <a:off x="1139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2"/>
              <p:cNvSpPr/>
              <p:nvPr/>
            </p:nvSpPr>
            <p:spPr>
              <a:xfrm>
                <a:off x="1139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2"/>
              <p:cNvSpPr/>
              <p:nvPr/>
            </p:nvSpPr>
            <p:spPr>
              <a:xfrm>
                <a:off x="1139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2"/>
              <p:cNvSpPr/>
              <p:nvPr/>
            </p:nvSpPr>
            <p:spPr>
              <a:xfrm>
                <a:off x="1139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2"/>
              <p:cNvSpPr/>
              <p:nvPr/>
            </p:nvSpPr>
            <p:spPr>
              <a:xfrm>
                <a:off x="1139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2"/>
              <p:cNvSpPr/>
              <p:nvPr/>
            </p:nvSpPr>
            <p:spPr>
              <a:xfrm>
                <a:off x="1139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2"/>
              <p:cNvSpPr/>
              <p:nvPr/>
            </p:nvSpPr>
            <p:spPr>
              <a:xfrm>
                <a:off x="1139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2"/>
              <p:cNvSpPr/>
              <p:nvPr/>
            </p:nvSpPr>
            <p:spPr>
              <a:xfrm>
                <a:off x="1139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2"/>
              <p:cNvSpPr/>
              <p:nvPr/>
            </p:nvSpPr>
            <p:spPr>
              <a:xfrm>
                <a:off x="117972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2"/>
              <p:cNvSpPr/>
              <p:nvPr/>
            </p:nvSpPr>
            <p:spPr>
              <a:xfrm>
                <a:off x="117972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2"/>
              <p:cNvSpPr/>
              <p:nvPr/>
            </p:nvSpPr>
            <p:spPr>
              <a:xfrm>
                <a:off x="117972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2"/>
              <p:cNvSpPr/>
              <p:nvPr/>
            </p:nvSpPr>
            <p:spPr>
              <a:xfrm>
                <a:off x="117972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2"/>
              <p:cNvSpPr/>
              <p:nvPr/>
            </p:nvSpPr>
            <p:spPr>
              <a:xfrm>
                <a:off x="117972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2"/>
              <p:cNvSpPr/>
              <p:nvPr/>
            </p:nvSpPr>
            <p:spPr>
              <a:xfrm>
                <a:off x="117972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2"/>
              <p:cNvSpPr/>
              <p:nvPr/>
            </p:nvSpPr>
            <p:spPr>
              <a:xfrm>
                <a:off x="117972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2"/>
              <p:cNvSpPr/>
              <p:nvPr/>
            </p:nvSpPr>
            <p:spPr>
              <a:xfrm>
                <a:off x="1179725" y="2864950"/>
                <a:ext cx="1825" cy="37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82" extrusionOk="0">
                    <a:moveTo>
                      <a:pt x="1" y="0"/>
                    </a:moveTo>
                    <a:lnTo>
                      <a:pt x="1" y="1481"/>
                    </a:lnTo>
                    <a:lnTo>
                      <a:pt x="72" y="148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2"/>
              <p:cNvSpPr/>
              <p:nvPr/>
            </p:nvSpPr>
            <p:spPr>
              <a:xfrm>
                <a:off x="117972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2"/>
              <p:cNvSpPr/>
              <p:nvPr/>
            </p:nvSpPr>
            <p:spPr>
              <a:xfrm>
                <a:off x="1179725" y="2406400"/>
                <a:ext cx="18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72" y="1696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2"/>
              <p:cNvSpPr/>
              <p:nvPr/>
            </p:nvSpPr>
            <p:spPr>
              <a:xfrm>
                <a:off x="117972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2"/>
              <p:cNvSpPr/>
              <p:nvPr/>
            </p:nvSpPr>
            <p:spPr>
              <a:xfrm>
                <a:off x="117972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2"/>
              <p:cNvSpPr/>
              <p:nvPr/>
            </p:nvSpPr>
            <p:spPr>
              <a:xfrm>
                <a:off x="12196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2"/>
              <p:cNvSpPr/>
              <p:nvPr/>
            </p:nvSpPr>
            <p:spPr>
              <a:xfrm>
                <a:off x="12196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2"/>
              <p:cNvSpPr/>
              <p:nvPr/>
            </p:nvSpPr>
            <p:spPr>
              <a:xfrm>
                <a:off x="12196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2"/>
              <p:cNvSpPr/>
              <p:nvPr/>
            </p:nvSpPr>
            <p:spPr>
              <a:xfrm>
                <a:off x="1219650" y="2864950"/>
                <a:ext cx="2025" cy="37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0" extrusionOk="0">
                    <a:moveTo>
                      <a:pt x="1" y="0"/>
                    </a:moveTo>
                    <a:lnTo>
                      <a:pt x="1" y="1499"/>
                    </a:lnTo>
                    <a:lnTo>
                      <a:pt x="81" y="149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2"/>
              <p:cNvSpPr/>
              <p:nvPr/>
            </p:nvSpPr>
            <p:spPr>
              <a:xfrm>
                <a:off x="12196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198;p2"/>
              <p:cNvSpPr/>
              <p:nvPr/>
            </p:nvSpPr>
            <p:spPr>
              <a:xfrm>
                <a:off x="12196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199;p2"/>
              <p:cNvSpPr/>
              <p:nvPr/>
            </p:nvSpPr>
            <p:spPr>
              <a:xfrm>
                <a:off x="1219650" y="2406400"/>
                <a:ext cx="20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81" y="1696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2"/>
              <p:cNvSpPr/>
              <p:nvPr/>
            </p:nvSpPr>
            <p:spPr>
              <a:xfrm>
                <a:off x="12196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1;p2"/>
              <p:cNvSpPr/>
              <p:nvPr/>
            </p:nvSpPr>
            <p:spPr>
              <a:xfrm>
                <a:off x="12196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" name="Google Shape;202;p2"/>
              <p:cNvSpPr/>
              <p:nvPr/>
            </p:nvSpPr>
            <p:spPr>
              <a:xfrm>
                <a:off x="12196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3;p2"/>
              <p:cNvSpPr/>
              <p:nvPr/>
            </p:nvSpPr>
            <p:spPr>
              <a:xfrm>
                <a:off x="12196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2"/>
              <p:cNvSpPr/>
              <p:nvPr/>
            </p:nvSpPr>
            <p:spPr>
              <a:xfrm>
                <a:off x="12196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2"/>
              <p:cNvSpPr/>
              <p:nvPr/>
            </p:nvSpPr>
            <p:spPr>
              <a:xfrm>
                <a:off x="1259800" y="2864950"/>
                <a:ext cx="2025" cy="37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8" extrusionOk="0">
                    <a:moveTo>
                      <a:pt x="0" y="0"/>
                    </a:moveTo>
                    <a:lnTo>
                      <a:pt x="0" y="1508"/>
                    </a:lnTo>
                    <a:lnTo>
                      <a:pt x="81" y="150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2"/>
              <p:cNvSpPr/>
              <p:nvPr/>
            </p:nvSpPr>
            <p:spPr>
              <a:xfrm>
                <a:off x="12598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" name="Google Shape;207;p2"/>
              <p:cNvSpPr/>
              <p:nvPr/>
            </p:nvSpPr>
            <p:spPr>
              <a:xfrm>
                <a:off x="12598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" name="Google Shape;208;p2"/>
              <p:cNvSpPr/>
              <p:nvPr/>
            </p:nvSpPr>
            <p:spPr>
              <a:xfrm>
                <a:off x="12598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" name="Google Shape;209;p2"/>
              <p:cNvSpPr/>
              <p:nvPr/>
            </p:nvSpPr>
            <p:spPr>
              <a:xfrm>
                <a:off x="12598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10;p2"/>
              <p:cNvSpPr/>
              <p:nvPr/>
            </p:nvSpPr>
            <p:spPr>
              <a:xfrm>
                <a:off x="12598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2"/>
              <p:cNvSpPr/>
              <p:nvPr/>
            </p:nvSpPr>
            <p:spPr>
              <a:xfrm>
                <a:off x="12598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12;p2"/>
              <p:cNvSpPr/>
              <p:nvPr/>
            </p:nvSpPr>
            <p:spPr>
              <a:xfrm>
                <a:off x="12598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2"/>
              <p:cNvSpPr/>
              <p:nvPr/>
            </p:nvSpPr>
            <p:spPr>
              <a:xfrm>
                <a:off x="12598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2"/>
              <p:cNvSpPr/>
              <p:nvPr/>
            </p:nvSpPr>
            <p:spPr>
              <a:xfrm>
                <a:off x="1259800" y="2406175"/>
                <a:ext cx="2025" cy="426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05" extrusionOk="0">
                    <a:moveTo>
                      <a:pt x="0" y="1"/>
                    </a:moveTo>
                    <a:lnTo>
                      <a:pt x="0" y="1705"/>
                    </a:lnTo>
                    <a:lnTo>
                      <a:pt x="81" y="1705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2"/>
              <p:cNvSpPr/>
              <p:nvPr/>
            </p:nvSpPr>
            <p:spPr>
              <a:xfrm>
                <a:off x="12598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16;p2"/>
              <p:cNvSpPr/>
              <p:nvPr/>
            </p:nvSpPr>
            <p:spPr>
              <a:xfrm>
                <a:off x="12598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2"/>
              <p:cNvSpPr/>
              <p:nvPr/>
            </p:nvSpPr>
            <p:spPr>
              <a:xfrm>
                <a:off x="12999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8;p2"/>
              <p:cNvSpPr/>
              <p:nvPr/>
            </p:nvSpPr>
            <p:spPr>
              <a:xfrm>
                <a:off x="12999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2"/>
              <p:cNvSpPr/>
              <p:nvPr/>
            </p:nvSpPr>
            <p:spPr>
              <a:xfrm>
                <a:off x="12999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2"/>
              <p:cNvSpPr/>
              <p:nvPr/>
            </p:nvSpPr>
            <p:spPr>
              <a:xfrm>
                <a:off x="1299950" y="2405950"/>
                <a:ext cx="1800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14" extrusionOk="0">
                    <a:moveTo>
                      <a:pt x="0" y="1"/>
                    </a:moveTo>
                    <a:lnTo>
                      <a:pt x="0" y="1714"/>
                    </a:lnTo>
                    <a:lnTo>
                      <a:pt x="71" y="1714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2"/>
              <p:cNvSpPr/>
              <p:nvPr/>
            </p:nvSpPr>
            <p:spPr>
              <a:xfrm>
                <a:off x="12999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2"/>
              <p:cNvSpPr/>
              <p:nvPr/>
            </p:nvSpPr>
            <p:spPr>
              <a:xfrm>
                <a:off x="12999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2"/>
              <p:cNvSpPr/>
              <p:nvPr/>
            </p:nvSpPr>
            <p:spPr>
              <a:xfrm>
                <a:off x="12999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2"/>
              <p:cNvSpPr/>
              <p:nvPr/>
            </p:nvSpPr>
            <p:spPr>
              <a:xfrm>
                <a:off x="12999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25;p2"/>
              <p:cNvSpPr/>
              <p:nvPr/>
            </p:nvSpPr>
            <p:spPr>
              <a:xfrm>
                <a:off x="12999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26;p2"/>
              <p:cNvSpPr/>
              <p:nvPr/>
            </p:nvSpPr>
            <p:spPr>
              <a:xfrm>
                <a:off x="12999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27;p2"/>
              <p:cNvSpPr/>
              <p:nvPr/>
            </p:nvSpPr>
            <p:spPr>
              <a:xfrm>
                <a:off x="12999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2"/>
              <p:cNvSpPr/>
              <p:nvPr/>
            </p:nvSpPr>
            <p:spPr>
              <a:xfrm>
                <a:off x="1299950" y="2864950"/>
                <a:ext cx="1800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17" extrusionOk="0">
                    <a:moveTo>
                      <a:pt x="0" y="0"/>
                    </a:moveTo>
                    <a:lnTo>
                      <a:pt x="0" y="1517"/>
                    </a:lnTo>
                    <a:lnTo>
                      <a:pt x="71" y="1517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2"/>
              <p:cNvSpPr/>
              <p:nvPr/>
            </p:nvSpPr>
            <p:spPr>
              <a:xfrm>
                <a:off x="1340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2"/>
              <p:cNvSpPr/>
              <p:nvPr/>
            </p:nvSpPr>
            <p:spPr>
              <a:xfrm>
                <a:off x="1340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2"/>
              <p:cNvSpPr/>
              <p:nvPr/>
            </p:nvSpPr>
            <p:spPr>
              <a:xfrm>
                <a:off x="1340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2"/>
              <p:cNvSpPr/>
              <p:nvPr/>
            </p:nvSpPr>
            <p:spPr>
              <a:xfrm>
                <a:off x="1340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2"/>
              <p:cNvSpPr/>
              <p:nvPr/>
            </p:nvSpPr>
            <p:spPr>
              <a:xfrm>
                <a:off x="1340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2"/>
              <p:cNvSpPr/>
              <p:nvPr/>
            </p:nvSpPr>
            <p:spPr>
              <a:xfrm>
                <a:off x="1340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2"/>
              <p:cNvSpPr/>
              <p:nvPr/>
            </p:nvSpPr>
            <p:spPr>
              <a:xfrm>
                <a:off x="1340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2"/>
              <p:cNvSpPr/>
              <p:nvPr/>
            </p:nvSpPr>
            <p:spPr>
              <a:xfrm>
                <a:off x="1340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2"/>
              <p:cNvSpPr/>
              <p:nvPr/>
            </p:nvSpPr>
            <p:spPr>
              <a:xfrm>
                <a:off x="1340075" y="2864950"/>
                <a:ext cx="1825" cy="383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35" extrusionOk="0">
                    <a:moveTo>
                      <a:pt x="1" y="0"/>
                    </a:moveTo>
                    <a:lnTo>
                      <a:pt x="1" y="1535"/>
                    </a:lnTo>
                    <a:lnTo>
                      <a:pt x="72" y="153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2"/>
              <p:cNvSpPr/>
              <p:nvPr/>
            </p:nvSpPr>
            <p:spPr>
              <a:xfrm>
                <a:off x="1340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2"/>
              <p:cNvSpPr/>
              <p:nvPr/>
            </p:nvSpPr>
            <p:spPr>
              <a:xfrm>
                <a:off x="1340075" y="2405950"/>
                <a:ext cx="1825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14" extrusionOk="0">
                    <a:moveTo>
                      <a:pt x="1" y="1"/>
                    </a:moveTo>
                    <a:lnTo>
                      <a:pt x="1" y="1714"/>
                    </a:lnTo>
                    <a:lnTo>
                      <a:pt x="72" y="1714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2"/>
              <p:cNvSpPr/>
              <p:nvPr/>
            </p:nvSpPr>
            <p:spPr>
              <a:xfrm>
                <a:off x="1340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2"/>
              <p:cNvSpPr/>
              <p:nvPr/>
            </p:nvSpPr>
            <p:spPr>
              <a:xfrm>
                <a:off x="13800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2"/>
              <p:cNvSpPr/>
              <p:nvPr/>
            </p:nvSpPr>
            <p:spPr>
              <a:xfrm>
                <a:off x="13800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2"/>
              <p:cNvSpPr/>
              <p:nvPr/>
            </p:nvSpPr>
            <p:spPr>
              <a:xfrm>
                <a:off x="1380225" y="2864950"/>
                <a:ext cx="1825" cy="38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44" extrusionOk="0">
                    <a:moveTo>
                      <a:pt x="1" y="0"/>
                    </a:moveTo>
                    <a:lnTo>
                      <a:pt x="1" y="1544"/>
                    </a:lnTo>
                    <a:lnTo>
                      <a:pt x="72" y="154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2"/>
              <p:cNvSpPr/>
              <p:nvPr/>
            </p:nvSpPr>
            <p:spPr>
              <a:xfrm>
                <a:off x="13800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2"/>
              <p:cNvSpPr/>
              <p:nvPr/>
            </p:nvSpPr>
            <p:spPr>
              <a:xfrm>
                <a:off x="13800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2"/>
              <p:cNvSpPr/>
              <p:nvPr/>
            </p:nvSpPr>
            <p:spPr>
              <a:xfrm>
                <a:off x="13800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2"/>
              <p:cNvSpPr/>
              <p:nvPr/>
            </p:nvSpPr>
            <p:spPr>
              <a:xfrm>
                <a:off x="13800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2"/>
              <p:cNvSpPr/>
              <p:nvPr/>
            </p:nvSpPr>
            <p:spPr>
              <a:xfrm>
                <a:off x="13800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2"/>
              <p:cNvSpPr/>
              <p:nvPr/>
            </p:nvSpPr>
            <p:spPr>
              <a:xfrm>
                <a:off x="13800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2"/>
              <p:cNvSpPr/>
              <p:nvPr/>
            </p:nvSpPr>
            <p:spPr>
              <a:xfrm>
                <a:off x="1380225" y="2405750"/>
                <a:ext cx="1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22" extrusionOk="0">
                    <a:moveTo>
                      <a:pt x="1" y="0"/>
                    </a:moveTo>
                    <a:lnTo>
                      <a:pt x="1" y="1722"/>
                    </a:lnTo>
                    <a:lnTo>
                      <a:pt x="72" y="172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2"/>
              <p:cNvSpPr/>
              <p:nvPr/>
            </p:nvSpPr>
            <p:spPr>
              <a:xfrm>
                <a:off x="13800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2"/>
              <p:cNvSpPr/>
              <p:nvPr/>
            </p:nvSpPr>
            <p:spPr>
              <a:xfrm>
                <a:off x="13800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2"/>
              <p:cNvSpPr/>
              <p:nvPr/>
            </p:nvSpPr>
            <p:spPr>
              <a:xfrm>
                <a:off x="14201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2"/>
              <p:cNvSpPr/>
              <p:nvPr/>
            </p:nvSpPr>
            <p:spPr>
              <a:xfrm>
                <a:off x="14201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2"/>
              <p:cNvSpPr/>
              <p:nvPr/>
            </p:nvSpPr>
            <p:spPr>
              <a:xfrm>
                <a:off x="14201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2"/>
              <p:cNvSpPr/>
              <p:nvPr/>
            </p:nvSpPr>
            <p:spPr>
              <a:xfrm>
                <a:off x="14201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2"/>
              <p:cNvSpPr/>
              <p:nvPr/>
            </p:nvSpPr>
            <p:spPr>
              <a:xfrm>
                <a:off x="1420150" y="2405525"/>
                <a:ext cx="2025" cy="43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31" extrusionOk="0">
                    <a:moveTo>
                      <a:pt x="1" y="0"/>
                    </a:moveTo>
                    <a:lnTo>
                      <a:pt x="1" y="1731"/>
                    </a:lnTo>
                    <a:lnTo>
                      <a:pt x="81" y="1731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2"/>
              <p:cNvSpPr/>
              <p:nvPr/>
            </p:nvSpPr>
            <p:spPr>
              <a:xfrm>
                <a:off x="1420150" y="2864950"/>
                <a:ext cx="202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62" extrusionOk="0">
                    <a:moveTo>
                      <a:pt x="1" y="0"/>
                    </a:moveTo>
                    <a:lnTo>
                      <a:pt x="1" y="1562"/>
                    </a:lnTo>
                    <a:lnTo>
                      <a:pt x="81" y="156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2"/>
              <p:cNvSpPr/>
              <p:nvPr/>
            </p:nvSpPr>
            <p:spPr>
              <a:xfrm>
                <a:off x="14201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2"/>
              <p:cNvSpPr/>
              <p:nvPr/>
            </p:nvSpPr>
            <p:spPr>
              <a:xfrm>
                <a:off x="14201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2"/>
              <p:cNvSpPr/>
              <p:nvPr/>
            </p:nvSpPr>
            <p:spPr>
              <a:xfrm>
                <a:off x="14201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2"/>
              <p:cNvSpPr/>
              <p:nvPr/>
            </p:nvSpPr>
            <p:spPr>
              <a:xfrm>
                <a:off x="14201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2"/>
              <p:cNvSpPr/>
              <p:nvPr/>
            </p:nvSpPr>
            <p:spPr>
              <a:xfrm>
                <a:off x="14201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64;p2"/>
              <p:cNvSpPr/>
              <p:nvPr/>
            </p:nvSpPr>
            <p:spPr>
              <a:xfrm>
                <a:off x="14201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5" name="Google Shape;265;p2"/>
              <p:cNvSpPr/>
              <p:nvPr/>
            </p:nvSpPr>
            <p:spPr>
              <a:xfrm>
                <a:off x="14603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2"/>
              <p:cNvSpPr/>
              <p:nvPr/>
            </p:nvSpPr>
            <p:spPr>
              <a:xfrm>
                <a:off x="14603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2"/>
              <p:cNvSpPr/>
              <p:nvPr/>
            </p:nvSpPr>
            <p:spPr>
              <a:xfrm>
                <a:off x="14603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2"/>
              <p:cNvSpPr/>
              <p:nvPr/>
            </p:nvSpPr>
            <p:spPr>
              <a:xfrm>
                <a:off x="14603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2"/>
              <p:cNvSpPr/>
              <p:nvPr/>
            </p:nvSpPr>
            <p:spPr>
              <a:xfrm>
                <a:off x="14603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70;p2"/>
              <p:cNvSpPr/>
              <p:nvPr/>
            </p:nvSpPr>
            <p:spPr>
              <a:xfrm>
                <a:off x="14603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2"/>
              <p:cNvSpPr/>
              <p:nvPr/>
            </p:nvSpPr>
            <p:spPr>
              <a:xfrm>
                <a:off x="146030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2" y="174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2"/>
              <p:cNvSpPr/>
              <p:nvPr/>
            </p:nvSpPr>
            <p:spPr>
              <a:xfrm>
                <a:off x="14603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2"/>
              <p:cNvSpPr/>
              <p:nvPr/>
            </p:nvSpPr>
            <p:spPr>
              <a:xfrm>
                <a:off x="14603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2"/>
              <p:cNvSpPr/>
              <p:nvPr/>
            </p:nvSpPr>
            <p:spPr>
              <a:xfrm>
                <a:off x="14603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2"/>
              <p:cNvSpPr/>
              <p:nvPr/>
            </p:nvSpPr>
            <p:spPr>
              <a:xfrm>
                <a:off x="14603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6" name="Google Shape;276;p2"/>
              <p:cNvSpPr/>
              <p:nvPr/>
            </p:nvSpPr>
            <p:spPr>
              <a:xfrm>
                <a:off x="1460300" y="2864950"/>
                <a:ext cx="1800" cy="392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71" extrusionOk="0">
                    <a:moveTo>
                      <a:pt x="0" y="0"/>
                    </a:moveTo>
                    <a:lnTo>
                      <a:pt x="0" y="1570"/>
                    </a:lnTo>
                    <a:lnTo>
                      <a:pt x="72" y="157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7" name="Google Shape;277;p2"/>
              <p:cNvSpPr/>
              <p:nvPr/>
            </p:nvSpPr>
            <p:spPr>
              <a:xfrm>
                <a:off x="1500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2"/>
              <p:cNvSpPr/>
              <p:nvPr/>
            </p:nvSpPr>
            <p:spPr>
              <a:xfrm>
                <a:off x="1500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79;p2"/>
              <p:cNvSpPr/>
              <p:nvPr/>
            </p:nvSpPr>
            <p:spPr>
              <a:xfrm>
                <a:off x="1500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80;p2"/>
              <p:cNvSpPr/>
              <p:nvPr/>
            </p:nvSpPr>
            <p:spPr>
              <a:xfrm>
                <a:off x="1500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2"/>
              <p:cNvSpPr/>
              <p:nvPr/>
            </p:nvSpPr>
            <p:spPr>
              <a:xfrm>
                <a:off x="1500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2"/>
              <p:cNvSpPr/>
              <p:nvPr/>
            </p:nvSpPr>
            <p:spPr>
              <a:xfrm>
                <a:off x="1500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2"/>
              <p:cNvSpPr/>
              <p:nvPr/>
            </p:nvSpPr>
            <p:spPr>
              <a:xfrm>
                <a:off x="1500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2"/>
              <p:cNvSpPr/>
              <p:nvPr/>
            </p:nvSpPr>
            <p:spPr>
              <a:xfrm>
                <a:off x="1500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85;p2"/>
              <p:cNvSpPr/>
              <p:nvPr/>
            </p:nvSpPr>
            <p:spPr>
              <a:xfrm>
                <a:off x="150045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1" y="1740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86;p2"/>
              <p:cNvSpPr/>
              <p:nvPr/>
            </p:nvSpPr>
            <p:spPr>
              <a:xfrm>
                <a:off x="1500450" y="28649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2"/>
              <p:cNvSpPr/>
              <p:nvPr/>
            </p:nvSpPr>
            <p:spPr>
              <a:xfrm>
                <a:off x="1500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2"/>
              <p:cNvSpPr/>
              <p:nvPr/>
            </p:nvSpPr>
            <p:spPr>
              <a:xfrm>
                <a:off x="1500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2"/>
              <p:cNvSpPr/>
              <p:nvPr/>
            </p:nvSpPr>
            <p:spPr>
              <a:xfrm>
                <a:off x="1540575" y="2864950"/>
                <a:ext cx="1825" cy="399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98" extrusionOk="0">
                    <a:moveTo>
                      <a:pt x="1" y="0"/>
                    </a:moveTo>
                    <a:lnTo>
                      <a:pt x="1" y="1597"/>
                    </a:lnTo>
                    <a:lnTo>
                      <a:pt x="72" y="159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90;p2"/>
              <p:cNvSpPr/>
              <p:nvPr/>
            </p:nvSpPr>
            <p:spPr>
              <a:xfrm>
                <a:off x="1540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91;p2"/>
              <p:cNvSpPr/>
              <p:nvPr/>
            </p:nvSpPr>
            <p:spPr>
              <a:xfrm>
                <a:off x="1540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92;p2"/>
              <p:cNvSpPr/>
              <p:nvPr/>
            </p:nvSpPr>
            <p:spPr>
              <a:xfrm>
                <a:off x="1540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93;p2"/>
              <p:cNvSpPr/>
              <p:nvPr/>
            </p:nvSpPr>
            <p:spPr>
              <a:xfrm>
                <a:off x="1540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2"/>
              <p:cNvSpPr/>
              <p:nvPr/>
            </p:nvSpPr>
            <p:spPr>
              <a:xfrm>
                <a:off x="1540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2"/>
              <p:cNvSpPr/>
              <p:nvPr/>
            </p:nvSpPr>
            <p:spPr>
              <a:xfrm>
                <a:off x="1540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" name="Google Shape;296;p2"/>
              <p:cNvSpPr/>
              <p:nvPr/>
            </p:nvSpPr>
            <p:spPr>
              <a:xfrm>
                <a:off x="1540575" y="2405075"/>
                <a:ext cx="1825" cy="43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49" extrusionOk="0">
                    <a:moveTo>
                      <a:pt x="1" y="0"/>
                    </a:moveTo>
                    <a:lnTo>
                      <a:pt x="1" y="1749"/>
                    </a:lnTo>
                    <a:lnTo>
                      <a:pt x="72" y="174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" name="Google Shape;297;p2"/>
              <p:cNvSpPr/>
              <p:nvPr/>
            </p:nvSpPr>
            <p:spPr>
              <a:xfrm>
                <a:off x="1540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" name="Google Shape;298;p2"/>
              <p:cNvSpPr/>
              <p:nvPr/>
            </p:nvSpPr>
            <p:spPr>
              <a:xfrm>
                <a:off x="1540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" name="Google Shape;299;p2"/>
              <p:cNvSpPr/>
              <p:nvPr/>
            </p:nvSpPr>
            <p:spPr>
              <a:xfrm>
                <a:off x="1540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300;p2"/>
              <p:cNvSpPr/>
              <p:nvPr/>
            </p:nvSpPr>
            <p:spPr>
              <a:xfrm>
                <a:off x="1540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301;p2"/>
              <p:cNvSpPr/>
              <p:nvPr/>
            </p:nvSpPr>
            <p:spPr>
              <a:xfrm>
                <a:off x="1580500" y="2404850"/>
                <a:ext cx="2050" cy="4395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758" extrusionOk="0">
                    <a:moveTo>
                      <a:pt x="1" y="0"/>
                    </a:moveTo>
                    <a:lnTo>
                      <a:pt x="1" y="1758"/>
                    </a:lnTo>
                    <a:lnTo>
                      <a:pt x="81" y="175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302;p2"/>
              <p:cNvSpPr/>
              <p:nvPr/>
            </p:nvSpPr>
            <p:spPr>
              <a:xfrm>
                <a:off x="1580500" y="2864950"/>
                <a:ext cx="2050" cy="4017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607" extrusionOk="0">
                    <a:moveTo>
                      <a:pt x="1" y="0"/>
                    </a:moveTo>
                    <a:lnTo>
                      <a:pt x="1" y="1606"/>
                    </a:lnTo>
                    <a:lnTo>
                      <a:pt x="81" y="160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303;p2"/>
              <p:cNvSpPr/>
              <p:nvPr/>
            </p:nvSpPr>
            <p:spPr>
              <a:xfrm>
                <a:off x="15805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" name="Google Shape;304;p2"/>
              <p:cNvSpPr/>
              <p:nvPr/>
            </p:nvSpPr>
            <p:spPr>
              <a:xfrm>
                <a:off x="15805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" name="Google Shape;305;p2"/>
              <p:cNvSpPr/>
              <p:nvPr/>
            </p:nvSpPr>
            <p:spPr>
              <a:xfrm>
                <a:off x="15805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306;p2"/>
              <p:cNvSpPr/>
              <p:nvPr/>
            </p:nvSpPr>
            <p:spPr>
              <a:xfrm>
                <a:off x="15805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307;p2"/>
              <p:cNvSpPr/>
              <p:nvPr/>
            </p:nvSpPr>
            <p:spPr>
              <a:xfrm>
                <a:off x="15805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8" name="Google Shape;308;p2"/>
              <p:cNvSpPr/>
              <p:nvPr/>
            </p:nvSpPr>
            <p:spPr>
              <a:xfrm>
                <a:off x="15805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9" name="Google Shape;309;p2"/>
              <p:cNvSpPr/>
              <p:nvPr/>
            </p:nvSpPr>
            <p:spPr>
              <a:xfrm>
                <a:off x="15805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" name="Google Shape;310;p2"/>
              <p:cNvSpPr/>
              <p:nvPr/>
            </p:nvSpPr>
            <p:spPr>
              <a:xfrm>
                <a:off x="15805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" name="Google Shape;311;p2"/>
              <p:cNvSpPr/>
              <p:nvPr/>
            </p:nvSpPr>
            <p:spPr>
              <a:xfrm>
                <a:off x="15805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" name="Google Shape;312;p2"/>
              <p:cNvSpPr/>
              <p:nvPr/>
            </p:nvSpPr>
            <p:spPr>
              <a:xfrm>
                <a:off x="15805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" name="Google Shape;313;p2"/>
              <p:cNvSpPr/>
              <p:nvPr/>
            </p:nvSpPr>
            <p:spPr>
              <a:xfrm>
                <a:off x="579350" y="2863150"/>
                <a:ext cx="10420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680" h="73" extrusionOk="0">
                    <a:moveTo>
                      <a:pt x="0" y="1"/>
                    </a:moveTo>
                    <a:lnTo>
                      <a:pt x="0" y="72"/>
                    </a:lnTo>
                    <a:lnTo>
                      <a:pt x="41679" y="72"/>
                    </a:lnTo>
                    <a:lnTo>
                      <a:pt x="41679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" name="Google Shape;314;p2"/>
              <p:cNvSpPr/>
              <p:nvPr/>
            </p:nvSpPr>
            <p:spPr>
              <a:xfrm>
                <a:off x="579800" y="2821675"/>
                <a:ext cx="104110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44" h="81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643" y="81"/>
                    </a:lnTo>
                    <a:lnTo>
                      <a:pt x="4164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" name="Google Shape;315;p2"/>
              <p:cNvSpPr/>
              <p:nvPr/>
            </p:nvSpPr>
            <p:spPr>
              <a:xfrm>
                <a:off x="580000" y="2780200"/>
                <a:ext cx="1040675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27" h="81" extrusionOk="0">
                    <a:moveTo>
                      <a:pt x="1" y="0"/>
                    </a:moveTo>
                    <a:lnTo>
                      <a:pt x="1" y="81"/>
                    </a:lnTo>
                    <a:lnTo>
                      <a:pt x="41627" y="81"/>
                    </a:lnTo>
                    <a:lnTo>
                      <a:pt x="4162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" name="Google Shape;316;p2"/>
              <p:cNvSpPr/>
              <p:nvPr/>
            </p:nvSpPr>
            <p:spPr>
              <a:xfrm>
                <a:off x="580450" y="2738925"/>
                <a:ext cx="103977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91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91" y="72"/>
                    </a:lnTo>
                    <a:lnTo>
                      <a:pt x="4159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" name="Google Shape;317;p2"/>
              <p:cNvSpPr/>
              <p:nvPr/>
            </p:nvSpPr>
            <p:spPr>
              <a:xfrm>
                <a:off x="580675" y="2697450"/>
                <a:ext cx="103932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73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73" y="72"/>
                    </a:lnTo>
                    <a:lnTo>
                      <a:pt x="4157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" name="Google Shape;318;p2"/>
              <p:cNvSpPr/>
              <p:nvPr/>
            </p:nvSpPr>
            <p:spPr>
              <a:xfrm>
                <a:off x="581125" y="2655975"/>
                <a:ext cx="103842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3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41537" y="72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" name="Google Shape;319;p2"/>
              <p:cNvSpPr/>
              <p:nvPr/>
            </p:nvSpPr>
            <p:spPr>
              <a:xfrm>
                <a:off x="581350" y="2614500"/>
                <a:ext cx="1038000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20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519" y="71"/>
                    </a:lnTo>
                    <a:lnTo>
                      <a:pt x="41519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" name="Google Shape;320;p2"/>
              <p:cNvSpPr/>
              <p:nvPr/>
            </p:nvSpPr>
            <p:spPr>
              <a:xfrm>
                <a:off x="581800" y="2573000"/>
                <a:ext cx="1037325" cy="2050"/>
              </a:xfrm>
              <a:custGeom>
                <a:avLst/>
                <a:gdLst/>
                <a:ahLst/>
                <a:cxnLst/>
                <a:rect l="l" t="t" r="r" b="b"/>
                <a:pathLst>
                  <a:path w="41493" h="82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492" y="81"/>
                    </a:lnTo>
                    <a:lnTo>
                      <a:pt x="4148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" name="Google Shape;321;p2"/>
              <p:cNvSpPr/>
              <p:nvPr/>
            </p:nvSpPr>
            <p:spPr>
              <a:xfrm>
                <a:off x="582025" y="2531525"/>
                <a:ext cx="103665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466" h="81" extrusionOk="0">
                    <a:moveTo>
                      <a:pt x="9" y="0"/>
                    </a:moveTo>
                    <a:lnTo>
                      <a:pt x="0" y="81"/>
                    </a:lnTo>
                    <a:lnTo>
                      <a:pt x="41465" y="81"/>
                    </a:lnTo>
                    <a:lnTo>
                      <a:pt x="41465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" name="Google Shape;322;p2"/>
              <p:cNvSpPr/>
              <p:nvPr/>
            </p:nvSpPr>
            <p:spPr>
              <a:xfrm>
                <a:off x="582475" y="2490275"/>
                <a:ext cx="103597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439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438" y="71"/>
                    </a:lnTo>
                    <a:lnTo>
                      <a:pt x="41438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" name="Google Shape;323;p2"/>
              <p:cNvSpPr/>
              <p:nvPr/>
            </p:nvSpPr>
            <p:spPr>
              <a:xfrm>
                <a:off x="582700" y="2448775"/>
                <a:ext cx="10353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412" h="73" extrusionOk="0">
                    <a:moveTo>
                      <a:pt x="9" y="1"/>
                    </a:moveTo>
                    <a:lnTo>
                      <a:pt x="0" y="72"/>
                    </a:lnTo>
                    <a:lnTo>
                      <a:pt x="41412" y="72"/>
                    </a:lnTo>
                    <a:lnTo>
                      <a:pt x="4141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4" name="Google Shape;324;p2"/>
            <p:cNvSpPr/>
            <p:nvPr/>
          </p:nvSpPr>
          <p:spPr>
            <a:xfrm>
              <a:off x="771196" y="669220"/>
              <a:ext cx="23550" cy="3889706"/>
            </a:xfrm>
            <a:custGeom>
              <a:avLst/>
              <a:gdLst/>
              <a:ahLst/>
              <a:cxnLst/>
              <a:rect l="l" t="t" r="r" b="b"/>
              <a:pathLst>
                <a:path w="143" h="21259" extrusionOk="0">
                  <a:moveTo>
                    <a:pt x="0" y="0"/>
                  </a:moveTo>
                  <a:lnTo>
                    <a:pt x="0" y="21259"/>
                  </a:lnTo>
                  <a:cubicBezTo>
                    <a:pt x="45" y="21250"/>
                    <a:pt x="98" y="21232"/>
                    <a:pt x="143" y="21214"/>
                  </a:cubicBezTo>
                  <a:lnTo>
                    <a:pt x="14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5" name="Google Shape;325;p2"/>
          <p:cNvGrpSpPr/>
          <p:nvPr/>
        </p:nvGrpSpPr>
        <p:grpSpPr>
          <a:xfrm>
            <a:off x="30540" y="98798"/>
            <a:ext cx="1523737" cy="1065174"/>
            <a:chOff x="551250" y="1010950"/>
            <a:chExt cx="438700" cy="306675"/>
          </a:xfrm>
        </p:grpSpPr>
        <p:sp>
          <p:nvSpPr>
            <p:cNvPr id="326" name="Google Shape;326;p2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2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2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2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2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2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2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2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2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2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2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2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2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2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2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2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2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2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2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2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2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2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2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2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2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2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2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2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2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2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2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2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2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2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2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2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1" name="Google Shape;501;p2"/>
          <p:cNvGrpSpPr/>
          <p:nvPr/>
        </p:nvGrpSpPr>
        <p:grpSpPr>
          <a:xfrm rot="3017696">
            <a:off x="278301" y="4090386"/>
            <a:ext cx="1300402" cy="1027433"/>
            <a:chOff x="1745100" y="1681650"/>
            <a:chExt cx="1300475" cy="1027490"/>
          </a:xfrm>
        </p:grpSpPr>
        <p:sp>
          <p:nvSpPr>
            <p:cNvPr id="502" name="Google Shape;502;p2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2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4" name="Google Shape;504;p2"/>
          <p:cNvSpPr txBox="1">
            <a:spLocks noGrp="1"/>
          </p:cNvSpPr>
          <p:nvPr>
            <p:ph type="ctrTitle"/>
          </p:nvPr>
        </p:nvSpPr>
        <p:spPr>
          <a:xfrm>
            <a:off x="1270400" y="1174613"/>
            <a:ext cx="4528800" cy="201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505" name="Google Shape;505;p2"/>
          <p:cNvSpPr txBox="1">
            <a:spLocks noGrp="1"/>
          </p:cNvSpPr>
          <p:nvPr>
            <p:ph type="subTitle" idx="1"/>
          </p:nvPr>
        </p:nvSpPr>
        <p:spPr>
          <a:xfrm>
            <a:off x="1270400" y="3193488"/>
            <a:ext cx="45288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06" name="Google Shape;506;p2"/>
          <p:cNvSpPr>
            <a:spLocks noGrp="1"/>
          </p:cNvSpPr>
          <p:nvPr>
            <p:ph type="pic" idx="2"/>
          </p:nvPr>
        </p:nvSpPr>
        <p:spPr>
          <a:xfrm rot="561340">
            <a:off x="5971059" y="496306"/>
            <a:ext cx="2596539" cy="3513837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  <p:grpSp>
        <p:nvGrpSpPr>
          <p:cNvPr id="507" name="Google Shape;507;p2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508" name="Google Shape;508;p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34833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3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0" name="Google Shape;520;p3"/>
          <p:cNvGrpSpPr/>
          <p:nvPr/>
        </p:nvGrpSpPr>
        <p:grpSpPr>
          <a:xfrm>
            <a:off x="436599" y="371658"/>
            <a:ext cx="8270798" cy="4400202"/>
            <a:chOff x="436599" y="371658"/>
            <a:chExt cx="8270798" cy="4400202"/>
          </a:xfrm>
        </p:grpSpPr>
        <p:grpSp>
          <p:nvGrpSpPr>
            <p:cNvPr id="521" name="Google Shape;521;p3"/>
            <p:cNvGrpSpPr/>
            <p:nvPr/>
          </p:nvGrpSpPr>
          <p:grpSpPr>
            <a:xfrm>
              <a:off x="436599" y="371658"/>
              <a:ext cx="8270798" cy="4400202"/>
              <a:chOff x="579125" y="2404850"/>
              <a:chExt cx="1042450" cy="500700"/>
            </a:xfrm>
          </p:grpSpPr>
          <p:sp>
            <p:nvSpPr>
              <p:cNvPr id="522" name="Google Shape;522;p3"/>
              <p:cNvSpPr/>
              <p:nvPr/>
            </p:nvSpPr>
            <p:spPr>
              <a:xfrm>
                <a:off x="579125" y="2404850"/>
                <a:ext cx="1042450" cy="500700"/>
              </a:xfrm>
              <a:custGeom>
                <a:avLst/>
                <a:gdLst/>
                <a:ahLst/>
                <a:cxnLst/>
                <a:rect l="l" t="t" r="r" b="b"/>
                <a:pathLst>
                  <a:path w="41698" h="20028" extrusionOk="0">
                    <a:moveTo>
                      <a:pt x="41537" y="0"/>
                    </a:moveTo>
                    <a:lnTo>
                      <a:pt x="161" y="161"/>
                    </a:lnTo>
                    <a:lnTo>
                      <a:pt x="0" y="19698"/>
                    </a:lnTo>
                    <a:lnTo>
                      <a:pt x="41697" y="20028"/>
                    </a:lnTo>
                    <a:lnTo>
                      <a:pt x="41697" y="20028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1">
                    <a:alpha val="500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3"/>
              <p:cNvSpPr/>
              <p:nvPr/>
            </p:nvSpPr>
            <p:spPr>
              <a:xfrm>
                <a:off x="61837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3"/>
              <p:cNvSpPr/>
              <p:nvPr/>
            </p:nvSpPr>
            <p:spPr>
              <a:xfrm>
                <a:off x="618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3"/>
              <p:cNvSpPr/>
              <p:nvPr/>
            </p:nvSpPr>
            <p:spPr>
              <a:xfrm>
                <a:off x="618375" y="2864950"/>
                <a:ext cx="1800" cy="32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03" extrusionOk="0">
                    <a:moveTo>
                      <a:pt x="0" y="0"/>
                    </a:moveTo>
                    <a:lnTo>
                      <a:pt x="0" y="1303"/>
                    </a:lnTo>
                    <a:lnTo>
                      <a:pt x="72" y="130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"/>
              <p:cNvSpPr/>
              <p:nvPr/>
            </p:nvSpPr>
            <p:spPr>
              <a:xfrm>
                <a:off x="618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"/>
              <p:cNvSpPr/>
              <p:nvPr/>
            </p:nvSpPr>
            <p:spPr>
              <a:xfrm>
                <a:off x="618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"/>
              <p:cNvSpPr/>
              <p:nvPr/>
            </p:nvSpPr>
            <p:spPr>
              <a:xfrm>
                <a:off x="618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"/>
              <p:cNvSpPr/>
              <p:nvPr/>
            </p:nvSpPr>
            <p:spPr>
              <a:xfrm>
                <a:off x="618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"/>
              <p:cNvSpPr/>
              <p:nvPr/>
            </p:nvSpPr>
            <p:spPr>
              <a:xfrm>
                <a:off x="618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3"/>
              <p:cNvSpPr/>
              <p:nvPr/>
            </p:nvSpPr>
            <p:spPr>
              <a:xfrm>
                <a:off x="618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3"/>
              <p:cNvSpPr/>
              <p:nvPr/>
            </p:nvSpPr>
            <p:spPr>
              <a:xfrm>
                <a:off x="618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3"/>
              <p:cNvSpPr/>
              <p:nvPr/>
            </p:nvSpPr>
            <p:spPr>
              <a:xfrm>
                <a:off x="618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3"/>
              <p:cNvSpPr/>
              <p:nvPr/>
            </p:nvSpPr>
            <p:spPr>
              <a:xfrm>
                <a:off x="618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3"/>
              <p:cNvSpPr/>
              <p:nvPr/>
            </p:nvSpPr>
            <p:spPr>
              <a:xfrm>
                <a:off x="658525" y="2864950"/>
                <a:ext cx="1800" cy="330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21" extrusionOk="0">
                    <a:moveTo>
                      <a:pt x="0" y="0"/>
                    </a:moveTo>
                    <a:lnTo>
                      <a:pt x="0" y="1321"/>
                    </a:lnTo>
                    <a:lnTo>
                      <a:pt x="72" y="132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3"/>
              <p:cNvSpPr/>
              <p:nvPr/>
            </p:nvSpPr>
            <p:spPr>
              <a:xfrm>
                <a:off x="6585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3"/>
              <p:cNvSpPr/>
              <p:nvPr/>
            </p:nvSpPr>
            <p:spPr>
              <a:xfrm>
                <a:off x="65852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3"/>
              <p:cNvSpPr/>
              <p:nvPr/>
            </p:nvSpPr>
            <p:spPr>
              <a:xfrm>
                <a:off x="6585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3"/>
              <p:cNvSpPr/>
              <p:nvPr/>
            </p:nvSpPr>
            <p:spPr>
              <a:xfrm>
                <a:off x="6585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3"/>
              <p:cNvSpPr/>
              <p:nvPr/>
            </p:nvSpPr>
            <p:spPr>
              <a:xfrm>
                <a:off x="6585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3"/>
              <p:cNvSpPr/>
              <p:nvPr/>
            </p:nvSpPr>
            <p:spPr>
              <a:xfrm>
                <a:off x="6585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3"/>
              <p:cNvSpPr/>
              <p:nvPr/>
            </p:nvSpPr>
            <p:spPr>
              <a:xfrm>
                <a:off x="6585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"/>
              <p:cNvSpPr/>
              <p:nvPr/>
            </p:nvSpPr>
            <p:spPr>
              <a:xfrm>
                <a:off x="6585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"/>
              <p:cNvSpPr/>
              <p:nvPr/>
            </p:nvSpPr>
            <p:spPr>
              <a:xfrm>
                <a:off x="6585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"/>
              <p:cNvSpPr/>
              <p:nvPr/>
            </p:nvSpPr>
            <p:spPr>
              <a:xfrm>
                <a:off x="6585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3"/>
              <p:cNvSpPr/>
              <p:nvPr/>
            </p:nvSpPr>
            <p:spPr>
              <a:xfrm>
                <a:off x="6585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7" name="Google Shape;547;p3"/>
              <p:cNvSpPr/>
              <p:nvPr/>
            </p:nvSpPr>
            <p:spPr>
              <a:xfrm>
                <a:off x="6984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8" name="Google Shape;548;p3"/>
              <p:cNvSpPr/>
              <p:nvPr/>
            </p:nvSpPr>
            <p:spPr>
              <a:xfrm>
                <a:off x="6984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3"/>
              <p:cNvSpPr/>
              <p:nvPr/>
            </p:nvSpPr>
            <p:spPr>
              <a:xfrm>
                <a:off x="6984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0" name="Google Shape;550;p3"/>
              <p:cNvSpPr/>
              <p:nvPr/>
            </p:nvSpPr>
            <p:spPr>
              <a:xfrm>
                <a:off x="6984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"/>
              <p:cNvSpPr/>
              <p:nvPr/>
            </p:nvSpPr>
            <p:spPr>
              <a:xfrm>
                <a:off x="6984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"/>
              <p:cNvSpPr/>
              <p:nvPr/>
            </p:nvSpPr>
            <p:spPr>
              <a:xfrm>
                <a:off x="6984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3"/>
              <p:cNvSpPr/>
              <p:nvPr/>
            </p:nvSpPr>
            <p:spPr>
              <a:xfrm>
                <a:off x="698450" y="2864950"/>
                <a:ext cx="2025" cy="332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30" extrusionOk="0">
                    <a:moveTo>
                      <a:pt x="0" y="0"/>
                    </a:moveTo>
                    <a:lnTo>
                      <a:pt x="0" y="1330"/>
                    </a:lnTo>
                    <a:lnTo>
                      <a:pt x="80" y="1330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4" name="Google Shape;554;p3"/>
              <p:cNvSpPr/>
              <p:nvPr/>
            </p:nvSpPr>
            <p:spPr>
              <a:xfrm>
                <a:off x="698450" y="2408425"/>
                <a:ext cx="2025" cy="403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15" extrusionOk="0">
                    <a:moveTo>
                      <a:pt x="0" y="0"/>
                    </a:moveTo>
                    <a:lnTo>
                      <a:pt x="0" y="1615"/>
                    </a:lnTo>
                    <a:lnTo>
                      <a:pt x="80" y="1615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5" name="Google Shape;555;p3"/>
              <p:cNvSpPr/>
              <p:nvPr/>
            </p:nvSpPr>
            <p:spPr>
              <a:xfrm>
                <a:off x="6984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6" name="Google Shape;556;p3"/>
              <p:cNvSpPr/>
              <p:nvPr/>
            </p:nvSpPr>
            <p:spPr>
              <a:xfrm>
                <a:off x="6984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7" name="Google Shape;557;p3"/>
              <p:cNvSpPr/>
              <p:nvPr/>
            </p:nvSpPr>
            <p:spPr>
              <a:xfrm>
                <a:off x="6984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8" name="Google Shape;558;p3"/>
              <p:cNvSpPr/>
              <p:nvPr/>
            </p:nvSpPr>
            <p:spPr>
              <a:xfrm>
                <a:off x="6984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3"/>
              <p:cNvSpPr/>
              <p:nvPr/>
            </p:nvSpPr>
            <p:spPr>
              <a:xfrm>
                <a:off x="738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3"/>
              <p:cNvSpPr/>
              <p:nvPr/>
            </p:nvSpPr>
            <p:spPr>
              <a:xfrm>
                <a:off x="738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"/>
              <p:cNvSpPr/>
              <p:nvPr/>
            </p:nvSpPr>
            <p:spPr>
              <a:xfrm>
                <a:off x="738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"/>
              <p:cNvSpPr/>
              <p:nvPr/>
            </p:nvSpPr>
            <p:spPr>
              <a:xfrm>
                <a:off x="738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"/>
              <p:cNvSpPr/>
              <p:nvPr/>
            </p:nvSpPr>
            <p:spPr>
              <a:xfrm>
                <a:off x="738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"/>
              <p:cNvSpPr/>
              <p:nvPr/>
            </p:nvSpPr>
            <p:spPr>
              <a:xfrm>
                <a:off x="738575" y="2408200"/>
                <a:ext cx="1825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"/>
              <p:cNvSpPr/>
              <p:nvPr/>
            </p:nvSpPr>
            <p:spPr>
              <a:xfrm>
                <a:off x="738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"/>
              <p:cNvSpPr/>
              <p:nvPr/>
            </p:nvSpPr>
            <p:spPr>
              <a:xfrm>
                <a:off x="738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"/>
              <p:cNvSpPr/>
              <p:nvPr/>
            </p:nvSpPr>
            <p:spPr>
              <a:xfrm>
                <a:off x="738575" y="2864950"/>
                <a:ext cx="1825" cy="33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348" extrusionOk="0">
                    <a:moveTo>
                      <a:pt x="1" y="0"/>
                    </a:moveTo>
                    <a:lnTo>
                      <a:pt x="1" y="1339"/>
                    </a:lnTo>
                    <a:lnTo>
                      <a:pt x="72" y="134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"/>
              <p:cNvSpPr/>
              <p:nvPr/>
            </p:nvSpPr>
            <p:spPr>
              <a:xfrm>
                <a:off x="738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"/>
              <p:cNvSpPr/>
              <p:nvPr/>
            </p:nvSpPr>
            <p:spPr>
              <a:xfrm>
                <a:off x="738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"/>
              <p:cNvSpPr/>
              <p:nvPr/>
            </p:nvSpPr>
            <p:spPr>
              <a:xfrm>
                <a:off x="738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"/>
              <p:cNvSpPr/>
              <p:nvPr/>
            </p:nvSpPr>
            <p:spPr>
              <a:xfrm>
                <a:off x="778725" y="2408200"/>
                <a:ext cx="1800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"/>
              <p:cNvSpPr/>
              <p:nvPr/>
            </p:nvSpPr>
            <p:spPr>
              <a:xfrm>
                <a:off x="7787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"/>
              <p:cNvSpPr/>
              <p:nvPr/>
            </p:nvSpPr>
            <p:spPr>
              <a:xfrm>
                <a:off x="7787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"/>
              <p:cNvSpPr/>
              <p:nvPr/>
            </p:nvSpPr>
            <p:spPr>
              <a:xfrm>
                <a:off x="7787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"/>
              <p:cNvSpPr/>
              <p:nvPr/>
            </p:nvSpPr>
            <p:spPr>
              <a:xfrm>
                <a:off x="7787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"/>
              <p:cNvSpPr/>
              <p:nvPr/>
            </p:nvSpPr>
            <p:spPr>
              <a:xfrm>
                <a:off x="7787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"/>
              <p:cNvSpPr/>
              <p:nvPr/>
            </p:nvSpPr>
            <p:spPr>
              <a:xfrm>
                <a:off x="7787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"/>
              <p:cNvSpPr/>
              <p:nvPr/>
            </p:nvSpPr>
            <p:spPr>
              <a:xfrm>
                <a:off x="7787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"/>
              <p:cNvSpPr/>
              <p:nvPr/>
            </p:nvSpPr>
            <p:spPr>
              <a:xfrm>
                <a:off x="7787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"/>
              <p:cNvSpPr/>
              <p:nvPr/>
            </p:nvSpPr>
            <p:spPr>
              <a:xfrm>
                <a:off x="778725" y="2864950"/>
                <a:ext cx="1800" cy="33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57" extrusionOk="0">
                    <a:moveTo>
                      <a:pt x="1" y="0"/>
                    </a:moveTo>
                    <a:lnTo>
                      <a:pt x="1" y="1356"/>
                    </a:lnTo>
                    <a:lnTo>
                      <a:pt x="72" y="135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"/>
              <p:cNvSpPr/>
              <p:nvPr/>
            </p:nvSpPr>
            <p:spPr>
              <a:xfrm>
                <a:off x="7787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"/>
              <p:cNvSpPr/>
              <p:nvPr/>
            </p:nvSpPr>
            <p:spPr>
              <a:xfrm>
                <a:off x="7787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"/>
              <p:cNvSpPr/>
              <p:nvPr/>
            </p:nvSpPr>
            <p:spPr>
              <a:xfrm>
                <a:off x="8188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"/>
              <p:cNvSpPr/>
              <p:nvPr/>
            </p:nvSpPr>
            <p:spPr>
              <a:xfrm>
                <a:off x="8188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"/>
              <p:cNvSpPr/>
              <p:nvPr/>
            </p:nvSpPr>
            <p:spPr>
              <a:xfrm>
                <a:off x="8188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"/>
              <p:cNvSpPr/>
              <p:nvPr/>
            </p:nvSpPr>
            <p:spPr>
              <a:xfrm>
                <a:off x="8188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"/>
              <p:cNvSpPr/>
              <p:nvPr/>
            </p:nvSpPr>
            <p:spPr>
              <a:xfrm>
                <a:off x="8188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"/>
              <p:cNvSpPr/>
              <p:nvPr/>
            </p:nvSpPr>
            <p:spPr>
              <a:xfrm>
                <a:off x="8188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"/>
              <p:cNvSpPr/>
              <p:nvPr/>
            </p:nvSpPr>
            <p:spPr>
              <a:xfrm>
                <a:off x="8188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"/>
              <p:cNvSpPr/>
              <p:nvPr/>
            </p:nvSpPr>
            <p:spPr>
              <a:xfrm>
                <a:off x="8188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"/>
              <p:cNvSpPr/>
              <p:nvPr/>
            </p:nvSpPr>
            <p:spPr>
              <a:xfrm>
                <a:off x="8188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"/>
              <p:cNvSpPr/>
              <p:nvPr/>
            </p:nvSpPr>
            <p:spPr>
              <a:xfrm>
                <a:off x="818875" y="2864950"/>
                <a:ext cx="1800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66" extrusionOk="0">
                    <a:moveTo>
                      <a:pt x="0" y="0"/>
                    </a:moveTo>
                    <a:lnTo>
                      <a:pt x="0" y="1365"/>
                    </a:lnTo>
                    <a:lnTo>
                      <a:pt x="72" y="136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"/>
              <p:cNvSpPr/>
              <p:nvPr/>
            </p:nvSpPr>
            <p:spPr>
              <a:xfrm>
                <a:off x="818875" y="2407975"/>
                <a:ext cx="1800" cy="408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33" extrusionOk="0">
                    <a:moveTo>
                      <a:pt x="0" y="0"/>
                    </a:moveTo>
                    <a:lnTo>
                      <a:pt x="0" y="1633"/>
                    </a:lnTo>
                    <a:lnTo>
                      <a:pt x="72" y="163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"/>
              <p:cNvSpPr/>
              <p:nvPr/>
            </p:nvSpPr>
            <p:spPr>
              <a:xfrm>
                <a:off x="8188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3"/>
              <p:cNvSpPr/>
              <p:nvPr/>
            </p:nvSpPr>
            <p:spPr>
              <a:xfrm>
                <a:off x="8588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3"/>
              <p:cNvSpPr/>
              <p:nvPr/>
            </p:nvSpPr>
            <p:spPr>
              <a:xfrm>
                <a:off x="8588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3"/>
              <p:cNvSpPr/>
              <p:nvPr/>
            </p:nvSpPr>
            <p:spPr>
              <a:xfrm>
                <a:off x="8588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3"/>
              <p:cNvSpPr/>
              <p:nvPr/>
            </p:nvSpPr>
            <p:spPr>
              <a:xfrm>
                <a:off x="8588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"/>
              <p:cNvSpPr/>
              <p:nvPr/>
            </p:nvSpPr>
            <p:spPr>
              <a:xfrm>
                <a:off x="8588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0" name="Google Shape;600;p3"/>
              <p:cNvSpPr/>
              <p:nvPr/>
            </p:nvSpPr>
            <p:spPr>
              <a:xfrm>
                <a:off x="8588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3"/>
              <p:cNvSpPr/>
              <p:nvPr/>
            </p:nvSpPr>
            <p:spPr>
              <a:xfrm>
                <a:off x="8588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3"/>
              <p:cNvSpPr/>
              <p:nvPr/>
            </p:nvSpPr>
            <p:spPr>
              <a:xfrm>
                <a:off x="8588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3"/>
              <p:cNvSpPr/>
              <p:nvPr/>
            </p:nvSpPr>
            <p:spPr>
              <a:xfrm>
                <a:off x="858800" y="2407750"/>
                <a:ext cx="2025" cy="41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42" extrusionOk="0">
                    <a:moveTo>
                      <a:pt x="0" y="0"/>
                    </a:moveTo>
                    <a:lnTo>
                      <a:pt x="0" y="1642"/>
                    </a:lnTo>
                    <a:lnTo>
                      <a:pt x="81" y="164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3"/>
              <p:cNvSpPr/>
              <p:nvPr/>
            </p:nvSpPr>
            <p:spPr>
              <a:xfrm>
                <a:off x="8588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5" name="Google Shape;605;p3"/>
              <p:cNvSpPr/>
              <p:nvPr/>
            </p:nvSpPr>
            <p:spPr>
              <a:xfrm>
                <a:off x="858800" y="2864950"/>
                <a:ext cx="2025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84" extrusionOk="0">
                    <a:moveTo>
                      <a:pt x="0" y="0"/>
                    </a:moveTo>
                    <a:lnTo>
                      <a:pt x="0" y="1383"/>
                    </a:lnTo>
                    <a:lnTo>
                      <a:pt x="81" y="1383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6" name="Google Shape;606;p3"/>
              <p:cNvSpPr/>
              <p:nvPr/>
            </p:nvSpPr>
            <p:spPr>
              <a:xfrm>
                <a:off x="8588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3"/>
              <p:cNvSpPr/>
              <p:nvPr/>
            </p:nvSpPr>
            <p:spPr>
              <a:xfrm>
                <a:off x="8989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3"/>
              <p:cNvSpPr/>
              <p:nvPr/>
            </p:nvSpPr>
            <p:spPr>
              <a:xfrm>
                <a:off x="8989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3"/>
              <p:cNvSpPr/>
              <p:nvPr/>
            </p:nvSpPr>
            <p:spPr>
              <a:xfrm>
                <a:off x="8989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3"/>
              <p:cNvSpPr/>
              <p:nvPr/>
            </p:nvSpPr>
            <p:spPr>
              <a:xfrm>
                <a:off x="8989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3"/>
              <p:cNvSpPr/>
              <p:nvPr/>
            </p:nvSpPr>
            <p:spPr>
              <a:xfrm>
                <a:off x="8989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3"/>
              <p:cNvSpPr/>
              <p:nvPr/>
            </p:nvSpPr>
            <p:spPr>
              <a:xfrm>
                <a:off x="898950" y="2407525"/>
                <a:ext cx="20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51" extrusionOk="0">
                    <a:moveTo>
                      <a:pt x="0" y="0"/>
                    </a:moveTo>
                    <a:lnTo>
                      <a:pt x="0" y="1651"/>
                    </a:lnTo>
                    <a:lnTo>
                      <a:pt x="80" y="1651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3"/>
              <p:cNvSpPr/>
              <p:nvPr/>
            </p:nvSpPr>
            <p:spPr>
              <a:xfrm>
                <a:off x="898950" y="2864950"/>
                <a:ext cx="2025" cy="348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93" extrusionOk="0">
                    <a:moveTo>
                      <a:pt x="0" y="0"/>
                    </a:moveTo>
                    <a:lnTo>
                      <a:pt x="0" y="1392"/>
                    </a:lnTo>
                    <a:lnTo>
                      <a:pt x="80" y="139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3"/>
              <p:cNvSpPr/>
              <p:nvPr/>
            </p:nvSpPr>
            <p:spPr>
              <a:xfrm>
                <a:off x="8989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3"/>
              <p:cNvSpPr/>
              <p:nvPr/>
            </p:nvSpPr>
            <p:spPr>
              <a:xfrm>
                <a:off x="8989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3"/>
              <p:cNvSpPr/>
              <p:nvPr/>
            </p:nvSpPr>
            <p:spPr>
              <a:xfrm>
                <a:off x="8989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3"/>
              <p:cNvSpPr/>
              <p:nvPr/>
            </p:nvSpPr>
            <p:spPr>
              <a:xfrm>
                <a:off x="8989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3"/>
              <p:cNvSpPr/>
              <p:nvPr/>
            </p:nvSpPr>
            <p:spPr>
              <a:xfrm>
                <a:off x="8989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3"/>
              <p:cNvSpPr/>
              <p:nvPr/>
            </p:nvSpPr>
            <p:spPr>
              <a:xfrm>
                <a:off x="939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3"/>
              <p:cNvSpPr/>
              <p:nvPr/>
            </p:nvSpPr>
            <p:spPr>
              <a:xfrm>
                <a:off x="939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3"/>
              <p:cNvSpPr/>
              <p:nvPr/>
            </p:nvSpPr>
            <p:spPr>
              <a:xfrm>
                <a:off x="939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3"/>
              <p:cNvSpPr/>
              <p:nvPr/>
            </p:nvSpPr>
            <p:spPr>
              <a:xfrm>
                <a:off x="939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3"/>
              <p:cNvSpPr/>
              <p:nvPr/>
            </p:nvSpPr>
            <p:spPr>
              <a:xfrm>
                <a:off x="939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3"/>
              <p:cNvSpPr/>
              <p:nvPr/>
            </p:nvSpPr>
            <p:spPr>
              <a:xfrm>
                <a:off x="939075" y="2864950"/>
                <a:ext cx="1825" cy="352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10" extrusionOk="0">
                    <a:moveTo>
                      <a:pt x="1" y="0"/>
                    </a:moveTo>
                    <a:lnTo>
                      <a:pt x="1" y="1410"/>
                    </a:lnTo>
                    <a:lnTo>
                      <a:pt x="72" y="141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5" name="Google Shape;625;p3"/>
              <p:cNvSpPr/>
              <p:nvPr/>
            </p:nvSpPr>
            <p:spPr>
              <a:xfrm>
                <a:off x="939075" y="2407525"/>
                <a:ext cx="18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51" extrusionOk="0">
                    <a:moveTo>
                      <a:pt x="1" y="0"/>
                    </a:moveTo>
                    <a:lnTo>
                      <a:pt x="1" y="1651"/>
                    </a:lnTo>
                    <a:lnTo>
                      <a:pt x="72" y="165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6" name="Google Shape;626;p3"/>
              <p:cNvSpPr/>
              <p:nvPr/>
            </p:nvSpPr>
            <p:spPr>
              <a:xfrm>
                <a:off x="939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7" name="Google Shape;627;p3"/>
              <p:cNvSpPr/>
              <p:nvPr/>
            </p:nvSpPr>
            <p:spPr>
              <a:xfrm>
                <a:off x="939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8" name="Google Shape;628;p3"/>
              <p:cNvSpPr/>
              <p:nvPr/>
            </p:nvSpPr>
            <p:spPr>
              <a:xfrm>
                <a:off x="939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3"/>
              <p:cNvSpPr/>
              <p:nvPr/>
            </p:nvSpPr>
            <p:spPr>
              <a:xfrm>
                <a:off x="939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3"/>
              <p:cNvSpPr/>
              <p:nvPr/>
            </p:nvSpPr>
            <p:spPr>
              <a:xfrm>
                <a:off x="939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3"/>
              <p:cNvSpPr/>
              <p:nvPr/>
            </p:nvSpPr>
            <p:spPr>
              <a:xfrm>
                <a:off x="9792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3"/>
              <p:cNvSpPr/>
              <p:nvPr/>
            </p:nvSpPr>
            <p:spPr>
              <a:xfrm>
                <a:off x="9792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3"/>
              <p:cNvSpPr/>
              <p:nvPr/>
            </p:nvSpPr>
            <p:spPr>
              <a:xfrm>
                <a:off x="9792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3"/>
              <p:cNvSpPr/>
              <p:nvPr/>
            </p:nvSpPr>
            <p:spPr>
              <a:xfrm>
                <a:off x="9792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3"/>
              <p:cNvSpPr/>
              <p:nvPr/>
            </p:nvSpPr>
            <p:spPr>
              <a:xfrm>
                <a:off x="979225" y="2864950"/>
                <a:ext cx="1800" cy="354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19" extrusionOk="0">
                    <a:moveTo>
                      <a:pt x="1" y="0"/>
                    </a:moveTo>
                    <a:lnTo>
                      <a:pt x="1" y="1419"/>
                    </a:lnTo>
                    <a:lnTo>
                      <a:pt x="72" y="141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3"/>
              <p:cNvSpPr/>
              <p:nvPr/>
            </p:nvSpPr>
            <p:spPr>
              <a:xfrm>
                <a:off x="9792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3"/>
              <p:cNvSpPr/>
              <p:nvPr/>
            </p:nvSpPr>
            <p:spPr>
              <a:xfrm>
                <a:off x="9792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3"/>
              <p:cNvSpPr/>
              <p:nvPr/>
            </p:nvSpPr>
            <p:spPr>
              <a:xfrm>
                <a:off x="9792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3"/>
              <p:cNvSpPr/>
              <p:nvPr/>
            </p:nvSpPr>
            <p:spPr>
              <a:xfrm>
                <a:off x="9792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3"/>
              <p:cNvSpPr/>
              <p:nvPr/>
            </p:nvSpPr>
            <p:spPr>
              <a:xfrm>
                <a:off x="979225" y="2407300"/>
                <a:ext cx="1800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0" extrusionOk="0">
                    <a:moveTo>
                      <a:pt x="1" y="0"/>
                    </a:moveTo>
                    <a:lnTo>
                      <a:pt x="1" y="1660"/>
                    </a:lnTo>
                    <a:lnTo>
                      <a:pt x="72" y="166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3"/>
              <p:cNvSpPr/>
              <p:nvPr/>
            </p:nvSpPr>
            <p:spPr>
              <a:xfrm>
                <a:off x="9792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3"/>
              <p:cNvSpPr/>
              <p:nvPr/>
            </p:nvSpPr>
            <p:spPr>
              <a:xfrm>
                <a:off x="9792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3"/>
              <p:cNvSpPr/>
              <p:nvPr/>
            </p:nvSpPr>
            <p:spPr>
              <a:xfrm>
                <a:off x="1019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3"/>
              <p:cNvSpPr/>
              <p:nvPr/>
            </p:nvSpPr>
            <p:spPr>
              <a:xfrm>
                <a:off x="1019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3"/>
              <p:cNvSpPr/>
              <p:nvPr/>
            </p:nvSpPr>
            <p:spPr>
              <a:xfrm>
                <a:off x="1019375" y="2407075"/>
                <a:ext cx="1800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72" y="166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3"/>
              <p:cNvSpPr/>
              <p:nvPr/>
            </p:nvSpPr>
            <p:spPr>
              <a:xfrm>
                <a:off x="1019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3"/>
              <p:cNvSpPr/>
              <p:nvPr/>
            </p:nvSpPr>
            <p:spPr>
              <a:xfrm>
                <a:off x="1019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3"/>
              <p:cNvSpPr/>
              <p:nvPr/>
            </p:nvSpPr>
            <p:spPr>
              <a:xfrm>
                <a:off x="1019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3"/>
              <p:cNvSpPr/>
              <p:nvPr/>
            </p:nvSpPr>
            <p:spPr>
              <a:xfrm>
                <a:off x="1019375" y="2864950"/>
                <a:ext cx="1800" cy="35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37" extrusionOk="0">
                    <a:moveTo>
                      <a:pt x="0" y="0"/>
                    </a:moveTo>
                    <a:lnTo>
                      <a:pt x="0" y="1428"/>
                    </a:lnTo>
                    <a:lnTo>
                      <a:pt x="72" y="143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3"/>
              <p:cNvSpPr/>
              <p:nvPr/>
            </p:nvSpPr>
            <p:spPr>
              <a:xfrm>
                <a:off x="1019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3"/>
              <p:cNvSpPr/>
              <p:nvPr/>
            </p:nvSpPr>
            <p:spPr>
              <a:xfrm>
                <a:off x="1019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3"/>
              <p:cNvSpPr/>
              <p:nvPr/>
            </p:nvSpPr>
            <p:spPr>
              <a:xfrm>
                <a:off x="1019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3"/>
              <p:cNvSpPr/>
              <p:nvPr/>
            </p:nvSpPr>
            <p:spPr>
              <a:xfrm>
                <a:off x="1019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3"/>
              <p:cNvSpPr/>
              <p:nvPr/>
            </p:nvSpPr>
            <p:spPr>
              <a:xfrm>
                <a:off x="1019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3"/>
              <p:cNvSpPr/>
              <p:nvPr/>
            </p:nvSpPr>
            <p:spPr>
              <a:xfrm>
                <a:off x="10593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6" name="Google Shape;656;p3"/>
              <p:cNvSpPr/>
              <p:nvPr/>
            </p:nvSpPr>
            <p:spPr>
              <a:xfrm>
                <a:off x="10593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7" name="Google Shape;657;p3"/>
              <p:cNvSpPr/>
              <p:nvPr/>
            </p:nvSpPr>
            <p:spPr>
              <a:xfrm>
                <a:off x="1059300" y="2407075"/>
                <a:ext cx="2025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81" y="166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8" name="Google Shape;658;p3"/>
              <p:cNvSpPr/>
              <p:nvPr/>
            </p:nvSpPr>
            <p:spPr>
              <a:xfrm>
                <a:off x="10593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3"/>
              <p:cNvSpPr/>
              <p:nvPr/>
            </p:nvSpPr>
            <p:spPr>
              <a:xfrm>
                <a:off x="10593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3"/>
              <p:cNvSpPr/>
              <p:nvPr/>
            </p:nvSpPr>
            <p:spPr>
              <a:xfrm>
                <a:off x="10593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3"/>
              <p:cNvSpPr/>
              <p:nvPr/>
            </p:nvSpPr>
            <p:spPr>
              <a:xfrm>
                <a:off x="10593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3"/>
              <p:cNvSpPr/>
              <p:nvPr/>
            </p:nvSpPr>
            <p:spPr>
              <a:xfrm>
                <a:off x="1059300" y="2864950"/>
                <a:ext cx="20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446" extrusionOk="0">
                    <a:moveTo>
                      <a:pt x="0" y="0"/>
                    </a:moveTo>
                    <a:lnTo>
                      <a:pt x="0" y="1446"/>
                    </a:lnTo>
                    <a:lnTo>
                      <a:pt x="81" y="144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3" name="Google Shape;663;p3"/>
              <p:cNvSpPr/>
              <p:nvPr/>
            </p:nvSpPr>
            <p:spPr>
              <a:xfrm>
                <a:off x="10593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4" name="Google Shape;664;p3"/>
              <p:cNvSpPr/>
              <p:nvPr/>
            </p:nvSpPr>
            <p:spPr>
              <a:xfrm>
                <a:off x="10593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5" name="Google Shape;665;p3"/>
              <p:cNvSpPr/>
              <p:nvPr/>
            </p:nvSpPr>
            <p:spPr>
              <a:xfrm>
                <a:off x="10593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3"/>
              <p:cNvSpPr/>
              <p:nvPr/>
            </p:nvSpPr>
            <p:spPr>
              <a:xfrm>
                <a:off x="10593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3"/>
              <p:cNvSpPr/>
              <p:nvPr/>
            </p:nvSpPr>
            <p:spPr>
              <a:xfrm>
                <a:off x="1099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3"/>
              <p:cNvSpPr/>
              <p:nvPr/>
            </p:nvSpPr>
            <p:spPr>
              <a:xfrm>
                <a:off x="1099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3"/>
              <p:cNvSpPr/>
              <p:nvPr/>
            </p:nvSpPr>
            <p:spPr>
              <a:xfrm>
                <a:off x="1099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3"/>
              <p:cNvSpPr/>
              <p:nvPr/>
            </p:nvSpPr>
            <p:spPr>
              <a:xfrm>
                <a:off x="1099450" y="2864950"/>
                <a:ext cx="1800" cy="363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55" extrusionOk="0">
                    <a:moveTo>
                      <a:pt x="0" y="0"/>
                    </a:moveTo>
                    <a:lnTo>
                      <a:pt x="0" y="1454"/>
                    </a:lnTo>
                    <a:lnTo>
                      <a:pt x="71" y="1454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3"/>
              <p:cNvSpPr/>
              <p:nvPr/>
            </p:nvSpPr>
            <p:spPr>
              <a:xfrm>
                <a:off x="1099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3"/>
              <p:cNvSpPr/>
              <p:nvPr/>
            </p:nvSpPr>
            <p:spPr>
              <a:xfrm>
                <a:off x="1099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3"/>
              <p:cNvSpPr/>
              <p:nvPr/>
            </p:nvSpPr>
            <p:spPr>
              <a:xfrm>
                <a:off x="1099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3"/>
              <p:cNvSpPr/>
              <p:nvPr/>
            </p:nvSpPr>
            <p:spPr>
              <a:xfrm>
                <a:off x="1099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3"/>
              <p:cNvSpPr/>
              <p:nvPr/>
            </p:nvSpPr>
            <p:spPr>
              <a:xfrm>
                <a:off x="1099450" y="2406850"/>
                <a:ext cx="1800" cy="419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78" extrusionOk="0">
                    <a:moveTo>
                      <a:pt x="0" y="1"/>
                    </a:moveTo>
                    <a:lnTo>
                      <a:pt x="0" y="1678"/>
                    </a:lnTo>
                    <a:lnTo>
                      <a:pt x="71" y="1678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6" name="Google Shape;676;p3"/>
              <p:cNvSpPr/>
              <p:nvPr/>
            </p:nvSpPr>
            <p:spPr>
              <a:xfrm>
                <a:off x="1099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7" name="Google Shape;677;p3"/>
              <p:cNvSpPr/>
              <p:nvPr/>
            </p:nvSpPr>
            <p:spPr>
              <a:xfrm>
                <a:off x="1099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8" name="Google Shape;678;p3"/>
              <p:cNvSpPr/>
              <p:nvPr/>
            </p:nvSpPr>
            <p:spPr>
              <a:xfrm>
                <a:off x="1099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9" name="Google Shape;679;p3"/>
              <p:cNvSpPr/>
              <p:nvPr/>
            </p:nvSpPr>
            <p:spPr>
              <a:xfrm>
                <a:off x="1139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0" name="Google Shape;680;p3"/>
              <p:cNvSpPr/>
              <p:nvPr/>
            </p:nvSpPr>
            <p:spPr>
              <a:xfrm>
                <a:off x="1139575" y="2864950"/>
                <a:ext cx="1825" cy="368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73" extrusionOk="0">
                    <a:moveTo>
                      <a:pt x="1" y="0"/>
                    </a:moveTo>
                    <a:lnTo>
                      <a:pt x="1" y="1472"/>
                    </a:lnTo>
                    <a:lnTo>
                      <a:pt x="72" y="14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3"/>
              <p:cNvSpPr/>
              <p:nvPr/>
            </p:nvSpPr>
            <p:spPr>
              <a:xfrm>
                <a:off x="1139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3"/>
              <p:cNvSpPr/>
              <p:nvPr/>
            </p:nvSpPr>
            <p:spPr>
              <a:xfrm>
                <a:off x="1139575" y="2406625"/>
                <a:ext cx="1825" cy="421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87" extrusionOk="0">
                    <a:moveTo>
                      <a:pt x="1" y="1"/>
                    </a:moveTo>
                    <a:lnTo>
                      <a:pt x="1" y="1687"/>
                    </a:lnTo>
                    <a:lnTo>
                      <a:pt x="72" y="1687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3"/>
              <p:cNvSpPr/>
              <p:nvPr/>
            </p:nvSpPr>
            <p:spPr>
              <a:xfrm>
                <a:off x="1139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4" name="Google Shape;684;p3"/>
              <p:cNvSpPr/>
              <p:nvPr/>
            </p:nvSpPr>
            <p:spPr>
              <a:xfrm>
                <a:off x="1139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5" name="Google Shape;685;p3"/>
              <p:cNvSpPr/>
              <p:nvPr/>
            </p:nvSpPr>
            <p:spPr>
              <a:xfrm>
                <a:off x="1139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6" name="Google Shape;686;p3"/>
              <p:cNvSpPr/>
              <p:nvPr/>
            </p:nvSpPr>
            <p:spPr>
              <a:xfrm>
                <a:off x="1139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7" name="Google Shape;687;p3"/>
              <p:cNvSpPr/>
              <p:nvPr/>
            </p:nvSpPr>
            <p:spPr>
              <a:xfrm>
                <a:off x="1139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8" name="Google Shape;688;p3"/>
              <p:cNvSpPr/>
              <p:nvPr/>
            </p:nvSpPr>
            <p:spPr>
              <a:xfrm>
                <a:off x="1139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9" name="Google Shape;689;p3"/>
              <p:cNvSpPr/>
              <p:nvPr/>
            </p:nvSpPr>
            <p:spPr>
              <a:xfrm>
                <a:off x="1139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0" name="Google Shape;690;p3"/>
              <p:cNvSpPr/>
              <p:nvPr/>
            </p:nvSpPr>
            <p:spPr>
              <a:xfrm>
                <a:off x="1139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1" name="Google Shape;691;p3"/>
              <p:cNvSpPr/>
              <p:nvPr/>
            </p:nvSpPr>
            <p:spPr>
              <a:xfrm>
                <a:off x="117972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2" name="Google Shape;692;p3"/>
              <p:cNvSpPr/>
              <p:nvPr/>
            </p:nvSpPr>
            <p:spPr>
              <a:xfrm>
                <a:off x="117972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3" name="Google Shape;693;p3"/>
              <p:cNvSpPr/>
              <p:nvPr/>
            </p:nvSpPr>
            <p:spPr>
              <a:xfrm>
                <a:off x="117972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4" name="Google Shape;694;p3"/>
              <p:cNvSpPr/>
              <p:nvPr/>
            </p:nvSpPr>
            <p:spPr>
              <a:xfrm>
                <a:off x="117972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5" name="Google Shape;695;p3"/>
              <p:cNvSpPr/>
              <p:nvPr/>
            </p:nvSpPr>
            <p:spPr>
              <a:xfrm>
                <a:off x="117972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6" name="Google Shape;696;p3"/>
              <p:cNvSpPr/>
              <p:nvPr/>
            </p:nvSpPr>
            <p:spPr>
              <a:xfrm>
                <a:off x="117972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7" name="Google Shape;697;p3"/>
              <p:cNvSpPr/>
              <p:nvPr/>
            </p:nvSpPr>
            <p:spPr>
              <a:xfrm>
                <a:off x="117972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8" name="Google Shape;698;p3"/>
              <p:cNvSpPr/>
              <p:nvPr/>
            </p:nvSpPr>
            <p:spPr>
              <a:xfrm>
                <a:off x="1179725" y="2864950"/>
                <a:ext cx="1825" cy="37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82" extrusionOk="0">
                    <a:moveTo>
                      <a:pt x="1" y="0"/>
                    </a:moveTo>
                    <a:lnTo>
                      <a:pt x="1" y="1481"/>
                    </a:lnTo>
                    <a:lnTo>
                      <a:pt x="72" y="148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9" name="Google Shape;699;p3"/>
              <p:cNvSpPr/>
              <p:nvPr/>
            </p:nvSpPr>
            <p:spPr>
              <a:xfrm>
                <a:off x="117972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0" name="Google Shape;700;p3"/>
              <p:cNvSpPr/>
              <p:nvPr/>
            </p:nvSpPr>
            <p:spPr>
              <a:xfrm>
                <a:off x="1179725" y="2406400"/>
                <a:ext cx="18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72" y="1696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1" name="Google Shape;701;p3"/>
              <p:cNvSpPr/>
              <p:nvPr/>
            </p:nvSpPr>
            <p:spPr>
              <a:xfrm>
                <a:off x="117972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2" name="Google Shape;702;p3"/>
              <p:cNvSpPr/>
              <p:nvPr/>
            </p:nvSpPr>
            <p:spPr>
              <a:xfrm>
                <a:off x="117972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3" name="Google Shape;703;p3"/>
              <p:cNvSpPr/>
              <p:nvPr/>
            </p:nvSpPr>
            <p:spPr>
              <a:xfrm>
                <a:off x="12196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4" name="Google Shape;704;p3"/>
              <p:cNvSpPr/>
              <p:nvPr/>
            </p:nvSpPr>
            <p:spPr>
              <a:xfrm>
                <a:off x="12196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5" name="Google Shape;705;p3"/>
              <p:cNvSpPr/>
              <p:nvPr/>
            </p:nvSpPr>
            <p:spPr>
              <a:xfrm>
                <a:off x="12196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6" name="Google Shape;706;p3"/>
              <p:cNvSpPr/>
              <p:nvPr/>
            </p:nvSpPr>
            <p:spPr>
              <a:xfrm>
                <a:off x="1219650" y="2864950"/>
                <a:ext cx="2025" cy="37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0" extrusionOk="0">
                    <a:moveTo>
                      <a:pt x="1" y="0"/>
                    </a:moveTo>
                    <a:lnTo>
                      <a:pt x="1" y="1499"/>
                    </a:lnTo>
                    <a:lnTo>
                      <a:pt x="81" y="149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7" name="Google Shape;707;p3"/>
              <p:cNvSpPr/>
              <p:nvPr/>
            </p:nvSpPr>
            <p:spPr>
              <a:xfrm>
                <a:off x="12196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8" name="Google Shape;708;p3"/>
              <p:cNvSpPr/>
              <p:nvPr/>
            </p:nvSpPr>
            <p:spPr>
              <a:xfrm>
                <a:off x="12196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9" name="Google Shape;709;p3"/>
              <p:cNvSpPr/>
              <p:nvPr/>
            </p:nvSpPr>
            <p:spPr>
              <a:xfrm>
                <a:off x="1219650" y="2406400"/>
                <a:ext cx="20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81" y="1696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0" name="Google Shape;710;p3"/>
              <p:cNvSpPr/>
              <p:nvPr/>
            </p:nvSpPr>
            <p:spPr>
              <a:xfrm>
                <a:off x="12196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1" name="Google Shape;711;p3"/>
              <p:cNvSpPr/>
              <p:nvPr/>
            </p:nvSpPr>
            <p:spPr>
              <a:xfrm>
                <a:off x="12196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2" name="Google Shape;712;p3"/>
              <p:cNvSpPr/>
              <p:nvPr/>
            </p:nvSpPr>
            <p:spPr>
              <a:xfrm>
                <a:off x="12196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3" name="Google Shape;713;p3"/>
              <p:cNvSpPr/>
              <p:nvPr/>
            </p:nvSpPr>
            <p:spPr>
              <a:xfrm>
                <a:off x="12196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4" name="Google Shape;714;p3"/>
              <p:cNvSpPr/>
              <p:nvPr/>
            </p:nvSpPr>
            <p:spPr>
              <a:xfrm>
                <a:off x="12196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5" name="Google Shape;715;p3"/>
              <p:cNvSpPr/>
              <p:nvPr/>
            </p:nvSpPr>
            <p:spPr>
              <a:xfrm>
                <a:off x="1259800" y="2864950"/>
                <a:ext cx="2025" cy="37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8" extrusionOk="0">
                    <a:moveTo>
                      <a:pt x="0" y="0"/>
                    </a:moveTo>
                    <a:lnTo>
                      <a:pt x="0" y="1508"/>
                    </a:lnTo>
                    <a:lnTo>
                      <a:pt x="81" y="150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6" name="Google Shape;716;p3"/>
              <p:cNvSpPr/>
              <p:nvPr/>
            </p:nvSpPr>
            <p:spPr>
              <a:xfrm>
                <a:off x="12598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7" name="Google Shape;717;p3"/>
              <p:cNvSpPr/>
              <p:nvPr/>
            </p:nvSpPr>
            <p:spPr>
              <a:xfrm>
                <a:off x="12598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8" name="Google Shape;718;p3"/>
              <p:cNvSpPr/>
              <p:nvPr/>
            </p:nvSpPr>
            <p:spPr>
              <a:xfrm>
                <a:off x="12598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9" name="Google Shape;719;p3"/>
              <p:cNvSpPr/>
              <p:nvPr/>
            </p:nvSpPr>
            <p:spPr>
              <a:xfrm>
                <a:off x="12598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0" name="Google Shape;720;p3"/>
              <p:cNvSpPr/>
              <p:nvPr/>
            </p:nvSpPr>
            <p:spPr>
              <a:xfrm>
                <a:off x="12598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1" name="Google Shape;721;p3"/>
              <p:cNvSpPr/>
              <p:nvPr/>
            </p:nvSpPr>
            <p:spPr>
              <a:xfrm>
                <a:off x="12598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2" name="Google Shape;722;p3"/>
              <p:cNvSpPr/>
              <p:nvPr/>
            </p:nvSpPr>
            <p:spPr>
              <a:xfrm>
                <a:off x="12598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3" name="Google Shape;723;p3"/>
              <p:cNvSpPr/>
              <p:nvPr/>
            </p:nvSpPr>
            <p:spPr>
              <a:xfrm>
                <a:off x="12598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4" name="Google Shape;724;p3"/>
              <p:cNvSpPr/>
              <p:nvPr/>
            </p:nvSpPr>
            <p:spPr>
              <a:xfrm>
                <a:off x="1259800" y="2406175"/>
                <a:ext cx="2025" cy="426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05" extrusionOk="0">
                    <a:moveTo>
                      <a:pt x="0" y="1"/>
                    </a:moveTo>
                    <a:lnTo>
                      <a:pt x="0" y="1705"/>
                    </a:lnTo>
                    <a:lnTo>
                      <a:pt x="81" y="1705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5" name="Google Shape;725;p3"/>
              <p:cNvSpPr/>
              <p:nvPr/>
            </p:nvSpPr>
            <p:spPr>
              <a:xfrm>
                <a:off x="12598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6" name="Google Shape;726;p3"/>
              <p:cNvSpPr/>
              <p:nvPr/>
            </p:nvSpPr>
            <p:spPr>
              <a:xfrm>
                <a:off x="12598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7" name="Google Shape;727;p3"/>
              <p:cNvSpPr/>
              <p:nvPr/>
            </p:nvSpPr>
            <p:spPr>
              <a:xfrm>
                <a:off x="12999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8" name="Google Shape;728;p3"/>
              <p:cNvSpPr/>
              <p:nvPr/>
            </p:nvSpPr>
            <p:spPr>
              <a:xfrm>
                <a:off x="12999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9" name="Google Shape;729;p3"/>
              <p:cNvSpPr/>
              <p:nvPr/>
            </p:nvSpPr>
            <p:spPr>
              <a:xfrm>
                <a:off x="12999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0" name="Google Shape;730;p3"/>
              <p:cNvSpPr/>
              <p:nvPr/>
            </p:nvSpPr>
            <p:spPr>
              <a:xfrm>
                <a:off x="1299950" y="2405950"/>
                <a:ext cx="1800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14" extrusionOk="0">
                    <a:moveTo>
                      <a:pt x="0" y="1"/>
                    </a:moveTo>
                    <a:lnTo>
                      <a:pt x="0" y="1714"/>
                    </a:lnTo>
                    <a:lnTo>
                      <a:pt x="71" y="1714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1" name="Google Shape;731;p3"/>
              <p:cNvSpPr/>
              <p:nvPr/>
            </p:nvSpPr>
            <p:spPr>
              <a:xfrm>
                <a:off x="12999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2" name="Google Shape;732;p3"/>
              <p:cNvSpPr/>
              <p:nvPr/>
            </p:nvSpPr>
            <p:spPr>
              <a:xfrm>
                <a:off x="12999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3" name="Google Shape;733;p3"/>
              <p:cNvSpPr/>
              <p:nvPr/>
            </p:nvSpPr>
            <p:spPr>
              <a:xfrm>
                <a:off x="12999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4" name="Google Shape;734;p3"/>
              <p:cNvSpPr/>
              <p:nvPr/>
            </p:nvSpPr>
            <p:spPr>
              <a:xfrm>
                <a:off x="12999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5" name="Google Shape;735;p3"/>
              <p:cNvSpPr/>
              <p:nvPr/>
            </p:nvSpPr>
            <p:spPr>
              <a:xfrm>
                <a:off x="12999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6" name="Google Shape;736;p3"/>
              <p:cNvSpPr/>
              <p:nvPr/>
            </p:nvSpPr>
            <p:spPr>
              <a:xfrm>
                <a:off x="12999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7" name="Google Shape;737;p3"/>
              <p:cNvSpPr/>
              <p:nvPr/>
            </p:nvSpPr>
            <p:spPr>
              <a:xfrm>
                <a:off x="12999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8" name="Google Shape;738;p3"/>
              <p:cNvSpPr/>
              <p:nvPr/>
            </p:nvSpPr>
            <p:spPr>
              <a:xfrm>
                <a:off x="1299950" y="2864950"/>
                <a:ext cx="1800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17" extrusionOk="0">
                    <a:moveTo>
                      <a:pt x="0" y="0"/>
                    </a:moveTo>
                    <a:lnTo>
                      <a:pt x="0" y="1517"/>
                    </a:lnTo>
                    <a:lnTo>
                      <a:pt x="71" y="1517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9" name="Google Shape;739;p3"/>
              <p:cNvSpPr/>
              <p:nvPr/>
            </p:nvSpPr>
            <p:spPr>
              <a:xfrm>
                <a:off x="1340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0" name="Google Shape;740;p3"/>
              <p:cNvSpPr/>
              <p:nvPr/>
            </p:nvSpPr>
            <p:spPr>
              <a:xfrm>
                <a:off x="1340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1" name="Google Shape;741;p3"/>
              <p:cNvSpPr/>
              <p:nvPr/>
            </p:nvSpPr>
            <p:spPr>
              <a:xfrm>
                <a:off x="1340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2" name="Google Shape;742;p3"/>
              <p:cNvSpPr/>
              <p:nvPr/>
            </p:nvSpPr>
            <p:spPr>
              <a:xfrm>
                <a:off x="1340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3" name="Google Shape;743;p3"/>
              <p:cNvSpPr/>
              <p:nvPr/>
            </p:nvSpPr>
            <p:spPr>
              <a:xfrm>
                <a:off x="1340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4" name="Google Shape;744;p3"/>
              <p:cNvSpPr/>
              <p:nvPr/>
            </p:nvSpPr>
            <p:spPr>
              <a:xfrm>
                <a:off x="1340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5" name="Google Shape;745;p3"/>
              <p:cNvSpPr/>
              <p:nvPr/>
            </p:nvSpPr>
            <p:spPr>
              <a:xfrm>
                <a:off x="1340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6" name="Google Shape;746;p3"/>
              <p:cNvSpPr/>
              <p:nvPr/>
            </p:nvSpPr>
            <p:spPr>
              <a:xfrm>
                <a:off x="1340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7" name="Google Shape;747;p3"/>
              <p:cNvSpPr/>
              <p:nvPr/>
            </p:nvSpPr>
            <p:spPr>
              <a:xfrm>
                <a:off x="1340075" y="2864950"/>
                <a:ext cx="1825" cy="383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35" extrusionOk="0">
                    <a:moveTo>
                      <a:pt x="1" y="0"/>
                    </a:moveTo>
                    <a:lnTo>
                      <a:pt x="1" y="1535"/>
                    </a:lnTo>
                    <a:lnTo>
                      <a:pt x="72" y="153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8" name="Google Shape;748;p3"/>
              <p:cNvSpPr/>
              <p:nvPr/>
            </p:nvSpPr>
            <p:spPr>
              <a:xfrm>
                <a:off x="1340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9" name="Google Shape;749;p3"/>
              <p:cNvSpPr/>
              <p:nvPr/>
            </p:nvSpPr>
            <p:spPr>
              <a:xfrm>
                <a:off x="1340075" y="2405950"/>
                <a:ext cx="1825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14" extrusionOk="0">
                    <a:moveTo>
                      <a:pt x="1" y="1"/>
                    </a:moveTo>
                    <a:lnTo>
                      <a:pt x="1" y="1714"/>
                    </a:lnTo>
                    <a:lnTo>
                      <a:pt x="72" y="1714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0" name="Google Shape;750;p3"/>
              <p:cNvSpPr/>
              <p:nvPr/>
            </p:nvSpPr>
            <p:spPr>
              <a:xfrm>
                <a:off x="1340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1" name="Google Shape;751;p3"/>
              <p:cNvSpPr/>
              <p:nvPr/>
            </p:nvSpPr>
            <p:spPr>
              <a:xfrm>
                <a:off x="13800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2" name="Google Shape;752;p3"/>
              <p:cNvSpPr/>
              <p:nvPr/>
            </p:nvSpPr>
            <p:spPr>
              <a:xfrm>
                <a:off x="13800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3" name="Google Shape;753;p3"/>
              <p:cNvSpPr/>
              <p:nvPr/>
            </p:nvSpPr>
            <p:spPr>
              <a:xfrm>
                <a:off x="1380225" y="2864950"/>
                <a:ext cx="1825" cy="38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44" extrusionOk="0">
                    <a:moveTo>
                      <a:pt x="1" y="0"/>
                    </a:moveTo>
                    <a:lnTo>
                      <a:pt x="1" y="1544"/>
                    </a:lnTo>
                    <a:lnTo>
                      <a:pt x="72" y="154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4" name="Google Shape;754;p3"/>
              <p:cNvSpPr/>
              <p:nvPr/>
            </p:nvSpPr>
            <p:spPr>
              <a:xfrm>
                <a:off x="13800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5" name="Google Shape;755;p3"/>
              <p:cNvSpPr/>
              <p:nvPr/>
            </p:nvSpPr>
            <p:spPr>
              <a:xfrm>
                <a:off x="13800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6" name="Google Shape;756;p3"/>
              <p:cNvSpPr/>
              <p:nvPr/>
            </p:nvSpPr>
            <p:spPr>
              <a:xfrm>
                <a:off x="13800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7" name="Google Shape;757;p3"/>
              <p:cNvSpPr/>
              <p:nvPr/>
            </p:nvSpPr>
            <p:spPr>
              <a:xfrm>
                <a:off x="13800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8" name="Google Shape;758;p3"/>
              <p:cNvSpPr/>
              <p:nvPr/>
            </p:nvSpPr>
            <p:spPr>
              <a:xfrm>
                <a:off x="13800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9" name="Google Shape;759;p3"/>
              <p:cNvSpPr/>
              <p:nvPr/>
            </p:nvSpPr>
            <p:spPr>
              <a:xfrm>
                <a:off x="13800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0" name="Google Shape;760;p3"/>
              <p:cNvSpPr/>
              <p:nvPr/>
            </p:nvSpPr>
            <p:spPr>
              <a:xfrm>
                <a:off x="1380225" y="2405750"/>
                <a:ext cx="1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22" extrusionOk="0">
                    <a:moveTo>
                      <a:pt x="1" y="0"/>
                    </a:moveTo>
                    <a:lnTo>
                      <a:pt x="1" y="1722"/>
                    </a:lnTo>
                    <a:lnTo>
                      <a:pt x="72" y="172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1" name="Google Shape;761;p3"/>
              <p:cNvSpPr/>
              <p:nvPr/>
            </p:nvSpPr>
            <p:spPr>
              <a:xfrm>
                <a:off x="13800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2" name="Google Shape;762;p3"/>
              <p:cNvSpPr/>
              <p:nvPr/>
            </p:nvSpPr>
            <p:spPr>
              <a:xfrm>
                <a:off x="13800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3" name="Google Shape;763;p3"/>
              <p:cNvSpPr/>
              <p:nvPr/>
            </p:nvSpPr>
            <p:spPr>
              <a:xfrm>
                <a:off x="14201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4" name="Google Shape;764;p3"/>
              <p:cNvSpPr/>
              <p:nvPr/>
            </p:nvSpPr>
            <p:spPr>
              <a:xfrm>
                <a:off x="14201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5" name="Google Shape;765;p3"/>
              <p:cNvSpPr/>
              <p:nvPr/>
            </p:nvSpPr>
            <p:spPr>
              <a:xfrm>
                <a:off x="14201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6" name="Google Shape;766;p3"/>
              <p:cNvSpPr/>
              <p:nvPr/>
            </p:nvSpPr>
            <p:spPr>
              <a:xfrm>
                <a:off x="14201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3"/>
              <p:cNvSpPr/>
              <p:nvPr/>
            </p:nvSpPr>
            <p:spPr>
              <a:xfrm>
                <a:off x="1420150" y="2405525"/>
                <a:ext cx="2025" cy="43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31" extrusionOk="0">
                    <a:moveTo>
                      <a:pt x="1" y="0"/>
                    </a:moveTo>
                    <a:lnTo>
                      <a:pt x="1" y="1731"/>
                    </a:lnTo>
                    <a:lnTo>
                      <a:pt x="81" y="1731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8" name="Google Shape;768;p3"/>
              <p:cNvSpPr/>
              <p:nvPr/>
            </p:nvSpPr>
            <p:spPr>
              <a:xfrm>
                <a:off x="1420150" y="2864950"/>
                <a:ext cx="202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62" extrusionOk="0">
                    <a:moveTo>
                      <a:pt x="1" y="0"/>
                    </a:moveTo>
                    <a:lnTo>
                      <a:pt x="1" y="1562"/>
                    </a:lnTo>
                    <a:lnTo>
                      <a:pt x="81" y="156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9" name="Google Shape;769;p3"/>
              <p:cNvSpPr/>
              <p:nvPr/>
            </p:nvSpPr>
            <p:spPr>
              <a:xfrm>
                <a:off x="14201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0" name="Google Shape;770;p3"/>
              <p:cNvSpPr/>
              <p:nvPr/>
            </p:nvSpPr>
            <p:spPr>
              <a:xfrm>
                <a:off x="14201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1" name="Google Shape;771;p3"/>
              <p:cNvSpPr/>
              <p:nvPr/>
            </p:nvSpPr>
            <p:spPr>
              <a:xfrm>
                <a:off x="14201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2" name="Google Shape;772;p3"/>
              <p:cNvSpPr/>
              <p:nvPr/>
            </p:nvSpPr>
            <p:spPr>
              <a:xfrm>
                <a:off x="14201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3" name="Google Shape;773;p3"/>
              <p:cNvSpPr/>
              <p:nvPr/>
            </p:nvSpPr>
            <p:spPr>
              <a:xfrm>
                <a:off x="14201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4" name="Google Shape;774;p3"/>
              <p:cNvSpPr/>
              <p:nvPr/>
            </p:nvSpPr>
            <p:spPr>
              <a:xfrm>
                <a:off x="14201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3"/>
              <p:cNvSpPr/>
              <p:nvPr/>
            </p:nvSpPr>
            <p:spPr>
              <a:xfrm>
                <a:off x="14603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3"/>
              <p:cNvSpPr/>
              <p:nvPr/>
            </p:nvSpPr>
            <p:spPr>
              <a:xfrm>
                <a:off x="14603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3"/>
              <p:cNvSpPr/>
              <p:nvPr/>
            </p:nvSpPr>
            <p:spPr>
              <a:xfrm>
                <a:off x="14603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8" name="Google Shape;778;p3"/>
              <p:cNvSpPr/>
              <p:nvPr/>
            </p:nvSpPr>
            <p:spPr>
              <a:xfrm>
                <a:off x="14603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9" name="Google Shape;779;p3"/>
              <p:cNvSpPr/>
              <p:nvPr/>
            </p:nvSpPr>
            <p:spPr>
              <a:xfrm>
                <a:off x="14603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0" name="Google Shape;780;p3"/>
              <p:cNvSpPr/>
              <p:nvPr/>
            </p:nvSpPr>
            <p:spPr>
              <a:xfrm>
                <a:off x="14603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1" name="Google Shape;781;p3"/>
              <p:cNvSpPr/>
              <p:nvPr/>
            </p:nvSpPr>
            <p:spPr>
              <a:xfrm>
                <a:off x="146030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2" y="174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2" name="Google Shape;782;p3"/>
              <p:cNvSpPr/>
              <p:nvPr/>
            </p:nvSpPr>
            <p:spPr>
              <a:xfrm>
                <a:off x="14603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3" name="Google Shape;783;p3"/>
              <p:cNvSpPr/>
              <p:nvPr/>
            </p:nvSpPr>
            <p:spPr>
              <a:xfrm>
                <a:off x="14603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3"/>
              <p:cNvSpPr/>
              <p:nvPr/>
            </p:nvSpPr>
            <p:spPr>
              <a:xfrm>
                <a:off x="14603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3"/>
              <p:cNvSpPr/>
              <p:nvPr/>
            </p:nvSpPr>
            <p:spPr>
              <a:xfrm>
                <a:off x="14603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6" name="Google Shape;786;p3"/>
              <p:cNvSpPr/>
              <p:nvPr/>
            </p:nvSpPr>
            <p:spPr>
              <a:xfrm>
                <a:off x="1460300" y="2864950"/>
                <a:ext cx="1800" cy="392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71" extrusionOk="0">
                    <a:moveTo>
                      <a:pt x="0" y="0"/>
                    </a:moveTo>
                    <a:lnTo>
                      <a:pt x="0" y="1570"/>
                    </a:lnTo>
                    <a:lnTo>
                      <a:pt x="72" y="157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7" name="Google Shape;787;p3"/>
              <p:cNvSpPr/>
              <p:nvPr/>
            </p:nvSpPr>
            <p:spPr>
              <a:xfrm>
                <a:off x="1500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8" name="Google Shape;788;p3"/>
              <p:cNvSpPr/>
              <p:nvPr/>
            </p:nvSpPr>
            <p:spPr>
              <a:xfrm>
                <a:off x="1500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9" name="Google Shape;789;p3"/>
              <p:cNvSpPr/>
              <p:nvPr/>
            </p:nvSpPr>
            <p:spPr>
              <a:xfrm>
                <a:off x="1500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0" name="Google Shape;790;p3"/>
              <p:cNvSpPr/>
              <p:nvPr/>
            </p:nvSpPr>
            <p:spPr>
              <a:xfrm>
                <a:off x="1500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1" name="Google Shape;791;p3"/>
              <p:cNvSpPr/>
              <p:nvPr/>
            </p:nvSpPr>
            <p:spPr>
              <a:xfrm>
                <a:off x="1500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2" name="Google Shape;792;p3"/>
              <p:cNvSpPr/>
              <p:nvPr/>
            </p:nvSpPr>
            <p:spPr>
              <a:xfrm>
                <a:off x="1500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3" name="Google Shape;793;p3"/>
              <p:cNvSpPr/>
              <p:nvPr/>
            </p:nvSpPr>
            <p:spPr>
              <a:xfrm>
                <a:off x="1500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4" name="Google Shape;794;p3"/>
              <p:cNvSpPr/>
              <p:nvPr/>
            </p:nvSpPr>
            <p:spPr>
              <a:xfrm>
                <a:off x="1500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5" name="Google Shape;795;p3"/>
              <p:cNvSpPr/>
              <p:nvPr/>
            </p:nvSpPr>
            <p:spPr>
              <a:xfrm>
                <a:off x="150045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1" y="1740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6" name="Google Shape;796;p3"/>
              <p:cNvSpPr/>
              <p:nvPr/>
            </p:nvSpPr>
            <p:spPr>
              <a:xfrm>
                <a:off x="1500450" y="28649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7" name="Google Shape;797;p3"/>
              <p:cNvSpPr/>
              <p:nvPr/>
            </p:nvSpPr>
            <p:spPr>
              <a:xfrm>
                <a:off x="1500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8" name="Google Shape;798;p3"/>
              <p:cNvSpPr/>
              <p:nvPr/>
            </p:nvSpPr>
            <p:spPr>
              <a:xfrm>
                <a:off x="1500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9" name="Google Shape;799;p3"/>
              <p:cNvSpPr/>
              <p:nvPr/>
            </p:nvSpPr>
            <p:spPr>
              <a:xfrm>
                <a:off x="1540575" y="2864950"/>
                <a:ext cx="1825" cy="399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98" extrusionOk="0">
                    <a:moveTo>
                      <a:pt x="1" y="0"/>
                    </a:moveTo>
                    <a:lnTo>
                      <a:pt x="1" y="1597"/>
                    </a:lnTo>
                    <a:lnTo>
                      <a:pt x="72" y="159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0" name="Google Shape;800;p3"/>
              <p:cNvSpPr/>
              <p:nvPr/>
            </p:nvSpPr>
            <p:spPr>
              <a:xfrm>
                <a:off x="1540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1" name="Google Shape;801;p3"/>
              <p:cNvSpPr/>
              <p:nvPr/>
            </p:nvSpPr>
            <p:spPr>
              <a:xfrm>
                <a:off x="1540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2" name="Google Shape;802;p3"/>
              <p:cNvSpPr/>
              <p:nvPr/>
            </p:nvSpPr>
            <p:spPr>
              <a:xfrm>
                <a:off x="1540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3"/>
              <p:cNvSpPr/>
              <p:nvPr/>
            </p:nvSpPr>
            <p:spPr>
              <a:xfrm>
                <a:off x="1540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4" name="Google Shape;804;p3"/>
              <p:cNvSpPr/>
              <p:nvPr/>
            </p:nvSpPr>
            <p:spPr>
              <a:xfrm>
                <a:off x="1540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5" name="Google Shape;805;p3"/>
              <p:cNvSpPr/>
              <p:nvPr/>
            </p:nvSpPr>
            <p:spPr>
              <a:xfrm>
                <a:off x="1540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6" name="Google Shape;806;p3"/>
              <p:cNvSpPr/>
              <p:nvPr/>
            </p:nvSpPr>
            <p:spPr>
              <a:xfrm>
                <a:off x="1540575" y="2405075"/>
                <a:ext cx="1825" cy="43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49" extrusionOk="0">
                    <a:moveTo>
                      <a:pt x="1" y="0"/>
                    </a:moveTo>
                    <a:lnTo>
                      <a:pt x="1" y="1749"/>
                    </a:lnTo>
                    <a:lnTo>
                      <a:pt x="72" y="174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7" name="Google Shape;807;p3"/>
              <p:cNvSpPr/>
              <p:nvPr/>
            </p:nvSpPr>
            <p:spPr>
              <a:xfrm>
                <a:off x="1540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8" name="Google Shape;808;p3"/>
              <p:cNvSpPr/>
              <p:nvPr/>
            </p:nvSpPr>
            <p:spPr>
              <a:xfrm>
                <a:off x="1540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9" name="Google Shape;809;p3"/>
              <p:cNvSpPr/>
              <p:nvPr/>
            </p:nvSpPr>
            <p:spPr>
              <a:xfrm>
                <a:off x="1540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0" name="Google Shape;810;p3"/>
              <p:cNvSpPr/>
              <p:nvPr/>
            </p:nvSpPr>
            <p:spPr>
              <a:xfrm>
                <a:off x="1540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1" name="Google Shape;811;p3"/>
              <p:cNvSpPr/>
              <p:nvPr/>
            </p:nvSpPr>
            <p:spPr>
              <a:xfrm>
                <a:off x="1580500" y="2404850"/>
                <a:ext cx="2050" cy="4395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758" extrusionOk="0">
                    <a:moveTo>
                      <a:pt x="1" y="0"/>
                    </a:moveTo>
                    <a:lnTo>
                      <a:pt x="1" y="1758"/>
                    </a:lnTo>
                    <a:lnTo>
                      <a:pt x="81" y="175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2" name="Google Shape;812;p3"/>
              <p:cNvSpPr/>
              <p:nvPr/>
            </p:nvSpPr>
            <p:spPr>
              <a:xfrm>
                <a:off x="1580500" y="2864950"/>
                <a:ext cx="2050" cy="4017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607" extrusionOk="0">
                    <a:moveTo>
                      <a:pt x="1" y="0"/>
                    </a:moveTo>
                    <a:lnTo>
                      <a:pt x="1" y="1606"/>
                    </a:lnTo>
                    <a:lnTo>
                      <a:pt x="81" y="160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3" name="Google Shape;813;p3"/>
              <p:cNvSpPr/>
              <p:nvPr/>
            </p:nvSpPr>
            <p:spPr>
              <a:xfrm>
                <a:off x="15805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4" name="Google Shape;814;p3"/>
              <p:cNvSpPr/>
              <p:nvPr/>
            </p:nvSpPr>
            <p:spPr>
              <a:xfrm>
                <a:off x="15805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5" name="Google Shape;815;p3"/>
              <p:cNvSpPr/>
              <p:nvPr/>
            </p:nvSpPr>
            <p:spPr>
              <a:xfrm>
                <a:off x="15805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6" name="Google Shape;816;p3"/>
              <p:cNvSpPr/>
              <p:nvPr/>
            </p:nvSpPr>
            <p:spPr>
              <a:xfrm>
                <a:off x="15805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7" name="Google Shape;817;p3"/>
              <p:cNvSpPr/>
              <p:nvPr/>
            </p:nvSpPr>
            <p:spPr>
              <a:xfrm>
                <a:off x="15805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8" name="Google Shape;818;p3"/>
              <p:cNvSpPr/>
              <p:nvPr/>
            </p:nvSpPr>
            <p:spPr>
              <a:xfrm>
                <a:off x="15805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9" name="Google Shape;819;p3"/>
              <p:cNvSpPr/>
              <p:nvPr/>
            </p:nvSpPr>
            <p:spPr>
              <a:xfrm>
                <a:off x="15805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0" name="Google Shape;820;p3"/>
              <p:cNvSpPr/>
              <p:nvPr/>
            </p:nvSpPr>
            <p:spPr>
              <a:xfrm>
                <a:off x="15805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1" name="Google Shape;821;p3"/>
              <p:cNvSpPr/>
              <p:nvPr/>
            </p:nvSpPr>
            <p:spPr>
              <a:xfrm>
                <a:off x="15805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2" name="Google Shape;822;p3"/>
              <p:cNvSpPr/>
              <p:nvPr/>
            </p:nvSpPr>
            <p:spPr>
              <a:xfrm>
                <a:off x="15805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3" name="Google Shape;823;p3"/>
              <p:cNvSpPr/>
              <p:nvPr/>
            </p:nvSpPr>
            <p:spPr>
              <a:xfrm>
                <a:off x="579350" y="2863150"/>
                <a:ext cx="10420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680" h="73" extrusionOk="0">
                    <a:moveTo>
                      <a:pt x="0" y="1"/>
                    </a:moveTo>
                    <a:lnTo>
                      <a:pt x="0" y="72"/>
                    </a:lnTo>
                    <a:lnTo>
                      <a:pt x="41679" y="72"/>
                    </a:lnTo>
                    <a:lnTo>
                      <a:pt x="41679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4" name="Google Shape;824;p3"/>
              <p:cNvSpPr/>
              <p:nvPr/>
            </p:nvSpPr>
            <p:spPr>
              <a:xfrm>
                <a:off x="579800" y="2821675"/>
                <a:ext cx="104110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44" h="81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643" y="81"/>
                    </a:lnTo>
                    <a:lnTo>
                      <a:pt x="4164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5" name="Google Shape;825;p3"/>
              <p:cNvSpPr/>
              <p:nvPr/>
            </p:nvSpPr>
            <p:spPr>
              <a:xfrm>
                <a:off x="580000" y="2780200"/>
                <a:ext cx="1040675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27" h="81" extrusionOk="0">
                    <a:moveTo>
                      <a:pt x="1" y="0"/>
                    </a:moveTo>
                    <a:lnTo>
                      <a:pt x="1" y="81"/>
                    </a:lnTo>
                    <a:lnTo>
                      <a:pt x="41627" y="81"/>
                    </a:lnTo>
                    <a:lnTo>
                      <a:pt x="4162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6" name="Google Shape;826;p3"/>
              <p:cNvSpPr/>
              <p:nvPr/>
            </p:nvSpPr>
            <p:spPr>
              <a:xfrm>
                <a:off x="580450" y="2738925"/>
                <a:ext cx="103977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91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91" y="72"/>
                    </a:lnTo>
                    <a:lnTo>
                      <a:pt x="4159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7" name="Google Shape;827;p3"/>
              <p:cNvSpPr/>
              <p:nvPr/>
            </p:nvSpPr>
            <p:spPr>
              <a:xfrm>
                <a:off x="580675" y="2697450"/>
                <a:ext cx="103932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73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73" y="72"/>
                    </a:lnTo>
                    <a:lnTo>
                      <a:pt x="4157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8" name="Google Shape;828;p3"/>
              <p:cNvSpPr/>
              <p:nvPr/>
            </p:nvSpPr>
            <p:spPr>
              <a:xfrm>
                <a:off x="581125" y="2655975"/>
                <a:ext cx="103842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3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41537" y="72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9" name="Google Shape;829;p3"/>
              <p:cNvSpPr/>
              <p:nvPr/>
            </p:nvSpPr>
            <p:spPr>
              <a:xfrm>
                <a:off x="581350" y="2614500"/>
                <a:ext cx="1038000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20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519" y="71"/>
                    </a:lnTo>
                    <a:lnTo>
                      <a:pt x="41519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0" name="Google Shape;830;p3"/>
              <p:cNvSpPr/>
              <p:nvPr/>
            </p:nvSpPr>
            <p:spPr>
              <a:xfrm>
                <a:off x="581800" y="2573000"/>
                <a:ext cx="1037325" cy="2050"/>
              </a:xfrm>
              <a:custGeom>
                <a:avLst/>
                <a:gdLst/>
                <a:ahLst/>
                <a:cxnLst/>
                <a:rect l="l" t="t" r="r" b="b"/>
                <a:pathLst>
                  <a:path w="41493" h="82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492" y="81"/>
                    </a:lnTo>
                    <a:lnTo>
                      <a:pt x="4148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1" name="Google Shape;831;p3"/>
              <p:cNvSpPr/>
              <p:nvPr/>
            </p:nvSpPr>
            <p:spPr>
              <a:xfrm>
                <a:off x="582025" y="2531525"/>
                <a:ext cx="103665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466" h="81" extrusionOk="0">
                    <a:moveTo>
                      <a:pt x="9" y="0"/>
                    </a:moveTo>
                    <a:lnTo>
                      <a:pt x="0" y="81"/>
                    </a:lnTo>
                    <a:lnTo>
                      <a:pt x="41465" y="81"/>
                    </a:lnTo>
                    <a:lnTo>
                      <a:pt x="41465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2" name="Google Shape;832;p3"/>
              <p:cNvSpPr/>
              <p:nvPr/>
            </p:nvSpPr>
            <p:spPr>
              <a:xfrm>
                <a:off x="582475" y="2490275"/>
                <a:ext cx="103597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439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438" y="71"/>
                    </a:lnTo>
                    <a:lnTo>
                      <a:pt x="41438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3" name="Google Shape;833;p3"/>
              <p:cNvSpPr/>
              <p:nvPr/>
            </p:nvSpPr>
            <p:spPr>
              <a:xfrm>
                <a:off x="582700" y="2448775"/>
                <a:ext cx="10353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412" h="73" extrusionOk="0">
                    <a:moveTo>
                      <a:pt x="9" y="1"/>
                    </a:moveTo>
                    <a:lnTo>
                      <a:pt x="0" y="72"/>
                    </a:lnTo>
                    <a:lnTo>
                      <a:pt x="41412" y="72"/>
                    </a:lnTo>
                    <a:lnTo>
                      <a:pt x="4141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34" name="Google Shape;834;p3"/>
            <p:cNvSpPr/>
            <p:nvPr/>
          </p:nvSpPr>
          <p:spPr>
            <a:xfrm>
              <a:off x="771196" y="669220"/>
              <a:ext cx="23550" cy="3889706"/>
            </a:xfrm>
            <a:custGeom>
              <a:avLst/>
              <a:gdLst/>
              <a:ahLst/>
              <a:cxnLst/>
              <a:rect l="l" t="t" r="r" b="b"/>
              <a:pathLst>
                <a:path w="143" h="21259" extrusionOk="0">
                  <a:moveTo>
                    <a:pt x="0" y="0"/>
                  </a:moveTo>
                  <a:lnTo>
                    <a:pt x="0" y="21259"/>
                  </a:lnTo>
                  <a:cubicBezTo>
                    <a:pt x="45" y="21250"/>
                    <a:pt x="98" y="21232"/>
                    <a:pt x="143" y="21214"/>
                  </a:cubicBezTo>
                  <a:lnTo>
                    <a:pt x="14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35" name="Google Shape;835;p3"/>
          <p:cNvSpPr/>
          <p:nvPr/>
        </p:nvSpPr>
        <p:spPr>
          <a:xfrm flipH="1">
            <a:off x="7887150" y="261250"/>
            <a:ext cx="767978" cy="48959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36" name="Google Shape;836;p3"/>
          <p:cNvGrpSpPr/>
          <p:nvPr/>
        </p:nvGrpSpPr>
        <p:grpSpPr>
          <a:xfrm rot="-1532069">
            <a:off x="5672183" y="4099118"/>
            <a:ext cx="1417870" cy="1009955"/>
            <a:chOff x="1174150" y="1093100"/>
            <a:chExt cx="360450" cy="256750"/>
          </a:xfrm>
        </p:grpSpPr>
        <p:sp>
          <p:nvSpPr>
            <p:cNvPr id="837" name="Google Shape;837;p3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2" name="Google Shape;842;p3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43" name="Google Shape;843;p3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844" name="Google Shape;844;p3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3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3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3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3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3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4" name="Google Shape;854;p3"/>
          <p:cNvGrpSpPr/>
          <p:nvPr/>
        </p:nvGrpSpPr>
        <p:grpSpPr>
          <a:xfrm rot="-5400000">
            <a:off x="-173808" y="3174908"/>
            <a:ext cx="2310839" cy="1902145"/>
            <a:chOff x="3857825" y="4400025"/>
            <a:chExt cx="287500" cy="236650"/>
          </a:xfrm>
        </p:grpSpPr>
        <p:sp>
          <p:nvSpPr>
            <p:cNvPr id="855" name="Google Shape;855;p3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3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3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3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3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3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3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3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3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5" name="Google Shape;865;p3"/>
          <p:cNvGrpSpPr/>
          <p:nvPr/>
        </p:nvGrpSpPr>
        <p:grpSpPr>
          <a:xfrm>
            <a:off x="30540" y="98798"/>
            <a:ext cx="1523737" cy="1065174"/>
            <a:chOff x="551250" y="1010950"/>
            <a:chExt cx="438700" cy="306675"/>
          </a:xfrm>
        </p:grpSpPr>
        <p:sp>
          <p:nvSpPr>
            <p:cNvPr id="866" name="Google Shape;866;p3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3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3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3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3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3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3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3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3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3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3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3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3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3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3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3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3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3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3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3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3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3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3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901;p3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3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3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904;p3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3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3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3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3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3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3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3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3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3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3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3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3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3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3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3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3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3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3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3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3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3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3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3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3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3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3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3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3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3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3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3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3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3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3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3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3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3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3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3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3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3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3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3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3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3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3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3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3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3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3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3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3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3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3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3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3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3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3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3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3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3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3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3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3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3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3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3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3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3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3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3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3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3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3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3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3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3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3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3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3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3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3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3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3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3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3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3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3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3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3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3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3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3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3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3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3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3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3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3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3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3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3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3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3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3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3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3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3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3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3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3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3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3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3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3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3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3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3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3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3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3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3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3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3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3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3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3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3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3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3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3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3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3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3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3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41" name="Google Shape;1041;p3"/>
          <p:cNvSpPr txBox="1">
            <a:spLocks noGrp="1"/>
          </p:cNvSpPr>
          <p:nvPr>
            <p:ph type="title"/>
          </p:nvPr>
        </p:nvSpPr>
        <p:spPr>
          <a:xfrm flipH="1">
            <a:off x="4052940" y="2205400"/>
            <a:ext cx="4188900" cy="105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50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42" name="Google Shape;1042;p3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6989940" y="1439788"/>
            <a:ext cx="12519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43" name="Google Shape;1043;p3"/>
          <p:cNvSpPr txBox="1">
            <a:spLocks noGrp="1"/>
          </p:cNvSpPr>
          <p:nvPr>
            <p:ph type="subTitle" idx="1"/>
          </p:nvPr>
        </p:nvSpPr>
        <p:spPr>
          <a:xfrm flipH="1">
            <a:off x="4052940" y="3188300"/>
            <a:ext cx="4188900" cy="51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4" name="Google Shape;1044;p3"/>
          <p:cNvSpPr>
            <a:spLocks noGrp="1"/>
          </p:cNvSpPr>
          <p:nvPr>
            <p:ph type="pic" idx="3"/>
          </p:nvPr>
        </p:nvSpPr>
        <p:spPr>
          <a:xfrm rot="-561340" flipH="1">
            <a:off x="1274818" y="1113181"/>
            <a:ext cx="2596539" cy="3513837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</p:spTree>
    <p:extLst>
      <p:ext uri="{BB962C8B-B14F-4D97-AF65-F5344CB8AC3E}">
        <p14:creationId xmlns:p14="http://schemas.microsoft.com/office/powerpoint/2010/main" val="264410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Google Shape;1046;p4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47" name="Google Shape;1047;p4"/>
          <p:cNvGrpSpPr/>
          <p:nvPr/>
        </p:nvGrpSpPr>
        <p:grpSpPr>
          <a:xfrm>
            <a:off x="436599" y="371658"/>
            <a:ext cx="8270798" cy="4400202"/>
            <a:chOff x="436599" y="371658"/>
            <a:chExt cx="8270798" cy="4400202"/>
          </a:xfrm>
        </p:grpSpPr>
        <p:grpSp>
          <p:nvGrpSpPr>
            <p:cNvPr id="1048" name="Google Shape;1048;p4"/>
            <p:cNvGrpSpPr/>
            <p:nvPr/>
          </p:nvGrpSpPr>
          <p:grpSpPr>
            <a:xfrm>
              <a:off x="436599" y="371658"/>
              <a:ext cx="8270798" cy="4400202"/>
              <a:chOff x="579125" y="2404850"/>
              <a:chExt cx="1042450" cy="500700"/>
            </a:xfrm>
          </p:grpSpPr>
          <p:sp>
            <p:nvSpPr>
              <p:cNvPr id="1049" name="Google Shape;1049;p4"/>
              <p:cNvSpPr/>
              <p:nvPr/>
            </p:nvSpPr>
            <p:spPr>
              <a:xfrm>
                <a:off x="579125" y="2404850"/>
                <a:ext cx="1042450" cy="500700"/>
              </a:xfrm>
              <a:custGeom>
                <a:avLst/>
                <a:gdLst/>
                <a:ahLst/>
                <a:cxnLst/>
                <a:rect l="l" t="t" r="r" b="b"/>
                <a:pathLst>
                  <a:path w="41698" h="20028" extrusionOk="0">
                    <a:moveTo>
                      <a:pt x="41537" y="0"/>
                    </a:moveTo>
                    <a:lnTo>
                      <a:pt x="161" y="161"/>
                    </a:lnTo>
                    <a:lnTo>
                      <a:pt x="0" y="19698"/>
                    </a:lnTo>
                    <a:lnTo>
                      <a:pt x="41697" y="20028"/>
                    </a:lnTo>
                    <a:lnTo>
                      <a:pt x="41697" y="20028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1">
                    <a:alpha val="500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0" name="Google Shape;1050;p4"/>
              <p:cNvSpPr/>
              <p:nvPr/>
            </p:nvSpPr>
            <p:spPr>
              <a:xfrm>
                <a:off x="61837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1" name="Google Shape;1051;p4"/>
              <p:cNvSpPr/>
              <p:nvPr/>
            </p:nvSpPr>
            <p:spPr>
              <a:xfrm>
                <a:off x="618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2" name="Google Shape;1052;p4"/>
              <p:cNvSpPr/>
              <p:nvPr/>
            </p:nvSpPr>
            <p:spPr>
              <a:xfrm>
                <a:off x="618375" y="2864950"/>
                <a:ext cx="1800" cy="32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03" extrusionOk="0">
                    <a:moveTo>
                      <a:pt x="0" y="0"/>
                    </a:moveTo>
                    <a:lnTo>
                      <a:pt x="0" y="1303"/>
                    </a:lnTo>
                    <a:lnTo>
                      <a:pt x="72" y="130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3" name="Google Shape;1053;p4"/>
              <p:cNvSpPr/>
              <p:nvPr/>
            </p:nvSpPr>
            <p:spPr>
              <a:xfrm>
                <a:off x="618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4" name="Google Shape;1054;p4"/>
              <p:cNvSpPr/>
              <p:nvPr/>
            </p:nvSpPr>
            <p:spPr>
              <a:xfrm>
                <a:off x="618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5" name="Google Shape;1055;p4"/>
              <p:cNvSpPr/>
              <p:nvPr/>
            </p:nvSpPr>
            <p:spPr>
              <a:xfrm>
                <a:off x="618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6" name="Google Shape;1056;p4"/>
              <p:cNvSpPr/>
              <p:nvPr/>
            </p:nvSpPr>
            <p:spPr>
              <a:xfrm>
                <a:off x="618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7" name="Google Shape;1057;p4"/>
              <p:cNvSpPr/>
              <p:nvPr/>
            </p:nvSpPr>
            <p:spPr>
              <a:xfrm>
                <a:off x="618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8" name="Google Shape;1058;p4"/>
              <p:cNvSpPr/>
              <p:nvPr/>
            </p:nvSpPr>
            <p:spPr>
              <a:xfrm>
                <a:off x="618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9" name="Google Shape;1059;p4"/>
              <p:cNvSpPr/>
              <p:nvPr/>
            </p:nvSpPr>
            <p:spPr>
              <a:xfrm>
                <a:off x="618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0" name="Google Shape;1060;p4"/>
              <p:cNvSpPr/>
              <p:nvPr/>
            </p:nvSpPr>
            <p:spPr>
              <a:xfrm>
                <a:off x="618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1" name="Google Shape;1061;p4"/>
              <p:cNvSpPr/>
              <p:nvPr/>
            </p:nvSpPr>
            <p:spPr>
              <a:xfrm>
                <a:off x="618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2" name="Google Shape;1062;p4"/>
              <p:cNvSpPr/>
              <p:nvPr/>
            </p:nvSpPr>
            <p:spPr>
              <a:xfrm>
                <a:off x="658525" y="2864950"/>
                <a:ext cx="1800" cy="330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21" extrusionOk="0">
                    <a:moveTo>
                      <a:pt x="0" y="0"/>
                    </a:moveTo>
                    <a:lnTo>
                      <a:pt x="0" y="1321"/>
                    </a:lnTo>
                    <a:lnTo>
                      <a:pt x="72" y="132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3" name="Google Shape;1063;p4"/>
              <p:cNvSpPr/>
              <p:nvPr/>
            </p:nvSpPr>
            <p:spPr>
              <a:xfrm>
                <a:off x="6585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4" name="Google Shape;1064;p4"/>
              <p:cNvSpPr/>
              <p:nvPr/>
            </p:nvSpPr>
            <p:spPr>
              <a:xfrm>
                <a:off x="65852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5" name="Google Shape;1065;p4"/>
              <p:cNvSpPr/>
              <p:nvPr/>
            </p:nvSpPr>
            <p:spPr>
              <a:xfrm>
                <a:off x="6585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6" name="Google Shape;1066;p4"/>
              <p:cNvSpPr/>
              <p:nvPr/>
            </p:nvSpPr>
            <p:spPr>
              <a:xfrm>
                <a:off x="6585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7" name="Google Shape;1067;p4"/>
              <p:cNvSpPr/>
              <p:nvPr/>
            </p:nvSpPr>
            <p:spPr>
              <a:xfrm>
                <a:off x="6585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8" name="Google Shape;1068;p4"/>
              <p:cNvSpPr/>
              <p:nvPr/>
            </p:nvSpPr>
            <p:spPr>
              <a:xfrm>
                <a:off x="6585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9" name="Google Shape;1069;p4"/>
              <p:cNvSpPr/>
              <p:nvPr/>
            </p:nvSpPr>
            <p:spPr>
              <a:xfrm>
                <a:off x="6585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0" name="Google Shape;1070;p4"/>
              <p:cNvSpPr/>
              <p:nvPr/>
            </p:nvSpPr>
            <p:spPr>
              <a:xfrm>
                <a:off x="6585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1" name="Google Shape;1071;p4"/>
              <p:cNvSpPr/>
              <p:nvPr/>
            </p:nvSpPr>
            <p:spPr>
              <a:xfrm>
                <a:off x="6585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2" name="Google Shape;1072;p4"/>
              <p:cNvSpPr/>
              <p:nvPr/>
            </p:nvSpPr>
            <p:spPr>
              <a:xfrm>
                <a:off x="6585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4"/>
              <p:cNvSpPr/>
              <p:nvPr/>
            </p:nvSpPr>
            <p:spPr>
              <a:xfrm>
                <a:off x="6585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4" name="Google Shape;1074;p4"/>
              <p:cNvSpPr/>
              <p:nvPr/>
            </p:nvSpPr>
            <p:spPr>
              <a:xfrm>
                <a:off x="6984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5" name="Google Shape;1075;p4"/>
              <p:cNvSpPr/>
              <p:nvPr/>
            </p:nvSpPr>
            <p:spPr>
              <a:xfrm>
                <a:off x="6984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6" name="Google Shape;1076;p4"/>
              <p:cNvSpPr/>
              <p:nvPr/>
            </p:nvSpPr>
            <p:spPr>
              <a:xfrm>
                <a:off x="6984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7" name="Google Shape;1077;p4"/>
              <p:cNvSpPr/>
              <p:nvPr/>
            </p:nvSpPr>
            <p:spPr>
              <a:xfrm>
                <a:off x="6984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8" name="Google Shape;1078;p4"/>
              <p:cNvSpPr/>
              <p:nvPr/>
            </p:nvSpPr>
            <p:spPr>
              <a:xfrm>
                <a:off x="6984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9" name="Google Shape;1079;p4"/>
              <p:cNvSpPr/>
              <p:nvPr/>
            </p:nvSpPr>
            <p:spPr>
              <a:xfrm>
                <a:off x="6984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0" name="Google Shape;1080;p4"/>
              <p:cNvSpPr/>
              <p:nvPr/>
            </p:nvSpPr>
            <p:spPr>
              <a:xfrm>
                <a:off x="698450" y="2864950"/>
                <a:ext cx="2025" cy="332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30" extrusionOk="0">
                    <a:moveTo>
                      <a:pt x="0" y="0"/>
                    </a:moveTo>
                    <a:lnTo>
                      <a:pt x="0" y="1330"/>
                    </a:lnTo>
                    <a:lnTo>
                      <a:pt x="80" y="1330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1" name="Google Shape;1081;p4"/>
              <p:cNvSpPr/>
              <p:nvPr/>
            </p:nvSpPr>
            <p:spPr>
              <a:xfrm>
                <a:off x="698450" y="2408425"/>
                <a:ext cx="2025" cy="403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15" extrusionOk="0">
                    <a:moveTo>
                      <a:pt x="0" y="0"/>
                    </a:moveTo>
                    <a:lnTo>
                      <a:pt x="0" y="1615"/>
                    </a:lnTo>
                    <a:lnTo>
                      <a:pt x="80" y="1615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2" name="Google Shape;1082;p4"/>
              <p:cNvSpPr/>
              <p:nvPr/>
            </p:nvSpPr>
            <p:spPr>
              <a:xfrm>
                <a:off x="6984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3" name="Google Shape;1083;p4"/>
              <p:cNvSpPr/>
              <p:nvPr/>
            </p:nvSpPr>
            <p:spPr>
              <a:xfrm>
                <a:off x="6984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4" name="Google Shape;1084;p4"/>
              <p:cNvSpPr/>
              <p:nvPr/>
            </p:nvSpPr>
            <p:spPr>
              <a:xfrm>
                <a:off x="6984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5" name="Google Shape;1085;p4"/>
              <p:cNvSpPr/>
              <p:nvPr/>
            </p:nvSpPr>
            <p:spPr>
              <a:xfrm>
                <a:off x="6984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6" name="Google Shape;1086;p4"/>
              <p:cNvSpPr/>
              <p:nvPr/>
            </p:nvSpPr>
            <p:spPr>
              <a:xfrm>
                <a:off x="738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7" name="Google Shape;1087;p4"/>
              <p:cNvSpPr/>
              <p:nvPr/>
            </p:nvSpPr>
            <p:spPr>
              <a:xfrm>
                <a:off x="738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8" name="Google Shape;1088;p4"/>
              <p:cNvSpPr/>
              <p:nvPr/>
            </p:nvSpPr>
            <p:spPr>
              <a:xfrm>
                <a:off x="738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9" name="Google Shape;1089;p4"/>
              <p:cNvSpPr/>
              <p:nvPr/>
            </p:nvSpPr>
            <p:spPr>
              <a:xfrm>
                <a:off x="738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0" name="Google Shape;1090;p4"/>
              <p:cNvSpPr/>
              <p:nvPr/>
            </p:nvSpPr>
            <p:spPr>
              <a:xfrm>
                <a:off x="738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1" name="Google Shape;1091;p4"/>
              <p:cNvSpPr/>
              <p:nvPr/>
            </p:nvSpPr>
            <p:spPr>
              <a:xfrm>
                <a:off x="738575" y="2408200"/>
                <a:ext cx="1825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2" name="Google Shape;1092;p4"/>
              <p:cNvSpPr/>
              <p:nvPr/>
            </p:nvSpPr>
            <p:spPr>
              <a:xfrm>
                <a:off x="738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3" name="Google Shape;1093;p4"/>
              <p:cNvSpPr/>
              <p:nvPr/>
            </p:nvSpPr>
            <p:spPr>
              <a:xfrm>
                <a:off x="738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4" name="Google Shape;1094;p4"/>
              <p:cNvSpPr/>
              <p:nvPr/>
            </p:nvSpPr>
            <p:spPr>
              <a:xfrm>
                <a:off x="738575" y="2864950"/>
                <a:ext cx="1825" cy="33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348" extrusionOk="0">
                    <a:moveTo>
                      <a:pt x="1" y="0"/>
                    </a:moveTo>
                    <a:lnTo>
                      <a:pt x="1" y="1339"/>
                    </a:lnTo>
                    <a:lnTo>
                      <a:pt x="72" y="134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5" name="Google Shape;1095;p4"/>
              <p:cNvSpPr/>
              <p:nvPr/>
            </p:nvSpPr>
            <p:spPr>
              <a:xfrm>
                <a:off x="738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6" name="Google Shape;1096;p4"/>
              <p:cNvSpPr/>
              <p:nvPr/>
            </p:nvSpPr>
            <p:spPr>
              <a:xfrm>
                <a:off x="738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7" name="Google Shape;1097;p4"/>
              <p:cNvSpPr/>
              <p:nvPr/>
            </p:nvSpPr>
            <p:spPr>
              <a:xfrm>
                <a:off x="738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8" name="Google Shape;1098;p4"/>
              <p:cNvSpPr/>
              <p:nvPr/>
            </p:nvSpPr>
            <p:spPr>
              <a:xfrm>
                <a:off x="778725" y="2408200"/>
                <a:ext cx="1800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9" name="Google Shape;1099;p4"/>
              <p:cNvSpPr/>
              <p:nvPr/>
            </p:nvSpPr>
            <p:spPr>
              <a:xfrm>
                <a:off x="7787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0" name="Google Shape;1100;p4"/>
              <p:cNvSpPr/>
              <p:nvPr/>
            </p:nvSpPr>
            <p:spPr>
              <a:xfrm>
                <a:off x="7787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1" name="Google Shape;1101;p4"/>
              <p:cNvSpPr/>
              <p:nvPr/>
            </p:nvSpPr>
            <p:spPr>
              <a:xfrm>
                <a:off x="7787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2" name="Google Shape;1102;p4"/>
              <p:cNvSpPr/>
              <p:nvPr/>
            </p:nvSpPr>
            <p:spPr>
              <a:xfrm>
                <a:off x="7787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4"/>
              <p:cNvSpPr/>
              <p:nvPr/>
            </p:nvSpPr>
            <p:spPr>
              <a:xfrm>
                <a:off x="7787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4"/>
              <p:cNvSpPr/>
              <p:nvPr/>
            </p:nvSpPr>
            <p:spPr>
              <a:xfrm>
                <a:off x="7787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5" name="Google Shape;1105;p4"/>
              <p:cNvSpPr/>
              <p:nvPr/>
            </p:nvSpPr>
            <p:spPr>
              <a:xfrm>
                <a:off x="7787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4"/>
              <p:cNvSpPr/>
              <p:nvPr/>
            </p:nvSpPr>
            <p:spPr>
              <a:xfrm>
                <a:off x="7787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7" name="Google Shape;1107;p4"/>
              <p:cNvSpPr/>
              <p:nvPr/>
            </p:nvSpPr>
            <p:spPr>
              <a:xfrm>
                <a:off x="778725" y="2864950"/>
                <a:ext cx="1800" cy="33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57" extrusionOk="0">
                    <a:moveTo>
                      <a:pt x="1" y="0"/>
                    </a:moveTo>
                    <a:lnTo>
                      <a:pt x="1" y="1356"/>
                    </a:lnTo>
                    <a:lnTo>
                      <a:pt x="72" y="135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8" name="Google Shape;1108;p4"/>
              <p:cNvSpPr/>
              <p:nvPr/>
            </p:nvSpPr>
            <p:spPr>
              <a:xfrm>
                <a:off x="7787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4"/>
              <p:cNvSpPr/>
              <p:nvPr/>
            </p:nvSpPr>
            <p:spPr>
              <a:xfrm>
                <a:off x="7787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0" name="Google Shape;1110;p4"/>
              <p:cNvSpPr/>
              <p:nvPr/>
            </p:nvSpPr>
            <p:spPr>
              <a:xfrm>
                <a:off x="8188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1" name="Google Shape;1111;p4"/>
              <p:cNvSpPr/>
              <p:nvPr/>
            </p:nvSpPr>
            <p:spPr>
              <a:xfrm>
                <a:off x="8188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2" name="Google Shape;1112;p4"/>
              <p:cNvSpPr/>
              <p:nvPr/>
            </p:nvSpPr>
            <p:spPr>
              <a:xfrm>
                <a:off x="8188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3" name="Google Shape;1113;p4"/>
              <p:cNvSpPr/>
              <p:nvPr/>
            </p:nvSpPr>
            <p:spPr>
              <a:xfrm>
                <a:off x="8188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4" name="Google Shape;1114;p4"/>
              <p:cNvSpPr/>
              <p:nvPr/>
            </p:nvSpPr>
            <p:spPr>
              <a:xfrm>
                <a:off x="8188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5" name="Google Shape;1115;p4"/>
              <p:cNvSpPr/>
              <p:nvPr/>
            </p:nvSpPr>
            <p:spPr>
              <a:xfrm>
                <a:off x="8188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6" name="Google Shape;1116;p4"/>
              <p:cNvSpPr/>
              <p:nvPr/>
            </p:nvSpPr>
            <p:spPr>
              <a:xfrm>
                <a:off x="8188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7" name="Google Shape;1117;p4"/>
              <p:cNvSpPr/>
              <p:nvPr/>
            </p:nvSpPr>
            <p:spPr>
              <a:xfrm>
                <a:off x="8188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8" name="Google Shape;1118;p4"/>
              <p:cNvSpPr/>
              <p:nvPr/>
            </p:nvSpPr>
            <p:spPr>
              <a:xfrm>
                <a:off x="8188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9" name="Google Shape;1119;p4"/>
              <p:cNvSpPr/>
              <p:nvPr/>
            </p:nvSpPr>
            <p:spPr>
              <a:xfrm>
                <a:off x="818875" y="2864950"/>
                <a:ext cx="1800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66" extrusionOk="0">
                    <a:moveTo>
                      <a:pt x="0" y="0"/>
                    </a:moveTo>
                    <a:lnTo>
                      <a:pt x="0" y="1365"/>
                    </a:lnTo>
                    <a:lnTo>
                      <a:pt x="72" y="136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0" name="Google Shape;1120;p4"/>
              <p:cNvSpPr/>
              <p:nvPr/>
            </p:nvSpPr>
            <p:spPr>
              <a:xfrm>
                <a:off x="818875" y="2407975"/>
                <a:ext cx="1800" cy="408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33" extrusionOk="0">
                    <a:moveTo>
                      <a:pt x="0" y="0"/>
                    </a:moveTo>
                    <a:lnTo>
                      <a:pt x="0" y="1633"/>
                    </a:lnTo>
                    <a:lnTo>
                      <a:pt x="72" y="163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1" name="Google Shape;1121;p4"/>
              <p:cNvSpPr/>
              <p:nvPr/>
            </p:nvSpPr>
            <p:spPr>
              <a:xfrm>
                <a:off x="8188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2" name="Google Shape;1122;p4"/>
              <p:cNvSpPr/>
              <p:nvPr/>
            </p:nvSpPr>
            <p:spPr>
              <a:xfrm>
                <a:off x="8588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3" name="Google Shape;1123;p4"/>
              <p:cNvSpPr/>
              <p:nvPr/>
            </p:nvSpPr>
            <p:spPr>
              <a:xfrm>
                <a:off x="8588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1124;p4"/>
              <p:cNvSpPr/>
              <p:nvPr/>
            </p:nvSpPr>
            <p:spPr>
              <a:xfrm>
                <a:off x="8588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5" name="Google Shape;1125;p4"/>
              <p:cNvSpPr/>
              <p:nvPr/>
            </p:nvSpPr>
            <p:spPr>
              <a:xfrm>
                <a:off x="8588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6" name="Google Shape;1126;p4"/>
              <p:cNvSpPr/>
              <p:nvPr/>
            </p:nvSpPr>
            <p:spPr>
              <a:xfrm>
                <a:off x="8588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7" name="Google Shape;1127;p4"/>
              <p:cNvSpPr/>
              <p:nvPr/>
            </p:nvSpPr>
            <p:spPr>
              <a:xfrm>
                <a:off x="8588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1128;p4"/>
              <p:cNvSpPr/>
              <p:nvPr/>
            </p:nvSpPr>
            <p:spPr>
              <a:xfrm>
                <a:off x="8588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9" name="Google Shape;1129;p4"/>
              <p:cNvSpPr/>
              <p:nvPr/>
            </p:nvSpPr>
            <p:spPr>
              <a:xfrm>
                <a:off x="8588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0" name="Google Shape;1130;p4"/>
              <p:cNvSpPr/>
              <p:nvPr/>
            </p:nvSpPr>
            <p:spPr>
              <a:xfrm>
                <a:off x="858800" y="2407750"/>
                <a:ext cx="2025" cy="41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42" extrusionOk="0">
                    <a:moveTo>
                      <a:pt x="0" y="0"/>
                    </a:moveTo>
                    <a:lnTo>
                      <a:pt x="0" y="1642"/>
                    </a:lnTo>
                    <a:lnTo>
                      <a:pt x="81" y="164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1" name="Google Shape;1131;p4"/>
              <p:cNvSpPr/>
              <p:nvPr/>
            </p:nvSpPr>
            <p:spPr>
              <a:xfrm>
                <a:off x="8588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2" name="Google Shape;1132;p4"/>
              <p:cNvSpPr/>
              <p:nvPr/>
            </p:nvSpPr>
            <p:spPr>
              <a:xfrm>
                <a:off x="858800" y="2864950"/>
                <a:ext cx="2025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84" extrusionOk="0">
                    <a:moveTo>
                      <a:pt x="0" y="0"/>
                    </a:moveTo>
                    <a:lnTo>
                      <a:pt x="0" y="1383"/>
                    </a:lnTo>
                    <a:lnTo>
                      <a:pt x="81" y="1383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3" name="Google Shape;1133;p4"/>
              <p:cNvSpPr/>
              <p:nvPr/>
            </p:nvSpPr>
            <p:spPr>
              <a:xfrm>
                <a:off x="8588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4" name="Google Shape;1134;p4"/>
              <p:cNvSpPr/>
              <p:nvPr/>
            </p:nvSpPr>
            <p:spPr>
              <a:xfrm>
                <a:off x="8989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5" name="Google Shape;1135;p4"/>
              <p:cNvSpPr/>
              <p:nvPr/>
            </p:nvSpPr>
            <p:spPr>
              <a:xfrm>
                <a:off x="8989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6" name="Google Shape;1136;p4"/>
              <p:cNvSpPr/>
              <p:nvPr/>
            </p:nvSpPr>
            <p:spPr>
              <a:xfrm>
                <a:off x="8989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7" name="Google Shape;1137;p4"/>
              <p:cNvSpPr/>
              <p:nvPr/>
            </p:nvSpPr>
            <p:spPr>
              <a:xfrm>
                <a:off x="8989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8" name="Google Shape;1138;p4"/>
              <p:cNvSpPr/>
              <p:nvPr/>
            </p:nvSpPr>
            <p:spPr>
              <a:xfrm>
                <a:off x="8989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9" name="Google Shape;1139;p4"/>
              <p:cNvSpPr/>
              <p:nvPr/>
            </p:nvSpPr>
            <p:spPr>
              <a:xfrm>
                <a:off x="898950" y="2407525"/>
                <a:ext cx="20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51" extrusionOk="0">
                    <a:moveTo>
                      <a:pt x="0" y="0"/>
                    </a:moveTo>
                    <a:lnTo>
                      <a:pt x="0" y="1651"/>
                    </a:lnTo>
                    <a:lnTo>
                      <a:pt x="80" y="1651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0" name="Google Shape;1140;p4"/>
              <p:cNvSpPr/>
              <p:nvPr/>
            </p:nvSpPr>
            <p:spPr>
              <a:xfrm>
                <a:off x="898950" y="2864950"/>
                <a:ext cx="2025" cy="348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93" extrusionOk="0">
                    <a:moveTo>
                      <a:pt x="0" y="0"/>
                    </a:moveTo>
                    <a:lnTo>
                      <a:pt x="0" y="1392"/>
                    </a:lnTo>
                    <a:lnTo>
                      <a:pt x="80" y="139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1" name="Google Shape;1141;p4"/>
              <p:cNvSpPr/>
              <p:nvPr/>
            </p:nvSpPr>
            <p:spPr>
              <a:xfrm>
                <a:off x="8989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2" name="Google Shape;1142;p4"/>
              <p:cNvSpPr/>
              <p:nvPr/>
            </p:nvSpPr>
            <p:spPr>
              <a:xfrm>
                <a:off x="8989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3" name="Google Shape;1143;p4"/>
              <p:cNvSpPr/>
              <p:nvPr/>
            </p:nvSpPr>
            <p:spPr>
              <a:xfrm>
                <a:off x="8989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4" name="Google Shape;1144;p4"/>
              <p:cNvSpPr/>
              <p:nvPr/>
            </p:nvSpPr>
            <p:spPr>
              <a:xfrm>
                <a:off x="8989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5" name="Google Shape;1145;p4"/>
              <p:cNvSpPr/>
              <p:nvPr/>
            </p:nvSpPr>
            <p:spPr>
              <a:xfrm>
                <a:off x="8989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6" name="Google Shape;1146;p4"/>
              <p:cNvSpPr/>
              <p:nvPr/>
            </p:nvSpPr>
            <p:spPr>
              <a:xfrm>
                <a:off x="939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7" name="Google Shape;1147;p4"/>
              <p:cNvSpPr/>
              <p:nvPr/>
            </p:nvSpPr>
            <p:spPr>
              <a:xfrm>
                <a:off x="939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8" name="Google Shape;1148;p4"/>
              <p:cNvSpPr/>
              <p:nvPr/>
            </p:nvSpPr>
            <p:spPr>
              <a:xfrm>
                <a:off x="939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9" name="Google Shape;1149;p4"/>
              <p:cNvSpPr/>
              <p:nvPr/>
            </p:nvSpPr>
            <p:spPr>
              <a:xfrm>
                <a:off x="939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0" name="Google Shape;1150;p4"/>
              <p:cNvSpPr/>
              <p:nvPr/>
            </p:nvSpPr>
            <p:spPr>
              <a:xfrm>
                <a:off x="939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1" name="Google Shape;1151;p4"/>
              <p:cNvSpPr/>
              <p:nvPr/>
            </p:nvSpPr>
            <p:spPr>
              <a:xfrm>
                <a:off x="939075" y="2864950"/>
                <a:ext cx="1825" cy="352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10" extrusionOk="0">
                    <a:moveTo>
                      <a:pt x="1" y="0"/>
                    </a:moveTo>
                    <a:lnTo>
                      <a:pt x="1" y="1410"/>
                    </a:lnTo>
                    <a:lnTo>
                      <a:pt x="72" y="141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2" name="Google Shape;1152;p4"/>
              <p:cNvSpPr/>
              <p:nvPr/>
            </p:nvSpPr>
            <p:spPr>
              <a:xfrm>
                <a:off x="939075" y="2407525"/>
                <a:ext cx="18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51" extrusionOk="0">
                    <a:moveTo>
                      <a:pt x="1" y="0"/>
                    </a:moveTo>
                    <a:lnTo>
                      <a:pt x="1" y="1651"/>
                    </a:lnTo>
                    <a:lnTo>
                      <a:pt x="72" y="165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3" name="Google Shape;1153;p4"/>
              <p:cNvSpPr/>
              <p:nvPr/>
            </p:nvSpPr>
            <p:spPr>
              <a:xfrm>
                <a:off x="939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4"/>
              <p:cNvSpPr/>
              <p:nvPr/>
            </p:nvSpPr>
            <p:spPr>
              <a:xfrm>
                <a:off x="939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5" name="Google Shape;1155;p4"/>
              <p:cNvSpPr/>
              <p:nvPr/>
            </p:nvSpPr>
            <p:spPr>
              <a:xfrm>
                <a:off x="939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6" name="Google Shape;1156;p4"/>
              <p:cNvSpPr/>
              <p:nvPr/>
            </p:nvSpPr>
            <p:spPr>
              <a:xfrm>
                <a:off x="939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7" name="Google Shape;1157;p4"/>
              <p:cNvSpPr/>
              <p:nvPr/>
            </p:nvSpPr>
            <p:spPr>
              <a:xfrm>
                <a:off x="939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8" name="Google Shape;1158;p4"/>
              <p:cNvSpPr/>
              <p:nvPr/>
            </p:nvSpPr>
            <p:spPr>
              <a:xfrm>
                <a:off x="9792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9" name="Google Shape;1159;p4"/>
              <p:cNvSpPr/>
              <p:nvPr/>
            </p:nvSpPr>
            <p:spPr>
              <a:xfrm>
                <a:off x="9792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0" name="Google Shape;1160;p4"/>
              <p:cNvSpPr/>
              <p:nvPr/>
            </p:nvSpPr>
            <p:spPr>
              <a:xfrm>
                <a:off x="9792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1" name="Google Shape;1161;p4"/>
              <p:cNvSpPr/>
              <p:nvPr/>
            </p:nvSpPr>
            <p:spPr>
              <a:xfrm>
                <a:off x="9792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2" name="Google Shape;1162;p4"/>
              <p:cNvSpPr/>
              <p:nvPr/>
            </p:nvSpPr>
            <p:spPr>
              <a:xfrm>
                <a:off x="979225" y="2864950"/>
                <a:ext cx="1800" cy="354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19" extrusionOk="0">
                    <a:moveTo>
                      <a:pt x="1" y="0"/>
                    </a:moveTo>
                    <a:lnTo>
                      <a:pt x="1" y="1419"/>
                    </a:lnTo>
                    <a:lnTo>
                      <a:pt x="72" y="141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3" name="Google Shape;1163;p4"/>
              <p:cNvSpPr/>
              <p:nvPr/>
            </p:nvSpPr>
            <p:spPr>
              <a:xfrm>
                <a:off x="9792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4" name="Google Shape;1164;p4"/>
              <p:cNvSpPr/>
              <p:nvPr/>
            </p:nvSpPr>
            <p:spPr>
              <a:xfrm>
                <a:off x="9792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5" name="Google Shape;1165;p4"/>
              <p:cNvSpPr/>
              <p:nvPr/>
            </p:nvSpPr>
            <p:spPr>
              <a:xfrm>
                <a:off x="9792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6" name="Google Shape;1166;p4"/>
              <p:cNvSpPr/>
              <p:nvPr/>
            </p:nvSpPr>
            <p:spPr>
              <a:xfrm>
                <a:off x="9792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7" name="Google Shape;1167;p4"/>
              <p:cNvSpPr/>
              <p:nvPr/>
            </p:nvSpPr>
            <p:spPr>
              <a:xfrm>
                <a:off x="979225" y="2407300"/>
                <a:ext cx="1800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0" extrusionOk="0">
                    <a:moveTo>
                      <a:pt x="1" y="0"/>
                    </a:moveTo>
                    <a:lnTo>
                      <a:pt x="1" y="1660"/>
                    </a:lnTo>
                    <a:lnTo>
                      <a:pt x="72" y="166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8" name="Google Shape;1168;p4"/>
              <p:cNvSpPr/>
              <p:nvPr/>
            </p:nvSpPr>
            <p:spPr>
              <a:xfrm>
                <a:off x="9792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9" name="Google Shape;1169;p4"/>
              <p:cNvSpPr/>
              <p:nvPr/>
            </p:nvSpPr>
            <p:spPr>
              <a:xfrm>
                <a:off x="9792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0" name="Google Shape;1170;p4"/>
              <p:cNvSpPr/>
              <p:nvPr/>
            </p:nvSpPr>
            <p:spPr>
              <a:xfrm>
                <a:off x="1019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1" name="Google Shape;1171;p4"/>
              <p:cNvSpPr/>
              <p:nvPr/>
            </p:nvSpPr>
            <p:spPr>
              <a:xfrm>
                <a:off x="1019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2" name="Google Shape;1172;p4"/>
              <p:cNvSpPr/>
              <p:nvPr/>
            </p:nvSpPr>
            <p:spPr>
              <a:xfrm>
                <a:off x="1019375" y="2407075"/>
                <a:ext cx="1800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72" y="166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3" name="Google Shape;1173;p4"/>
              <p:cNvSpPr/>
              <p:nvPr/>
            </p:nvSpPr>
            <p:spPr>
              <a:xfrm>
                <a:off x="1019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4" name="Google Shape;1174;p4"/>
              <p:cNvSpPr/>
              <p:nvPr/>
            </p:nvSpPr>
            <p:spPr>
              <a:xfrm>
                <a:off x="1019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4"/>
              <p:cNvSpPr/>
              <p:nvPr/>
            </p:nvSpPr>
            <p:spPr>
              <a:xfrm>
                <a:off x="1019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4"/>
              <p:cNvSpPr/>
              <p:nvPr/>
            </p:nvSpPr>
            <p:spPr>
              <a:xfrm>
                <a:off x="1019375" y="2864950"/>
                <a:ext cx="1800" cy="35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37" extrusionOk="0">
                    <a:moveTo>
                      <a:pt x="0" y="0"/>
                    </a:moveTo>
                    <a:lnTo>
                      <a:pt x="0" y="1428"/>
                    </a:lnTo>
                    <a:lnTo>
                      <a:pt x="72" y="143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4"/>
              <p:cNvSpPr/>
              <p:nvPr/>
            </p:nvSpPr>
            <p:spPr>
              <a:xfrm>
                <a:off x="1019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4"/>
              <p:cNvSpPr/>
              <p:nvPr/>
            </p:nvSpPr>
            <p:spPr>
              <a:xfrm>
                <a:off x="1019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9" name="Google Shape;1179;p4"/>
              <p:cNvSpPr/>
              <p:nvPr/>
            </p:nvSpPr>
            <p:spPr>
              <a:xfrm>
                <a:off x="1019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0" name="Google Shape;1180;p4"/>
              <p:cNvSpPr/>
              <p:nvPr/>
            </p:nvSpPr>
            <p:spPr>
              <a:xfrm>
                <a:off x="1019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1" name="Google Shape;1181;p4"/>
              <p:cNvSpPr/>
              <p:nvPr/>
            </p:nvSpPr>
            <p:spPr>
              <a:xfrm>
                <a:off x="1019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4"/>
              <p:cNvSpPr/>
              <p:nvPr/>
            </p:nvSpPr>
            <p:spPr>
              <a:xfrm>
                <a:off x="10593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3" name="Google Shape;1183;p4"/>
              <p:cNvSpPr/>
              <p:nvPr/>
            </p:nvSpPr>
            <p:spPr>
              <a:xfrm>
                <a:off x="10593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4" name="Google Shape;1184;p4"/>
              <p:cNvSpPr/>
              <p:nvPr/>
            </p:nvSpPr>
            <p:spPr>
              <a:xfrm>
                <a:off x="1059300" y="2407075"/>
                <a:ext cx="2025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81" y="166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5" name="Google Shape;1185;p4"/>
              <p:cNvSpPr/>
              <p:nvPr/>
            </p:nvSpPr>
            <p:spPr>
              <a:xfrm>
                <a:off x="10593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6" name="Google Shape;1186;p4"/>
              <p:cNvSpPr/>
              <p:nvPr/>
            </p:nvSpPr>
            <p:spPr>
              <a:xfrm>
                <a:off x="10593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7" name="Google Shape;1187;p4"/>
              <p:cNvSpPr/>
              <p:nvPr/>
            </p:nvSpPr>
            <p:spPr>
              <a:xfrm>
                <a:off x="10593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8" name="Google Shape;1188;p4"/>
              <p:cNvSpPr/>
              <p:nvPr/>
            </p:nvSpPr>
            <p:spPr>
              <a:xfrm>
                <a:off x="10593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9" name="Google Shape;1189;p4"/>
              <p:cNvSpPr/>
              <p:nvPr/>
            </p:nvSpPr>
            <p:spPr>
              <a:xfrm>
                <a:off x="1059300" y="2864950"/>
                <a:ext cx="20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446" extrusionOk="0">
                    <a:moveTo>
                      <a:pt x="0" y="0"/>
                    </a:moveTo>
                    <a:lnTo>
                      <a:pt x="0" y="1446"/>
                    </a:lnTo>
                    <a:lnTo>
                      <a:pt x="81" y="144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0" name="Google Shape;1190;p4"/>
              <p:cNvSpPr/>
              <p:nvPr/>
            </p:nvSpPr>
            <p:spPr>
              <a:xfrm>
                <a:off x="10593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1" name="Google Shape;1191;p4"/>
              <p:cNvSpPr/>
              <p:nvPr/>
            </p:nvSpPr>
            <p:spPr>
              <a:xfrm>
                <a:off x="10593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2" name="Google Shape;1192;p4"/>
              <p:cNvSpPr/>
              <p:nvPr/>
            </p:nvSpPr>
            <p:spPr>
              <a:xfrm>
                <a:off x="10593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3" name="Google Shape;1193;p4"/>
              <p:cNvSpPr/>
              <p:nvPr/>
            </p:nvSpPr>
            <p:spPr>
              <a:xfrm>
                <a:off x="10593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4" name="Google Shape;1194;p4"/>
              <p:cNvSpPr/>
              <p:nvPr/>
            </p:nvSpPr>
            <p:spPr>
              <a:xfrm>
                <a:off x="1099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5" name="Google Shape;1195;p4"/>
              <p:cNvSpPr/>
              <p:nvPr/>
            </p:nvSpPr>
            <p:spPr>
              <a:xfrm>
                <a:off x="1099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6" name="Google Shape;1196;p4"/>
              <p:cNvSpPr/>
              <p:nvPr/>
            </p:nvSpPr>
            <p:spPr>
              <a:xfrm>
                <a:off x="1099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7" name="Google Shape;1197;p4"/>
              <p:cNvSpPr/>
              <p:nvPr/>
            </p:nvSpPr>
            <p:spPr>
              <a:xfrm>
                <a:off x="1099450" y="2864950"/>
                <a:ext cx="1800" cy="363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55" extrusionOk="0">
                    <a:moveTo>
                      <a:pt x="0" y="0"/>
                    </a:moveTo>
                    <a:lnTo>
                      <a:pt x="0" y="1454"/>
                    </a:lnTo>
                    <a:lnTo>
                      <a:pt x="71" y="1454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8" name="Google Shape;1198;p4"/>
              <p:cNvSpPr/>
              <p:nvPr/>
            </p:nvSpPr>
            <p:spPr>
              <a:xfrm>
                <a:off x="1099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9" name="Google Shape;1199;p4"/>
              <p:cNvSpPr/>
              <p:nvPr/>
            </p:nvSpPr>
            <p:spPr>
              <a:xfrm>
                <a:off x="1099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0" name="Google Shape;1200;p4"/>
              <p:cNvSpPr/>
              <p:nvPr/>
            </p:nvSpPr>
            <p:spPr>
              <a:xfrm>
                <a:off x="1099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1" name="Google Shape;1201;p4"/>
              <p:cNvSpPr/>
              <p:nvPr/>
            </p:nvSpPr>
            <p:spPr>
              <a:xfrm>
                <a:off x="1099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2" name="Google Shape;1202;p4"/>
              <p:cNvSpPr/>
              <p:nvPr/>
            </p:nvSpPr>
            <p:spPr>
              <a:xfrm>
                <a:off x="1099450" y="2406850"/>
                <a:ext cx="1800" cy="419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78" extrusionOk="0">
                    <a:moveTo>
                      <a:pt x="0" y="1"/>
                    </a:moveTo>
                    <a:lnTo>
                      <a:pt x="0" y="1678"/>
                    </a:lnTo>
                    <a:lnTo>
                      <a:pt x="71" y="1678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3" name="Google Shape;1203;p4"/>
              <p:cNvSpPr/>
              <p:nvPr/>
            </p:nvSpPr>
            <p:spPr>
              <a:xfrm>
                <a:off x="1099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4" name="Google Shape;1204;p4"/>
              <p:cNvSpPr/>
              <p:nvPr/>
            </p:nvSpPr>
            <p:spPr>
              <a:xfrm>
                <a:off x="1099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5" name="Google Shape;1205;p4"/>
              <p:cNvSpPr/>
              <p:nvPr/>
            </p:nvSpPr>
            <p:spPr>
              <a:xfrm>
                <a:off x="1099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6" name="Google Shape;1206;p4"/>
              <p:cNvSpPr/>
              <p:nvPr/>
            </p:nvSpPr>
            <p:spPr>
              <a:xfrm>
                <a:off x="1139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7" name="Google Shape;1207;p4"/>
              <p:cNvSpPr/>
              <p:nvPr/>
            </p:nvSpPr>
            <p:spPr>
              <a:xfrm>
                <a:off x="1139575" y="2864950"/>
                <a:ext cx="1825" cy="368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73" extrusionOk="0">
                    <a:moveTo>
                      <a:pt x="1" y="0"/>
                    </a:moveTo>
                    <a:lnTo>
                      <a:pt x="1" y="1472"/>
                    </a:lnTo>
                    <a:lnTo>
                      <a:pt x="72" y="14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8" name="Google Shape;1208;p4"/>
              <p:cNvSpPr/>
              <p:nvPr/>
            </p:nvSpPr>
            <p:spPr>
              <a:xfrm>
                <a:off x="1139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9" name="Google Shape;1209;p4"/>
              <p:cNvSpPr/>
              <p:nvPr/>
            </p:nvSpPr>
            <p:spPr>
              <a:xfrm>
                <a:off x="1139575" y="2406625"/>
                <a:ext cx="1825" cy="421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87" extrusionOk="0">
                    <a:moveTo>
                      <a:pt x="1" y="1"/>
                    </a:moveTo>
                    <a:lnTo>
                      <a:pt x="1" y="1687"/>
                    </a:lnTo>
                    <a:lnTo>
                      <a:pt x="72" y="1687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0" name="Google Shape;1210;p4"/>
              <p:cNvSpPr/>
              <p:nvPr/>
            </p:nvSpPr>
            <p:spPr>
              <a:xfrm>
                <a:off x="1139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1" name="Google Shape;1211;p4"/>
              <p:cNvSpPr/>
              <p:nvPr/>
            </p:nvSpPr>
            <p:spPr>
              <a:xfrm>
                <a:off x="1139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2" name="Google Shape;1212;p4"/>
              <p:cNvSpPr/>
              <p:nvPr/>
            </p:nvSpPr>
            <p:spPr>
              <a:xfrm>
                <a:off x="1139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3" name="Google Shape;1213;p4"/>
              <p:cNvSpPr/>
              <p:nvPr/>
            </p:nvSpPr>
            <p:spPr>
              <a:xfrm>
                <a:off x="1139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4" name="Google Shape;1214;p4"/>
              <p:cNvSpPr/>
              <p:nvPr/>
            </p:nvSpPr>
            <p:spPr>
              <a:xfrm>
                <a:off x="1139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5" name="Google Shape;1215;p4"/>
              <p:cNvSpPr/>
              <p:nvPr/>
            </p:nvSpPr>
            <p:spPr>
              <a:xfrm>
                <a:off x="1139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6" name="Google Shape;1216;p4"/>
              <p:cNvSpPr/>
              <p:nvPr/>
            </p:nvSpPr>
            <p:spPr>
              <a:xfrm>
                <a:off x="1139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7" name="Google Shape;1217;p4"/>
              <p:cNvSpPr/>
              <p:nvPr/>
            </p:nvSpPr>
            <p:spPr>
              <a:xfrm>
                <a:off x="1139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8" name="Google Shape;1218;p4"/>
              <p:cNvSpPr/>
              <p:nvPr/>
            </p:nvSpPr>
            <p:spPr>
              <a:xfrm>
                <a:off x="117972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9" name="Google Shape;1219;p4"/>
              <p:cNvSpPr/>
              <p:nvPr/>
            </p:nvSpPr>
            <p:spPr>
              <a:xfrm>
                <a:off x="117972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0" name="Google Shape;1220;p4"/>
              <p:cNvSpPr/>
              <p:nvPr/>
            </p:nvSpPr>
            <p:spPr>
              <a:xfrm>
                <a:off x="117972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1" name="Google Shape;1221;p4"/>
              <p:cNvSpPr/>
              <p:nvPr/>
            </p:nvSpPr>
            <p:spPr>
              <a:xfrm>
                <a:off x="117972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2" name="Google Shape;1222;p4"/>
              <p:cNvSpPr/>
              <p:nvPr/>
            </p:nvSpPr>
            <p:spPr>
              <a:xfrm>
                <a:off x="117972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3" name="Google Shape;1223;p4"/>
              <p:cNvSpPr/>
              <p:nvPr/>
            </p:nvSpPr>
            <p:spPr>
              <a:xfrm>
                <a:off x="117972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4" name="Google Shape;1224;p4"/>
              <p:cNvSpPr/>
              <p:nvPr/>
            </p:nvSpPr>
            <p:spPr>
              <a:xfrm>
                <a:off x="117972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5" name="Google Shape;1225;p4"/>
              <p:cNvSpPr/>
              <p:nvPr/>
            </p:nvSpPr>
            <p:spPr>
              <a:xfrm>
                <a:off x="1179725" y="2864950"/>
                <a:ext cx="1825" cy="37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82" extrusionOk="0">
                    <a:moveTo>
                      <a:pt x="1" y="0"/>
                    </a:moveTo>
                    <a:lnTo>
                      <a:pt x="1" y="1481"/>
                    </a:lnTo>
                    <a:lnTo>
                      <a:pt x="72" y="148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6" name="Google Shape;1226;p4"/>
              <p:cNvSpPr/>
              <p:nvPr/>
            </p:nvSpPr>
            <p:spPr>
              <a:xfrm>
                <a:off x="117972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7" name="Google Shape;1227;p4"/>
              <p:cNvSpPr/>
              <p:nvPr/>
            </p:nvSpPr>
            <p:spPr>
              <a:xfrm>
                <a:off x="1179725" y="2406400"/>
                <a:ext cx="18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72" y="1696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8" name="Google Shape;1228;p4"/>
              <p:cNvSpPr/>
              <p:nvPr/>
            </p:nvSpPr>
            <p:spPr>
              <a:xfrm>
                <a:off x="117972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9" name="Google Shape;1229;p4"/>
              <p:cNvSpPr/>
              <p:nvPr/>
            </p:nvSpPr>
            <p:spPr>
              <a:xfrm>
                <a:off x="117972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0" name="Google Shape;1230;p4"/>
              <p:cNvSpPr/>
              <p:nvPr/>
            </p:nvSpPr>
            <p:spPr>
              <a:xfrm>
                <a:off x="12196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1" name="Google Shape;1231;p4"/>
              <p:cNvSpPr/>
              <p:nvPr/>
            </p:nvSpPr>
            <p:spPr>
              <a:xfrm>
                <a:off x="12196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2" name="Google Shape;1232;p4"/>
              <p:cNvSpPr/>
              <p:nvPr/>
            </p:nvSpPr>
            <p:spPr>
              <a:xfrm>
                <a:off x="12196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3" name="Google Shape;1233;p4"/>
              <p:cNvSpPr/>
              <p:nvPr/>
            </p:nvSpPr>
            <p:spPr>
              <a:xfrm>
                <a:off x="1219650" y="2864950"/>
                <a:ext cx="2025" cy="37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0" extrusionOk="0">
                    <a:moveTo>
                      <a:pt x="1" y="0"/>
                    </a:moveTo>
                    <a:lnTo>
                      <a:pt x="1" y="1499"/>
                    </a:lnTo>
                    <a:lnTo>
                      <a:pt x="81" y="149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4" name="Google Shape;1234;p4"/>
              <p:cNvSpPr/>
              <p:nvPr/>
            </p:nvSpPr>
            <p:spPr>
              <a:xfrm>
                <a:off x="12196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5" name="Google Shape;1235;p4"/>
              <p:cNvSpPr/>
              <p:nvPr/>
            </p:nvSpPr>
            <p:spPr>
              <a:xfrm>
                <a:off x="12196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6" name="Google Shape;1236;p4"/>
              <p:cNvSpPr/>
              <p:nvPr/>
            </p:nvSpPr>
            <p:spPr>
              <a:xfrm>
                <a:off x="1219650" y="2406400"/>
                <a:ext cx="20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81" y="1696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7" name="Google Shape;1237;p4"/>
              <p:cNvSpPr/>
              <p:nvPr/>
            </p:nvSpPr>
            <p:spPr>
              <a:xfrm>
                <a:off x="12196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8" name="Google Shape;1238;p4"/>
              <p:cNvSpPr/>
              <p:nvPr/>
            </p:nvSpPr>
            <p:spPr>
              <a:xfrm>
                <a:off x="12196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9" name="Google Shape;1239;p4"/>
              <p:cNvSpPr/>
              <p:nvPr/>
            </p:nvSpPr>
            <p:spPr>
              <a:xfrm>
                <a:off x="12196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0" name="Google Shape;1240;p4"/>
              <p:cNvSpPr/>
              <p:nvPr/>
            </p:nvSpPr>
            <p:spPr>
              <a:xfrm>
                <a:off x="12196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1" name="Google Shape;1241;p4"/>
              <p:cNvSpPr/>
              <p:nvPr/>
            </p:nvSpPr>
            <p:spPr>
              <a:xfrm>
                <a:off x="12196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2" name="Google Shape;1242;p4"/>
              <p:cNvSpPr/>
              <p:nvPr/>
            </p:nvSpPr>
            <p:spPr>
              <a:xfrm>
                <a:off x="1259800" y="2864950"/>
                <a:ext cx="2025" cy="37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8" extrusionOk="0">
                    <a:moveTo>
                      <a:pt x="0" y="0"/>
                    </a:moveTo>
                    <a:lnTo>
                      <a:pt x="0" y="1508"/>
                    </a:lnTo>
                    <a:lnTo>
                      <a:pt x="81" y="150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3" name="Google Shape;1243;p4"/>
              <p:cNvSpPr/>
              <p:nvPr/>
            </p:nvSpPr>
            <p:spPr>
              <a:xfrm>
                <a:off x="12598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4" name="Google Shape;1244;p4"/>
              <p:cNvSpPr/>
              <p:nvPr/>
            </p:nvSpPr>
            <p:spPr>
              <a:xfrm>
                <a:off x="12598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5" name="Google Shape;1245;p4"/>
              <p:cNvSpPr/>
              <p:nvPr/>
            </p:nvSpPr>
            <p:spPr>
              <a:xfrm>
                <a:off x="12598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6" name="Google Shape;1246;p4"/>
              <p:cNvSpPr/>
              <p:nvPr/>
            </p:nvSpPr>
            <p:spPr>
              <a:xfrm>
                <a:off x="12598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7" name="Google Shape;1247;p4"/>
              <p:cNvSpPr/>
              <p:nvPr/>
            </p:nvSpPr>
            <p:spPr>
              <a:xfrm>
                <a:off x="12598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8" name="Google Shape;1248;p4"/>
              <p:cNvSpPr/>
              <p:nvPr/>
            </p:nvSpPr>
            <p:spPr>
              <a:xfrm>
                <a:off x="12598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9" name="Google Shape;1249;p4"/>
              <p:cNvSpPr/>
              <p:nvPr/>
            </p:nvSpPr>
            <p:spPr>
              <a:xfrm>
                <a:off x="12598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0" name="Google Shape;1250;p4"/>
              <p:cNvSpPr/>
              <p:nvPr/>
            </p:nvSpPr>
            <p:spPr>
              <a:xfrm>
                <a:off x="12598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1" name="Google Shape;1251;p4"/>
              <p:cNvSpPr/>
              <p:nvPr/>
            </p:nvSpPr>
            <p:spPr>
              <a:xfrm>
                <a:off x="1259800" y="2406175"/>
                <a:ext cx="2025" cy="426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05" extrusionOk="0">
                    <a:moveTo>
                      <a:pt x="0" y="1"/>
                    </a:moveTo>
                    <a:lnTo>
                      <a:pt x="0" y="1705"/>
                    </a:lnTo>
                    <a:lnTo>
                      <a:pt x="81" y="1705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2" name="Google Shape;1252;p4"/>
              <p:cNvSpPr/>
              <p:nvPr/>
            </p:nvSpPr>
            <p:spPr>
              <a:xfrm>
                <a:off x="12598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3" name="Google Shape;1253;p4"/>
              <p:cNvSpPr/>
              <p:nvPr/>
            </p:nvSpPr>
            <p:spPr>
              <a:xfrm>
                <a:off x="12598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4" name="Google Shape;1254;p4"/>
              <p:cNvSpPr/>
              <p:nvPr/>
            </p:nvSpPr>
            <p:spPr>
              <a:xfrm>
                <a:off x="12999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5" name="Google Shape;1255;p4"/>
              <p:cNvSpPr/>
              <p:nvPr/>
            </p:nvSpPr>
            <p:spPr>
              <a:xfrm>
                <a:off x="12999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6" name="Google Shape;1256;p4"/>
              <p:cNvSpPr/>
              <p:nvPr/>
            </p:nvSpPr>
            <p:spPr>
              <a:xfrm>
                <a:off x="12999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7" name="Google Shape;1257;p4"/>
              <p:cNvSpPr/>
              <p:nvPr/>
            </p:nvSpPr>
            <p:spPr>
              <a:xfrm>
                <a:off x="1299950" y="2405950"/>
                <a:ext cx="1800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14" extrusionOk="0">
                    <a:moveTo>
                      <a:pt x="0" y="1"/>
                    </a:moveTo>
                    <a:lnTo>
                      <a:pt x="0" y="1714"/>
                    </a:lnTo>
                    <a:lnTo>
                      <a:pt x="71" y="1714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8" name="Google Shape;1258;p4"/>
              <p:cNvSpPr/>
              <p:nvPr/>
            </p:nvSpPr>
            <p:spPr>
              <a:xfrm>
                <a:off x="12999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9" name="Google Shape;1259;p4"/>
              <p:cNvSpPr/>
              <p:nvPr/>
            </p:nvSpPr>
            <p:spPr>
              <a:xfrm>
                <a:off x="12999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0" name="Google Shape;1260;p4"/>
              <p:cNvSpPr/>
              <p:nvPr/>
            </p:nvSpPr>
            <p:spPr>
              <a:xfrm>
                <a:off x="12999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1" name="Google Shape;1261;p4"/>
              <p:cNvSpPr/>
              <p:nvPr/>
            </p:nvSpPr>
            <p:spPr>
              <a:xfrm>
                <a:off x="12999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2" name="Google Shape;1262;p4"/>
              <p:cNvSpPr/>
              <p:nvPr/>
            </p:nvSpPr>
            <p:spPr>
              <a:xfrm>
                <a:off x="12999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3" name="Google Shape;1263;p4"/>
              <p:cNvSpPr/>
              <p:nvPr/>
            </p:nvSpPr>
            <p:spPr>
              <a:xfrm>
                <a:off x="12999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4" name="Google Shape;1264;p4"/>
              <p:cNvSpPr/>
              <p:nvPr/>
            </p:nvSpPr>
            <p:spPr>
              <a:xfrm>
                <a:off x="12999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5" name="Google Shape;1265;p4"/>
              <p:cNvSpPr/>
              <p:nvPr/>
            </p:nvSpPr>
            <p:spPr>
              <a:xfrm>
                <a:off x="1299950" y="2864950"/>
                <a:ext cx="1800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17" extrusionOk="0">
                    <a:moveTo>
                      <a:pt x="0" y="0"/>
                    </a:moveTo>
                    <a:lnTo>
                      <a:pt x="0" y="1517"/>
                    </a:lnTo>
                    <a:lnTo>
                      <a:pt x="71" y="1517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6" name="Google Shape;1266;p4"/>
              <p:cNvSpPr/>
              <p:nvPr/>
            </p:nvSpPr>
            <p:spPr>
              <a:xfrm>
                <a:off x="1340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7" name="Google Shape;1267;p4"/>
              <p:cNvSpPr/>
              <p:nvPr/>
            </p:nvSpPr>
            <p:spPr>
              <a:xfrm>
                <a:off x="1340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8" name="Google Shape;1268;p4"/>
              <p:cNvSpPr/>
              <p:nvPr/>
            </p:nvSpPr>
            <p:spPr>
              <a:xfrm>
                <a:off x="1340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9" name="Google Shape;1269;p4"/>
              <p:cNvSpPr/>
              <p:nvPr/>
            </p:nvSpPr>
            <p:spPr>
              <a:xfrm>
                <a:off x="1340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0" name="Google Shape;1270;p4"/>
              <p:cNvSpPr/>
              <p:nvPr/>
            </p:nvSpPr>
            <p:spPr>
              <a:xfrm>
                <a:off x="1340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1" name="Google Shape;1271;p4"/>
              <p:cNvSpPr/>
              <p:nvPr/>
            </p:nvSpPr>
            <p:spPr>
              <a:xfrm>
                <a:off x="1340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2" name="Google Shape;1272;p4"/>
              <p:cNvSpPr/>
              <p:nvPr/>
            </p:nvSpPr>
            <p:spPr>
              <a:xfrm>
                <a:off x="1340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3" name="Google Shape;1273;p4"/>
              <p:cNvSpPr/>
              <p:nvPr/>
            </p:nvSpPr>
            <p:spPr>
              <a:xfrm>
                <a:off x="1340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4" name="Google Shape;1274;p4"/>
              <p:cNvSpPr/>
              <p:nvPr/>
            </p:nvSpPr>
            <p:spPr>
              <a:xfrm>
                <a:off x="1340075" y="2864950"/>
                <a:ext cx="1825" cy="383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35" extrusionOk="0">
                    <a:moveTo>
                      <a:pt x="1" y="0"/>
                    </a:moveTo>
                    <a:lnTo>
                      <a:pt x="1" y="1535"/>
                    </a:lnTo>
                    <a:lnTo>
                      <a:pt x="72" y="153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5" name="Google Shape;1275;p4"/>
              <p:cNvSpPr/>
              <p:nvPr/>
            </p:nvSpPr>
            <p:spPr>
              <a:xfrm>
                <a:off x="1340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6" name="Google Shape;1276;p4"/>
              <p:cNvSpPr/>
              <p:nvPr/>
            </p:nvSpPr>
            <p:spPr>
              <a:xfrm>
                <a:off x="1340075" y="2405950"/>
                <a:ext cx="1825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14" extrusionOk="0">
                    <a:moveTo>
                      <a:pt x="1" y="1"/>
                    </a:moveTo>
                    <a:lnTo>
                      <a:pt x="1" y="1714"/>
                    </a:lnTo>
                    <a:lnTo>
                      <a:pt x="72" y="1714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7" name="Google Shape;1277;p4"/>
              <p:cNvSpPr/>
              <p:nvPr/>
            </p:nvSpPr>
            <p:spPr>
              <a:xfrm>
                <a:off x="1340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8" name="Google Shape;1278;p4"/>
              <p:cNvSpPr/>
              <p:nvPr/>
            </p:nvSpPr>
            <p:spPr>
              <a:xfrm>
                <a:off x="13800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9" name="Google Shape;1279;p4"/>
              <p:cNvSpPr/>
              <p:nvPr/>
            </p:nvSpPr>
            <p:spPr>
              <a:xfrm>
                <a:off x="13800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0" name="Google Shape;1280;p4"/>
              <p:cNvSpPr/>
              <p:nvPr/>
            </p:nvSpPr>
            <p:spPr>
              <a:xfrm>
                <a:off x="1380225" y="2864950"/>
                <a:ext cx="1825" cy="38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44" extrusionOk="0">
                    <a:moveTo>
                      <a:pt x="1" y="0"/>
                    </a:moveTo>
                    <a:lnTo>
                      <a:pt x="1" y="1544"/>
                    </a:lnTo>
                    <a:lnTo>
                      <a:pt x="72" y="154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1" name="Google Shape;1281;p4"/>
              <p:cNvSpPr/>
              <p:nvPr/>
            </p:nvSpPr>
            <p:spPr>
              <a:xfrm>
                <a:off x="13800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2" name="Google Shape;1282;p4"/>
              <p:cNvSpPr/>
              <p:nvPr/>
            </p:nvSpPr>
            <p:spPr>
              <a:xfrm>
                <a:off x="13800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3" name="Google Shape;1283;p4"/>
              <p:cNvSpPr/>
              <p:nvPr/>
            </p:nvSpPr>
            <p:spPr>
              <a:xfrm>
                <a:off x="13800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4" name="Google Shape;1284;p4"/>
              <p:cNvSpPr/>
              <p:nvPr/>
            </p:nvSpPr>
            <p:spPr>
              <a:xfrm>
                <a:off x="13800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5" name="Google Shape;1285;p4"/>
              <p:cNvSpPr/>
              <p:nvPr/>
            </p:nvSpPr>
            <p:spPr>
              <a:xfrm>
                <a:off x="13800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6" name="Google Shape;1286;p4"/>
              <p:cNvSpPr/>
              <p:nvPr/>
            </p:nvSpPr>
            <p:spPr>
              <a:xfrm>
                <a:off x="13800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7" name="Google Shape;1287;p4"/>
              <p:cNvSpPr/>
              <p:nvPr/>
            </p:nvSpPr>
            <p:spPr>
              <a:xfrm>
                <a:off x="1380225" y="2405750"/>
                <a:ext cx="1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22" extrusionOk="0">
                    <a:moveTo>
                      <a:pt x="1" y="0"/>
                    </a:moveTo>
                    <a:lnTo>
                      <a:pt x="1" y="1722"/>
                    </a:lnTo>
                    <a:lnTo>
                      <a:pt x="72" y="172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8" name="Google Shape;1288;p4"/>
              <p:cNvSpPr/>
              <p:nvPr/>
            </p:nvSpPr>
            <p:spPr>
              <a:xfrm>
                <a:off x="13800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9" name="Google Shape;1289;p4"/>
              <p:cNvSpPr/>
              <p:nvPr/>
            </p:nvSpPr>
            <p:spPr>
              <a:xfrm>
                <a:off x="13800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0" name="Google Shape;1290;p4"/>
              <p:cNvSpPr/>
              <p:nvPr/>
            </p:nvSpPr>
            <p:spPr>
              <a:xfrm>
                <a:off x="14201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1" name="Google Shape;1291;p4"/>
              <p:cNvSpPr/>
              <p:nvPr/>
            </p:nvSpPr>
            <p:spPr>
              <a:xfrm>
                <a:off x="14201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2" name="Google Shape;1292;p4"/>
              <p:cNvSpPr/>
              <p:nvPr/>
            </p:nvSpPr>
            <p:spPr>
              <a:xfrm>
                <a:off x="14201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3" name="Google Shape;1293;p4"/>
              <p:cNvSpPr/>
              <p:nvPr/>
            </p:nvSpPr>
            <p:spPr>
              <a:xfrm>
                <a:off x="14201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4" name="Google Shape;1294;p4"/>
              <p:cNvSpPr/>
              <p:nvPr/>
            </p:nvSpPr>
            <p:spPr>
              <a:xfrm>
                <a:off x="1420150" y="2405525"/>
                <a:ext cx="2025" cy="43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31" extrusionOk="0">
                    <a:moveTo>
                      <a:pt x="1" y="0"/>
                    </a:moveTo>
                    <a:lnTo>
                      <a:pt x="1" y="1731"/>
                    </a:lnTo>
                    <a:lnTo>
                      <a:pt x="81" y="1731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5" name="Google Shape;1295;p4"/>
              <p:cNvSpPr/>
              <p:nvPr/>
            </p:nvSpPr>
            <p:spPr>
              <a:xfrm>
                <a:off x="1420150" y="2864950"/>
                <a:ext cx="202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62" extrusionOk="0">
                    <a:moveTo>
                      <a:pt x="1" y="0"/>
                    </a:moveTo>
                    <a:lnTo>
                      <a:pt x="1" y="1562"/>
                    </a:lnTo>
                    <a:lnTo>
                      <a:pt x="81" y="156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6" name="Google Shape;1296;p4"/>
              <p:cNvSpPr/>
              <p:nvPr/>
            </p:nvSpPr>
            <p:spPr>
              <a:xfrm>
                <a:off x="14201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7" name="Google Shape;1297;p4"/>
              <p:cNvSpPr/>
              <p:nvPr/>
            </p:nvSpPr>
            <p:spPr>
              <a:xfrm>
                <a:off x="14201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8" name="Google Shape;1298;p4"/>
              <p:cNvSpPr/>
              <p:nvPr/>
            </p:nvSpPr>
            <p:spPr>
              <a:xfrm>
                <a:off x="14201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9" name="Google Shape;1299;p4"/>
              <p:cNvSpPr/>
              <p:nvPr/>
            </p:nvSpPr>
            <p:spPr>
              <a:xfrm>
                <a:off x="14201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0" name="Google Shape;1300;p4"/>
              <p:cNvSpPr/>
              <p:nvPr/>
            </p:nvSpPr>
            <p:spPr>
              <a:xfrm>
                <a:off x="14201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1" name="Google Shape;1301;p4"/>
              <p:cNvSpPr/>
              <p:nvPr/>
            </p:nvSpPr>
            <p:spPr>
              <a:xfrm>
                <a:off x="14201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2" name="Google Shape;1302;p4"/>
              <p:cNvSpPr/>
              <p:nvPr/>
            </p:nvSpPr>
            <p:spPr>
              <a:xfrm>
                <a:off x="14603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3" name="Google Shape;1303;p4"/>
              <p:cNvSpPr/>
              <p:nvPr/>
            </p:nvSpPr>
            <p:spPr>
              <a:xfrm>
                <a:off x="14603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4" name="Google Shape;1304;p4"/>
              <p:cNvSpPr/>
              <p:nvPr/>
            </p:nvSpPr>
            <p:spPr>
              <a:xfrm>
                <a:off x="14603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5" name="Google Shape;1305;p4"/>
              <p:cNvSpPr/>
              <p:nvPr/>
            </p:nvSpPr>
            <p:spPr>
              <a:xfrm>
                <a:off x="14603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6" name="Google Shape;1306;p4"/>
              <p:cNvSpPr/>
              <p:nvPr/>
            </p:nvSpPr>
            <p:spPr>
              <a:xfrm>
                <a:off x="14603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7" name="Google Shape;1307;p4"/>
              <p:cNvSpPr/>
              <p:nvPr/>
            </p:nvSpPr>
            <p:spPr>
              <a:xfrm>
                <a:off x="14603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8" name="Google Shape;1308;p4"/>
              <p:cNvSpPr/>
              <p:nvPr/>
            </p:nvSpPr>
            <p:spPr>
              <a:xfrm>
                <a:off x="146030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2" y="174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9" name="Google Shape;1309;p4"/>
              <p:cNvSpPr/>
              <p:nvPr/>
            </p:nvSpPr>
            <p:spPr>
              <a:xfrm>
                <a:off x="14603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0" name="Google Shape;1310;p4"/>
              <p:cNvSpPr/>
              <p:nvPr/>
            </p:nvSpPr>
            <p:spPr>
              <a:xfrm>
                <a:off x="14603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1" name="Google Shape;1311;p4"/>
              <p:cNvSpPr/>
              <p:nvPr/>
            </p:nvSpPr>
            <p:spPr>
              <a:xfrm>
                <a:off x="14603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2" name="Google Shape;1312;p4"/>
              <p:cNvSpPr/>
              <p:nvPr/>
            </p:nvSpPr>
            <p:spPr>
              <a:xfrm>
                <a:off x="14603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3" name="Google Shape;1313;p4"/>
              <p:cNvSpPr/>
              <p:nvPr/>
            </p:nvSpPr>
            <p:spPr>
              <a:xfrm>
                <a:off x="1460300" y="2864950"/>
                <a:ext cx="1800" cy="392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71" extrusionOk="0">
                    <a:moveTo>
                      <a:pt x="0" y="0"/>
                    </a:moveTo>
                    <a:lnTo>
                      <a:pt x="0" y="1570"/>
                    </a:lnTo>
                    <a:lnTo>
                      <a:pt x="72" y="157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4" name="Google Shape;1314;p4"/>
              <p:cNvSpPr/>
              <p:nvPr/>
            </p:nvSpPr>
            <p:spPr>
              <a:xfrm>
                <a:off x="1500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5" name="Google Shape;1315;p4"/>
              <p:cNvSpPr/>
              <p:nvPr/>
            </p:nvSpPr>
            <p:spPr>
              <a:xfrm>
                <a:off x="1500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6" name="Google Shape;1316;p4"/>
              <p:cNvSpPr/>
              <p:nvPr/>
            </p:nvSpPr>
            <p:spPr>
              <a:xfrm>
                <a:off x="1500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7" name="Google Shape;1317;p4"/>
              <p:cNvSpPr/>
              <p:nvPr/>
            </p:nvSpPr>
            <p:spPr>
              <a:xfrm>
                <a:off x="1500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8" name="Google Shape;1318;p4"/>
              <p:cNvSpPr/>
              <p:nvPr/>
            </p:nvSpPr>
            <p:spPr>
              <a:xfrm>
                <a:off x="1500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9" name="Google Shape;1319;p4"/>
              <p:cNvSpPr/>
              <p:nvPr/>
            </p:nvSpPr>
            <p:spPr>
              <a:xfrm>
                <a:off x="1500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0" name="Google Shape;1320;p4"/>
              <p:cNvSpPr/>
              <p:nvPr/>
            </p:nvSpPr>
            <p:spPr>
              <a:xfrm>
                <a:off x="1500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1" name="Google Shape;1321;p4"/>
              <p:cNvSpPr/>
              <p:nvPr/>
            </p:nvSpPr>
            <p:spPr>
              <a:xfrm>
                <a:off x="1500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2" name="Google Shape;1322;p4"/>
              <p:cNvSpPr/>
              <p:nvPr/>
            </p:nvSpPr>
            <p:spPr>
              <a:xfrm>
                <a:off x="150045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1" y="1740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3" name="Google Shape;1323;p4"/>
              <p:cNvSpPr/>
              <p:nvPr/>
            </p:nvSpPr>
            <p:spPr>
              <a:xfrm>
                <a:off x="1500450" y="28649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4" name="Google Shape;1324;p4"/>
              <p:cNvSpPr/>
              <p:nvPr/>
            </p:nvSpPr>
            <p:spPr>
              <a:xfrm>
                <a:off x="1500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5" name="Google Shape;1325;p4"/>
              <p:cNvSpPr/>
              <p:nvPr/>
            </p:nvSpPr>
            <p:spPr>
              <a:xfrm>
                <a:off x="1500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6" name="Google Shape;1326;p4"/>
              <p:cNvSpPr/>
              <p:nvPr/>
            </p:nvSpPr>
            <p:spPr>
              <a:xfrm>
                <a:off x="1540575" y="2864950"/>
                <a:ext cx="1825" cy="399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98" extrusionOk="0">
                    <a:moveTo>
                      <a:pt x="1" y="0"/>
                    </a:moveTo>
                    <a:lnTo>
                      <a:pt x="1" y="1597"/>
                    </a:lnTo>
                    <a:lnTo>
                      <a:pt x="72" y="159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7" name="Google Shape;1327;p4"/>
              <p:cNvSpPr/>
              <p:nvPr/>
            </p:nvSpPr>
            <p:spPr>
              <a:xfrm>
                <a:off x="1540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8" name="Google Shape;1328;p4"/>
              <p:cNvSpPr/>
              <p:nvPr/>
            </p:nvSpPr>
            <p:spPr>
              <a:xfrm>
                <a:off x="1540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9" name="Google Shape;1329;p4"/>
              <p:cNvSpPr/>
              <p:nvPr/>
            </p:nvSpPr>
            <p:spPr>
              <a:xfrm>
                <a:off x="1540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0" name="Google Shape;1330;p4"/>
              <p:cNvSpPr/>
              <p:nvPr/>
            </p:nvSpPr>
            <p:spPr>
              <a:xfrm>
                <a:off x="1540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1" name="Google Shape;1331;p4"/>
              <p:cNvSpPr/>
              <p:nvPr/>
            </p:nvSpPr>
            <p:spPr>
              <a:xfrm>
                <a:off x="1540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2" name="Google Shape;1332;p4"/>
              <p:cNvSpPr/>
              <p:nvPr/>
            </p:nvSpPr>
            <p:spPr>
              <a:xfrm>
                <a:off x="1540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3" name="Google Shape;1333;p4"/>
              <p:cNvSpPr/>
              <p:nvPr/>
            </p:nvSpPr>
            <p:spPr>
              <a:xfrm>
                <a:off x="1540575" y="2405075"/>
                <a:ext cx="1825" cy="43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49" extrusionOk="0">
                    <a:moveTo>
                      <a:pt x="1" y="0"/>
                    </a:moveTo>
                    <a:lnTo>
                      <a:pt x="1" y="1749"/>
                    </a:lnTo>
                    <a:lnTo>
                      <a:pt x="72" y="174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4" name="Google Shape;1334;p4"/>
              <p:cNvSpPr/>
              <p:nvPr/>
            </p:nvSpPr>
            <p:spPr>
              <a:xfrm>
                <a:off x="1540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5" name="Google Shape;1335;p4"/>
              <p:cNvSpPr/>
              <p:nvPr/>
            </p:nvSpPr>
            <p:spPr>
              <a:xfrm>
                <a:off x="1540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6" name="Google Shape;1336;p4"/>
              <p:cNvSpPr/>
              <p:nvPr/>
            </p:nvSpPr>
            <p:spPr>
              <a:xfrm>
                <a:off x="1540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7" name="Google Shape;1337;p4"/>
              <p:cNvSpPr/>
              <p:nvPr/>
            </p:nvSpPr>
            <p:spPr>
              <a:xfrm>
                <a:off x="1540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8" name="Google Shape;1338;p4"/>
              <p:cNvSpPr/>
              <p:nvPr/>
            </p:nvSpPr>
            <p:spPr>
              <a:xfrm>
                <a:off x="1580500" y="2404850"/>
                <a:ext cx="2050" cy="4395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758" extrusionOk="0">
                    <a:moveTo>
                      <a:pt x="1" y="0"/>
                    </a:moveTo>
                    <a:lnTo>
                      <a:pt x="1" y="1758"/>
                    </a:lnTo>
                    <a:lnTo>
                      <a:pt x="81" y="175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9" name="Google Shape;1339;p4"/>
              <p:cNvSpPr/>
              <p:nvPr/>
            </p:nvSpPr>
            <p:spPr>
              <a:xfrm>
                <a:off x="1580500" y="2864950"/>
                <a:ext cx="2050" cy="4017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607" extrusionOk="0">
                    <a:moveTo>
                      <a:pt x="1" y="0"/>
                    </a:moveTo>
                    <a:lnTo>
                      <a:pt x="1" y="1606"/>
                    </a:lnTo>
                    <a:lnTo>
                      <a:pt x="81" y="160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0" name="Google Shape;1340;p4"/>
              <p:cNvSpPr/>
              <p:nvPr/>
            </p:nvSpPr>
            <p:spPr>
              <a:xfrm>
                <a:off x="15805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1" name="Google Shape;1341;p4"/>
              <p:cNvSpPr/>
              <p:nvPr/>
            </p:nvSpPr>
            <p:spPr>
              <a:xfrm>
                <a:off x="15805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2" name="Google Shape;1342;p4"/>
              <p:cNvSpPr/>
              <p:nvPr/>
            </p:nvSpPr>
            <p:spPr>
              <a:xfrm>
                <a:off x="15805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3" name="Google Shape;1343;p4"/>
              <p:cNvSpPr/>
              <p:nvPr/>
            </p:nvSpPr>
            <p:spPr>
              <a:xfrm>
                <a:off x="15805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4" name="Google Shape;1344;p4"/>
              <p:cNvSpPr/>
              <p:nvPr/>
            </p:nvSpPr>
            <p:spPr>
              <a:xfrm>
                <a:off x="15805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5" name="Google Shape;1345;p4"/>
              <p:cNvSpPr/>
              <p:nvPr/>
            </p:nvSpPr>
            <p:spPr>
              <a:xfrm>
                <a:off x="15805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6" name="Google Shape;1346;p4"/>
              <p:cNvSpPr/>
              <p:nvPr/>
            </p:nvSpPr>
            <p:spPr>
              <a:xfrm>
                <a:off x="15805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7" name="Google Shape;1347;p4"/>
              <p:cNvSpPr/>
              <p:nvPr/>
            </p:nvSpPr>
            <p:spPr>
              <a:xfrm>
                <a:off x="15805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8" name="Google Shape;1348;p4"/>
              <p:cNvSpPr/>
              <p:nvPr/>
            </p:nvSpPr>
            <p:spPr>
              <a:xfrm>
                <a:off x="15805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9" name="Google Shape;1349;p4"/>
              <p:cNvSpPr/>
              <p:nvPr/>
            </p:nvSpPr>
            <p:spPr>
              <a:xfrm>
                <a:off x="15805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0" name="Google Shape;1350;p4"/>
              <p:cNvSpPr/>
              <p:nvPr/>
            </p:nvSpPr>
            <p:spPr>
              <a:xfrm>
                <a:off x="579350" y="2863150"/>
                <a:ext cx="10420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680" h="73" extrusionOk="0">
                    <a:moveTo>
                      <a:pt x="0" y="1"/>
                    </a:moveTo>
                    <a:lnTo>
                      <a:pt x="0" y="72"/>
                    </a:lnTo>
                    <a:lnTo>
                      <a:pt x="41679" y="72"/>
                    </a:lnTo>
                    <a:lnTo>
                      <a:pt x="41679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1" name="Google Shape;1351;p4"/>
              <p:cNvSpPr/>
              <p:nvPr/>
            </p:nvSpPr>
            <p:spPr>
              <a:xfrm>
                <a:off x="579800" y="2821675"/>
                <a:ext cx="104110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44" h="81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643" y="81"/>
                    </a:lnTo>
                    <a:lnTo>
                      <a:pt x="4164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2" name="Google Shape;1352;p4"/>
              <p:cNvSpPr/>
              <p:nvPr/>
            </p:nvSpPr>
            <p:spPr>
              <a:xfrm>
                <a:off x="580000" y="2780200"/>
                <a:ext cx="1040675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27" h="81" extrusionOk="0">
                    <a:moveTo>
                      <a:pt x="1" y="0"/>
                    </a:moveTo>
                    <a:lnTo>
                      <a:pt x="1" y="81"/>
                    </a:lnTo>
                    <a:lnTo>
                      <a:pt x="41627" y="81"/>
                    </a:lnTo>
                    <a:lnTo>
                      <a:pt x="4162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3" name="Google Shape;1353;p4"/>
              <p:cNvSpPr/>
              <p:nvPr/>
            </p:nvSpPr>
            <p:spPr>
              <a:xfrm>
                <a:off x="580450" y="2738925"/>
                <a:ext cx="103977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91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91" y="72"/>
                    </a:lnTo>
                    <a:lnTo>
                      <a:pt x="4159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4" name="Google Shape;1354;p4"/>
              <p:cNvSpPr/>
              <p:nvPr/>
            </p:nvSpPr>
            <p:spPr>
              <a:xfrm>
                <a:off x="580675" y="2697450"/>
                <a:ext cx="103932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73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73" y="72"/>
                    </a:lnTo>
                    <a:lnTo>
                      <a:pt x="4157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5" name="Google Shape;1355;p4"/>
              <p:cNvSpPr/>
              <p:nvPr/>
            </p:nvSpPr>
            <p:spPr>
              <a:xfrm>
                <a:off x="581125" y="2655975"/>
                <a:ext cx="103842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3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41537" y="72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6" name="Google Shape;1356;p4"/>
              <p:cNvSpPr/>
              <p:nvPr/>
            </p:nvSpPr>
            <p:spPr>
              <a:xfrm>
                <a:off x="581350" y="2614500"/>
                <a:ext cx="1038000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20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519" y="71"/>
                    </a:lnTo>
                    <a:lnTo>
                      <a:pt x="41519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7" name="Google Shape;1357;p4"/>
              <p:cNvSpPr/>
              <p:nvPr/>
            </p:nvSpPr>
            <p:spPr>
              <a:xfrm>
                <a:off x="581800" y="2573000"/>
                <a:ext cx="1037325" cy="2050"/>
              </a:xfrm>
              <a:custGeom>
                <a:avLst/>
                <a:gdLst/>
                <a:ahLst/>
                <a:cxnLst/>
                <a:rect l="l" t="t" r="r" b="b"/>
                <a:pathLst>
                  <a:path w="41493" h="82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492" y="81"/>
                    </a:lnTo>
                    <a:lnTo>
                      <a:pt x="4148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8" name="Google Shape;1358;p4"/>
              <p:cNvSpPr/>
              <p:nvPr/>
            </p:nvSpPr>
            <p:spPr>
              <a:xfrm>
                <a:off x="582025" y="2531525"/>
                <a:ext cx="103665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466" h="81" extrusionOk="0">
                    <a:moveTo>
                      <a:pt x="9" y="0"/>
                    </a:moveTo>
                    <a:lnTo>
                      <a:pt x="0" y="81"/>
                    </a:lnTo>
                    <a:lnTo>
                      <a:pt x="41465" y="81"/>
                    </a:lnTo>
                    <a:lnTo>
                      <a:pt x="41465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9" name="Google Shape;1359;p4"/>
              <p:cNvSpPr/>
              <p:nvPr/>
            </p:nvSpPr>
            <p:spPr>
              <a:xfrm>
                <a:off x="582475" y="2490275"/>
                <a:ext cx="103597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439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438" y="71"/>
                    </a:lnTo>
                    <a:lnTo>
                      <a:pt x="41438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0" name="Google Shape;1360;p4"/>
              <p:cNvSpPr/>
              <p:nvPr/>
            </p:nvSpPr>
            <p:spPr>
              <a:xfrm>
                <a:off x="582700" y="2448775"/>
                <a:ext cx="10353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412" h="73" extrusionOk="0">
                    <a:moveTo>
                      <a:pt x="9" y="1"/>
                    </a:moveTo>
                    <a:lnTo>
                      <a:pt x="0" y="72"/>
                    </a:lnTo>
                    <a:lnTo>
                      <a:pt x="41412" y="72"/>
                    </a:lnTo>
                    <a:lnTo>
                      <a:pt x="4141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61" name="Google Shape;1361;p4"/>
            <p:cNvSpPr/>
            <p:nvPr/>
          </p:nvSpPr>
          <p:spPr>
            <a:xfrm>
              <a:off x="771196" y="669220"/>
              <a:ext cx="23550" cy="3889706"/>
            </a:xfrm>
            <a:custGeom>
              <a:avLst/>
              <a:gdLst/>
              <a:ahLst/>
              <a:cxnLst/>
              <a:rect l="l" t="t" r="r" b="b"/>
              <a:pathLst>
                <a:path w="143" h="21259" extrusionOk="0">
                  <a:moveTo>
                    <a:pt x="0" y="0"/>
                  </a:moveTo>
                  <a:lnTo>
                    <a:pt x="0" y="21259"/>
                  </a:lnTo>
                  <a:cubicBezTo>
                    <a:pt x="45" y="21250"/>
                    <a:pt x="98" y="21232"/>
                    <a:pt x="143" y="21214"/>
                  </a:cubicBezTo>
                  <a:lnTo>
                    <a:pt x="14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62" name="Google Shape;1362;p4"/>
          <p:cNvGrpSpPr/>
          <p:nvPr/>
        </p:nvGrpSpPr>
        <p:grpSpPr>
          <a:xfrm rot="-1532069">
            <a:off x="6118983" y="4166268"/>
            <a:ext cx="1417870" cy="1009955"/>
            <a:chOff x="1174150" y="1093100"/>
            <a:chExt cx="360450" cy="256750"/>
          </a:xfrm>
        </p:grpSpPr>
        <p:sp>
          <p:nvSpPr>
            <p:cNvPr id="1363" name="Google Shape;1363;p4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" name="Google Shape;1364;p4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" name="Google Shape;1365;p4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" name="Google Shape;1366;p4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" name="Google Shape;1367;p4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68" name="Google Shape;1368;p4"/>
          <p:cNvGrpSpPr/>
          <p:nvPr/>
        </p:nvGrpSpPr>
        <p:grpSpPr>
          <a:xfrm>
            <a:off x="30540" y="98798"/>
            <a:ext cx="1523737" cy="1065174"/>
            <a:chOff x="551250" y="1010950"/>
            <a:chExt cx="438700" cy="306675"/>
          </a:xfrm>
        </p:grpSpPr>
        <p:sp>
          <p:nvSpPr>
            <p:cNvPr id="1369" name="Google Shape;1369;p4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" name="Google Shape;1370;p4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" name="Google Shape;1371;p4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" name="Google Shape;1372;p4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" name="Google Shape;1373;p4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" name="Google Shape;1374;p4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" name="Google Shape;1375;p4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" name="Google Shape;1376;p4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" name="Google Shape;1377;p4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" name="Google Shape;1378;p4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" name="Google Shape;1379;p4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" name="Google Shape;1380;p4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" name="Google Shape;1381;p4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" name="Google Shape;1382;p4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" name="Google Shape;1383;p4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" name="Google Shape;1384;p4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" name="Google Shape;1385;p4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" name="Google Shape;1386;p4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" name="Google Shape;1387;p4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" name="Google Shape;1388;p4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" name="Google Shape;1389;p4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" name="Google Shape;1390;p4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" name="Google Shape;1391;p4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" name="Google Shape;1392;p4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" name="Google Shape;1393;p4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" name="Google Shape;1394;p4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" name="Google Shape;1395;p4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" name="Google Shape;1396;p4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" name="Google Shape;1397;p4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" name="Google Shape;1398;p4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" name="Google Shape;1399;p4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" name="Google Shape;1400;p4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" name="Google Shape;1401;p4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" name="Google Shape;1402;p4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" name="Google Shape;1403;p4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" name="Google Shape;1404;p4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" name="Google Shape;1405;p4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" name="Google Shape;1406;p4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" name="Google Shape;1407;p4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" name="Google Shape;1408;p4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" name="Google Shape;1409;p4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" name="Google Shape;1410;p4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" name="Google Shape;1411;p4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" name="Google Shape;1412;p4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4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" name="Google Shape;1414;p4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" name="Google Shape;1415;p4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" name="Google Shape;1416;p4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" name="Google Shape;1417;p4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" name="Google Shape;1418;p4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" name="Google Shape;1419;p4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" name="Google Shape;1420;p4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" name="Google Shape;1421;p4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" name="Google Shape;1422;p4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" name="Google Shape;1423;p4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" name="Google Shape;1424;p4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4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" name="Google Shape;1426;p4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" name="Google Shape;1427;p4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" name="Google Shape;1428;p4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" name="Google Shape;1429;p4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" name="Google Shape;1430;p4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4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" name="Google Shape;1432;p4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" name="Google Shape;1433;p4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" name="Google Shape;1434;p4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" name="Google Shape;1435;p4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" name="Google Shape;1436;p4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" name="Google Shape;1437;p4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4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" name="Google Shape;1439;p4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" name="Google Shape;1440;p4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4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" name="Google Shape;1442;p4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" name="Google Shape;1443;p4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" name="Google Shape;1444;p4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" name="Google Shape;1445;p4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" name="Google Shape;1446;p4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" name="Google Shape;1447;p4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" name="Google Shape;1448;p4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4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4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4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4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4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4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4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4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4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4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4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4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4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4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4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" name="Google Shape;1464;p4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" name="Google Shape;1465;p4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" name="Google Shape;1466;p4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" name="Google Shape;1467;p4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" name="Google Shape;1468;p4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4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4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" name="Google Shape;1471;p4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" name="Google Shape;1472;p4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" name="Google Shape;1473;p4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" name="Google Shape;1474;p4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" name="Google Shape;1475;p4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" name="Google Shape;1476;p4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" name="Google Shape;1477;p4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" name="Google Shape;1478;p4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" name="Google Shape;1479;p4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" name="Google Shape;1480;p4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" name="Google Shape;1481;p4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" name="Google Shape;1482;p4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" name="Google Shape;1483;p4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4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4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4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4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" name="Google Shape;1488;p4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4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4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4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" name="Google Shape;1492;p4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4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" name="Google Shape;1494;p4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" name="Google Shape;1495;p4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" name="Google Shape;1496;p4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" name="Google Shape;1497;p4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" name="Google Shape;1498;p4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4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4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4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4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4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4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" name="Google Shape;1505;p4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" name="Google Shape;1506;p4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" name="Google Shape;1507;p4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" name="Google Shape;1508;p4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4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4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4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4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4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4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4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4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4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4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4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4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4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4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4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4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4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4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4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4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4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4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4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4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4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4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4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4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4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4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4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4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4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4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4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4" name="Google Shape;1544;p4"/>
          <p:cNvGrpSpPr/>
          <p:nvPr/>
        </p:nvGrpSpPr>
        <p:grpSpPr>
          <a:xfrm rot="3017696">
            <a:off x="278301" y="4090386"/>
            <a:ext cx="1300402" cy="1027433"/>
            <a:chOff x="1745100" y="1681650"/>
            <a:chExt cx="1300475" cy="1027490"/>
          </a:xfrm>
        </p:grpSpPr>
        <p:sp>
          <p:nvSpPr>
            <p:cNvPr id="1545" name="Google Shape;1545;p4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4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7" name="Google Shape;1547;p4"/>
          <p:cNvGrpSpPr/>
          <p:nvPr/>
        </p:nvGrpSpPr>
        <p:grpSpPr>
          <a:xfrm rot="-5400000" flipH="1">
            <a:off x="7275480" y="-814542"/>
            <a:ext cx="2310839" cy="1902145"/>
            <a:chOff x="3857825" y="4400025"/>
            <a:chExt cx="287500" cy="236650"/>
          </a:xfrm>
        </p:grpSpPr>
        <p:sp>
          <p:nvSpPr>
            <p:cNvPr id="1548" name="Google Shape;1548;p4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4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4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" name="Google Shape;1551;p4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" name="Google Shape;1552;p4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4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4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4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4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4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8" name="Google Shape;1558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559" name="Google Shape;1559;p4"/>
          <p:cNvSpPr txBox="1">
            <a:spLocks noGrp="1"/>
          </p:cNvSpPr>
          <p:nvPr>
            <p:ph type="body" idx="1"/>
          </p:nvPr>
        </p:nvSpPr>
        <p:spPr>
          <a:xfrm>
            <a:off x="1270400" y="1291950"/>
            <a:ext cx="4965300" cy="32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4920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1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1" name="Google Shape;1561;p5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62" name="Google Shape;1562;p5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1563" name="Google Shape;1563;p5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" name="Google Shape;1564;p5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" name="Google Shape;1565;p5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1566;p5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1567;p5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1568;p5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1569;p5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5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5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5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5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5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5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5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5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" name="Google Shape;1578;p5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" name="Google Shape;1579;p5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5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5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5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5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5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5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" name="Google Shape;1586;p5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" name="Google Shape;1587;p5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" name="Google Shape;1588;p5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5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" name="Google Shape;1590;p5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" name="Google Shape;1591;p5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" name="Google Shape;1592;p5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" name="Google Shape;1593;p5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" name="Google Shape;1594;p5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" name="Google Shape;1595;p5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" name="Google Shape;1596;p5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" name="Google Shape;1597;p5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" name="Google Shape;1598;p5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" name="Google Shape;1599;p5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" name="Google Shape;1600;p5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" name="Google Shape;1601;p5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" name="Google Shape;1602;p5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" name="Google Shape;1603;p5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" name="Google Shape;1604;p5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" name="Google Shape;1605;p5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" name="Google Shape;1606;p5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" name="Google Shape;1607;p5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" name="Google Shape;1608;p5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5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" name="Google Shape;1610;p5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" name="Google Shape;1611;p5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" name="Google Shape;1612;p5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" name="Google Shape;1613;p5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" name="Google Shape;1614;p5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" name="Google Shape;1615;p5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" name="Google Shape;1616;p5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" name="Google Shape;1617;p5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" name="Google Shape;1618;p5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" name="Google Shape;1619;p5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" name="Google Shape;1620;p5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" name="Google Shape;1621;p5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" name="Google Shape;1622;p5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" name="Google Shape;1623;p5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" name="Google Shape;1624;p5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" name="Google Shape;1625;p5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" name="Google Shape;1626;p5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" name="Google Shape;1627;p5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" name="Google Shape;1628;p5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" name="Google Shape;1629;p5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" name="Google Shape;1630;p5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" name="Google Shape;1631;p5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5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" name="Google Shape;1633;p5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" name="Google Shape;1634;p5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" name="Google Shape;1635;p5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" name="Google Shape;1636;p5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" name="Google Shape;1637;p5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" name="Google Shape;1638;p5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" name="Google Shape;1639;p5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" name="Google Shape;1640;p5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" name="Google Shape;1641;p5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" name="Google Shape;1642;p5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" name="Google Shape;1643;p5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" name="Google Shape;1644;p5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" name="Google Shape;1645;p5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" name="Google Shape;1646;p5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" name="Google Shape;1647;p5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" name="Google Shape;1648;p5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" name="Google Shape;1649;p5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" name="Google Shape;1650;p5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" name="Google Shape;1651;p5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" name="Google Shape;1652;p5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" name="Google Shape;1653;p5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" name="Google Shape;1654;p5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" name="Google Shape;1655;p5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" name="Google Shape;1656;p5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" name="Google Shape;1657;p5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" name="Google Shape;1658;p5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" name="Google Shape;1659;p5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" name="Google Shape;1660;p5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" name="Google Shape;1661;p5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" name="Google Shape;1662;p5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" name="Google Shape;1663;p5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" name="Google Shape;1664;p5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" name="Google Shape;1665;p5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" name="Google Shape;1666;p5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" name="Google Shape;1667;p5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" name="Google Shape;1668;p5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" name="Google Shape;1669;p5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" name="Google Shape;1670;p5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" name="Google Shape;1671;p5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" name="Google Shape;1672;p5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" name="Google Shape;1673;p5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" name="Google Shape;1674;p5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" name="Google Shape;1675;p5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" name="Google Shape;1676;p5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" name="Google Shape;1677;p5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" name="Google Shape;1678;p5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" name="Google Shape;1679;p5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" name="Google Shape;1680;p5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" name="Google Shape;1681;p5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" name="Google Shape;1682;p5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" name="Google Shape;1683;p5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" name="Google Shape;1684;p5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" name="Google Shape;1685;p5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" name="Google Shape;1686;p5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" name="Google Shape;1687;p5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" name="Google Shape;1688;p5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5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" name="Google Shape;1690;p5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" name="Google Shape;1691;p5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5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" name="Google Shape;1693;p5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" name="Google Shape;1694;p5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" name="Google Shape;1695;p5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" name="Google Shape;1696;p5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" name="Google Shape;1697;p5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" name="Google Shape;1698;p5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" name="Google Shape;1699;p5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" name="Google Shape;1700;p5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" name="Google Shape;1701;p5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" name="Google Shape;1702;p5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5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5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5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5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5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5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5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5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5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5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5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5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5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5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" name="Google Shape;1717;p5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" name="Google Shape;1718;p5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" name="Google Shape;1719;p5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5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" name="Google Shape;1721;p5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" name="Google Shape;1722;p5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" name="Google Shape;1723;p5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" name="Google Shape;1724;p5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" name="Google Shape;1725;p5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" name="Google Shape;1726;p5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" name="Google Shape;1727;p5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" name="Google Shape;1728;p5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" name="Google Shape;1729;p5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" name="Google Shape;1730;p5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" name="Google Shape;1731;p5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" name="Google Shape;1732;p5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" name="Google Shape;1733;p5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" name="Google Shape;1734;p5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" name="Google Shape;1735;p5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" name="Google Shape;1736;p5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" name="Google Shape;1737;p5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" name="Google Shape;1738;p5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" name="Google Shape;1739;p5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" name="Google Shape;1740;p5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" name="Google Shape;1741;p5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" name="Google Shape;1742;p5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" name="Google Shape;1743;p5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" name="Google Shape;1744;p5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" name="Google Shape;1745;p5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" name="Google Shape;1746;p5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5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5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5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5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5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5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5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5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5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5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5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5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5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5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5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5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5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5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5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5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5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5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5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5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5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5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5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5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5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5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5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5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5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5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5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5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5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5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5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5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5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5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5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5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5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5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5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5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5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5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5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5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5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5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5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5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5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5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5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5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5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5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5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5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5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5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5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5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5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5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5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5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5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5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5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5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5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5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5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5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5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5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5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5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5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5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5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5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5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5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" name="Google Shape;1837;p5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838;p5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839;p5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" name="Google Shape;1840;p5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" name="Google Shape;1841;p5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" name="Google Shape;1842;p5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" name="Google Shape;1843;p5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" name="Google Shape;1844;p5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" name="Google Shape;1845;p5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" name="Google Shape;1846;p5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" name="Google Shape;1847;p5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" name="Google Shape;1848;p5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849;p5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" name="Google Shape;1850;p5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" name="Google Shape;1851;p5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5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5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5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5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5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5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5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" name="Google Shape;1859;p5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5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" name="Google Shape;1861;p5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" name="Google Shape;1862;p5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" name="Google Shape;1863;p5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" name="Google Shape;1864;p5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5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" name="Google Shape;1866;p5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" name="Google Shape;1867;p5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5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" name="Google Shape;1869;p5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" name="Google Shape;1870;p5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5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5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5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5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5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5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77" name="Google Shape;1877;p5"/>
          <p:cNvSpPr/>
          <p:nvPr/>
        </p:nvSpPr>
        <p:spPr>
          <a:xfrm flipH="1">
            <a:off x="7618559" y="265450"/>
            <a:ext cx="1368143" cy="872190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8" name="Google Shape;1878;p5"/>
          <p:cNvSpPr/>
          <p:nvPr/>
        </p:nvSpPr>
        <p:spPr>
          <a:xfrm>
            <a:off x="246397" y="265441"/>
            <a:ext cx="1368143" cy="872190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D6EAB6">
              <a:alpha val="7209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79" name="Google Shape;1879;p5"/>
          <p:cNvGrpSpPr/>
          <p:nvPr/>
        </p:nvGrpSpPr>
        <p:grpSpPr>
          <a:xfrm>
            <a:off x="3287492" y="4058277"/>
            <a:ext cx="2569280" cy="1129056"/>
            <a:chOff x="3276400" y="3594675"/>
            <a:chExt cx="414400" cy="182100"/>
          </a:xfrm>
        </p:grpSpPr>
        <p:sp>
          <p:nvSpPr>
            <p:cNvPr id="1880" name="Google Shape;1880;p5"/>
            <p:cNvSpPr/>
            <p:nvPr/>
          </p:nvSpPr>
          <p:spPr>
            <a:xfrm>
              <a:off x="3581500" y="3610075"/>
              <a:ext cx="109300" cy="104225"/>
            </a:xfrm>
            <a:custGeom>
              <a:avLst/>
              <a:gdLst/>
              <a:ahLst/>
              <a:cxnLst/>
              <a:rect l="l" t="t" r="r" b="b"/>
              <a:pathLst>
                <a:path w="4372" h="4169" extrusionOk="0">
                  <a:moveTo>
                    <a:pt x="4372" y="0"/>
                  </a:moveTo>
                  <a:cubicBezTo>
                    <a:pt x="4372" y="0"/>
                    <a:pt x="3355" y="197"/>
                    <a:pt x="2623" y="473"/>
                  </a:cubicBezTo>
                  <a:cubicBezTo>
                    <a:pt x="1321" y="982"/>
                    <a:pt x="0" y="1981"/>
                    <a:pt x="1356" y="3747"/>
                  </a:cubicBezTo>
                  <a:cubicBezTo>
                    <a:pt x="1356" y="3747"/>
                    <a:pt x="1832" y="4169"/>
                    <a:pt x="2410" y="4169"/>
                  </a:cubicBezTo>
                  <a:cubicBezTo>
                    <a:pt x="3175" y="4169"/>
                    <a:pt x="4118" y="3430"/>
                    <a:pt x="437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5"/>
            <p:cNvSpPr/>
            <p:nvPr/>
          </p:nvSpPr>
          <p:spPr>
            <a:xfrm>
              <a:off x="3616950" y="3610300"/>
              <a:ext cx="73850" cy="103950"/>
            </a:xfrm>
            <a:custGeom>
              <a:avLst/>
              <a:gdLst/>
              <a:ahLst/>
              <a:cxnLst/>
              <a:rect l="l" t="t" r="r" b="b"/>
              <a:pathLst>
                <a:path w="2954" h="4158" extrusionOk="0">
                  <a:moveTo>
                    <a:pt x="2954" y="0"/>
                  </a:moveTo>
                  <a:lnTo>
                    <a:pt x="1" y="3783"/>
                  </a:lnTo>
                  <a:cubicBezTo>
                    <a:pt x="145" y="3893"/>
                    <a:pt x="537" y="4157"/>
                    <a:pt x="994" y="4157"/>
                  </a:cubicBezTo>
                  <a:cubicBezTo>
                    <a:pt x="1756" y="4157"/>
                    <a:pt x="2697" y="3421"/>
                    <a:pt x="2954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5"/>
            <p:cNvSpPr/>
            <p:nvPr/>
          </p:nvSpPr>
          <p:spPr>
            <a:xfrm>
              <a:off x="3276400" y="3594675"/>
              <a:ext cx="97250" cy="107075"/>
            </a:xfrm>
            <a:custGeom>
              <a:avLst/>
              <a:gdLst/>
              <a:ahLst/>
              <a:cxnLst/>
              <a:rect l="l" t="t" r="r" b="b"/>
              <a:pathLst>
                <a:path w="3890" h="4283" extrusionOk="0">
                  <a:moveTo>
                    <a:pt x="1000" y="1"/>
                  </a:moveTo>
                  <a:lnTo>
                    <a:pt x="1000" y="1"/>
                  </a:lnTo>
                  <a:cubicBezTo>
                    <a:pt x="999" y="2"/>
                    <a:pt x="1" y="4194"/>
                    <a:pt x="2980" y="4283"/>
                  </a:cubicBezTo>
                  <a:cubicBezTo>
                    <a:pt x="3078" y="4283"/>
                    <a:pt x="3248" y="4015"/>
                    <a:pt x="3292" y="3953"/>
                  </a:cubicBezTo>
                  <a:cubicBezTo>
                    <a:pt x="3640" y="3462"/>
                    <a:pt x="3890" y="2784"/>
                    <a:pt x="3774" y="2169"/>
                  </a:cubicBezTo>
                  <a:cubicBezTo>
                    <a:pt x="3649" y="1553"/>
                    <a:pt x="3185" y="1089"/>
                    <a:pt x="2668" y="795"/>
                  </a:cubicBezTo>
                  <a:cubicBezTo>
                    <a:pt x="2320" y="599"/>
                    <a:pt x="1954" y="465"/>
                    <a:pt x="1579" y="340"/>
                  </a:cubicBezTo>
                  <a:cubicBezTo>
                    <a:pt x="1463" y="304"/>
                    <a:pt x="982" y="179"/>
                    <a:pt x="100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5"/>
            <p:cNvSpPr/>
            <p:nvPr/>
          </p:nvSpPr>
          <p:spPr>
            <a:xfrm>
              <a:off x="3278625" y="3594900"/>
              <a:ext cx="72950" cy="106850"/>
            </a:xfrm>
            <a:custGeom>
              <a:avLst/>
              <a:gdLst/>
              <a:ahLst/>
              <a:cxnLst/>
              <a:rect l="l" t="t" r="r" b="b"/>
              <a:pathLst>
                <a:path w="2918" h="4274" extrusionOk="0">
                  <a:moveTo>
                    <a:pt x="902" y="1"/>
                  </a:moveTo>
                  <a:cubicBezTo>
                    <a:pt x="848" y="242"/>
                    <a:pt x="1" y="4185"/>
                    <a:pt x="2891" y="4274"/>
                  </a:cubicBezTo>
                  <a:cubicBezTo>
                    <a:pt x="2900" y="4274"/>
                    <a:pt x="2909" y="4265"/>
                    <a:pt x="2918" y="4265"/>
                  </a:cubicBezTo>
                  <a:cubicBezTo>
                    <a:pt x="2499" y="3516"/>
                    <a:pt x="1071" y="946"/>
                    <a:pt x="902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5"/>
            <p:cNvSpPr/>
            <p:nvPr/>
          </p:nvSpPr>
          <p:spPr>
            <a:xfrm>
              <a:off x="3370525" y="3621450"/>
              <a:ext cx="85200" cy="92800"/>
            </a:xfrm>
            <a:custGeom>
              <a:avLst/>
              <a:gdLst/>
              <a:ahLst/>
              <a:cxnLst/>
              <a:rect l="l" t="t" r="r" b="b"/>
              <a:pathLst>
                <a:path w="3408" h="3712" extrusionOk="0">
                  <a:moveTo>
                    <a:pt x="0" y="0"/>
                  </a:moveTo>
                  <a:lnTo>
                    <a:pt x="0" y="0"/>
                  </a:lnTo>
                  <a:cubicBezTo>
                    <a:pt x="3" y="2"/>
                    <a:pt x="5" y="4"/>
                    <a:pt x="8" y="6"/>
                  </a:cubicBezTo>
                  <a:lnTo>
                    <a:pt x="8" y="6"/>
                  </a:lnTo>
                  <a:cubicBezTo>
                    <a:pt x="3" y="1"/>
                    <a:pt x="0" y="0"/>
                    <a:pt x="0" y="0"/>
                  </a:cubicBezTo>
                  <a:close/>
                  <a:moveTo>
                    <a:pt x="8" y="6"/>
                  </a:moveTo>
                  <a:cubicBezTo>
                    <a:pt x="31" y="31"/>
                    <a:pt x="106" y="160"/>
                    <a:pt x="223" y="812"/>
                  </a:cubicBezTo>
                  <a:cubicBezTo>
                    <a:pt x="375" y="1597"/>
                    <a:pt x="999" y="3676"/>
                    <a:pt x="2667" y="3712"/>
                  </a:cubicBezTo>
                  <a:cubicBezTo>
                    <a:pt x="2667" y="3712"/>
                    <a:pt x="3408" y="2489"/>
                    <a:pt x="2427" y="1383"/>
                  </a:cubicBezTo>
                  <a:cubicBezTo>
                    <a:pt x="1450" y="291"/>
                    <a:pt x="509" y="401"/>
                    <a:pt x="8" y="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5"/>
            <p:cNvSpPr/>
            <p:nvPr/>
          </p:nvSpPr>
          <p:spPr>
            <a:xfrm>
              <a:off x="3371175" y="3621900"/>
              <a:ext cx="84550" cy="92350"/>
            </a:xfrm>
            <a:custGeom>
              <a:avLst/>
              <a:gdLst/>
              <a:ahLst/>
              <a:cxnLst/>
              <a:rect l="l" t="t" r="r" b="b"/>
              <a:pathLst>
                <a:path w="3382" h="3694" extrusionOk="0">
                  <a:moveTo>
                    <a:pt x="1" y="0"/>
                  </a:moveTo>
                  <a:lnTo>
                    <a:pt x="1" y="0"/>
                  </a:lnTo>
                  <a:cubicBezTo>
                    <a:pt x="625" y="857"/>
                    <a:pt x="1999" y="2739"/>
                    <a:pt x="2633" y="3694"/>
                  </a:cubicBezTo>
                  <a:lnTo>
                    <a:pt x="2641" y="3694"/>
                  </a:lnTo>
                  <a:cubicBezTo>
                    <a:pt x="2641" y="3694"/>
                    <a:pt x="3382" y="2471"/>
                    <a:pt x="2401" y="1365"/>
                  </a:cubicBezTo>
                  <a:cubicBezTo>
                    <a:pt x="1437" y="277"/>
                    <a:pt x="500" y="384"/>
                    <a:pt x="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" name="Google Shape;1886;p5"/>
            <p:cNvSpPr/>
            <p:nvPr/>
          </p:nvSpPr>
          <p:spPr>
            <a:xfrm>
              <a:off x="3370525" y="3621450"/>
              <a:ext cx="225" cy="250"/>
            </a:xfrm>
            <a:custGeom>
              <a:avLst/>
              <a:gdLst/>
              <a:ahLst/>
              <a:cxnLst/>
              <a:rect l="l" t="t" r="r" b="b"/>
              <a:pathLst>
                <a:path w="9" h="10" extrusionOk="0">
                  <a:moveTo>
                    <a:pt x="0" y="0"/>
                  </a:moveTo>
                  <a:cubicBezTo>
                    <a:pt x="0" y="9"/>
                    <a:pt x="0" y="9"/>
                    <a:pt x="9" y="9"/>
                  </a:cubicBezTo>
                  <a:cubicBezTo>
                    <a:pt x="0" y="9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" name="Google Shape;1887;p5"/>
            <p:cNvSpPr/>
            <p:nvPr/>
          </p:nvSpPr>
          <p:spPr>
            <a:xfrm>
              <a:off x="3450800" y="3605825"/>
              <a:ext cx="102225" cy="100975"/>
            </a:xfrm>
            <a:custGeom>
              <a:avLst/>
              <a:gdLst/>
              <a:ahLst/>
              <a:cxnLst/>
              <a:rect l="l" t="t" r="r" b="b"/>
              <a:pathLst>
                <a:path w="4089" h="4039" extrusionOk="0">
                  <a:moveTo>
                    <a:pt x="3569" y="1"/>
                  </a:moveTo>
                  <a:cubicBezTo>
                    <a:pt x="3569" y="1"/>
                    <a:pt x="1" y="1312"/>
                    <a:pt x="1624" y="3944"/>
                  </a:cubicBezTo>
                  <a:cubicBezTo>
                    <a:pt x="1624" y="3944"/>
                    <a:pt x="1863" y="4038"/>
                    <a:pt x="2178" y="4038"/>
                  </a:cubicBezTo>
                  <a:cubicBezTo>
                    <a:pt x="2920" y="4038"/>
                    <a:pt x="4089" y="3515"/>
                    <a:pt x="35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" name="Google Shape;1888;p5"/>
            <p:cNvSpPr/>
            <p:nvPr/>
          </p:nvSpPr>
          <p:spPr>
            <a:xfrm>
              <a:off x="3490950" y="3606950"/>
              <a:ext cx="61750" cy="99875"/>
            </a:xfrm>
            <a:custGeom>
              <a:avLst/>
              <a:gdLst/>
              <a:ahLst/>
              <a:cxnLst/>
              <a:rect l="l" t="t" r="r" b="b"/>
              <a:pathLst>
                <a:path w="2470" h="3995" extrusionOk="0">
                  <a:moveTo>
                    <a:pt x="1963" y="1"/>
                  </a:moveTo>
                  <a:lnTo>
                    <a:pt x="0" y="3872"/>
                  </a:lnTo>
                  <a:cubicBezTo>
                    <a:pt x="9" y="3881"/>
                    <a:pt x="9" y="3890"/>
                    <a:pt x="18" y="3899"/>
                  </a:cubicBezTo>
                  <a:cubicBezTo>
                    <a:pt x="18" y="3899"/>
                    <a:pt x="258" y="3994"/>
                    <a:pt x="574" y="3994"/>
                  </a:cubicBezTo>
                  <a:cubicBezTo>
                    <a:pt x="1313" y="3994"/>
                    <a:pt x="2469" y="3474"/>
                    <a:pt x="196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" name="Google Shape;1889;p5"/>
            <p:cNvSpPr/>
            <p:nvPr/>
          </p:nvSpPr>
          <p:spPr>
            <a:xfrm>
              <a:off x="3424275" y="3695925"/>
              <a:ext cx="38600" cy="77275"/>
            </a:xfrm>
            <a:custGeom>
              <a:avLst/>
              <a:gdLst/>
              <a:ahLst/>
              <a:cxnLst/>
              <a:rect l="l" t="t" r="r" b="b"/>
              <a:pathLst>
                <a:path w="1544" h="3091" extrusionOk="0">
                  <a:moveTo>
                    <a:pt x="0" y="1"/>
                  </a:moveTo>
                  <a:cubicBezTo>
                    <a:pt x="152" y="215"/>
                    <a:pt x="294" y="438"/>
                    <a:pt x="419" y="670"/>
                  </a:cubicBezTo>
                  <a:cubicBezTo>
                    <a:pt x="544" y="902"/>
                    <a:pt x="651" y="1143"/>
                    <a:pt x="741" y="1384"/>
                  </a:cubicBezTo>
                  <a:cubicBezTo>
                    <a:pt x="839" y="1625"/>
                    <a:pt x="910" y="1874"/>
                    <a:pt x="964" y="2124"/>
                  </a:cubicBezTo>
                  <a:cubicBezTo>
                    <a:pt x="1026" y="2365"/>
                    <a:pt x="1071" y="2633"/>
                    <a:pt x="1080" y="2865"/>
                  </a:cubicBezTo>
                  <a:lnTo>
                    <a:pt x="1080" y="2874"/>
                  </a:lnTo>
                  <a:cubicBezTo>
                    <a:pt x="1080" y="2882"/>
                    <a:pt x="1080" y="2891"/>
                    <a:pt x="1080" y="2900"/>
                  </a:cubicBezTo>
                  <a:cubicBezTo>
                    <a:pt x="1104" y="3014"/>
                    <a:pt x="1201" y="3090"/>
                    <a:pt x="1312" y="3090"/>
                  </a:cubicBezTo>
                  <a:cubicBezTo>
                    <a:pt x="1324" y="3090"/>
                    <a:pt x="1335" y="3089"/>
                    <a:pt x="1347" y="3088"/>
                  </a:cubicBezTo>
                  <a:cubicBezTo>
                    <a:pt x="1463" y="3061"/>
                    <a:pt x="1543" y="2945"/>
                    <a:pt x="1526" y="2820"/>
                  </a:cubicBezTo>
                  <a:cubicBezTo>
                    <a:pt x="1463" y="2535"/>
                    <a:pt x="1383" y="2276"/>
                    <a:pt x="1285" y="2026"/>
                  </a:cubicBezTo>
                  <a:cubicBezTo>
                    <a:pt x="1187" y="1767"/>
                    <a:pt x="1071" y="1526"/>
                    <a:pt x="946" y="1286"/>
                  </a:cubicBezTo>
                  <a:cubicBezTo>
                    <a:pt x="812" y="1054"/>
                    <a:pt x="669" y="822"/>
                    <a:pt x="509" y="608"/>
                  </a:cubicBezTo>
                  <a:cubicBezTo>
                    <a:pt x="357" y="394"/>
                    <a:pt x="178" y="18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" name="Google Shape;1890;p5"/>
            <p:cNvSpPr/>
            <p:nvPr/>
          </p:nvSpPr>
          <p:spPr>
            <a:xfrm>
              <a:off x="3340400" y="3683225"/>
              <a:ext cx="122475" cy="89525"/>
            </a:xfrm>
            <a:custGeom>
              <a:avLst/>
              <a:gdLst/>
              <a:ahLst/>
              <a:cxnLst/>
              <a:rect l="l" t="t" r="r" b="b"/>
              <a:pathLst>
                <a:path w="4899" h="3581" extrusionOk="0">
                  <a:moveTo>
                    <a:pt x="1" y="0"/>
                  </a:moveTo>
                  <a:lnTo>
                    <a:pt x="1" y="0"/>
                  </a:lnTo>
                  <a:cubicBezTo>
                    <a:pt x="233" y="447"/>
                    <a:pt x="491" y="875"/>
                    <a:pt x="795" y="1285"/>
                  </a:cubicBezTo>
                  <a:cubicBezTo>
                    <a:pt x="946" y="1490"/>
                    <a:pt x="1107" y="1687"/>
                    <a:pt x="1294" y="1874"/>
                  </a:cubicBezTo>
                  <a:cubicBezTo>
                    <a:pt x="1392" y="1963"/>
                    <a:pt x="1491" y="2043"/>
                    <a:pt x="1607" y="2115"/>
                  </a:cubicBezTo>
                  <a:cubicBezTo>
                    <a:pt x="1723" y="2195"/>
                    <a:pt x="1847" y="2240"/>
                    <a:pt x="1972" y="2284"/>
                  </a:cubicBezTo>
                  <a:cubicBezTo>
                    <a:pt x="2454" y="2454"/>
                    <a:pt x="2954" y="2561"/>
                    <a:pt x="3418" y="2712"/>
                  </a:cubicBezTo>
                  <a:cubicBezTo>
                    <a:pt x="3649" y="2784"/>
                    <a:pt x="3881" y="2873"/>
                    <a:pt x="4087" y="2980"/>
                  </a:cubicBezTo>
                  <a:cubicBezTo>
                    <a:pt x="4185" y="3043"/>
                    <a:pt x="4274" y="3105"/>
                    <a:pt x="4336" y="3176"/>
                  </a:cubicBezTo>
                  <a:cubicBezTo>
                    <a:pt x="4399" y="3239"/>
                    <a:pt x="4426" y="3310"/>
                    <a:pt x="4435" y="3382"/>
                  </a:cubicBezTo>
                  <a:cubicBezTo>
                    <a:pt x="4435" y="3382"/>
                    <a:pt x="4435" y="3390"/>
                    <a:pt x="4435" y="3390"/>
                  </a:cubicBezTo>
                  <a:cubicBezTo>
                    <a:pt x="4451" y="3504"/>
                    <a:pt x="4548" y="3580"/>
                    <a:pt x="4652" y="3580"/>
                  </a:cubicBezTo>
                  <a:cubicBezTo>
                    <a:pt x="4663" y="3580"/>
                    <a:pt x="4673" y="3579"/>
                    <a:pt x="4684" y="3578"/>
                  </a:cubicBezTo>
                  <a:cubicBezTo>
                    <a:pt x="4809" y="3560"/>
                    <a:pt x="4898" y="3444"/>
                    <a:pt x="4881" y="3328"/>
                  </a:cubicBezTo>
                  <a:lnTo>
                    <a:pt x="4872" y="3328"/>
                  </a:lnTo>
                  <a:cubicBezTo>
                    <a:pt x="4845" y="3141"/>
                    <a:pt x="4747" y="2980"/>
                    <a:pt x="4631" y="2873"/>
                  </a:cubicBezTo>
                  <a:cubicBezTo>
                    <a:pt x="4515" y="2766"/>
                    <a:pt x="4390" y="2695"/>
                    <a:pt x="4265" y="2632"/>
                  </a:cubicBezTo>
                  <a:cubicBezTo>
                    <a:pt x="4015" y="2516"/>
                    <a:pt x="3765" y="2445"/>
                    <a:pt x="3516" y="2382"/>
                  </a:cubicBezTo>
                  <a:cubicBezTo>
                    <a:pt x="3016" y="2258"/>
                    <a:pt x="2516" y="2186"/>
                    <a:pt x="2044" y="2052"/>
                  </a:cubicBezTo>
                  <a:cubicBezTo>
                    <a:pt x="1928" y="2026"/>
                    <a:pt x="1812" y="1981"/>
                    <a:pt x="1714" y="1936"/>
                  </a:cubicBezTo>
                  <a:cubicBezTo>
                    <a:pt x="1607" y="1883"/>
                    <a:pt x="1508" y="1811"/>
                    <a:pt x="1419" y="1731"/>
                  </a:cubicBezTo>
                  <a:cubicBezTo>
                    <a:pt x="1223" y="1580"/>
                    <a:pt x="1053" y="1401"/>
                    <a:pt x="893" y="1214"/>
                  </a:cubicBezTo>
                  <a:cubicBezTo>
                    <a:pt x="563" y="830"/>
                    <a:pt x="268" y="4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" name="Google Shape;1891;p5"/>
            <p:cNvSpPr/>
            <p:nvPr/>
          </p:nvSpPr>
          <p:spPr>
            <a:xfrm>
              <a:off x="3448575" y="3683225"/>
              <a:ext cx="51550" cy="93550"/>
            </a:xfrm>
            <a:custGeom>
              <a:avLst/>
              <a:gdLst/>
              <a:ahLst/>
              <a:cxnLst/>
              <a:rect l="l" t="t" r="r" b="b"/>
              <a:pathLst>
                <a:path w="2062" h="3742" extrusionOk="0">
                  <a:moveTo>
                    <a:pt x="2061" y="0"/>
                  </a:moveTo>
                  <a:lnTo>
                    <a:pt x="63" y="3408"/>
                  </a:lnTo>
                  <a:cubicBezTo>
                    <a:pt x="54" y="3417"/>
                    <a:pt x="54" y="3426"/>
                    <a:pt x="45" y="3426"/>
                  </a:cubicBezTo>
                  <a:cubicBezTo>
                    <a:pt x="0" y="3542"/>
                    <a:pt x="45" y="3676"/>
                    <a:pt x="161" y="3721"/>
                  </a:cubicBezTo>
                  <a:cubicBezTo>
                    <a:pt x="192" y="3735"/>
                    <a:pt x="224" y="3742"/>
                    <a:pt x="255" y="3742"/>
                  </a:cubicBezTo>
                  <a:cubicBezTo>
                    <a:pt x="339" y="3742"/>
                    <a:pt x="416" y="3692"/>
                    <a:pt x="455" y="3613"/>
                  </a:cubicBezTo>
                  <a:lnTo>
                    <a:pt x="455" y="3605"/>
                  </a:lnTo>
                  <a:lnTo>
                    <a:pt x="20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5"/>
            <p:cNvSpPr/>
            <p:nvPr/>
          </p:nvSpPr>
          <p:spPr>
            <a:xfrm>
              <a:off x="3453250" y="3680775"/>
              <a:ext cx="181125" cy="86900"/>
            </a:xfrm>
            <a:custGeom>
              <a:avLst/>
              <a:gdLst/>
              <a:ahLst/>
              <a:cxnLst/>
              <a:rect l="l" t="t" r="r" b="b"/>
              <a:pathLst>
                <a:path w="7245" h="3476" extrusionOk="0">
                  <a:moveTo>
                    <a:pt x="7245" y="0"/>
                  </a:moveTo>
                  <a:cubicBezTo>
                    <a:pt x="6852" y="536"/>
                    <a:pt x="6388" y="1026"/>
                    <a:pt x="5844" y="1392"/>
                  </a:cubicBezTo>
                  <a:cubicBezTo>
                    <a:pt x="5576" y="1579"/>
                    <a:pt x="5282" y="1713"/>
                    <a:pt x="4961" y="1793"/>
                  </a:cubicBezTo>
                  <a:cubicBezTo>
                    <a:pt x="4649" y="1892"/>
                    <a:pt x="4319" y="1954"/>
                    <a:pt x="3997" y="2017"/>
                  </a:cubicBezTo>
                  <a:cubicBezTo>
                    <a:pt x="3346" y="2132"/>
                    <a:pt x="2686" y="2213"/>
                    <a:pt x="2026" y="2329"/>
                  </a:cubicBezTo>
                  <a:cubicBezTo>
                    <a:pt x="1696" y="2382"/>
                    <a:pt x="1366" y="2445"/>
                    <a:pt x="1036" y="2543"/>
                  </a:cubicBezTo>
                  <a:cubicBezTo>
                    <a:pt x="866" y="2596"/>
                    <a:pt x="697" y="2650"/>
                    <a:pt x="536" y="2739"/>
                  </a:cubicBezTo>
                  <a:cubicBezTo>
                    <a:pt x="367" y="2819"/>
                    <a:pt x="197" y="2935"/>
                    <a:pt x="72" y="3132"/>
                  </a:cubicBezTo>
                  <a:lnTo>
                    <a:pt x="72" y="3141"/>
                  </a:lnTo>
                  <a:cubicBezTo>
                    <a:pt x="63" y="3149"/>
                    <a:pt x="63" y="3149"/>
                    <a:pt x="63" y="3158"/>
                  </a:cubicBezTo>
                  <a:cubicBezTo>
                    <a:pt x="1" y="3265"/>
                    <a:pt x="45" y="3399"/>
                    <a:pt x="161" y="3453"/>
                  </a:cubicBezTo>
                  <a:cubicBezTo>
                    <a:pt x="192" y="3468"/>
                    <a:pt x="225" y="3475"/>
                    <a:pt x="258" y="3475"/>
                  </a:cubicBezTo>
                  <a:cubicBezTo>
                    <a:pt x="339" y="3475"/>
                    <a:pt x="418" y="3431"/>
                    <a:pt x="456" y="3355"/>
                  </a:cubicBezTo>
                  <a:cubicBezTo>
                    <a:pt x="500" y="3265"/>
                    <a:pt x="607" y="3176"/>
                    <a:pt x="732" y="3105"/>
                  </a:cubicBezTo>
                  <a:cubicBezTo>
                    <a:pt x="857" y="3025"/>
                    <a:pt x="1000" y="2962"/>
                    <a:pt x="1152" y="2909"/>
                  </a:cubicBezTo>
                  <a:cubicBezTo>
                    <a:pt x="1455" y="2802"/>
                    <a:pt x="1776" y="2730"/>
                    <a:pt x="2088" y="2650"/>
                  </a:cubicBezTo>
                  <a:cubicBezTo>
                    <a:pt x="2740" y="2507"/>
                    <a:pt x="3391" y="2391"/>
                    <a:pt x="4042" y="2231"/>
                  </a:cubicBezTo>
                  <a:cubicBezTo>
                    <a:pt x="4372" y="2150"/>
                    <a:pt x="4693" y="2061"/>
                    <a:pt x="5014" y="1954"/>
                  </a:cubicBezTo>
                  <a:cubicBezTo>
                    <a:pt x="5166" y="1901"/>
                    <a:pt x="5327" y="1838"/>
                    <a:pt x="5478" y="1758"/>
                  </a:cubicBezTo>
                  <a:cubicBezTo>
                    <a:pt x="5630" y="1678"/>
                    <a:pt x="5773" y="1588"/>
                    <a:pt x="5907" y="1481"/>
                  </a:cubicBezTo>
                  <a:cubicBezTo>
                    <a:pt x="6183" y="1285"/>
                    <a:pt x="6424" y="1053"/>
                    <a:pt x="6647" y="803"/>
                  </a:cubicBezTo>
                  <a:cubicBezTo>
                    <a:pt x="6861" y="545"/>
                    <a:pt x="7066" y="286"/>
                    <a:pt x="72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93" name="Google Shape;1893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94" name="Google Shape;1894;p5"/>
          <p:cNvSpPr txBox="1">
            <a:spLocks noGrp="1"/>
          </p:cNvSpPr>
          <p:nvPr>
            <p:ph type="title" idx="2"/>
          </p:nvPr>
        </p:nvSpPr>
        <p:spPr>
          <a:xfrm>
            <a:off x="1280925" y="2200065"/>
            <a:ext cx="2587500" cy="41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95" name="Google Shape;1895;p5"/>
          <p:cNvSpPr txBox="1">
            <a:spLocks noGrp="1"/>
          </p:cNvSpPr>
          <p:nvPr>
            <p:ph type="title" idx="3"/>
          </p:nvPr>
        </p:nvSpPr>
        <p:spPr>
          <a:xfrm>
            <a:off x="5275725" y="2199988"/>
            <a:ext cx="2587500" cy="41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96" name="Google Shape;1896;p5"/>
          <p:cNvSpPr txBox="1">
            <a:spLocks noGrp="1"/>
          </p:cNvSpPr>
          <p:nvPr>
            <p:ph type="subTitle" idx="1"/>
          </p:nvPr>
        </p:nvSpPr>
        <p:spPr>
          <a:xfrm>
            <a:off x="5275718" y="2535990"/>
            <a:ext cx="2587500" cy="9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897" name="Google Shape;1897;p5"/>
          <p:cNvSpPr txBox="1">
            <a:spLocks noGrp="1"/>
          </p:cNvSpPr>
          <p:nvPr>
            <p:ph type="subTitle" idx="4"/>
          </p:nvPr>
        </p:nvSpPr>
        <p:spPr>
          <a:xfrm>
            <a:off x="1280925" y="2535990"/>
            <a:ext cx="2587500" cy="9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1411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1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9" name="Google Shape;1899;p6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0" name="Google Shape;1900;p6"/>
          <p:cNvSpPr/>
          <p:nvPr/>
        </p:nvSpPr>
        <p:spPr>
          <a:xfrm rot="585416">
            <a:off x="7339264" y="973410"/>
            <a:ext cx="1467527" cy="1658101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01" name="Google Shape;1901;p6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1902" name="Google Shape;1902;p6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" name="Google Shape;1903;p6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" name="Google Shape;1904;p6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" name="Google Shape;1905;p6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6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6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6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" name="Google Shape;1909;p6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" name="Google Shape;1910;p6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" name="Google Shape;1911;p6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" name="Google Shape;1912;p6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" name="Google Shape;1913;p6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" name="Google Shape;1914;p6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" name="Google Shape;1915;p6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" name="Google Shape;1916;p6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" name="Google Shape;1917;p6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" name="Google Shape;1918;p6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" name="Google Shape;1919;p6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" name="Google Shape;1920;p6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" name="Google Shape;1921;p6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" name="Google Shape;1922;p6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" name="Google Shape;1923;p6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" name="Google Shape;1924;p6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" name="Google Shape;1925;p6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" name="Google Shape;1926;p6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" name="Google Shape;1927;p6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" name="Google Shape;1928;p6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" name="Google Shape;1929;p6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" name="Google Shape;1930;p6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" name="Google Shape;1931;p6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" name="Google Shape;1932;p6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6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6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6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6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6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6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6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6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" name="Google Shape;1941;p6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" name="Google Shape;1942;p6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6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6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6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6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6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6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6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" name="Google Shape;1950;p6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" name="Google Shape;1951;p6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" name="Google Shape;1952;p6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" name="Google Shape;1953;p6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" name="Google Shape;1954;p6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6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6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" name="Google Shape;1957;p6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6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6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6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6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6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6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6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6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6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6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6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6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6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6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6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6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6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6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6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6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6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6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6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6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6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6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6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6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6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" name="Google Shape;1987;p6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" name="Google Shape;1988;p6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" name="Google Shape;1989;p6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6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6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6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6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6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" name="Google Shape;1995;p6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" name="Google Shape;1996;p6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6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6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6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6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6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6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" name="Google Shape;2003;p6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" name="Google Shape;2004;p6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6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6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6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6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6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6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" name="Google Shape;2011;p6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6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6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" name="Google Shape;2014;p6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" name="Google Shape;2015;p6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6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6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6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" name="Google Shape;2019;p6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6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" name="Google Shape;2021;p6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" name="Google Shape;2022;p6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6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" name="Google Shape;2024;p6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" name="Google Shape;2025;p6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6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" name="Google Shape;2027;p6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6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" name="Google Shape;2029;p6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" name="Google Shape;2030;p6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" name="Google Shape;2031;p6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6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6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6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6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6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6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6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6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6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6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6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6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6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6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6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6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6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6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6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6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6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6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6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6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6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6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6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6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6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6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6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6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6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6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6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6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6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6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6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6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6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6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6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6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6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6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6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6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6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6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6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6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6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6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6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6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6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6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6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6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6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6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6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6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6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6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6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6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6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6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6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6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6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6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6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6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6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6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6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6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6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6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6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6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6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6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6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6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6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6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6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6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6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6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6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6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6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6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6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6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6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6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6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6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6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6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6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6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6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6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6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6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6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6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6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6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6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6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6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6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6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6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6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6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6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6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6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6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6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6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6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6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6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6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6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6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6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6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6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6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6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6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6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6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6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6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6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6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6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6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6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6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6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6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6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6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6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6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6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6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6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6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6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6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6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6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6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6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6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6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6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6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6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6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6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6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6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6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6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6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6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6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14" name="Google Shape;2214;p6"/>
          <p:cNvSpPr/>
          <p:nvPr/>
        </p:nvSpPr>
        <p:spPr>
          <a:xfrm rot="-691970">
            <a:off x="198593" y="295277"/>
            <a:ext cx="1029022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5" name="Google Shape;2215;p6"/>
          <p:cNvSpPr/>
          <p:nvPr/>
        </p:nvSpPr>
        <p:spPr>
          <a:xfrm rot="-691970">
            <a:off x="8019018" y="4227802"/>
            <a:ext cx="1029022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16" name="Google Shape;2216;p6"/>
          <p:cNvGrpSpPr/>
          <p:nvPr/>
        </p:nvGrpSpPr>
        <p:grpSpPr>
          <a:xfrm rot="1896607" flipH="1">
            <a:off x="-766117" y="3908032"/>
            <a:ext cx="2003355" cy="1927283"/>
            <a:chOff x="3795825" y="3576625"/>
            <a:chExt cx="273225" cy="262850"/>
          </a:xfrm>
        </p:grpSpPr>
        <p:sp>
          <p:nvSpPr>
            <p:cNvPr id="2217" name="Google Shape;2217;p6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6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6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6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6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6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6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6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6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6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27" name="Google Shape;2227;p6"/>
          <p:cNvGrpSpPr/>
          <p:nvPr/>
        </p:nvGrpSpPr>
        <p:grpSpPr>
          <a:xfrm>
            <a:off x="8241475" y="232400"/>
            <a:ext cx="861746" cy="781736"/>
            <a:chOff x="351175" y="1462825"/>
            <a:chExt cx="861746" cy="781736"/>
          </a:xfrm>
        </p:grpSpPr>
        <p:sp>
          <p:nvSpPr>
            <p:cNvPr id="2228" name="Google Shape;2228;p6"/>
            <p:cNvSpPr/>
            <p:nvPr/>
          </p:nvSpPr>
          <p:spPr>
            <a:xfrm>
              <a:off x="351175" y="1462825"/>
              <a:ext cx="861746" cy="781736"/>
            </a:xfrm>
            <a:custGeom>
              <a:avLst/>
              <a:gdLst/>
              <a:ahLst/>
              <a:cxnLst/>
              <a:rect l="l" t="t" r="r" b="b"/>
              <a:pathLst>
                <a:path w="6290" h="5706" extrusionOk="0">
                  <a:moveTo>
                    <a:pt x="2726" y="0"/>
                  </a:moveTo>
                  <a:cubicBezTo>
                    <a:pt x="2598" y="0"/>
                    <a:pt x="2467" y="22"/>
                    <a:pt x="2338" y="66"/>
                  </a:cubicBezTo>
                  <a:cubicBezTo>
                    <a:pt x="1749" y="271"/>
                    <a:pt x="1544" y="762"/>
                    <a:pt x="1562" y="1297"/>
                  </a:cubicBezTo>
                  <a:cubicBezTo>
                    <a:pt x="1497" y="1290"/>
                    <a:pt x="1434" y="1287"/>
                    <a:pt x="1370" y="1287"/>
                  </a:cubicBezTo>
                  <a:cubicBezTo>
                    <a:pt x="931" y="1287"/>
                    <a:pt x="521" y="1455"/>
                    <a:pt x="295" y="1868"/>
                  </a:cubicBezTo>
                  <a:cubicBezTo>
                    <a:pt x="0" y="2394"/>
                    <a:pt x="125" y="3117"/>
                    <a:pt x="634" y="3456"/>
                  </a:cubicBezTo>
                  <a:cubicBezTo>
                    <a:pt x="669" y="3483"/>
                    <a:pt x="705" y="3501"/>
                    <a:pt x="741" y="3527"/>
                  </a:cubicBezTo>
                  <a:cubicBezTo>
                    <a:pt x="696" y="3599"/>
                    <a:pt x="661" y="3679"/>
                    <a:pt x="634" y="3768"/>
                  </a:cubicBezTo>
                  <a:cubicBezTo>
                    <a:pt x="500" y="4179"/>
                    <a:pt x="625" y="4634"/>
                    <a:pt x="946" y="4928"/>
                  </a:cubicBezTo>
                  <a:cubicBezTo>
                    <a:pt x="1170" y="5134"/>
                    <a:pt x="1468" y="5245"/>
                    <a:pt x="1768" y="5245"/>
                  </a:cubicBezTo>
                  <a:cubicBezTo>
                    <a:pt x="1909" y="5245"/>
                    <a:pt x="2051" y="5220"/>
                    <a:pt x="2186" y="5169"/>
                  </a:cubicBezTo>
                  <a:cubicBezTo>
                    <a:pt x="2284" y="5133"/>
                    <a:pt x="2373" y="5097"/>
                    <a:pt x="2454" y="5044"/>
                  </a:cubicBezTo>
                  <a:cubicBezTo>
                    <a:pt x="2489" y="5115"/>
                    <a:pt x="2543" y="5187"/>
                    <a:pt x="2596" y="5249"/>
                  </a:cubicBezTo>
                  <a:cubicBezTo>
                    <a:pt x="2842" y="5540"/>
                    <a:pt x="3213" y="5706"/>
                    <a:pt x="3593" y="5706"/>
                  </a:cubicBezTo>
                  <a:cubicBezTo>
                    <a:pt x="3668" y="5706"/>
                    <a:pt x="3744" y="5699"/>
                    <a:pt x="3819" y="5686"/>
                  </a:cubicBezTo>
                  <a:cubicBezTo>
                    <a:pt x="4265" y="5606"/>
                    <a:pt x="4621" y="5276"/>
                    <a:pt x="4764" y="4839"/>
                  </a:cubicBezTo>
                  <a:cubicBezTo>
                    <a:pt x="4800" y="4723"/>
                    <a:pt x="4827" y="4598"/>
                    <a:pt x="4836" y="4473"/>
                  </a:cubicBezTo>
                  <a:cubicBezTo>
                    <a:pt x="4893" y="4479"/>
                    <a:pt x="4949" y="4483"/>
                    <a:pt x="5006" y="4483"/>
                  </a:cubicBezTo>
                  <a:cubicBezTo>
                    <a:pt x="5497" y="4483"/>
                    <a:pt x="5953" y="4232"/>
                    <a:pt x="6129" y="3608"/>
                  </a:cubicBezTo>
                  <a:cubicBezTo>
                    <a:pt x="6290" y="3001"/>
                    <a:pt x="5977" y="2608"/>
                    <a:pt x="5522" y="2377"/>
                  </a:cubicBezTo>
                  <a:cubicBezTo>
                    <a:pt x="5915" y="1913"/>
                    <a:pt x="6067" y="1315"/>
                    <a:pt x="5522" y="806"/>
                  </a:cubicBezTo>
                  <a:cubicBezTo>
                    <a:pt x="5263" y="562"/>
                    <a:pt x="4936" y="432"/>
                    <a:pt x="4608" y="432"/>
                  </a:cubicBezTo>
                  <a:cubicBezTo>
                    <a:pt x="4384" y="432"/>
                    <a:pt x="4158" y="493"/>
                    <a:pt x="3952" y="619"/>
                  </a:cubicBezTo>
                  <a:cubicBezTo>
                    <a:pt x="3899" y="646"/>
                    <a:pt x="3854" y="682"/>
                    <a:pt x="3819" y="708"/>
                  </a:cubicBezTo>
                  <a:cubicBezTo>
                    <a:pt x="3810" y="690"/>
                    <a:pt x="3801" y="673"/>
                    <a:pt x="3783" y="655"/>
                  </a:cubicBezTo>
                  <a:cubicBezTo>
                    <a:pt x="3576" y="248"/>
                    <a:pt x="3166" y="0"/>
                    <a:pt x="27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6"/>
            <p:cNvSpPr/>
            <p:nvPr/>
          </p:nvSpPr>
          <p:spPr>
            <a:xfrm>
              <a:off x="435432" y="1535984"/>
              <a:ext cx="725017" cy="635281"/>
            </a:xfrm>
            <a:custGeom>
              <a:avLst/>
              <a:gdLst/>
              <a:ahLst/>
              <a:cxnLst/>
              <a:rect l="l" t="t" r="r" b="b"/>
              <a:pathLst>
                <a:path w="5292" h="4637" extrusionOk="0">
                  <a:moveTo>
                    <a:pt x="2120" y="0"/>
                  </a:moveTo>
                  <a:cubicBezTo>
                    <a:pt x="2093" y="0"/>
                    <a:pt x="2064" y="2"/>
                    <a:pt x="2035" y="5"/>
                  </a:cubicBezTo>
                  <a:cubicBezTo>
                    <a:pt x="1170" y="130"/>
                    <a:pt x="1464" y="1325"/>
                    <a:pt x="1830" y="1771"/>
                  </a:cubicBezTo>
                  <a:cubicBezTo>
                    <a:pt x="1610" y="1508"/>
                    <a:pt x="1139" y="1289"/>
                    <a:pt x="738" y="1289"/>
                  </a:cubicBezTo>
                  <a:cubicBezTo>
                    <a:pt x="391" y="1289"/>
                    <a:pt x="96" y="1453"/>
                    <a:pt x="63" y="1896"/>
                  </a:cubicBezTo>
                  <a:cubicBezTo>
                    <a:pt x="1" y="2681"/>
                    <a:pt x="884" y="2681"/>
                    <a:pt x="1464" y="2681"/>
                  </a:cubicBezTo>
                  <a:cubicBezTo>
                    <a:pt x="12" y="3159"/>
                    <a:pt x="454" y="4173"/>
                    <a:pt x="1152" y="4173"/>
                  </a:cubicBezTo>
                  <a:cubicBezTo>
                    <a:pt x="1509" y="4173"/>
                    <a:pt x="1933" y="3908"/>
                    <a:pt x="2204" y="3172"/>
                  </a:cubicBezTo>
                  <a:lnTo>
                    <a:pt x="2204" y="3172"/>
                  </a:lnTo>
                  <a:cubicBezTo>
                    <a:pt x="1971" y="4162"/>
                    <a:pt x="2486" y="4637"/>
                    <a:pt x="2970" y="4637"/>
                  </a:cubicBezTo>
                  <a:cubicBezTo>
                    <a:pt x="3523" y="4637"/>
                    <a:pt x="4036" y="4017"/>
                    <a:pt x="3346" y="2842"/>
                  </a:cubicBezTo>
                  <a:lnTo>
                    <a:pt x="3346" y="2842"/>
                  </a:lnTo>
                  <a:cubicBezTo>
                    <a:pt x="3529" y="3146"/>
                    <a:pt x="3986" y="3433"/>
                    <a:pt x="4379" y="3433"/>
                  </a:cubicBezTo>
                  <a:cubicBezTo>
                    <a:pt x="4620" y="3433"/>
                    <a:pt x="4837" y="3325"/>
                    <a:pt x="4952" y="3047"/>
                  </a:cubicBezTo>
                  <a:cubicBezTo>
                    <a:pt x="5291" y="2235"/>
                    <a:pt x="4087" y="2101"/>
                    <a:pt x="3596" y="2101"/>
                  </a:cubicBezTo>
                  <a:cubicBezTo>
                    <a:pt x="4212" y="1941"/>
                    <a:pt x="5131" y="1156"/>
                    <a:pt x="4497" y="629"/>
                  </a:cubicBezTo>
                  <a:cubicBezTo>
                    <a:pt x="4325" y="486"/>
                    <a:pt x="4160" y="427"/>
                    <a:pt x="4003" y="427"/>
                  </a:cubicBezTo>
                  <a:cubicBezTo>
                    <a:pt x="3484" y="427"/>
                    <a:pt x="3056" y="1075"/>
                    <a:pt x="2775" y="1486"/>
                  </a:cubicBezTo>
                  <a:cubicBezTo>
                    <a:pt x="2930" y="970"/>
                    <a:pt x="2828" y="0"/>
                    <a:pt x="2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6"/>
            <p:cNvSpPr/>
            <p:nvPr/>
          </p:nvSpPr>
          <p:spPr>
            <a:xfrm>
              <a:off x="691764" y="1792591"/>
              <a:ext cx="203175" cy="145634"/>
            </a:xfrm>
            <a:custGeom>
              <a:avLst/>
              <a:gdLst/>
              <a:ahLst/>
              <a:cxnLst/>
              <a:rect l="l" t="t" r="r" b="b"/>
              <a:pathLst>
                <a:path w="1483" h="1063" extrusionOk="0">
                  <a:moveTo>
                    <a:pt x="749" y="1"/>
                  </a:moveTo>
                  <a:cubicBezTo>
                    <a:pt x="689" y="1"/>
                    <a:pt x="625" y="11"/>
                    <a:pt x="556" y="32"/>
                  </a:cubicBezTo>
                  <a:cubicBezTo>
                    <a:pt x="0" y="187"/>
                    <a:pt x="134" y="1063"/>
                    <a:pt x="710" y="1063"/>
                  </a:cubicBezTo>
                  <a:cubicBezTo>
                    <a:pt x="762" y="1063"/>
                    <a:pt x="818" y="1056"/>
                    <a:pt x="878" y="1040"/>
                  </a:cubicBezTo>
                  <a:cubicBezTo>
                    <a:pt x="1483" y="871"/>
                    <a:pt x="1314" y="1"/>
                    <a:pt x="74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31" name="Google Shape;2231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32340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3" name="Google Shape;2233;p7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34" name="Google Shape;2234;p7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2235" name="Google Shape;2235;p7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7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7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7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7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7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7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7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7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7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7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7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7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7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7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7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7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7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7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7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7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7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" name="Google Shape;2257;p7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7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7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7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7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7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7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7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" name="Google Shape;2265;p7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" name="Google Shape;2266;p7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7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7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7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7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7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7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7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" name="Google Shape;2274;p7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7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7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7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7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7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7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7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7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7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7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7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7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7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7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7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7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7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7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" name="Google Shape;2293;p7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" name="Google Shape;2294;p7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7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7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7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7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" name="Google Shape;2299;p7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" name="Google Shape;2300;p7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7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" name="Google Shape;2302;p7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" name="Google Shape;2303;p7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" name="Google Shape;2304;p7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" name="Google Shape;2305;p7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7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" name="Google Shape;2307;p7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" name="Google Shape;2308;p7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7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7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" name="Google Shape;2311;p7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" name="Google Shape;2312;p7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7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7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7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7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7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7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7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7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7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7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7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7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7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7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7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7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7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7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7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7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7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7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7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7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7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7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7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7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7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" name="Google Shape;2342;p7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7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7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7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7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7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7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7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7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7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7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7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7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7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7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7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7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7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7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7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7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7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7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7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7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7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7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7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7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7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7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7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7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7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7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7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7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7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7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7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7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7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7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7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7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7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7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7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7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7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7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7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7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7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7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7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7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7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7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7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7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7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7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7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7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7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7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7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7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7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7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7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7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7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7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7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7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7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7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7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7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7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7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7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7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7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7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7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7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7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7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7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7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7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7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7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7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7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7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7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7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7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7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7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7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7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7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7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7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7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7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7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7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7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7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7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7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" name="Google Shape;2459;p7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7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7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7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7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" name="Google Shape;2464;p7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" name="Google Shape;2465;p7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7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7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" name="Google Shape;2468;p7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" name="Google Shape;2469;p7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7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7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" name="Google Shape;2472;p7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7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7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" name="Google Shape;2475;p7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" name="Google Shape;2476;p7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" name="Google Shape;2477;p7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" name="Google Shape;2478;p7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" name="Google Shape;2479;p7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" name="Google Shape;2480;p7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" name="Google Shape;2481;p7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" name="Google Shape;2482;p7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" name="Google Shape;2483;p7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" name="Google Shape;2484;p7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7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" name="Google Shape;2486;p7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7" name="Google Shape;2487;p7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" name="Google Shape;2488;p7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" name="Google Shape;2489;p7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7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7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" name="Google Shape;2492;p7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" name="Google Shape;2493;p7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" name="Google Shape;2494;p7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" name="Google Shape;2495;p7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" name="Google Shape;2496;p7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" name="Google Shape;2497;p7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" name="Google Shape;2498;p7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" name="Google Shape;2499;p7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" name="Google Shape;2500;p7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" name="Google Shape;2501;p7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" name="Google Shape;2502;p7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" name="Google Shape;2503;p7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" name="Google Shape;2504;p7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" name="Google Shape;2505;p7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" name="Google Shape;2506;p7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" name="Google Shape;2507;p7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" name="Google Shape;2508;p7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" name="Google Shape;2509;p7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" name="Google Shape;2510;p7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" name="Google Shape;2511;p7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" name="Google Shape;2512;p7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" name="Google Shape;2513;p7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" name="Google Shape;2514;p7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" name="Google Shape;2515;p7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" name="Google Shape;2516;p7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" name="Google Shape;2517;p7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" name="Google Shape;2518;p7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" name="Google Shape;2519;p7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" name="Google Shape;2520;p7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" name="Google Shape;2521;p7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2" name="Google Shape;2522;p7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3" name="Google Shape;2523;p7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" name="Google Shape;2524;p7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" name="Google Shape;2525;p7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" name="Google Shape;2526;p7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" name="Google Shape;2527;p7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" name="Google Shape;2528;p7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" name="Google Shape;2529;p7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" name="Google Shape;2530;p7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" name="Google Shape;2531;p7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" name="Google Shape;2532;p7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" name="Google Shape;2533;p7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" name="Google Shape;2534;p7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" name="Google Shape;2535;p7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" name="Google Shape;2536;p7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" name="Google Shape;2537;p7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" name="Google Shape;2538;p7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" name="Google Shape;2539;p7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" name="Google Shape;2540;p7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" name="Google Shape;2541;p7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" name="Google Shape;2542;p7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" name="Google Shape;2543;p7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" name="Google Shape;2544;p7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" name="Google Shape;2545;p7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" name="Google Shape;2546;p7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" name="Google Shape;2547;p7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" name="Google Shape;2548;p7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49" name="Google Shape;2549;p7"/>
          <p:cNvGrpSpPr/>
          <p:nvPr/>
        </p:nvGrpSpPr>
        <p:grpSpPr>
          <a:xfrm>
            <a:off x="8225264" y="2107785"/>
            <a:ext cx="631798" cy="640579"/>
            <a:chOff x="1611050" y="1662750"/>
            <a:chExt cx="102400" cy="103825"/>
          </a:xfrm>
        </p:grpSpPr>
        <p:sp>
          <p:nvSpPr>
            <p:cNvPr id="2550" name="Google Shape;2550;p7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" name="Google Shape;2551;p7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52" name="Google Shape;2552;p7"/>
          <p:cNvSpPr/>
          <p:nvPr/>
        </p:nvSpPr>
        <p:spPr>
          <a:xfrm rot="3030316">
            <a:off x="198596" y="4327872"/>
            <a:ext cx="1029015" cy="65600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3" name="Google Shape;2553;p7"/>
          <p:cNvSpPr/>
          <p:nvPr/>
        </p:nvSpPr>
        <p:spPr>
          <a:xfrm>
            <a:off x="771196" y="669220"/>
            <a:ext cx="23550" cy="3889706"/>
          </a:xfrm>
          <a:custGeom>
            <a:avLst/>
            <a:gdLst/>
            <a:ahLst/>
            <a:cxnLst/>
            <a:rect l="l" t="t" r="r" b="b"/>
            <a:pathLst>
              <a:path w="143" h="21259" extrusionOk="0">
                <a:moveTo>
                  <a:pt x="0" y="0"/>
                </a:moveTo>
                <a:lnTo>
                  <a:pt x="0" y="21259"/>
                </a:lnTo>
                <a:cubicBezTo>
                  <a:pt x="45" y="21250"/>
                  <a:pt x="98" y="21232"/>
                  <a:pt x="143" y="21214"/>
                </a:cubicBezTo>
                <a:lnTo>
                  <a:pt x="14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4" name="Google Shape;2554;p7"/>
          <p:cNvSpPr txBox="1">
            <a:spLocks noGrp="1"/>
          </p:cNvSpPr>
          <p:nvPr>
            <p:ph type="body" idx="1"/>
          </p:nvPr>
        </p:nvSpPr>
        <p:spPr>
          <a:xfrm>
            <a:off x="1270400" y="2112475"/>
            <a:ext cx="3712500" cy="226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rabicPeriod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rabicPeriod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555" name="Google Shape;2555;p7"/>
          <p:cNvSpPr txBox="1">
            <a:spLocks noGrp="1"/>
          </p:cNvSpPr>
          <p:nvPr>
            <p:ph type="title"/>
          </p:nvPr>
        </p:nvSpPr>
        <p:spPr>
          <a:xfrm>
            <a:off x="1270400" y="808625"/>
            <a:ext cx="3712500" cy="130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2556" name="Google Shape;2556;p7"/>
          <p:cNvGrpSpPr/>
          <p:nvPr/>
        </p:nvGrpSpPr>
        <p:grpSpPr>
          <a:xfrm rot="-7130480" flipH="1">
            <a:off x="-422684" y="-424253"/>
            <a:ext cx="2003370" cy="1927297"/>
            <a:chOff x="3795825" y="3576625"/>
            <a:chExt cx="273225" cy="262850"/>
          </a:xfrm>
        </p:grpSpPr>
        <p:sp>
          <p:nvSpPr>
            <p:cNvPr id="2557" name="Google Shape;2557;p7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" name="Google Shape;2558;p7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" name="Google Shape;2559;p7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" name="Google Shape;2560;p7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" name="Google Shape;2561;p7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" name="Google Shape;2562;p7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" name="Google Shape;2563;p7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" name="Google Shape;2564;p7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" name="Google Shape;2565;p7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" name="Google Shape;2566;p7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8243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2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8" name="Google Shape;2568;p8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9" name="Google Shape;2569;p8"/>
          <p:cNvSpPr/>
          <p:nvPr/>
        </p:nvSpPr>
        <p:spPr>
          <a:xfrm rot="222207">
            <a:off x="1634025" y="3373100"/>
            <a:ext cx="1467665" cy="1657963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70" name="Google Shape;2570;p8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2571" name="Google Shape;2571;p8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" name="Google Shape;2572;p8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" name="Google Shape;2573;p8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" name="Google Shape;2574;p8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" name="Google Shape;2575;p8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" name="Google Shape;2576;p8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" name="Google Shape;2577;p8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" name="Google Shape;2578;p8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" name="Google Shape;2579;p8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" name="Google Shape;2580;p8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" name="Google Shape;2581;p8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" name="Google Shape;2582;p8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" name="Google Shape;2583;p8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" name="Google Shape;2584;p8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" name="Google Shape;2585;p8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" name="Google Shape;2586;p8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" name="Google Shape;2587;p8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" name="Google Shape;2588;p8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" name="Google Shape;2589;p8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" name="Google Shape;2590;p8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" name="Google Shape;2591;p8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" name="Google Shape;2592;p8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" name="Google Shape;2593;p8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" name="Google Shape;2594;p8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" name="Google Shape;2595;p8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" name="Google Shape;2596;p8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" name="Google Shape;2597;p8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" name="Google Shape;2598;p8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" name="Google Shape;2599;p8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" name="Google Shape;2600;p8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" name="Google Shape;2601;p8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8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" name="Google Shape;2603;p8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" name="Google Shape;2604;p8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8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" name="Google Shape;2606;p8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" name="Google Shape;2607;p8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" name="Google Shape;2608;p8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" name="Google Shape;2609;p8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" name="Google Shape;2610;p8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" name="Google Shape;2611;p8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" name="Google Shape;2612;p8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" name="Google Shape;2613;p8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" name="Google Shape;2614;p8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" name="Google Shape;2615;p8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" name="Google Shape;2616;p8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" name="Google Shape;2617;p8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" name="Google Shape;2618;p8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" name="Google Shape;2619;p8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" name="Google Shape;2620;p8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" name="Google Shape;2621;p8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" name="Google Shape;2622;p8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" name="Google Shape;2623;p8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" name="Google Shape;2624;p8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" name="Google Shape;2625;p8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" name="Google Shape;2626;p8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" name="Google Shape;2627;p8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" name="Google Shape;2628;p8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" name="Google Shape;2629;p8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" name="Google Shape;2630;p8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" name="Google Shape;2631;p8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" name="Google Shape;2632;p8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8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8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8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8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8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8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8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8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8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8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8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8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8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8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8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8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8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8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8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8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8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8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" name="Google Shape;2655;p8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" name="Google Shape;2656;p8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" name="Google Shape;2657;p8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" name="Google Shape;2658;p8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8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8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8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8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" name="Google Shape;2663;p8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" name="Google Shape;2664;p8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8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" name="Google Shape;2666;p8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" name="Google Shape;2667;p8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8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" name="Google Shape;2669;p8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" name="Google Shape;2670;p8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8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" name="Google Shape;2672;p8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" name="Google Shape;2673;p8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8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" name="Google Shape;2675;p8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8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8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" name="Google Shape;2678;p8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" name="Google Shape;2679;p8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" name="Google Shape;2680;p8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" name="Google Shape;2681;p8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" name="Google Shape;2682;p8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" name="Google Shape;2683;p8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" name="Google Shape;2684;p8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" name="Google Shape;2685;p8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" name="Google Shape;2686;p8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" name="Google Shape;2687;p8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" name="Google Shape;2688;p8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" name="Google Shape;2689;p8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" name="Google Shape;2690;p8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" name="Google Shape;2691;p8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" name="Google Shape;2692;p8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" name="Google Shape;2693;p8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" name="Google Shape;2694;p8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" name="Google Shape;2695;p8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" name="Google Shape;2696;p8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8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8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8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8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8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8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8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8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8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8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8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8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8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8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8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8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8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8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8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8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8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8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8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8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8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8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8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8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8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8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8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8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8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8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8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8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8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8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8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8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8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8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8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8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8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8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8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8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8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8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7" name="Google Shape;2747;p8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8" name="Google Shape;2748;p8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8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8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8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" name="Google Shape;2752;p8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" name="Google Shape;2753;p8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8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" name="Google Shape;2755;p8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" name="Google Shape;2756;p8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" name="Google Shape;2757;p8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" name="Google Shape;2758;p8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" name="Google Shape;2759;p8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" name="Google Shape;2760;p8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" name="Google Shape;2761;p8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" name="Google Shape;2762;p8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" name="Google Shape;2763;p8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" name="Google Shape;2764;p8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" name="Google Shape;2765;p8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" name="Google Shape;2766;p8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" name="Google Shape;2767;p8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" name="Google Shape;2768;p8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" name="Google Shape;2769;p8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" name="Google Shape;2770;p8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" name="Google Shape;2771;p8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" name="Google Shape;2772;p8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" name="Google Shape;2773;p8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" name="Google Shape;2774;p8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" name="Google Shape;2775;p8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" name="Google Shape;2776;p8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" name="Google Shape;2777;p8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" name="Google Shape;2778;p8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" name="Google Shape;2779;p8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" name="Google Shape;2780;p8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" name="Google Shape;2781;p8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" name="Google Shape;2782;p8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8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" name="Google Shape;2784;p8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" name="Google Shape;2785;p8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" name="Google Shape;2786;p8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" name="Google Shape;2787;p8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8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" name="Google Shape;2789;p8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" name="Google Shape;2790;p8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8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8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8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" name="Google Shape;2794;p8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" name="Google Shape;2795;p8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" name="Google Shape;2796;p8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" name="Google Shape;2797;p8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" name="Google Shape;2798;p8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" name="Google Shape;2799;p8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" name="Google Shape;2800;p8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" name="Google Shape;2801;p8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" name="Google Shape;2802;p8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8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8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8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8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8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8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8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8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8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8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" name="Google Shape;2813;p8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" name="Google Shape;2814;p8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8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8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8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8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8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8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8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8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8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8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8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8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8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8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8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8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8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8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8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" name="Google Shape;2834;p8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" name="Google Shape;2835;p8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" name="Google Shape;2836;p8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" name="Google Shape;2837;p8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8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" name="Google Shape;2839;p8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" name="Google Shape;2840;p8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" name="Google Shape;2841;p8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" name="Google Shape;2842;p8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" name="Google Shape;2843;p8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8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8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8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8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" name="Google Shape;2848;p8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" name="Google Shape;2849;p8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8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8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8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8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8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8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8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8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8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8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8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8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8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8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8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8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8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8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8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8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8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8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8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8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8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8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8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8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8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8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8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8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8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8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8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85" name="Google Shape;2885;p8"/>
          <p:cNvSpPr/>
          <p:nvPr/>
        </p:nvSpPr>
        <p:spPr>
          <a:xfrm rot="585416">
            <a:off x="6373989" y="-78131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86" name="Google Shape;2886;p8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2887" name="Google Shape;2887;p8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8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8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8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8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92" name="Google Shape;2892;p8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93" name="Google Shape;2893;p8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2894" name="Google Shape;2894;p8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8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8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8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8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8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8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8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8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8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4" name="Google Shape;2904;p8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2905" name="Google Shape;2905;p8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8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8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8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8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8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8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8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8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8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15" name="Google Shape;2915;p8"/>
          <p:cNvGrpSpPr/>
          <p:nvPr/>
        </p:nvGrpSpPr>
        <p:grpSpPr>
          <a:xfrm>
            <a:off x="30540" y="98798"/>
            <a:ext cx="1523737" cy="1065174"/>
            <a:chOff x="551250" y="1010950"/>
            <a:chExt cx="438700" cy="306675"/>
          </a:xfrm>
        </p:grpSpPr>
        <p:sp>
          <p:nvSpPr>
            <p:cNvPr id="2916" name="Google Shape;2916;p8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8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8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8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8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8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8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8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8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8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8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8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8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8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8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8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8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8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8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8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8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8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8" name="Google Shape;2938;p8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8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8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8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8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8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8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8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8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8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8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8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8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8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8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8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8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8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8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8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8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8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8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8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8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8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8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8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8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8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8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8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8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8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8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8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8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8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8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8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8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8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8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8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8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8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8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8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8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8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8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8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8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8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8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8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8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8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8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8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8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8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8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8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8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8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8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8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8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8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8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8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8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8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8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8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8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8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8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8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8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8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8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8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8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8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8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8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8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8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" name="Google Shape;3028;p8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" name="Google Shape;3029;p8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" name="Google Shape;3030;p8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" name="Google Shape;3031;p8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" name="Google Shape;3032;p8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" name="Google Shape;3033;p8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" name="Google Shape;3034;p8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" name="Google Shape;3035;p8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" name="Google Shape;3036;p8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" name="Google Shape;3037;p8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" name="Google Shape;3038;p8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" name="Google Shape;3039;p8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" name="Google Shape;3040;p8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" name="Google Shape;3041;p8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" name="Google Shape;3042;p8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" name="Google Shape;3043;p8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3044;p8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" name="Google Shape;3045;p8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" name="Google Shape;3046;p8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3047;p8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" name="Google Shape;3048;p8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" name="Google Shape;3049;p8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3050;p8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" name="Google Shape;3051;p8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8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8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8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8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8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8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8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8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8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8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8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8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8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8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8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8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8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8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8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8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8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8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8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8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8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8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8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8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8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8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8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8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8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8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8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8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8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8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8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91" name="Google Shape;3091;p8"/>
          <p:cNvGrpSpPr/>
          <p:nvPr/>
        </p:nvGrpSpPr>
        <p:grpSpPr>
          <a:xfrm rot="-3669519">
            <a:off x="-497371" y="3152898"/>
            <a:ext cx="2426982" cy="2334824"/>
            <a:chOff x="3795825" y="3576625"/>
            <a:chExt cx="273225" cy="262850"/>
          </a:xfrm>
        </p:grpSpPr>
        <p:sp>
          <p:nvSpPr>
            <p:cNvPr id="3092" name="Google Shape;3092;p8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8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8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8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8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8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8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8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8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8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02" name="Google Shape;3102;p8"/>
          <p:cNvSpPr/>
          <p:nvPr/>
        </p:nvSpPr>
        <p:spPr>
          <a:xfrm rot="3780209">
            <a:off x="7916393" y="152701"/>
            <a:ext cx="1029020" cy="656009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3" name="Google Shape;3103;p8"/>
          <p:cNvSpPr txBox="1">
            <a:spLocks noGrp="1"/>
          </p:cNvSpPr>
          <p:nvPr>
            <p:ph type="title"/>
          </p:nvPr>
        </p:nvSpPr>
        <p:spPr>
          <a:xfrm>
            <a:off x="1788900" y="1307100"/>
            <a:ext cx="55662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15434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5" name="Google Shape;3105;p9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6" name="Google Shape;3106;p9"/>
          <p:cNvSpPr/>
          <p:nvPr/>
        </p:nvSpPr>
        <p:spPr>
          <a:xfrm rot="585416">
            <a:off x="6030189" y="3292085"/>
            <a:ext cx="1467527" cy="1658101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07" name="Google Shape;3107;p9"/>
          <p:cNvGrpSpPr/>
          <p:nvPr/>
        </p:nvGrpSpPr>
        <p:grpSpPr>
          <a:xfrm>
            <a:off x="436512" y="371477"/>
            <a:ext cx="8270977" cy="4400132"/>
            <a:chOff x="1096650" y="3738975"/>
            <a:chExt cx="2771775" cy="1474575"/>
          </a:xfrm>
        </p:grpSpPr>
        <p:sp>
          <p:nvSpPr>
            <p:cNvPr id="3108" name="Google Shape;3108;p9"/>
            <p:cNvSpPr/>
            <p:nvPr/>
          </p:nvSpPr>
          <p:spPr>
            <a:xfrm>
              <a:off x="1096650" y="3738975"/>
              <a:ext cx="2771775" cy="1474575"/>
            </a:xfrm>
            <a:custGeom>
              <a:avLst/>
              <a:gdLst/>
              <a:ahLst/>
              <a:cxnLst/>
              <a:rect l="l" t="t" r="r" b="b"/>
              <a:pathLst>
                <a:path w="110871" h="58983" extrusionOk="0">
                  <a:moveTo>
                    <a:pt x="110441" y="1"/>
                  </a:moveTo>
                  <a:lnTo>
                    <a:pt x="430" y="399"/>
                  </a:lnTo>
                  <a:lnTo>
                    <a:pt x="39" y="44495"/>
                  </a:lnTo>
                  <a:lnTo>
                    <a:pt x="1" y="44495"/>
                  </a:lnTo>
                  <a:lnTo>
                    <a:pt x="1" y="54003"/>
                  </a:lnTo>
                  <a:lnTo>
                    <a:pt x="24" y="54018"/>
                  </a:lnTo>
                  <a:lnTo>
                    <a:pt x="1089" y="55880"/>
                  </a:lnTo>
                  <a:lnTo>
                    <a:pt x="1633" y="56048"/>
                  </a:lnTo>
                  <a:lnTo>
                    <a:pt x="3264" y="56048"/>
                  </a:lnTo>
                  <a:cubicBezTo>
                    <a:pt x="3264" y="56048"/>
                    <a:pt x="3808" y="56048"/>
                    <a:pt x="6520" y="56224"/>
                  </a:cubicBezTo>
                  <a:cubicBezTo>
                    <a:pt x="9240" y="56393"/>
                    <a:pt x="6520" y="56393"/>
                    <a:pt x="6520" y="56393"/>
                  </a:cubicBezTo>
                  <a:cubicBezTo>
                    <a:pt x="6520" y="56393"/>
                    <a:pt x="7608" y="56738"/>
                    <a:pt x="8152" y="56738"/>
                  </a:cubicBezTo>
                  <a:cubicBezTo>
                    <a:pt x="8696" y="56738"/>
                    <a:pt x="9240" y="56569"/>
                    <a:pt x="9240" y="56569"/>
                  </a:cubicBezTo>
                  <a:lnTo>
                    <a:pt x="16847" y="57258"/>
                  </a:lnTo>
                  <a:lnTo>
                    <a:pt x="17935" y="57258"/>
                  </a:lnTo>
                  <a:lnTo>
                    <a:pt x="19567" y="57427"/>
                  </a:lnTo>
                  <a:lnTo>
                    <a:pt x="22287" y="57427"/>
                  </a:lnTo>
                  <a:lnTo>
                    <a:pt x="22287" y="57603"/>
                  </a:lnTo>
                  <a:lnTo>
                    <a:pt x="23374" y="57772"/>
                  </a:lnTo>
                  <a:lnTo>
                    <a:pt x="24999" y="57772"/>
                  </a:lnTo>
                  <a:lnTo>
                    <a:pt x="30982" y="58293"/>
                  </a:lnTo>
                  <a:lnTo>
                    <a:pt x="33157" y="58461"/>
                  </a:lnTo>
                  <a:lnTo>
                    <a:pt x="36957" y="58461"/>
                  </a:lnTo>
                  <a:lnTo>
                    <a:pt x="43477" y="58982"/>
                  </a:lnTo>
                  <a:lnTo>
                    <a:pt x="44281" y="58913"/>
                  </a:lnTo>
                  <a:lnTo>
                    <a:pt x="44833" y="58890"/>
                  </a:lnTo>
                  <a:lnTo>
                    <a:pt x="45009" y="58906"/>
                  </a:lnTo>
                  <a:lnTo>
                    <a:pt x="45607" y="58875"/>
                  </a:lnTo>
                  <a:lnTo>
                    <a:pt x="47284" y="58982"/>
                  </a:lnTo>
                  <a:lnTo>
                    <a:pt x="49460" y="58806"/>
                  </a:lnTo>
                  <a:lnTo>
                    <a:pt x="50548" y="58982"/>
                  </a:lnTo>
                  <a:lnTo>
                    <a:pt x="58155" y="58982"/>
                  </a:lnTo>
                  <a:lnTo>
                    <a:pt x="58224" y="58975"/>
                  </a:lnTo>
                  <a:lnTo>
                    <a:pt x="58354" y="58982"/>
                  </a:lnTo>
                  <a:lnTo>
                    <a:pt x="58569" y="58952"/>
                  </a:lnTo>
                  <a:lnTo>
                    <a:pt x="59511" y="58890"/>
                  </a:lnTo>
                  <a:lnTo>
                    <a:pt x="61112" y="58791"/>
                  </a:lnTo>
                  <a:lnTo>
                    <a:pt x="62798" y="58408"/>
                  </a:lnTo>
                  <a:lnTo>
                    <a:pt x="64675" y="58461"/>
                  </a:lnTo>
                  <a:lnTo>
                    <a:pt x="65219" y="58293"/>
                  </a:lnTo>
                  <a:lnTo>
                    <a:pt x="67923" y="57871"/>
                  </a:lnTo>
                  <a:lnTo>
                    <a:pt x="72826" y="57427"/>
                  </a:lnTo>
                  <a:lnTo>
                    <a:pt x="74458" y="57427"/>
                  </a:lnTo>
                  <a:cubicBezTo>
                    <a:pt x="74458" y="57427"/>
                    <a:pt x="75002" y="57427"/>
                    <a:pt x="75545" y="57258"/>
                  </a:cubicBezTo>
                  <a:cubicBezTo>
                    <a:pt x="75727" y="57200"/>
                    <a:pt x="75969" y="57180"/>
                    <a:pt x="76210" y="57180"/>
                  </a:cubicBezTo>
                  <a:cubicBezTo>
                    <a:pt x="76694" y="57180"/>
                    <a:pt x="77177" y="57258"/>
                    <a:pt x="77177" y="57258"/>
                  </a:cubicBezTo>
                  <a:lnTo>
                    <a:pt x="80433" y="57427"/>
                  </a:lnTo>
                  <a:lnTo>
                    <a:pt x="82364" y="57052"/>
                  </a:lnTo>
                  <a:lnTo>
                    <a:pt x="82448" y="57044"/>
                  </a:lnTo>
                  <a:lnTo>
                    <a:pt x="84601" y="57044"/>
                  </a:lnTo>
                  <a:lnTo>
                    <a:pt x="86210" y="56921"/>
                  </a:lnTo>
                  <a:lnTo>
                    <a:pt x="87060" y="56799"/>
                  </a:lnTo>
                  <a:lnTo>
                    <a:pt x="88255" y="56738"/>
                  </a:lnTo>
                  <a:lnTo>
                    <a:pt x="88477" y="56661"/>
                  </a:lnTo>
                  <a:lnTo>
                    <a:pt x="89672" y="56569"/>
                  </a:lnTo>
                  <a:lnTo>
                    <a:pt x="90760" y="56393"/>
                  </a:lnTo>
                  <a:lnTo>
                    <a:pt x="97824" y="56393"/>
                  </a:lnTo>
                  <a:lnTo>
                    <a:pt x="98911" y="56224"/>
                  </a:lnTo>
                  <a:lnTo>
                    <a:pt x="104351" y="56224"/>
                  </a:lnTo>
                  <a:lnTo>
                    <a:pt x="104895" y="55880"/>
                  </a:lnTo>
                  <a:lnTo>
                    <a:pt x="109238" y="55880"/>
                  </a:lnTo>
                  <a:lnTo>
                    <a:pt x="110870" y="55703"/>
                  </a:lnTo>
                  <a:lnTo>
                    <a:pt x="110870" y="44495"/>
                  </a:lnTo>
                  <a:lnTo>
                    <a:pt x="110824" y="44495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9"/>
            <p:cNvSpPr/>
            <p:nvPr/>
          </p:nvSpPr>
          <p:spPr>
            <a:xfrm>
              <a:off x="1201050" y="3750650"/>
              <a:ext cx="4800" cy="118400"/>
            </a:xfrm>
            <a:custGeom>
              <a:avLst/>
              <a:gdLst/>
              <a:ahLst/>
              <a:cxnLst/>
              <a:rect l="l" t="t" r="r" b="b"/>
              <a:pathLst>
                <a:path w="192" h="4736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9"/>
            <p:cNvSpPr/>
            <p:nvPr/>
          </p:nvSpPr>
          <p:spPr>
            <a:xfrm>
              <a:off x="1201050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9"/>
            <p:cNvSpPr/>
            <p:nvPr/>
          </p:nvSpPr>
          <p:spPr>
            <a:xfrm>
              <a:off x="1201050" y="5094575"/>
              <a:ext cx="4800" cy="46775"/>
            </a:xfrm>
            <a:custGeom>
              <a:avLst/>
              <a:gdLst/>
              <a:ahLst/>
              <a:cxnLst/>
              <a:rect l="l" t="t" r="r" b="b"/>
              <a:pathLst>
                <a:path w="192" h="1871" extrusionOk="0">
                  <a:moveTo>
                    <a:pt x="0" y="1"/>
                  </a:moveTo>
                  <a:lnTo>
                    <a:pt x="0" y="1862"/>
                  </a:lnTo>
                  <a:cubicBezTo>
                    <a:pt x="61" y="1862"/>
                    <a:pt x="123" y="1870"/>
                    <a:pt x="192" y="1870"/>
                  </a:cubicBez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9"/>
            <p:cNvSpPr/>
            <p:nvPr/>
          </p:nvSpPr>
          <p:spPr>
            <a:xfrm>
              <a:off x="1201050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9"/>
            <p:cNvSpPr/>
            <p:nvPr/>
          </p:nvSpPr>
          <p:spPr>
            <a:xfrm>
              <a:off x="1201050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9"/>
            <p:cNvSpPr/>
            <p:nvPr/>
          </p:nvSpPr>
          <p:spPr>
            <a:xfrm>
              <a:off x="1201050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9"/>
            <p:cNvSpPr/>
            <p:nvPr/>
          </p:nvSpPr>
          <p:spPr>
            <a:xfrm>
              <a:off x="1201050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9"/>
            <p:cNvSpPr/>
            <p:nvPr/>
          </p:nvSpPr>
          <p:spPr>
            <a:xfrm>
              <a:off x="1201050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9"/>
            <p:cNvSpPr/>
            <p:nvPr/>
          </p:nvSpPr>
          <p:spPr>
            <a:xfrm>
              <a:off x="1201050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9"/>
            <p:cNvSpPr/>
            <p:nvPr/>
          </p:nvSpPr>
          <p:spPr>
            <a:xfrm>
              <a:off x="1201050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9"/>
            <p:cNvSpPr/>
            <p:nvPr/>
          </p:nvSpPr>
          <p:spPr>
            <a:xfrm>
              <a:off x="1201050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9"/>
            <p:cNvSpPr/>
            <p:nvPr/>
          </p:nvSpPr>
          <p:spPr>
            <a:xfrm>
              <a:off x="1201050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9"/>
            <p:cNvSpPr/>
            <p:nvPr/>
          </p:nvSpPr>
          <p:spPr>
            <a:xfrm>
              <a:off x="1307900" y="5094575"/>
              <a:ext cx="4625" cy="62475"/>
            </a:xfrm>
            <a:custGeom>
              <a:avLst/>
              <a:gdLst/>
              <a:ahLst/>
              <a:cxnLst/>
              <a:rect l="l" t="t" r="r" b="b"/>
              <a:pathLst>
                <a:path w="185" h="2499" extrusionOk="0">
                  <a:moveTo>
                    <a:pt x="1" y="1"/>
                  </a:moveTo>
                  <a:lnTo>
                    <a:pt x="1" y="2498"/>
                  </a:lnTo>
                  <a:cubicBezTo>
                    <a:pt x="62" y="2491"/>
                    <a:pt x="123" y="2483"/>
                    <a:pt x="185" y="2475"/>
                  </a:cubicBez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9"/>
            <p:cNvSpPr/>
            <p:nvPr/>
          </p:nvSpPr>
          <p:spPr>
            <a:xfrm>
              <a:off x="130772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9"/>
            <p:cNvSpPr/>
            <p:nvPr/>
          </p:nvSpPr>
          <p:spPr>
            <a:xfrm>
              <a:off x="1307725" y="3750650"/>
              <a:ext cx="4800" cy="118400"/>
            </a:xfrm>
            <a:custGeom>
              <a:avLst/>
              <a:gdLst/>
              <a:ahLst/>
              <a:cxnLst/>
              <a:rect l="l" t="t" r="r" b="b"/>
              <a:pathLst>
                <a:path w="192" h="4736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9"/>
            <p:cNvSpPr/>
            <p:nvPr/>
          </p:nvSpPr>
          <p:spPr>
            <a:xfrm>
              <a:off x="130772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9"/>
            <p:cNvSpPr/>
            <p:nvPr/>
          </p:nvSpPr>
          <p:spPr>
            <a:xfrm>
              <a:off x="130772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9"/>
            <p:cNvSpPr/>
            <p:nvPr/>
          </p:nvSpPr>
          <p:spPr>
            <a:xfrm>
              <a:off x="130772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" name="Google Shape;3127;p9"/>
            <p:cNvSpPr/>
            <p:nvPr/>
          </p:nvSpPr>
          <p:spPr>
            <a:xfrm>
              <a:off x="130772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" name="Google Shape;3128;p9"/>
            <p:cNvSpPr/>
            <p:nvPr/>
          </p:nvSpPr>
          <p:spPr>
            <a:xfrm>
              <a:off x="130772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9"/>
            <p:cNvSpPr/>
            <p:nvPr/>
          </p:nvSpPr>
          <p:spPr>
            <a:xfrm>
              <a:off x="130772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9"/>
            <p:cNvSpPr/>
            <p:nvPr/>
          </p:nvSpPr>
          <p:spPr>
            <a:xfrm>
              <a:off x="130772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9"/>
            <p:cNvSpPr/>
            <p:nvPr/>
          </p:nvSpPr>
          <p:spPr>
            <a:xfrm>
              <a:off x="130772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9"/>
            <p:cNvSpPr/>
            <p:nvPr/>
          </p:nvSpPr>
          <p:spPr>
            <a:xfrm>
              <a:off x="130772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9"/>
            <p:cNvSpPr/>
            <p:nvPr/>
          </p:nvSpPr>
          <p:spPr>
            <a:xfrm>
              <a:off x="1414025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9"/>
            <p:cNvSpPr/>
            <p:nvPr/>
          </p:nvSpPr>
          <p:spPr>
            <a:xfrm>
              <a:off x="1414025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9"/>
            <p:cNvSpPr/>
            <p:nvPr/>
          </p:nvSpPr>
          <p:spPr>
            <a:xfrm>
              <a:off x="1414025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" name="Google Shape;3136;p9"/>
            <p:cNvSpPr/>
            <p:nvPr/>
          </p:nvSpPr>
          <p:spPr>
            <a:xfrm>
              <a:off x="1414025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" name="Google Shape;3137;p9"/>
            <p:cNvSpPr/>
            <p:nvPr/>
          </p:nvSpPr>
          <p:spPr>
            <a:xfrm>
              <a:off x="1414025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" name="Google Shape;3138;p9"/>
            <p:cNvSpPr/>
            <p:nvPr/>
          </p:nvSpPr>
          <p:spPr>
            <a:xfrm>
              <a:off x="1414025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" name="Google Shape;3139;p9"/>
            <p:cNvSpPr/>
            <p:nvPr/>
          </p:nvSpPr>
          <p:spPr>
            <a:xfrm>
              <a:off x="1414025" y="5094575"/>
              <a:ext cx="5375" cy="66875"/>
            </a:xfrm>
            <a:custGeom>
              <a:avLst/>
              <a:gdLst/>
              <a:ahLst/>
              <a:cxnLst/>
              <a:rect l="l" t="t" r="r" b="b"/>
              <a:pathLst>
                <a:path w="215" h="2675" extrusionOk="0">
                  <a:moveTo>
                    <a:pt x="0" y="1"/>
                  </a:moveTo>
                  <a:lnTo>
                    <a:pt x="0" y="2659"/>
                  </a:lnTo>
                  <a:lnTo>
                    <a:pt x="215" y="2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" name="Google Shape;3140;p9"/>
            <p:cNvSpPr/>
            <p:nvPr/>
          </p:nvSpPr>
          <p:spPr>
            <a:xfrm>
              <a:off x="1414025" y="3750075"/>
              <a:ext cx="5375" cy="118975"/>
            </a:xfrm>
            <a:custGeom>
              <a:avLst/>
              <a:gdLst/>
              <a:ahLst/>
              <a:cxnLst/>
              <a:rect l="l" t="t" r="r" b="b"/>
              <a:pathLst>
                <a:path w="215" h="4759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141;p9"/>
            <p:cNvSpPr/>
            <p:nvPr/>
          </p:nvSpPr>
          <p:spPr>
            <a:xfrm>
              <a:off x="1414025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142;p9"/>
            <p:cNvSpPr/>
            <p:nvPr/>
          </p:nvSpPr>
          <p:spPr>
            <a:xfrm>
              <a:off x="1414025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143;p9"/>
            <p:cNvSpPr/>
            <p:nvPr/>
          </p:nvSpPr>
          <p:spPr>
            <a:xfrm>
              <a:off x="1414025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144;p9"/>
            <p:cNvSpPr/>
            <p:nvPr/>
          </p:nvSpPr>
          <p:spPr>
            <a:xfrm>
              <a:off x="1414025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145;p9"/>
            <p:cNvSpPr/>
            <p:nvPr/>
          </p:nvSpPr>
          <p:spPr>
            <a:xfrm>
              <a:off x="1520700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9"/>
            <p:cNvSpPr/>
            <p:nvPr/>
          </p:nvSpPr>
          <p:spPr>
            <a:xfrm>
              <a:off x="1520700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9"/>
            <p:cNvSpPr/>
            <p:nvPr/>
          </p:nvSpPr>
          <p:spPr>
            <a:xfrm>
              <a:off x="1520700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148;p9"/>
            <p:cNvSpPr/>
            <p:nvPr/>
          </p:nvSpPr>
          <p:spPr>
            <a:xfrm>
              <a:off x="1520700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9"/>
            <p:cNvSpPr/>
            <p:nvPr/>
          </p:nvSpPr>
          <p:spPr>
            <a:xfrm>
              <a:off x="1520700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9"/>
            <p:cNvSpPr/>
            <p:nvPr/>
          </p:nvSpPr>
          <p:spPr>
            <a:xfrm>
              <a:off x="1520700" y="3749500"/>
              <a:ext cx="4800" cy="119550"/>
            </a:xfrm>
            <a:custGeom>
              <a:avLst/>
              <a:gdLst/>
              <a:ahLst/>
              <a:cxnLst/>
              <a:rect l="l" t="t" r="r" b="b"/>
              <a:pathLst>
                <a:path w="192" h="4782" extrusionOk="0">
                  <a:moveTo>
                    <a:pt x="0" y="1"/>
                  </a:moveTo>
                  <a:lnTo>
                    <a:pt x="0" y="4781"/>
                  </a:lnTo>
                  <a:lnTo>
                    <a:pt x="192" y="47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9"/>
            <p:cNvSpPr/>
            <p:nvPr/>
          </p:nvSpPr>
          <p:spPr>
            <a:xfrm>
              <a:off x="1520700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152;p9"/>
            <p:cNvSpPr/>
            <p:nvPr/>
          </p:nvSpPr>
          <p:spPr>
            <a:xfrm>
              <a:off x="1520700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153;p9"/>
            <p:cNvSpPr/>
            <p:nvPr/>
          </p:nvSpPr>
          <p:spPr>
            <a:xfrm>
              <a:off x="1520700" y="5094575"/>
              <a:ext cx="4800" cy="75875"/>
            </a:xfrm>
            <a:custGeom>
              <a:avLst/>
              <a:gdLst/>
              <a:ahLst/>
              <a:cxnLst/>
              <a:rect l="l" t="t" r="r" b="b"/>
              <a:pathLst>
                <a:path w="192" h="3035" extrusionOk="0">
                  <a:moveTo>
                    <a:pt x="0" y="1"/>
                  </a:moveTo>
                  <a:lnTo>
                    <a:pt x="0" y="3034"/>
                  </a:lnTo>
                  <a:lnTo>
                    <a:pt x="192" y="303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154;p9"/>
            <p:cNvSpPr/>
            <p:nvPr/>
          </p:nvSpPr>
          <p:spPr>
            <a:xfrm>
              <a:off x="1520700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" name="Google Shape;3155;p9"/>
            <p:cNvSpPr/>
            <p:nvPr/>
          </p:nvSpPr>
          <p:spPr>
            <a:xfrm>
              <a:off x="1520700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" name="Google Shape;3156;p9"/>
            <p:cNvSpPr/>
            <p:nvPr/>
          </p:nvSpPr>
          <p:spPr>
            <a:xfrm>
              <a:off x="1520700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" name="Google Shape;3157;p9"/>
            <p:cNvSpPr/>
            <p:nvPr/>
          </p:nvSpPr>
          <p:spPr>
            <a:xfrm>
              <a:off x="1627575" y="3749500"/>
              <a:ext cx="4600" cy="119550"/>
            </a:xfrm>
            <a:custGeom>
              <a:avLst/>
              <a:gdLst/>
              <a:ahLst/>
              <a:cxnLst/>
              <a:rect l="l" t="t" r="r" b="b"/>
              <a:pathLst>
                <a:path w="184" h="4782" extrusionOk="0">
                  <a:moveTo>
                    <a:pt x="0" y="1"/>
                  </a:moveTo>
                  <a:lnTo>
                    <a:pt x="0" y="4781"/>
                  </a:lnTo>
                  <a:lnTo>
                    <a:pt x="184" y="47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" name="Google Shape;3158;p9"/>
            <p:cNvSpPr/>
            <p:nvPr/>
          </p:nvSpPr>
          <p:spPr>
            <a:xfrm>
              <a:off x="1627575" y="43622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" name="Google Shape;3159;p9"/>
            <p:cNvSpPr/>
            <p:nvPr/>
          </p:nvSpPr>
          <p:spPr>
            <a:xfrm>
              <a:off x="1627575" y="44843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" name="Google Shape;3160;p9"/>
            <p:cNvSpPr/>
            <p:nvPr/>
          </p:nvSpPr>
          <p:spPr>
            <a:xfrm>
              <a:off x="1627575" y="38742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" name="Google Shape;3161;p9"/>
            <p:cNvSpPr/>
            <p:nvPr/>
          </p:nvSpPr>
          <p:spPr>
            <a:xfrm>
              <a:off x="1627575" y="41185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" name="Google Shape;3162;p9"/>
            <p:cNvSpPr/>
            <p:nvPr/>
          </p:nvSpPr>
          <p:spPr>
            <a:xfrm>
              <a:off x="1627575" y="497315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" name="Google Shape;3163;p9"/>
            <p:cNvSpPr/>
            <p:nvPr/>
          </p:nvSpPr>
          <p:spPr>
            <a:xfrm>
              <a:off x="1627575" y="4728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" name="Google Shape;3164;p9"/>
            <p:cNvSpPr/>
            <p:nvPr/>
          </p:nvSpPr>
          <p:spPr>
            <a:xfrm>
              <a:off x="1627575" y="39963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" name="Google Shape;3165;p9"/>
            <p:cNvSpPr/>
            <p:nvPr/>
          </p:nvSpPr>
          <p:spPr>
            <a:xfrm>
              <a:off x="1627575" y="485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" name="Google Shape;3166;p9"/>
            <p:cNvSpPr/>
            <p:nvPr/>
          </p:nvSpPr>
          <p:spPr>
            <a:xfrm>
              <a:off x="1627575" y="5094575"/>
              <a:ext cx="4600" cy="80100"/>
            </a:xfrm>
            <a:custGeom>
              <a:avLst/>
              <a:gdLst/>
              <a:ahLst/>
              <a:cxnLst/>
              <a:rect l="l" t="t" r="r" b="b"/>
              <a:pathLst>
                <a:path w="184" h="3204" extrusionOk="0">
                  <a:moveTo>
                    <a:pt x="0" y="1"/>
                  </a:moveTo>
                  <a:lnTo>
                    <a:pt x="0" y="3203"/>
                  </a:lnTo>
                  <a:lnTo>
                    <a:pt x="184" y="3203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" name="Google Shape;3167;p9"/>
            <p:cNvSpPr/>
            <p:nvPr/>
          </p:nvSpPr>
          <p:spPr>
            <a:xfrm>
              <a:off x="1627575" y="4240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" name="Google Shape;3168;p9"/>
            <p:cNvSpPr/>
            <p:nvPr/>
          </p:nvSpPr>
          <p:spPr>
            <a:xfrm>
              <a:off x="1627575" y="46065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" name="Google Shape;3169;p9"/>
            <p:cNvSpPr/>
            <p:nvPr/>
          </p:nvSpPr>
          <p:spPr>
            <a:xfrm>
              <a:off x="1734250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" name="Google Shape;3170;p9"/>
            <p:cNvSpPr/>
            <p:nvPr/>
          </p:nvSpPr>
          <p:spPr>
            <a:xfrm>
              <a:off x="1734250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" name="Google Shape;3171;p9"/>
            <p:cNvSpPr/>
            <p:nvPr/>
          </p:nvSpPr>
          <p:spPr>
            <a:xfrm>
              <a:off x="1734250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" name="Google Shape;3172;p9"/>
            <p:cNvSpPr/>
            <p:nvPr/>
          </p:nvSpPr>
          <p:spPr>
            <a:xfrm>
              <a:off x="1734250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" name="Google Shape;3173;p9"/>
            <p:cNvSpPr/>
            <p:nvPr/>
          </p:nvSpPr>
          <p:spPr>
            <a:xfrm>
              <a:off x="1734250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" name="Google Shape;3174;p9"/>
            <p:cNvSpPr/>
            <p:nvPr/>
          </p:nvSpPr>
          <p:spPr>
            <a:xfrm>
              <a:off x="1734250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" name="Google Shape;3175;p9"/>
            <p:cNvSpPr/>
            <p:nvPr/>
          </p:nvSpPr>
          <p:spPr>
            <a:xfrm>
              <a:off x="1734250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9"/>
            <p:cNvSpPr/>
            <p:nvPr/>
          </p:nvSpPr>
          <p:spPr>
            <a:xfrm>
              <a:off x="1734250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" name="Google Shape;3177;p9"/>
            <p:cNvSpPr/>
            <p:nvPr/>
          </p:nvSpPr>
          <p:spPr>
            <a:xfrm>
              <a:off x="1734250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" name="Google Shape;3178;p9"/>
            <p:cNvSpPr/>
            <p:nvPr/>
          </p:nvSpPr>
          <p:spPr>
            <a:xfrm>
              <a:off x="1734250" y="5094575"/>
              <a:ext cx="4800" cy="90250"/>
            </a:xfrm>
            <a:custGeom>
              <a:avLst/>
              <a:gdLst/>
              <a:ahLst/>
              <a:cxnLst/>
              <a:rect l="l" t="t" r="r" b="b"/>
              <a:pathLst>
                <a:path w="192" h="3610" extrusionOk="0">
                  <a:moveTo>
                    <a:pt x="0" y="1"/>
                  </a:moveTo>
                  <a:lnTo>
                    <a:pt x="0" y="3594"/>
                  </a:lnTo>
                  <a:lnTo>
                    <a:pt x="192" y="360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" name="Google Shape;3179;p9"/>
            <p:cNvSpPr/>
            <p:nvPr/>
          </p:nvSpPr>
          <p:spPr>
            <a:xfrm>
              <a:off x="1734250" y="3748750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0"/>
                  </a:moveTo>
                  <a:lnTo>
                    <a:pt x="0" y="4811"/>
                  </a:lnTo>
                  <a:lnTo>
                    <a:pt x="192" y="48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" name="Google Shape;3180;p9"/>
            <p:cNvSpPr/>
            <p:nvPr/>
          </p:nvSpPr>
          <p:spPr>
            <a:xfrm>
              <a:off x="1734250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" name="Google Shape;3181;p9"/>
            <p:cNvSpPr/>
            <p:nvPr/>
          </p:nvSpPr>
          <p:spPr>
            <a:xfrm>
              <a:off x="1840350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" name="Google Shape;3182;p9"/>
            <p:cNvSpPr/>
            <p:nvPr/>
          </p:nvSpPr>
          <p:spPr>
            <a:xfrm>
              <a:off x="1840350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" name="Google Shape;3183;p9"/>
            <p:cNvSpPr/>
            <p:nvPr/>
          </p:nvSpPr>
          <p:spPr>
            <a:xfrm>
              <a:off x="1840350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" name="Google Shape;3184;p9"/>
            <p:cNvSpPr/>
            <p:nvPr/>
          </p:nvSpPr>
          <p:spPr>
            <a:xfrm>
              <a:off x="1840350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" name="Google Shape;3185;p9"/>
            <p:cNvSpPr/>
            <p:nvPr/>
          </p:nvSpPr>
          <p:spPr>
            <a:xfrm>
              <a:off x="1840350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" name="Google Shape;3186;p9"/>
            <p:cNvSpPr/>
            <p:nvPr/>
          </p:nvSpPr>
          <p:spPr>
            <a:xfrm>
              <a:off x="1840350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9"/>
            <p:cNvSpPr/>
            <p:nvPr/>
          </p:nvSpPr>
          <p:spPr>
            <a:xfrm>
              <a:off x="1840350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9"/>
            <p:cNvSpPr/>
            <p:nvPr/>
          </p:nvSpPr>
          <p:spPr>
            <a:xfrm>
              <a:off x="1840350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9"/>
            <p:cNvSpPr/>
            <p:nvPr/>
          </p:nvSpPr>
          <p:spPr>
            <a:xfrm>
              <a:off x="1840350" y="3748175"/>
              <a:ext cx="5375" cy="120875"/>
            </a:xfrm>
            <a:custGeom>
              <a:avLst/>
              <a:gdLst/>
              <a:ahLst/>
              <a:cxnLst/>
              <a:rect l="l" t="t" r="r" b="b"/>
              <a:pathLst>
                <a:path w="215" h="4835" extrusionOk="0">
                  <a:moveTo>
                    <a:pt x="0" y="0"/>
                  </a:moveTo>
                  <a:lnTo>
                    <a:pt x="0" y="4834"/>
                  </a:lnTo>
                  <a:lnTo>
                    <a:pt x="215" y="483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9"/>
            <p:cNvSpPr/>
            <p:nvPr/>
          </p:nvSpPr>
          <p:spPr>
            <a:xfrm>
              <a:off x="1840350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9"/>
            <p:cNvSpPr/>
            <p:nvPr/>
          </p:nvSpPr>
          <p:spPr>
            <a:xfrm>
              <a:off x="1840350" y="5094575"/>
              <a:ext cx="5375" cy="99425"/>
            </a:xfrm>
            <a:custGeom>
              <a:avLst/>
              <a:gdLst/>
              <a:ahLst/>
              <a:cxnLst/>
              <a:rect l="l" t="t" r="r" b="b"/>
              <a:pathLst>
                <a:path w="215" h="3977" extrusionOk="0">
                  <a:moveTo>
                    <a:pt x="0" y="1"/>
                  </a:moveTo>
                  <a:lnTo>
                    <a:pt x="0" y="3961"/>
                  </a:lnTo>
                  <a:lnTo>
                    <a:pt x="215" y="3977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9"/>
            <p:cNvSpPr/>
            <p:nvPr/>
          </p:nvSpPr>
          <p:spPr>
            <a:xfrm>
              <a:off x="1840350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9"/>
            <p:cNvSpPr/>
            <p:nvPr/>
          </p:nvSpPr>
          <p:spPr>
            <a:xfrm>
              <a:off x="1947025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9"/>
            <p:cNvSpPr/>
            <p:nvPr/>
          </p:nvSpPr>
          <p:spPr>
            <a:xfrm>
              <a:off x="1947025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9"/>
            <p:cNvSpPr/>
            <p:nvPr/>
          </p:nvSpPr>
          <p:spPr>
            <a:xfrm>
              <a:off x="1947025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9"/>
            <p:cNvSpPr/>
            <p:nvPr/>
          </p:nvSpPr>
          <p:spPr>
            <a:xfrm>
              <a:off x="1947025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9"/>
            <p:cNvSpPr/>
            <p:nvPr/>
          </p:nvSpPr>
          <p:spPr>
            <a:xfrm>
              <a:off x="1947025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9"/>
            <p:cNvSpPr/>
            <p:nvPr/>
          </p:nvSpPr>
          <p:spPr>
            <a:xfrm>
              <a:off x="1947025" y="3747400"/>
              <a:ext cx="5375" cy="121650"/>
            </a:xfrm>
            <a:custGeom>
              <a:avLst/>
              <a:gdLst/>
              <a:ahLst/>
              <a:cxnLst/>
              <a:rect l="l" t="t" r="r" b="b"/>
              <a:pathLst>
                <a:path w="215" h="4866" extrusionOk="0">
                  <a:moveTo>
                    <a:pt x="0" y="1"/>
                  </a:moveTo>
                  <a:lnTo>
                    <a:pt x="0" y="4865"/>
                  </a:lnTo>
                  <a:lnTo>
                    <a:pt x="215" y="486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" name="Google Shape;3199;p9"/>
            <p:cNvSpPr/>
            <p:nvPr/>
          </p:nvSpPr>
          <p:spPr>
            <a:xfrm>
              <a:off x="1947025" y="5094575"/>
              <a:ext cx="5375" cy="102500"/>
            </a:xfrm>
            <a:custGeom>
              <a:avLst/>
              <a:gdLst/>
              <a:ahLst/>
              <a:cxnLst/>
              <a:rect l="l" t="t" r="r" b="b"/>
              <a:pathLst>
                <a:path w="215" h="4100" extrusionOk="0">
                  <a:moveTo>
                    <a:pt x="0" y="1"/>
                  </a:moveTo>
                  <a:lnTo>
                    <a:pt x="0" y="4099"/>
                  </a:lnTo>
                  <a:lnTo>
                    <a:pt x="215" y="409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" name="Google Shape;3200;p9"/>
            <p:cNvSpPr/>
            <p:nvPr/>
          </p:nvSpPr>
          <p:spPr>
            <a:xfrm>
              <a:off x="1947025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" name="Google Shape;3201;p9"/>
            <p:cNvSpPr/>
            <p:nvPr/>
          </p:nvSpPr>
          <p:spPr>
            <a:xfrm>
              <a:off x="1947025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" name="Google Shape;3202;p9"/>
            <p:cNvSpPr/>
            <p:nvPr/>
          </p:nvSpPr>
          <p:spPr>
            <a:xfrm>
              <a:off x="1947025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9"/>
            <p:cNvSpPr/>
            <p:nvPr/>
          </p:nvSpPr>
          <p:spPr>
            <a:xfrm>
              <a:off x="1947025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9"/>
            <p:cNvSpPr/>
            <p:nvPr/>
          </p:nvSpPr>
          <p:spPr>
            <a:xfrm>
              <a:off x="1947025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9"/>
            <p:cNvSpPr/>
            <p:nvPr/>
          </p:nvSpPr>
          <p:spPr>
            <a:xfrm>
              <a:off x="2053900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9"/>
            <p:cNvSpPr/>
            <p:nvPr/>
          </p:nvSpPr>
          <p:spPr>
            <a:xfrm>
              <a:off x="2053900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9"/>
            <p:cNvSpPr/>
            <p:nvPr/>
          </p:nvSpPr>
          <p:spPr>
            <a:xfrm>
              <a:off x="2053900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9"/>
            <p:cNvSpPr/>
            <p:nvPr/>
          </p:nvSpPr>
          <p:spPr>
            <a:xfrm>
              <a:off x="2053900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" name="Google Shape;3209;p9"/>
            <p:cNvSpPr/>
            <p:nvPr/>
          </p:nvSpPr>
          <p:spPr>
            <a:xfrm>
              <a:off x="2053900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" name="Google Shape;3210;p9"/>
            <p:cNvSpPr/>
            <p:nvPr/>
          </p:nvSpPr>
          <p:spPr>
            <a:xfrm>
              <a:off x="2053900" y="509457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0" y="1"/>
                  </a:moveTo>
                  <a:lnTo>
                    <a:pt x="0" y="4153"/>
                  </a:lnTo>
                  <a:lnTo>
                    <a:pt x="184" y="4153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9"/>
            <p:cNvSpPr/>
            <p:nvPr/>
          </p:nvSpPr>
          <p:spPr>
            <a:xfrm>
              <a:off x="2053900" y="3747400"/>
              <a:ext cx="4625" cy="121650"/>
            </a:xfrm>
            <a:custGeom>
              <a:avLst/>
              <a:gdLst/>
              <a:ahLst/>
              <a:cxnLst/>
              <a:rect l="l" t="t" r="r" b="b"/>
              <a:pathLst>
                <a:path w="185" h="4866" extrusionOk="0">
                  <a:moveTo>
                    <a:pt x="0" y="1"/>
                  </a:moveTo>
                  <a:lnTo>
                    <a:pt x="0" y="4865"/>
                  </a:lnTo>
                  <a:lnTo>
                    <a:pt x="184" y="4865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9"/>
            <p:cNvSpPr/>
            <p:nvPr/>
          </p:nvSpPr>
          <p:spPr>
            <a:xfrm>
              <a:off x="2053900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9"/>
            <p:cNvSpPr/>
            <p:nvPr/>
          </p:nvSpPr>
          <p:spPr>
            <a:xfrm>
              <a:off x="2053900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9"/>
            <p:cNvSpPr/>
            <p:nvPr/>
          </p:nvSpPr>
          <p:spPr>
            <a:xfrm>
              <a:off x="2053900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9"/>
            <p:cNvSpPr/>
            <p:nvPr/>
          </p:nvSpPr>
          <p:spPr>
            <a:xfrm>
              <a:off x="2053900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9"/>
            <p:cNvSpPr/>
            <p:nvPr/>
          </p:nvSpPr>
          <p:spPr>
            <a:xfrm>
              <a:off x="2053900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9"/>
            <p:cNvSpPr/>
            <p:nvPr/>
          </p:nvSpPr>
          <p:spPr>
            <a:xfrm>
              <a:off x="216057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" name="Google Shape;3218;p9"/>
            <p:cNvSpPr/>
            <p:nvPr/>
          </p:nvSpPr>
          <p:spPr>
            <a:xfrm>
              <a:off x="216057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" name="Google Shape;3219;p9"/>
            <p:cNvSpPr/>
            <p:nvPr/>
          </p:nvSpPr>
          <p:spPr>
            <a:xfrm>
              <a:off x="216057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" name="Google Shape;3220;p9"/>
            <p:cNvSpPr/>
            <p:nvPr/>
          </p:nvSpPr>
          <p:spPr>
            <a:xfrm>
              <a:off x="216057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" name="Google Shape;3221;p9"/>
            <p:cNvSpPr/>
            <p:nvPr/>
          </p:nvSpPr>
          <p:spPr>
            <a:xfrm>
              <a:off x="2160575" y="5094575"/>
              <a:ext cx="4800" cy="104600"/>
            </a:xfrm>
            <a:custGeom>
              <a:avLst/>
              <a:gdLst/>
              <a:ahLst/>
              <a:cxnLst/>
              <a:rect l="l" t="t" r="r" b="b"/>
              <a:pathLst>
                <a:path w="192" h="4184" extrusionOk="0">
                  <a:moveTo>
                    <a:pt x="0" y="1"/>
                  </a:moveTo>
                  <a:lnTo>
                    <a:pt x="0" y="4184"/>
                  </a:lnTo>
                  <a:lnTo>
                    <a:pt x="192" y="418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" name="Google Shape;3222;p9"/>
            <p:cNvSpPr/>
            <p:nvPr/>
          </p:nvSpPr>
          <p:spPr>
            <a:xfrm>
              <a:off x="216057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" name="Google Shape;3223;p9"/>
            <p:cNvSpPr/>
            <p:nvPr/>
          </p:nvSpPr>
          <p:spPr>
            <a:xfrm>
              <a:off x="216057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" name="Google Shape;3224;p9"/>
            <p:cNvSpPr/>
            <p:nvPr/>
          </p:nvSpPr>
          <p:spPr>
            <a:xfrm>
              <a:off x="216057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" name="Google Shape;3225;p9"/>
            <p:cNvSpPr/>
            <p:nvPr/>
          </p:nvSpPr>
          <p:spPr>
            <a:xfrm>
              <a:off x="216057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" name="Google Shape;3226;p9"/>
            <p:cNvSpPr/>
            <p:nvPr/>
          </p:nvSpPr>
          <p:spPr>
            <a:xfrm>
              <a:off x="2160575" y="3746825"/>
              <a:ext cx="4800" cy="122225"/>
            </a:xfrm>
            <a:custGeom>
              <a:avLst/>
              <a:gdLst/>
              <a:ahLst/>
              <a:cxnLst/>
              <a:rect l="l" t="t" r="r" b="b"/>
              <a:pathLst>
                <a:path w="192" h="4889" extrusionOk="0">
                  <a:moveTo>
                    <a:pt x="0" y="1"/>
                  </a:moveTo>
                  <a:lnTo>
                    <a:pt x="0" y="4888"/>
                  </a:lnTo>
                  <a:lnTo>
                    <a:pt x="192" y="4888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" name="Google Shape;3227;p9"/>
            <p:cNvSpPr/>
            <p:nvPr/>
          </p:nvSpPr>
          <p:spPr>
            <a:xfrm>
              <a:off x="216057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9"/>
            <p:cNvSpPr/>
            <p:nvPr/>
          </p:nvSpPr>
          <p:spPr>
            <a:xfrm>
              <a:off x="216057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9"/>
            <p:cNvSpPr/>
            <p:nvPr/>
          </p:nvSpPr>
          <p:spPr>
            <a:xfrm>
              <a:off x="2267250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9"/>
            <p:cNvSpPr/>
            <p:nvPr/>
          </p:nvSpPr>
          <p:spPr>
            <a:xfrm>
              <a:off x="2267250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9"/>
            <p:cNvSpPr/>
            <p:nvPr/>
          </p:nvSpPr>
          <p:spPr>
            <a:xfrm>
              <a:off x="2267250" y="3746250"/>
              <a:ext cx="4825" cy="122800"/>
            </a:xfrm>
            <a:custGeom>
              <a:avLst/>
              <a:gdLst/>
              <a:ahLst/>
              <a:cxnLst/>
              <a:rect l="l" t="t" r="r" b="b"/>
              <a:pathLst>
                <a:path w="193" h="4912" extrusionOk="0">
                  <a:moveTo>
                    <a:pt x="1" y="1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9"/>
            <p:cNvSpPr/>
            <p:nvPr/>
          </p:nvSpPr>
          <p:spPr>
            <a:xfrm>
              <a:off x="2267250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" name="Google Shape;3233;p9"/>
            <p:cNvSpPr/>
            <p:nvPr/>
          </p:nvSpPr>
          <p:spPr>
            <a:xfrm>
              <a:off x="2267250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" name="Google Shape;3234;p9"/>
            <p:cNvSpPr/>
            <p:nvPr/>
          </p:nvSpPr>
          <p:spPr>
            <a:xfrm>
              <a:off x="2267250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" name="Google Shape;3235;p9"/>
            <p:cNvSpPr/>
            <p:nvPr/>
          </p:nvSpPr>
          <p:spPr>
            <a:xfrm>
              <a:off x="2267250" y="5094575"/>
              <a:ext cx="4825" cy="105950"/>
            </a:xfrm>
            <a:custGeom>
              <a:avLst/>
              <a:gdLst/>
              <a:ahLst/>
              <a:cxnLst/>
              <a:rect l="l" t="t" r="r" b="b"/>
              <a:pathLst>
                <a:path w="193" h="4238" extrusionOk="0">
                  <a:moveTo>
                    <a:pt x="1" y="1"/>
                  </a:moveTo>
                  <a:lnTo>
                    <a:pt x="1" y="4207"/>
                  </a:lnTo>
                  <a:lnTo>
                    <a:pt x="192" y="4237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" name="Google Shape;3236;p9"/>
            <p:cNvSpPr/>
            <p:nvPr/>
          </p:nvSpPr>
          <p:spPr>
            <a:xfrm>
              <a:off x="2267250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" name="Google Shape;3237;p9"/>
            <p:cNvSpPr/>
            <p:nvPr/>
          </p:nvSpPr>
          <p:spPr>
            <a:xfrm>
              <a:off x="2267250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" name="Google Shape;3238;p9"/>
            <p:cNvSpPr/>
            <p:nvPr/>
          </p:nvSpPr>
          <p:spPr>
            <a:xfrm>
              <a:off x="2267250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" name="Google Shape;3239;p9"/>
            <p:cNvSpPr/>
            <p:nvPr/>
          </p:nvSpPr>
          <p:spPr>
            <a:xfrm>
              <a:off x="2267250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" name="Google Shape;3240;p9"/>
            <p:cNvSpPr/>
            <p:nvPr/>
          </p:nvSpPr>
          <p:spPr>
            <a:xfrm>
              <a:off x="2267250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" name="Google Shape;3241;p9"/>
            <p:cNvSpPr/>
            <p:nvPr/>
          </p:nvSpPr>
          <p:spPr>
            <a:xfrm>
              <a:off x="2373350" y="4240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" name="Google Shape;3242;p9"/>
            <p:cNvSpPr/>
            <p:nvPr/>
          </p:nvSpPr>
          <p:spPr>
            <a:xfrm>
              <a:off x="2373350" y="4728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" name="Google Shape;3243;p9"/>
            <p:cNvSpPr/>
            <p:nvPr/>
          </p:nvSpPr>
          <p:spPr>
            <a:xfrm>
              <a:off x="2373350" y="3746250"/>
              <a:ext cx="5400" cy="122800"/>
            </a:xfrm>
            <a:custGeom>
              <a:avLst/>
              <a:gdLst/>
              <a:ahLst/>
              <a:cxnLst/>
              <a:rect l="l" t="t" r="r" b="b"/>
              <a:pathLst>
                <a:path w="216" h="4912" extrusionOk="0">
                  <a:moveTo>
                    <a:pt x="1" y="1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" name="Google Shape;3244;p9"/>
            <p:cNvSpPr/>
            <p:nvPr/>
          </p:nvSpPr>
          <p:spPr>
            <a:xfrm>
              <a:off x="2373350" y="38742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" name="Google Shape;3245;p9"/>
            <p:cNvSpPr/>
            <p:nvPr/>
          </p:nvSpPr>
          <p:spPr>
            <a:xfrm>
              <a:off x="2373350" y="44843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" name="Google Shape;3246;p9"/>
            <p:cNvSpPr/>
            <p:nvPr/>
          </p:nvSpPr>
          <p:spPr>
            <a:xfrm>
              <a:off x="2373350" y="39963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" name="Google Shape;3247;p9"/>
            <p:cNvSpPr/>
            <p:nvPr/>
          </p:nvSpPr>
          <p:spPr>
            <a:xfrm>
              <a:off x="2373350" y="485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" name="Google Shape;3248;p9"/>
            <p:cNvSpPr/>
            <p:nvPr/>
          </p:nvSpPr>
          <p:spPr>
            <a:xfrm>
              <a:off x="2373350" y="5094575"/>
              <a:ext cx="5400" cy="106525"/>
            </a:xfrm>
            <a:custGeom>
              <a:avLst/>
              <a:gdLst/>
              <a:ahLst/>
              <a:cxnLst/>
              <a:rect l="l" t="t" r="r" b="b"/>
              <a:pathLst>
                <a:path w="216" h="4261" extrusionOk="0">
                  <a:moveTo>
                    <a:pt x="1" y="1"/>
                  </a:moveTo>
                  <a:lnTo>
                    <a:pt x="1" y="4260"/>
                  </a:lnTo>
                  <a:lnTo>
                    <a:pt x="215" y="4260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" name="Google Shape;3249;p9"/>
            <p:cNvSpPr/>
            <p:nvPr/>
          </p:nvSpPr>
          <p:spPr>
            <a:xfrm>
              <a:off x="2373350" y="43622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" name="Google Shape;3250;p9"/>
            <p:cNvSpPr/>
            <p:nvPr/>
          </p:nvSpPr>
          <p:spPr>
            <a:xfrm>
              <a:off x="2373350" y="41185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" name="Google Shape;3251;p9"/>
            <p:cNvSpPr/>
            <p:nvPr/>
          </p:nvSpPr>
          <p:spPr>
            <a:xfrm>
              <a:off x="2373350" y="46065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" name="Google Shape;3252;p9"/>
            <p:cNvSpPr/>
            <p:nvPr/>
          </p:nvSpPr>
          <p:spPr>
            <a:xfrm>
              <a:off x="2373350" y="497315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" name="Google Shape;3253;p9"/>
            <p:cNvSpPr/>
            <p:nvPr/>
          </p:nvSpPr>
          <p:spPr>
            <a:xfrm>
              <a:off x="2480225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" name="Google Shape;3254;p9"/>
            <p:cNvSpPr/>
            <p:nvPr/>
          </p:nvSpPr>
          <p:spPr>
            <a:xfrm>
              <a:off x="2480225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" name="Google Shape;3255;p9"/>
            <p:cNvSpPr/>
            <p:nvPr/>
          </p:nvSpPr>
          <p:spPr>
            <a:xfrm>
              <a:off x="2480225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" name="Google Shape;3256;p9"/>
            <p:cNvSpPr/>
            <p:nvPr/>
          </p:nvSpPr>
          <p:spPr>
            <a:xfrm>
              <a:off x="2480225" y="5094575"/>
              <a:ext cx="4625" cy="107100"/>
            </a:xfrm>
            <a:custGeom>
              <a:avLst/>
              <a:gdLst/>
              <a:ahLst/>
              <a:cxnLst/>
              <a:rect l="l" t="t" r="r" b="b"/>
              <a:pathLst>
                <a:path w="185" h="4284" extrusionOk="0">
                  <a:moveTo>
                    <a:pt x="1" y="1"/>
                  </a:moveTo>
                  <a:lnTo>
                    <a:pt x="1" y="4283"/>
                  </a:lnTo>
                  <a:lnTo>
                    <a:pt x="184" y="4283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" name="Google Shape;3257;p9"/>
            <p:cNvSpPr/>
            <p:nvPr/>
          </p:nvSpPr>
          <p:spPr>
            <a:xfrm>
              <a:off x="2480225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" name="Google Shape;3258;p9"/>
            <p:cNvSpPr/>
            <p:nvPr/>
          </p:nvSpPr>
          <p:spPr>
            <a:xfrm>
              <a:off x="2480225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" name="Google Shape;3259;p9"/>
            <p:cNvSpPr/>
            <p:nvPr/>
          </p:nvSpPr>
          <p:spPr>
            <a:xfrm>
              <a:off x="2480225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" name="Google Shape;3260;p9"/>
            <p:cNvSpPr/>
            <p:nvPr/>
          </p:nvSpPr>
          <p:spPr>
            <a:xfrm>
              <a:off x="2480225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" name="Google Shape;3261;p9"/>
            <p:cNvSpPr/>
            <p:nvPr/>
          </p:nvSpPr>
          <p:spPr>
            <a:xfrm>
              <a:off x="2480225" y="3745500"/>
              <a:ext cx="4625" cy="123550"/>
            </a:xfrm>
            <a:custGeom>
              <a:avLst/>
              <a:gdLst/>
              <a:ahLst/>
              <a:cxnLst/>
              <a:rect l="l" t="t" r="r" b="b"/>
              <a:pathLst>
                <a:path w="185" h="4942" extrusionOk="0">
                  <a:moveTo>
                    <a:pt x="1" y="0"/>
                  </a:moveTo>
                  <a:lnTo>
                    <a:pt x="1" y="4941"/>
                  </a:lnTo>
                  <a:lnTo>
                    <a:pt x="184" y="494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" name="Google Shape;3262;p9"/>
            <p:cNvSpPr/>
            <p:nvPr/>
          </p:nvSpPr>
          <p:spPr>
            <a:xfrm>
              <a:off x="2480225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" name="Google Shape;3263;p9"/>
            <p:cNvSpPr/>
            <p:nvPr/>
          </p:nvSpPr>
          <p:spPr>
            <a:xfrm>
              <a:off x="2480225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9"/>
            <p:cNvSpPr/>
            <p:nvPr/>
          </p:nvSpPr>
          <p:spPr>
            <a:xfrm>
              <a:off x="2480225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" name="Google Shape;3265;p9"/>
            <p:cNvSpPr/>
            <p:nvPr/>
          </p:nvSpPr>
          <p:spPr>
            <a:xfrm>
              <a:off x="2586900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" name="Google Shape;3266;p9"/>
            <p:cNvSpPr/>
            <p:nvPr/>
          </p:nvSpPr>
          <p:spPr>
            <a:xfrm>
              <a:off x="2586900" y="5094575"/>
              <a:ext cx="4825" cy="108425"/>
            </a:xfrm>
            <a:custGeom>
              <a:avLst/>
              <a:gdLst/>
              <a:ahLst/>
              <a:cxnLst/>
              <a:rect l="l" t="t" r="r" b="b"/>
              <a:pathLst>
                <a:path w="193" h="4337" extrusionOk="0">
                  <a:moveTo>
                    <a:pt x="1" y="1"/>
                  </a:moveTo>
                  <a:lnTo>
                    <a:pt x="1" y="4337"/>
                  </a:lnTo>
                  <a:lnTo>
                    <a:pt x="192" y="4337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9"/>
            <p:cNvSpPr/>
            <p:nvPr/>
          </p:nvSpPr>
          <p:spPr>
            <a:xfrm>
              <a:off x="2586900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" name="Google Shape;3268;p9"/>
            <p:cNvSpPr/>
            <p:nvPr/>
          </p:nvSpPr>
          <p:spPr>
            <a:xfrm>
              <a:off x="2586900" y="3744925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0"/>
                  </a:moveTo>
                  <a:lnTo>
                    <a:pt x="1" y="4964"/>
                  </a:lnTo>
                  <a:lnTo>
                    <a:pt x="192" y="496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" name="Google Shape;3269;p9"/>
            <p:cNvSpPr/>
            <p:nvPr/>
          </p:nvSpPr>
          <p:spPr>
            <a:xfrm>
              <a:off x="2586900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9"/>
            <p:cNvSpPr/>
            <p:nvPr/>
          </p:nvSpPr>
          <p:spPr>
            <a:xfrm>
              <a:off x="2586900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" name="Google Shape;3271;p9"/>
            <p:cNvSpPr/>
            <p:nvPr/>
          </p:nvSpPr>
          <p:spPr>
            <a:xfrm>
              <a:off x="2586900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" name="Google Shape;3272;p9"/>
            <p:cNvSpPr/>
            <p:nvPr/>
          </p:nvSpPr>
          <p:spPr>
            <a:xfrm>
              <a:off x="2586900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" name="Google Shape;3273;p9"/>
            <p:cNvSpPr/>
            <p:nvPr/>
          </p:nvSpPr>
          <p:spPr>
            <a:xfrm>
              <a:off x="2586900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" name="Google Shape;3274;p9"/>
            <p:cNvSpPr/>
            <p:nvPr/>
          </p:nvSpPr>
          <p:spPr>
            <a:xfrm>
              <a:off x="2586900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" name="Google Shape;3275;p9"/>
            <p:cNvSpPr/>
            <p:nvPr/>
          </p:nvSpPr>
          <p:spPr>
            <a:xfrm>
              <a:off x="2586900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" name="Google Shape;3276;p9"/>
            <p:cNvSpPr/>
            <p:nvPr/>
          </p:nvSpPr>
          <p:spPr>
            <a:xfrm>
              <a:off x="2586900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" name="Google Shape;3277;p9"/>
            <p:cNvSpPr/>
            <p:nvPr/>
          </p:nvSpPr>
          <p:spPr>
            <a:xfrm>
              <a:off x="2693775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" name="Google Shape;3278;p9"/>
            <p:cNvSpPr/>
            <p:nvPr/>
          </p:nvSpPr>
          <p:spPr>
            <a:xfrm>
              <a:off x="2693775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" name="Google Shape;3279;p9"/>
            <p:cNvSpPr/>
            <p:nvPr/>
          </p:nvSpPr>
          <p:spPr>
            <a:xfrm>
              <a:off x="2693775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" name="Google Shape;3280;p9"/>
            <p:cNvSpPr/>
            <p:nvPr/>
          </p:nvSpPr>
          <p:spPr>
            <a:xfrm>
              <a:off x="2693775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" name="Google Shape;3281;p9"/>
            <p:cNvSpPr/>
            <p:nvPr/>
          </p:nvSpPr>
          <p:spPr>
            <a:xfrm>
              <a:off x="2693775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9"/>
            <p:cNvSpPr/>
            <p:nvPr/>
          </p:nvSpPr>
          <p:spPr>
            <a:xfrm>
              <a:off x="2693775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9"/>
            <p:cNvSpPr/>
            <p:nvPr/>
          </p:nvSpPr>
          <p:spPr>
            <a:xfrm>
              <a:off x="2693775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9"/>
            <p:cNvSpPr/>
            <p:nvPr/>
          </p:nvSpPr>
          <p:spPr>
            <a:xfrm>
              <a:off x="2693775" y="5094575"/>
              <a:ext cx="4625" cy="105550"/>
            </a:xfrm>
            <a:custGeom>
              <a:avLst/>
              <a:gdLst/>
              <a:ahLst/>
              <a:cxnLst/>
              <a:rect l="l" t="t" r="r" b="b"/>
              <a:pathLst>
                <a:path w="185" h="4222" extrusionOk="0">
                  <a:moveTo>
                    <a:pt x="1" y="1"/>
                  </a:moveTo>
                  <a:lnTo>
                    <a:pt x="1" y="4214"/>
                  </a:lnTo>
                  <a:lnTo>
                    <a:pt x="184" y="422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9"/>
            <p:cNvSpPr/>
            <p:nvPr/>
          </p:nvSpPr>
          <p:spPr>
            <a:xfrm>
              <a:off x="2693775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9"/>
            <p:cNvSpPr/>
            <p:nvPr/>
          </p:nvSpPr>
          <p:spPr>
            <a:xfrm>
              <a:off x="2693775" y="3744150"/>
              <a:ext cx="4625" cy="124900"/>
            </a:xfrm>
            <a:custGeom>
              <a:avLst/>
              <a:gdLst/>
              <a:ahLst/>
              <a:cxnLst/>
              <a:rect l="l" t="t" r="r" b="b"/>
              <a:pathLst>
                <a:path w="185" h="4996" extrusionOk="0">
                  <a:moveTo>
                    <a:pt x="1" y="0"/>
                  </a:moveTo>
                  <a:lnTo>
                    <a:pt x="1" y="4995"/>
                  </a:lnTo>
                  <a:lnTo>
                    <a:pt x="184" y="499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9"/>
            <p:cNvSpPr/>
            <p:nvPr/>
          </p:nvSpPr>
          <p:spPr>
            <a:xfrm>
              <a:off x="2693775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9"/>
            <p:cNvSpPr/>
            <p:nvPr/>
          </p:nvSpPr>
          <p:spPr>
            <a:xfrm>
              <a:off x="2693775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9"/>
            <p:cNvSpPr/>
            <p:nvPr/>
          </p:nvSpPr>
          <p:spPr>
            <a:xfrm>
              <a:off x="2799875" y="38742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9"/>
            <p:cNvSpPr/>
            <p:nvPr/>
          </p:nvSpPr>
          <p:spPr>
            <a:xfrm>
              <a:off x="2799875" y="497315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9"/>
            <p:cNvSpPr/>
            <p:nvPr/>
          </p:nvSpPr>
          <p:spPr>
            <a:xfrm>
              <a:off x="2799875" y="4240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9"/>
            <p:cNvSpPr/>
            <p:nvPr/>
          </p:nvSpPr>
          <p:spPr>
            <a:xfrm>
              <a:off x="2799875" y="5094575"/>
              <a:ext cx="5400" cy="90625"/>
            </a:xfrm>
            <a:custGeom>
              <a:avLst/>
              <a:gdLst/>
              <a:ahLst/>
              <a:cxnLst/>
              <a:rect l="l" t="t" r="r" b="b"/>
              <a:pathLst>
                <a:path w="216" h="3625" extrusionOk="0">
                  <a:moveTo>
                    <a:pt x="1" y="1"/>
                  </a:moveTo>
                  <a:lnTo>
                    <a:pt x="1" y="3624"/>
                  </a:lnTo>
                  <a:lnTo>
                    <a:pt x="215" y="360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9"/>
            <p:cNvSpPr/>
            <p:nvPr/>
          </p:nvSpPr>
          <p:spPr>
            <a:xfrm>
              <a:off x="2799875" y="44843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9"/>
            <p:cNvSpPr/>
            <p:nvPr/>
          </p:nvSpPr>
          <p:spPr>
            <a:xfrm>
              <a:off x="2799875" y="4728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9"/>
            <p:cNvSpPr/>
            <p:nvPr/>
          </p:nvSpPr>
          <p:spPr>
            <a:xfrm>
              <a:off x="2799875" y="3744150"/>
              <a:ext cx="5400" cy="124900"/>
            </a:xfrm>
            <a:custGeom>
              <a:avLst/>
              <a:gdLst/>
              <a:ahLst/>
              <a:cxnLst/>
              <a:rect l="l" t="t" r="r" b="b"/>
              <a:pathLst>
                <a:path w="216" h="4996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" name="Google Shape;3296;p9"/>
            <p:cNvSpPr/>
            <p:nvPr/>
          </p:nvSpPr>
          <p:spPr>
            <a:xfrm>
              <a:off x="2799875" y="485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" name="Google Shape;3297;p9"/>
            <p:cNvSpPr/>
            <p:nvPr/>
          </p:nvSpPr>
          <p:spPr>
            <a:xfrm>
              <a:off x="2799875" y="39963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" name="Google Shape;3298;p9"/>
            <p:cNvSpPr/>
            <p:nvPr/>
          </p:nvSpPr>
          <p:spPr>
            <a:xfrm>
              <a:off x="2799875" y="41185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" name="Google Shape;3299;p9"/>
            <p:cNvSpPr/>
            <p:nvPr/>
          </p:nvSpPr>
          <p:spPr>
            <a:xfrm>
              <a:off x="2799875" y="46065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" name="Google Shape;3300;p9"/>
            <p:cNvSpPr/>
            <p:nvPr/>
          </p:nvSpPr>
          <p:spPr>
            <a:xfrm>
              <a:off x="2799875" y="43622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" name="Google Shape;3301;p9"/>
            <p:cNvSpPr/>
            <p:nvPr/>
          </p:nvSpPr>
          <p:spPr>
            <a:xfrm>
              <a:off x="2906550" y="5094575"/>
              <a:ext cx="5400" cy="81050"/>
            </a:xfrm>
            <a:custGeom>
              <a:avLst/>
              <a:gdLst/>
              <a:ahLst/>
              <a:cxnLst/>
              <a:rect l="l" t="t" r="r" b="b"/>
              <a:pathLst>
                <a:path w="216" h="3242" extrusionOk="0">
                  <a:moveTo>
                    <a:pt x="1" y="1"/>
                  </a:moveTo>
                  <a:lnTo>
                    <a:pt x="1" y="3241"/>
                  </a:lnTo>
                  <a:lnTo>
                    <a:pt x="215" y="3226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" name="Google Shape;3302;p9"/>
            <p:cNvSpPr/>
            <p:nvPr/>
          </p:nvSpPr>
          <p:spPr>
            <a:xfrm>
              <a:off x="2906550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" name="Google Shape;3303;p9"/>
            <p:cNvSpPr/>
            <p:nvPr/>
          </p:nvSpPr>
          <p:spPr>
            <a:xfrm>
              <a:off x="2906550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" name="Google Shape;3304;p9"/>
            <p:cNvSpPr/>
            <p:nvPr/>
          </p:nvSpPr>
          <p:spPr>
            <a:xfrm>
              <a:off x="2906550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" name="Google Shape;3305;p9"/>
            <p:cNvSpPr/>
            <p:nvPr/>
          </p:nvSpPr>
          <p:spPr>
            <a:xfrm>
              <a:off x="2906550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" name="Google Shape;3306;p9"/>
            <p:cNvSpPr/>
            <p:nvPr/>
          </p:nvSpPr>
          <p:spPr>
            <a:xfrm>
              <a:off x="2906550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" name="Google Shape;3307;p9"/>
            <p:cNvSpPr/>
            <p:nvPr/>
          </p:nvSpPr>
          <p:spPr>
            <a:xfrm>
              <a:off x="2906550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" name="Google Shape;3308;p9"/>
            <p:cNvSpPr/>
            <p:nvPr/>
          </p:nvSpPr>
          <p:spPr>
            <a:xfrm>
              <a:off x="2906550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" name="Google Shape;3309;p9"/>
            <p:cNvSpPr/>
            <p:nvPr/>
          </p:nvSpPr>
          <p:spPr>
            <a:xfrm>
              <a:off x="2906550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" name="Google Shape;3310;p9"/>
            <p:cNvSpPr/>
            <p:nvPr/>
          </p:nvSpPr>
          <p:spPr>
            <a:xfrm>
              <a:off x="2906550" y="3743575"/>
              <a:ext cx="5400" cy="125475"/>
            </a:xfrm>
            <a:custGeom>
              <a:avLst/>
              <a:gdLst/>
              <a:ahLst/>
              <a:cxnLst/>
              <a:rect l="l" t="t" r="r" b="b"/>
              <a:pathLst>
                <a:path w="216" h="5019" extrusionOk="0">
                  <a:moveTo>
                    <a:pt x="1" y="0"/>
                  </a:moveTo>
                  <a:lnTo>
                    <a:pt x="1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" name="Google Shape;3311;p9"/>
            <p:cNvSpPr/>
            <p:nvPr/>
          </p:nvSpPr>
          <p:spPr>
            <a:xfrm>
              <a:off x="2906550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" name="Google Shape;3312;p9"/>
            <p:cNvSpPr/>
            <p:nvPr/>
          </p:nvSpPr>
          <p:spPr>
            <a:xfrm>
              <a:off x="2906550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" name="Google Shape;3313;p9"/>
            <p:cNvSpPr/>
            <p:nvPr/>
          </p:nvSpPr>
          <p:spPr>
            <a:xfrm>
              <a:off x="3013225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" name="Google Shape;3314;p9"/>
            <p:cNvSpPr/>
            <p:nvPr/>
          </p:nvSpPr>
          <p:spPr>
            <a:xfrm>
              <a:off x="3013225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" name="Google Shape;3315;p9"/>
            <p:cNvSpPr/>
            <p:nvPr/>
          </p:nvSpPr>
          <p:spPr>
            <a:xfrm>
              <a:off x="3013225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" name="Google Shape;3316;p9"/>
            <p:cNvSpPr/>
            <p:nvPr/>
          </p:nvSpPr>
          <p:spPr>
            <a:xfrm>
              <a:off x="3013225" y="3742800"/>
              <a:ext cx="4825" cy="126250"/>
            </a:xfrm>
            <a:custGeom>
              <a:avLst/>
              <a:gdLst/>
              <a:ahLst/>
              <a:cxnLst/>
              <a:rect l="l" t="t" r="r" b="b"/>
              <a:pathLst>
                <a:path w="193" h="5050" extrusionOk="0">
                  <a:moveTo>
                    <a:pt x="1" y="1"/>
                  </a:moveTo>
                  <a:lnTo>
                    <a:pt x="1" y="5049"/>
                  </a:lnTo>
                  <a:lnTo>
                    <a:pt x="192" y="504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" name="Google Shape;3317;p9"/>
            <p:cNvSpPr/>
            <p:nvPr/>
          </p:nvSpPr>
          <p:spPr>
            <a:xfrm>
              <a:off x="3013225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" name="Google Shape;3318;p9"/>
            <p:cNvSpPr/>
            <p:nvPr/>
          </p:nvSpPr>
          <p:spPr>
            <a:xfrm>
              <a:off x="3013225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" name="Google Shape;3319;p9"/>
            <p:cNvSpPr/>
            <p:nvPr/>
          </p:nvSpPr>
          <p:spPr>
            <a:xfrm>
              <a:off x="3013225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" name="Google Shape;3320;p9"/>
            <p:cNvSpPr/>
            <p:nvPr/>
          </p:nvSpPr>
          <p:spPr>
            <a:xfrm>
              <a:off x="3013225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" name="Google Shape;3321;p9"/>
            <p:cNvSpPr/>
            <p:nvPr/>
          </p:nvSpPr>
          <p:spPr>
            <a:xfrm>
              <a:off x="3013225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" name="Google Shape;3322;p9"/>
            <p:cNvSpPr/>
            <p:nvPr/>
          </p:nvSpPr>
          <p:spPr>
            <a:xfrm>
              <a:off x="3013225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" name="Google Shape;3323;p9"/>
            <p:cNvSpPr/>
            <p:nvPr/>
          </p:nvSpPr>
          <p:spPr>
            <a:xfrm>
              <a:off x="3013225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" name="Google Shape;3324;p9"/>
            <p:cNvSpPr/>
            <p:nvPr/>
          </p:nvSpPr>
          <p:spPr>
            <a:xfrm>
              <a:off x="3013225" y="5094575"/>
              <a:ext cx="4825" cy="74925"/>
            </a:xfrm>
            <a:custGeom>
              <a:avLst/>
              <a:gdLst/>
              <a:ahLst/>
              <a:cxnLst/>
              <a:rect l="l" t="t" r="r" b="b"/>
              <a:pathLst>
                <a:path w="193" h="2997" extrusionOk="0">
                  <a:moveTo>
                    <a:pt x="1" y="1"/>
                  </a:moveTo>
                  <a:lnTo>
                    <a:pt x="1" y="2973"/>
                  </a:lnTo>
                  <a:cubicBezTo>
                    <a:pt x="70" y="2981"/>
                    <a:pt x="131" y="2989"/>
                    <a:pt x="192" y="2996"/>
                  </a:cubicBez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" name="Google Shape;3325;p9"/>
            <p:cNvSpPr/>
            <p:nvPr/>
          </p:nvSpPr>
          <p:spPr>
            <a:xfrm>
              <a:off x="3120100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" name="Google Shape;3326;p9"/>
            <p:cNvSpPr/>
            <p:nvPr/>
          </p:nvSpPr>
          <p:spPr>
            <a:xfrm>
              <a:off x="3120100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" name="Google Shape;3327;p9"/>
            <p:cNvSpPr/>
            <p:nvPr/>
          </p:nvSpPr>
          <p:spPr>
            <a:xfrm>
              <a:off x="3120100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" name="Google Shape;3328;p9"/>
            <p:cNvSpPr/>
            <p:nvPr/>
          </p:nvSpPr>
          <p:spPr>
            <a:xfrm>
              <a:off x="3120100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" name="Google Shape;3329;p9"/>
            <p:cNvSpPr/>
            <p:nvPr/>
          </p:nvSpPr>
          <p:spPr>
            <a:xfrm>
              <a:off x="3120100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" name="Google Shape;3330;p9"/>
            <p:cNvSpPr/>
            <p:nvPr/>
          </p:nvSpPr>
          <p:spPr>
            <a:xfrm>
              <a:off x="3120100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" name="Google Shape;3331;p9"/>
            <p:cNvSpPr/>
            <p:nvPr/>
          </p:nvSpPr>
          <p:spPr>
            <a:xfrm>
              <a:off x="3120100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" name="Google Shape;3332;p9"/>
            <p:cNvSpPr/>
            <p:nvPr/>
          </p:nvSpPr>
          <p:spPr>
            <a:xfrm>
              <a:off x="3120100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" name="Google Shape;3333;p9"/>
            <p:cNvSpPr/>
            <p:nvPr/>
          </p:nvSpPr>
          <p:spPr>
            <a:xfrm>
              <a:off x="3120100" y="5094575"/>
              <a:ext cx="4625" cy="77600"/>
            </a:xfrm>
            <a:custGeom>
              <a:avLst/>
              <a:gdLst/>
              <a:ahLst/>
              <a:cxnLst/>
              <a:rect l="l" t="t" r="r" b="b"/>
              <a:pathLst>
                <a:path w="185" h="3104" extrusionOk="0">
                  <a:moveTo>
                    <a:pt x="1" y="1"/>
                  </a:moveTo>
                  <a:lnTo>
                    <a:pt x="1" y="3103"/>
                  </a:lnTo>
                  <a:lnTo>
                    <a:pt x="185" y="3073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" name="Google Shape;3334;p9"/>
            <p:cNvSpPr/>
            <p:nvPr/>
          </p:nvSpPr>
          <p:spPr>
            <a:xfrm>
              <a:off x="3120100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" name="Google Shape;3335;p9"/>
            <p:cNvSpPr/>
            <p:nvPr/>
          </p:nvSpPr>
          <p:spPr>
            <a:xfrm>
              <a:off x="3120100" y="3742800"/>
              <a:ext cx="4625" cy="126250"/>
            </a:xfrm>
            <a:custGeom>
              <a:avLst/>
              <a:gdLst/>
              <a:ahLst/>
              <a:cxnLst/>
              <a:rect l="l" t="t" r="r" b="b"/>
              <a:pathLst>
                <a:path w="185" h="5050" extrusionOk="0">
                  <a:moveTo>
                    <a:pt x="1" y="1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" name="Google Shape;3336;p9"/>
            <p:cNvSpPr/>
            <p:nvPr/>
          </p:nvSpPr>
          <p:spPr>
            <a:xfrm>
              <a:off x="3120100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" name="Google Shape;3337;p9"/>
            <p:cNvSpPr/>
            <p:nvPr/>
          </p:nvSpPr>
          <p:spPr>
            <a:xfrm>
              <a:off x="3226200" y="41185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" name="Google Shape;3338;p9"/>
            <p:cNvSpPr/>
            <p:nvPr/>
          </p:nvSpPr>
          <p:spPr>
            <a:xfrm>
              <a:off x="3226200" y="39963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" name="Google Shape;3339;p9"/>
            <p:cNvSpPr/>
            <p:nvPr/>
          </p:nvSpPr>
          <p:spPr>
            <a:xfrm>
              <a:off x="3226775" y="5094575"/>
              <a:ext cx="4825" cy="69350"/>
            </a:xfrm>
            <a:custGeom>
              <a:avLst/>
              <a:gdLst/>
              <a:ahLst/>
              <a:cxnLst/>
              <a:rect l="l" t="t" r="r" b="b"/>
              <a:pathLst>
                <a:path w="193" h="2774" extrusionOk="0">
                  <a:moveTo>
                    <a:pt x="1" y="1"/>
                  </a:moveTo>
                  <a:lnTo>
                    <a:pt x="1" y="2774"/>
                  </a:lnTo>
                  <a:lnTo>
                    <a:pt x="192" y="275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" name="Google Shape;3340;p9"/>
            <p:cNvSpPr/>
            <p:nvPr/>
          </p:nvSpPr>
          <p:spPr>
            <a:xfrm>
              <a:off x="3226200" y="38742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" name="Google Shape;3341;p9"/>
            <p:cNvSpPr/>
            <p:nvPr/>
          </p:nvSpPr>
          <p:spPr>
            <a:xfrm>
              <a:off x="3226200" y="44843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" name="Google Shape;3342;p9"/>
            <p:cNvSpPr/>
            <p:nvPr/>
          </p:nvSpPr>
          <p:spPr>
            <a:xfrm>
              <a:off x="3226200" y="497315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" name="Google Shape;3343;p9"/>
            <p:cNvSpPr/>
            <p:nvPr/>
          </p:nvSpPr>
          <p:spPr>
            <a:xfrm>
              <a:off x="3226200" y="4240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" name="Google Shape;3344;p9"/>
            <p:cNvSpPr/>
            <p:nvPr/>
          </p:nvSpPr>
          <p:spPr>
            <a:xfrm>
              <a:off x="3226200" y="46065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" name="Google Shape;3345;p9"/>
            <p:cNvSpPr/>
            <p:nvPr/>
          </p:nvSpPr>
          <p:spPr>
            <a:xfrm>
              <a:off x="3226200" y="43622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" name="Google Shape;3346;p9"/>
            <p:cNvSpPr/>
            <p:nvPr/>
          </p:nvSpPr>
          <p:spPr>
            <a:xfrm>
              <a:off x="3226775" y="3742225"/>
              <a:ext cx="4825" cy="126825"/>
            </a:xfrm>
            <a:custGeom>
              <a:avLst/>
              <a:gdLst/>
              <a:ahLst/>
              <a:cxnLst/>
              <a:rect l="l" t="t" r="r" b="b"/>
              <a:pathLst>
                <a:path w="193" h="5073" extrusionOk="0">
                  <a:moveTo>
                    <a:pt x="1" y="1"/>
                  </a:moveTo>
                  <a:lnTo>
                    <a:pt x="1" y="5072"/>
                  </a:lnTo>
                  <a:lnTo>
                    <a:pt x="192" y="507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" name="Google Shape;3347;p9"/>
            <p:cNvSpPr/>
            <p:nvPr/>
          </p:nvSpPr>
          <p:spPr>
            <a:xfrm>
              <a:off x="3226200" y="4728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" name="Google Shape;3348;p9"/>
            <p:cNvSpPr/>
            <p:nvPr/>
          </p:nvSpPr>
          <p:spPr>
            <a:xfrm>
              <a:off x="3226200" y="485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" name="Google Shape;3349;p9"/>
            <p:cNvSpPr/>
            <p:nvPr/>
          </p:nvSpPr>
          <p:spPr>
            <a:xfrm>
              <a:off x="3332900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" name="Google Shape;3350;p9"/>
            <p:cNvSpPr/>
            <p:nvPr/>
          </p:nvSpPr>
          <p:spPr>
            <a:xfrm>
              <a:off x="3332900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" name="Google Shape;3351;p9"/>
            <p:cNvSpPr/>
            <p:nvPr/>
          </p:nvSpPr>
          <p:spPr>
            <a:xfrm>
              <a:off x="3332900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" name="Google Shape;3352;p9"/>
            <p:cNvSpPr/>
            <p:nvPr/>
          </p:nvSpPr>
          <p:spPr>
            <a:xfrm>
              <a:off x="3332900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" name="Google Shape;3353;p9"/>
            <p:cNvSpPr/>
            <p:nvPr/>
          </p:nvSpPr>
          <p:spPr>
            <a:xfrm>
              <a:off x="3332900" y="3741475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0"/>
                  </a:moveTo>
                  <a:lnTo>
                    <a:pt x="0" y="5102"/>
                  </a:lnTo>
                  <a:lnTo>
                    <a:pt x="215" y="5102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" name="Google Shape;3354;p9"/>
            <p:cNvSpPr/>
            <p:nvPr/>
          </p:nvSpPr>
          <p:spPr>
            <a:xfrm>
              <a:off x="3332900" y="5094575"/>
              <a:ext cx="5375" cy="59025"/>
            </a:xfrm>
            <a:custGeom>
              <a:avLst/>
              <a:gdLst/>
              <a:ahLst/>
              <a:cxnLst/>
              <a:rect l="l" t="t" r="r" b="b"/>
              <a:pathLst>
                <a:path w="215" h="2361" extrusionOk="0">
                  <a:moveTo>
                    <a:pt x="0" y="1"/>
                  </a:moveTo>
                  <a:lnTo>
                    <a:pt x="0" y="2360"/>
                  </a:lnTo>
                  <a:lnTo>
                    <a:pt x="215" y="234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" name="Google Shape;3355;p9"/>
            <p:cNvSpPr/>
            <p:nvPr/>
          </p:nvSpPr>
          <p:spPr>
            <a:xfrm>
              <a:off x="3332900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" name="Google Shape;3356;p9"/>
            <p:cNvSpPr/>
            <p:nvPr/>
          </p:nvSpPr>
          <p:spPr>
            <a:xfrm>
              <a:off x="3332900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" name="Google Shape;3357;p9"/>
            <p:cNvSpPr/>
            <p:nvPr/>
          </p:nvSpPr>
          <p:spPr>
            <a:xfrm>
              <a:off x="3332900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" name="Google Shape;3358;p9"/>
            <p:cNvSpPr/>
            <p:nvPr/>
          </p:nvSpPr>
          <p:spPr>
            <a:xfrm>
              <a:off x="3332900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" name="Google Shape;3359;p9"/>
            <p:cNvSpPr/>
            <p:nvPr/>
          </p:nvSpPr>
          <p:spPr>
            <a:xfrm>
              <a:off x="3332900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" name="Google Shape;3360;p9"/>
            <p:cNvSpPr/>
            <p:nvPr/>
          </p:nvSpPr>
          <p:spPr>
            <a:xfrm>
              <a:off x="3332900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" name="Google Shape;3361;p9"/>
            <p:cNvSpPr/>
            <p:nvPr/>
          </p:nvSpPr>
          <p:spPr>
            <a:xfrm>
              <a:off x="343957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" name="Google Shape;3362;p9"/>
            <p:cNvSpPr/>
            <p:nvPr/>
          </p:nvSpPr>
          <p:spPr>
            <a:xfrm>
              <a:off x="343957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" name="Google Shape;3363;p9"/>
            <p:cNvSpPr/>
            <p:nvPr/>
          </p:nvSpPr>
          <p:spPr>
            <a:xfrm>
              <a:off x="343957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" name="Google Shape;3364;p9"/>
            <p:cNvSpPr/>
            <p:nvPr/>
          </p:nvSpPr>
          <p:spPr>
            <a:xfrm>
              <a:off x="343957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" name="Google Shape;3365;p9"/>
            <p:cNvSpPr/>
            <p:nvPr/>
          </p:nvSpPr>
          <p:spPr>
            <a:xfrm>
              <a:off x="343957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" name="Google Shape;3366;p9"/>
            <p:cNvSpPr/>
            <p:nvPr/>
          </p:nvSpPr>
          <p:spPr>
            <a:xfrm>
              <a:off x="343957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" name="Google Shape;3367;p9"/>
            <p:cNvSpPr/>
            <p:nvPr/>
          </p:nvSpPr>
          <p:spPr>
            <a:xfrm>
              <a:off x="3439575" y="3740900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0"/>
                  </a:moveTo>
                  <a:lnTo>
                    <a:pt x="0" y="5125"/>
                  </a:lnTo>
                  <a:lnTo>
                    <a:pt x="192" y="512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" name="Google Shape;3368;p9"/>
            <p:cNvSpPr/>
            <p:nvPr/>
          </p:nvSpPr>
          <p:spPr>
            <a:xfrm>
              <a:off x="343957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" name="Google Shape;3369;p9"/>
            <p:cNvSpPr/>
            <p:nvPr/>
          </p:nvSpPr>
          <p:spPr>
            <a:xfrm>
              <a:off x="343957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" name="Google Shape;3370;p9"/>
            <p:cNvSpPr/>
            <p:nvPr/>
          </p:nvSpPr>
          <p:spPr>
            <a:xfrm>
              <a:off x="343957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" name="Google Shape;3371;p9"/>
            <p:cNvSpPr/>
            <p:nvPr/>
          </p:nvSpPr>
          <p:spPr>
            <a:xfrm>
              <a:off x="343957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" name="Google Shape;3372;p9"/>
            <p:cNvSpPr/>
            <p:nvPr/>
          </p:nvSpPr>
          <p:spPr>
            <a:xfrm>
              <a:off x="3439575" y="5094575"/>
              <a:ext cx="4800" cy="54225"/>
            </a:xfrm>
            <a:custGeom>
              <a:avLst/>
              <a:gdLst/>
              <a:ahLst/>
              <a:cxnLst/>
              <a:rect l="l" t="t" r="r" b="b"/>
              <a:pathLst>
                <a:path w="192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192" y="216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" name="Google Shape;3373;p9"/>
            <p:cNvSpPr/>
            <p:nvPr/>
          </p:nvSpPr>
          <p:spPr>
            <a:xfrm>
              <a:off x="3546450" y="46065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" name="Google Shape;3374;p9"/>
            <p:cNvSpPr/>
            <p:nvPr/>
          </p:nvSpPr>
          <p:spPr>
            <a:xfrm>
              <a:off x="3546450" y="4728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" name="Google Shape;3375;p9"/>
            <p:cNvSpPr/>
            <p:nvPr/>
          </p:nvSpPr>
          <p:spPr>
            <a:xfrm>
              <a:off x="3546450" y="41185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" name="Google Shape;3376;p9"/>
            <p:cNvSpPr/>
            <p:nvPr/>
          </p:nvSpPr>
          <p:spPr>
            <a:xfrm>
              <a:off x="3546450" y="44843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" name="Google Shape;3377;p9"/>
            <p:cNvSpPr/>
            <p:nvPr/>
          </p:nvSpPr>
          <p:spPr>
            <a:xfrm>
              <a:off x="3546450" y="497315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" name="Google Shape;3378;p9"/>
            <p:cNvSpPr/>
            <p:nvPr/>
          </p:nvSpPr>
          <p:spPr>
            <a:xfrm>
              <a:off x="3546450" y="4240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" name="Google Shape;3379;p9"/>
            <p:cNvSpPr/>
            <p:nvPr/>
          </p:nvSpPr>
          <p:spPr>
            <a:xfrm>
              <a:off x="3546450" y="38742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" name="Google Shape;3380;p9"/>
            <p:cNvSpPr/>
            <p:nvPr/>
          </p:nvSpPr>
          <p:spPr>
            <a:xfrm>
              <a:off x="3546450" y="485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" name="Google Shape;3381;p9"/>
            <p:cNvSpPr/>
            <p:nvPr/>
          </p:nvSpPr>
          <p:spPr>
            <a:xfrm>
              <a:off x="3546450" y="3740900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0"/>
                  </a:moveTo>
                  <a:lnTo>
                    <a:pt x="0" y="5125"/>
                  </a:lnTo>
                  <a:lnTo>
                    <a:pt x="184" y="512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" name="Google Shape;3382;p9"/>
            <p:cNvSpPr/>
            <p:nvPr/>
          </p:nvSpPr>
          <p:spPr>
            <a:xfrm>
              <a:off x="3546450" y="5094575"/>
              <a:ext cx="4600" cy="53650"/>
            </a:xfrm>
            <a:custGeom>
              <a:avLst/>
              <a:gdLst/>
              <a:ahLst/>
              <a:cxnLst/>
              <a:rect l="l" t="t" r="r" b="b"/>
              <a:pathLst>
                <a:path w="184" h="2146" extrusionOk="0">
                  <a:moveTo>
                    <a:pt x="0" y="1"/>
                  </a:moveTo>
                  <a:lnTo>
                    <a:pt x="0" y="2146"/>
                  </a:lnTo>
                  <a:lnTo>
                    <a:pt x="184" y="2115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" name="Google Shape;3383;p9"/>
            <p:cNvSpPr/>
            <p:nvPr/>
          </p:nvSpPr>
          <p:spPr>
            <a:xfrm>
              <a:off x="3546450" y="39963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" name="Google Shape;3384;p9"/>
            <p:cNvSpPr/>
            <p:nvPr/>
          </p:nvSpPr>
          <p:spPr>
            <a:xfrm>
              <a:off x="3546450" y="43622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" name="Google Shape;3385;p9"/>
            <p:cNvSpPr/>
            <p:nvPr/>
          </p:nvSpPr>
          <p:spPr>
            <a:xfrm>
              <a:off x="3653125" y="5094575"/>
              <a:ext cx="4800" cy="50025"/>
            </a:xfrm>
            <a:custGeom>
              <a:avLst/>
              <a:gdLst/>
              <a:ahLst/>
              <a:cxnLst/>
              <a:rect l="l" t="t" r="r" b="b"/>
              <a:pathLst>
                <a:path w="192" h="2001" extrusionOk="0">
                  <a:moveTo>
                    <a:pt x="0" y="1"/>
                  </a:moveTo>
                  <a:lnTo>
                    <a:pt x="0" y="2000"/>
                  </a:lnTo>
                  <a:lnTo>
                    <a:pt x="192" y="2000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" name="Google Shape;3386;p9"/>
            <p:cNvSpPr/>
            <p:nvPr/>
          </p:nvSpPr>
          <p:spPr>
            <a:xfrm>
              <a:off x="365312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" name="Google Shape;3387;p9"/>
            <p:cNvSpPr/>
            <p:nvPr/>
          </p:nvSpPr>
          <p:spPr>
            <a:xfrm>
              <a:off x="365312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" name="Google Shape;3388;p9"/>
            <p:cNvSpPr/>
            <p:nvPr/>
          </p:nvSpPr>
          <p:spPr>
            <a:xfrm>
              <a:off x="365312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" name="Google Shape;3389;p9"/>
            <p:cNvSpPr/>
            <p:nvPr/>
          </p:nvSpPr>
          <p:spPr>
            <a:xfrm>
              <a:off x="365312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" name="Google Shape;3390;p9"/>
            <p:cNvSpPr/>
            <p:nvPr/>
          </p:nvSpPr>
          <p:spPr>
            <a:xfrm>
              <a:off x="365312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" name="Google Shape;3391;p9"/>
            <p:cNvSpPr/>
            <p:nvPr/>
          </p:nvSpPr>
          <p:spPr>
            <a:xfrm>
              <a:off x="365312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" name="Google Shape;3392;p9"/>
            <p:cNvSpPr/>
            <p:nvPr/>
          </p:nvSpPr>
          <p:spPr>
            <a:xfrm>
              <a:off x="3653125" y="3740125"/>
              <a:ext cx="4800" cy="128925"/>
            </a:xfrm>
            <a:custGeom>
              <a:avLst/>
              <a:gdLst/>
              <a:ahLst/>
              <a:cxnLst/>
              <a:rect l="l" t="t" r="r" b="b"/>
              <a:pathLst>
                <a:path w="192" h="5157" extrusionOk="0">
                  <a:moveTo>
                    <a:pt x="0" y="1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" name="Google Shape;3393;p9"/>
            <p:cNvSpPr/>
            <p:nvPr/>
          </p:nvSpPr>
          <p:spPr>
            <a:xfrm>
              <a:off x="365312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" name="Google Shape;3394;p9"/>
            <p:cNvSpPr/>
            <p:nvPr/>
          </p:nvSpPr>
          <p:spPr>
            <a:xfrm>
              <a:off x="365312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" name="Google Shape;3395;p9"/>
            <p:cNvSpPr/>
            <p:nvPr/>
          </p:nvSpPr>
          <p:spPr>
            <a:xfrm>
              <a:off x="365312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" name="Google Shape;3396;p9"/>
            <p:cNvSpPr/>
            <p:nvPr/>
          </p:nvSpPr>
          <p:spPr>
            <a:xfrm>
              <a:off x="365312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" name="Google Shape;3397;p9"/>
            <p:cNvSpPr/>
            <p:nvPr/>
          </p:nvSpPr>
          <p:spPr>
            <a:xfrm>
              <a:off x="3759225" y="3739550"/>
              <a:ext cx="5375" cy="129500"/>
            </a:xfrm>
            <a:custGeom>
              <a:avLst/>
              <a:gdLst/>
              <a:ahLst/>
              <a:cxnLst/>
              <a:rect l="l" t="t" r="r" b="b"/>
              <a:pathLst>
                <a:path w="215" h="5180" extrusionOk="0">
                  <a:moveTo>
                    <a:pt x="0" y="1"/>
                  </a:moveTo>
                  <a:lnTo>
                    <a:pt x="0" y="5179"/>
                  </a:lnTo>
                  <a:lnTo>
                    <a:pt x="215" y="517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" name="Google Shape;3398;p9"/>
            <p:cNvSpPr/>
            <p:nvPr/>
          </p:nvSpPr>
          <p:spPr>
            <a:xfrm>
              <a:off x="3759225" y="5094575"/>
              <a:ext cx="5375" cy="41400"/>
            </a:xfrm>
            <a:custGeom>
              <a:avLst/>
              <a:gdLst/>
              <a:ahLst/>
              <a:cxnLst/>
              <a:rect l="l" t="t" r="r" b="b"/>
              <a:pathLst>
                <a:path w="215" h="1656" extrusionOk="0">
                  <a:moveTo>
                    <a:pt x="0" y="1"/>
                  </a:moveTo>
                  <a:lnTo>
                    <a:pt x="0" y="1656"/>
                  </a:lnTo>
                  <a:lnTo>
                    <a:pt x="215" y="1656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" name="Google Shape;3399;p9"/>
            <p:cNvSpPr/>
            <p:nvPr/>
          </p:nvSpPr>
          <p:spPr>
            <a:xfrm>
              <a:off x="3759225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" name="Google Shape;3400;p9"/>
            <p:cNvSpPr/>
            <p:nvPr/>
          </p:nvSpPr>
          <p:spPr>
            <a:xfrm>
              <a:off x="3759225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" name="Google Shape;3401;p9"/>
            <p:cNvSpPr/>
            <p:nvPr/>
          </p:nvSpPr>
          <p:spPr>
            <a:xfrm>
              <a:off x="3759225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" name="Google Shape;3402;p9"/>
            <p:cNvSpPr/>
            <p:nvPr/>
          </p:nvSpPr>
          <p:spPr>
            <a:xfrm>
              <a:off x="3759225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" name="Google Shape;3403;p9"/>
            <p:cNvSpPr/>
            <p:nvPr/>
          </p:nvSpPr>
          <p:spPr>
            <a:xfrm>
              <a:off x="3759225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" name="Google Shape;3404;p9"/>
            <p:cNvSpPr/>
            <p:nvPr/>
          </p:nvSpPr>
          <p:spPr>
            <a:xfrm>
              <a:off x="3759225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" name="Google Shape;3405;p9"/>
            <p:cNvSpPr/>
            <p:nvPr/>
          </p:nvSpPr>
          <p:spPr>
            <a:xfrm>
              <a:off x="3759225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" name="Google Shape;3406;p9"/>
            <p:cNvSpPr/>
            <p:nvPr/>
          </p:nvSpPr>
          <p:spPr>
            <a:xfrm>
              <a:off x="3759225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" name="Google Shape;3407;p9"/>
            <p:cNvSpPr/>
            <p:nvPr/>
          </p:nvSpPr>
          <p:spPr>
            <a:xfrm>
              <a:off x="3759225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" name="Google Shape;3408;p9"/>
            <p:cNvSpPr/>
            <p:nvPr/>
          </p:nvSpPr>
          <p:spPr>
            <a:xfrm>
              <a:off x="3759225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" name="Google Shape;3409;p9"/>
            <p:cNvSpPr/>
            <p:nvPr/>
          </p:nvSpPr>
          <p:spPr>
            <a:xfrm>
              <a:off x="1097225" y="5089400"/>
              <a:ext cx="2770625" cy="5200"/>
            </a:xfrm>
            <a:custGeom>
              <a:avLst/>
              <a:gdLst/>
              <a:ahLst/>
              <a:cxnLst/>
              <a:rect l="l" t="t" r="r" b="b"/>
              <a:pathLst>
                <a:path w="110825" h="208" extrusionOk="0">
                  <a:moveTo>
                    <a:pt x="1" y="1"/>
                  </a:moveTo>
                  <a:lnTo>
                    <a:pt x="123" y="208"/>
                  </a:lnTo>
                  <a:lnTo>
                    <a:pt x="110824" y="208"/>
                  </a:lnTo>
                  <a:lnTo>
                    <a:pt x="1108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" name="Google Shape;3410;p9"/>
            <p:cNvSpPr/>
            <p:nvPr/>
          </p:nvSpPr>
          <p:spPr>
            <a:xfrm>
              <a:off x="1098575" y="4967225"/>
              <a:ext cx="2768125" cy="5950"/>
            </a:xfrm>
            <a:custGeom>
              <a:avLst/>
              <a:gdLst/>
              <a:ahLst/>
              <a:cxnLst/>
              <a:rect l="l" t="t" r="r" b="b"/>
              <a:pathLst>
                <a:path w="110725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" name="Google Shape;3411;p9"/>
            <p:cNvSpPr/>
            <p:nvPr/>
          </p:nvSpPr>
          <p:spPr>
            <a:xfrm>
              <a:off x="1099150" y="4845025"/>
              <a:ext cx="2766975" cy="5975"/>
            </a:xfrm>
            <a:custGeom>
              <a:avLst/>
              <a:gdLst/>
              <a:ahLst/>
              <a:cxnLst/>
              <a:rect l="l" t="t" r="r" b="b"/>
              <a:pathLst>
                <a:path w="110679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678" y="238"/>
                  </a:lnTo>
                  <a:lnTo>
                    <a:pt x="11067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" name="Google Shape;3412;p9"/>
            <p:cNvSpPr/>
            <p:nvPr/>
          </p:nvSpPr>
          <p:spPr>
            <a:xfrm>
              <a:off x="1100300" y="4723600"/>
              <a:ext cx="2764675" cy="5200"/>
            </a:xfrm>
            <a:custGeom>
              <a:avLst/>
              <a:gdLst/>
              <a:ahLst/>
              <a:cxnLst/>
              <a:rect l="l" t="t" r="r" b="b"/>
              <a:pathLst>
                <a:path w="110587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586" y="207"/>
                  </a:lnTo>
                  <a:lnTo>
                    <a:pt x="110586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" name="Google Shape;3413;p9"/>
            <p:cNvSpPr/>
            <p:nvPr/>
          </p:nvSpPr>
          <p:spPr>
            <a:xfrm>
              <a:off x="1100875" y="4601400"/>
              <a:ext cx="2763325" cy="5200"/>
            </a:xfrm>
            <a:custGeom>
              <a:avLst/>
              <a:gdLst/>
              <a:ahLst/>
              <a:cxnLst/>
              <a:rect l="l" t="t" r="r" b="b"/>
              <a:pathLst>
                <a:path w="110533" h="208" extrusionOk="0">
                  <a:moveTo>
                    <a:pt x="0" y="1"/>
                  </a:moveTo>
                  <a:lnTo>
                    <a:pt x="0" y="208"/>
                  </a:lnTo>
                  <a:lnTo>
                    <a:pt x="110533" y="208"/>
                  </a:lnTo>
                  <a:lnTo>
                    <a:pt x="11053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" name="Google Shape;3414;p9"/>
            <p:cNvSpPr/>
            <p:nvPr/>
          </p:nvSpPr>
          <p:spPr>
            <a:xfrm>
              <a:off x="1102025" y="4479225"/>
              <a:ext cx="2761025" cy="5175"/>
            </a:xfrm>
            <a:custGeom>
              <a:avLst/>
              <a:gdLst/>
              <a:ahLst/>
              <a:cxnLst/>
              <a:rect l="l" t="t" r="r" b="b"/>
              <a:pathLst>
                <a:path w="110441" h="207" extrusionOk="0">
                  <a:moveTo>
                    <a:pt x="0" y="0"/>
                  </a:moveTo>
                  <a:lnTo>
                    <a:pt x="0" y="207"/>
                  </a:lnTo>
                  <a:lnTo>
                    <a:pt x="110441" y="207"/>
                  </a:lnTo>
                  <a:lnTo>
                    <a:pt x="110441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" name="Google Shape;3415;p9"/>
            <p:cNvSpPr/>
            <p:nvPr/>
          </p:nvSpPr>
          <p:spPr>
            <a:xfrm>
              <a:off x="1102600" y="4357025"/>
              <a:ext cx="2759875" cy="5200"/>
            </a:xfrm>
            <a:custGeom>
              <a:avLst/>
              <a:gdLst/>
              <a:ahLst/>
              <a:cxnLst/>
              <a:rect l="l" t="t" r="r" b="b"/>
              <a:pathLst>
                <a:path w="110395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395" y="207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" name="Google Shape;3416;p9"/>
            <p:cNvSpPr/>
            <p:nvPr/>
          </p:nvSpPr>
          <p:spPr>
            <a:xfrm>
              <a:off x="1103750" y="4234825"/>
              <a:ext cx="2758150" cy="5975"/>
            </a:xfrm>
            <a:custGeom>
              <a:avLst/>
              <a:gdLst/>
              <a:ahLst/>
              <a:cxnLst/>
              <a:rect l="l" t="t" r="r" b="b"/>
              <a:pathLst>
                <a:path w="110326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326" y="238"/>
                  </a:lnTo>
                  <a:lnTo>
                    <a:pt x="11030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" name="Google Shape;3417;p9"/>
            <p:cNvSpPr/>
            <p:nvPr/>
          </p:nvSpPr>
          <p:spPr>
            <a:xfrm>
              <a:off x="1104325" y="4112650"/>
              <a:ext cx="2756425" cy="5950"/>
            </a:xfrm>
            <a:custGeom>
              <a:avLst/>
              <a:gdLst/>
              <a:ahLst/>
              <a:cxnLst/>
              <a:rect l="l" t="t" r="r" b="b"/>
              <a:pathLst>
                <a:path w="110257" h="238" extrusionOk="0">
                  <a:moveTo>
                    <a:pt x="31" y="0"/>
                  </a:moveTo>
                  <a:lnTo>
                    <a:pt x="0" y="238"/>
                  </a:lnTo>
                  <a:lnTo>
                    <a:pt x="110257" y="238"/>
                  </a:lnTo>
                  <a:lnTo>
                    <a:pt x="11025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" name="Google Shape;3418;p9"/>
            <p:cNvSpPr/>
            <p:nvPr/>
          </p:nvSpPr>
          <p:spPr>
            <a:xfrm>
              <a:off x="1105650" y="3991225"/>
              <a:ext cx="2754350" cy="5175"/>
            </a:xfrm>
            <a:custGeom>
              <a:avLst/>
              <a:gdLst/>
              <a:ahLst/>
              <a:cxnLst/>
              <a:rect l="l" t="t" r="r" b="b"/>
              <a:pathLst>
                <a:path w="110174" h="207" extrusionOk="0">
                  <a:moveTo>
                    <a:pt x="1" y="0"/>
                  </a:moveTo>
                  <a:lnTo>
                    <a:pt x="1" y="207"/>
                  </a:lnTo>
                  <a:lnTo>
                    <a:pt x="110173" y="207"/>
                  </a:lnTo>
                  <a:lnTo>
                    <a:pt x="110173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" name="Google Shape;3419;p9"/>
            <p:cNvSpPr/>
            <p:nvPr/>
          </p:nvSpPr>
          <p:spPr>
            <a:xfrm>
              <a:off x="1106225" y="3869025"/>
              <a:ext cx="2752625" cy="5200"/>
            </a:xfrm>
            <a:custGeom>
              <a:avLst/>
              <a:gdLst/>
              <a:ahLst/>
              <a:cxnLst/>
              <a:rect l="l" t="t" r="r" b="b"/>
              <a:pathLst>
                <a:path w="110105" h="208" extrusionOk="0">
                  <a:moveTo>
                    <a:pt x="24" y="0"/>
                  </a:moveTo>
                  <a:lnTo>
                    <a:pt x="1" y="177"/>
                  </a:lnTo>
                  <a:lnTo>
                    <a:pt x="1" y="207"/>
                  </a:lnTo>
                  <a:lnTo>
                    <a:pt x="110104" y="207"/>
                  </a:lnTo>
                  <a:lnTo>
                    <a:pt x="11010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" name="Google Shape;3420;p9"/>
            <p:cNvSpPr/>
            <p:nvPr/>
          </p:nvSpPr>
          <p:spPr>
            <a:xfrm>
              <a:off x="1296800" y="5079650"/>
              <a:ext cx="400" cy="400"/>
            </a:xfrm>
            <a:custGeom>
              <a:avLst/>
              <a:gdLst/>
              <a:ahLst/>
              <a:cxnLst/>
              <a:rect l="l" t="t" r="r" b="b"/>
              <a:pathLst>
                <a:path w="16" h="16" extrusionOk="0">
                  <a:moveTo>
                    <a:pt x="16" y="0"/>
                  </a:moveTo>
                  <a:lnTo>
                    <a:pt x="1" y="16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21" name="Google Shape;3421;p9"/>
          <p:cNvGrpSpPr/>
          <p:nvPr/>
        </p:nvGrpSpPr>
        <p:grpSpPr>
          <a:xfrm flipH="1">
            <a:off x="7411340" y="95798"/>
            <a:ext cx="1523737" cy="1065174"/>
            <a:chOff x="551250" y="1010950"/>
            <a:chExt cx="438700" cy="306675"/>
          </a:xfrm>
        </p:grpSpPr>
        <p:sp>
          <p:nvSpPr>
            <p:cNvPr id="3422" name="Google Shape;3422;p9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D6EAB6">
                <a:alpha val="7209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" name="Google Shape;3423;p9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" name="Google Shape;3424;p9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" name="Google Shape;3425;p9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" name="Google Shape;3426;p9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" name="Google Shape;3427;p9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" name="Google Shape;3428;p9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" name="Google Shape;3429;p9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" name="Google Shape;3430;p9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" name="Google Shape;3431;p9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" name="Google Shape;3432;p9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" name="Google Shape;3433;p9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" name="Google Shape;3434;p9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" name="Google Shape;3435;p9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" name="Google Shape;3436;p9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" name="Google Shape;3437;p9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" name="Google Shape;3438;p9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" name="Google Shape;3439;p9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" name="Google Shape;3440;p9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" name="Google Shape;3441;p9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" name="Google Shape;3442;p9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9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9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9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9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9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9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9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9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9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" name="Google Shape;3452;p9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" name="Google Shape;3453;p9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" name="Google Shape;3454;p9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" name="Google Shape;3455;p9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" name="Google Shape;3456;p9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" name="Google Shape;3457;p9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" name="Google Shape;3458;p9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" name="Google Shape;3459;p9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" name="Google Shape;3460;p9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" name="Google Shape;3461;p9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" name="Google Shape;3462;p9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" name="Google Shape;3463;p9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" name="Google Shape;3464;p9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" name="Google Shape;3465;p9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" name="Google Shape;3466;p9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" name="Google Shape;3467;p9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" name="Google Shape;3468;p9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" name="Google Shape;3469;p9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" name="Google Shape;3470;p9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" name="Google Shape;3471;p9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" name="Google Shape;3472;p9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" name="Google Shape;3473;p9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" name="Google Shape;3474;p9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" name="Google Shape;3475;p9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" name="Google Shape;3476;p9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" name="Google Shape;3477;p9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" name="Google Shape;3478;p9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" name="Google Shape;3479;p9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" name="Google Shape;3480;p9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" name="Google Shape;3481;p9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" name="Google Shape;3482;p9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" name="Google Shape;3483;p9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" name="Google Shape;3484;p9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" name="Google Shape;3485;p9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" name="Google Shape;3486;p9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" name="Google Shape;3487;p9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" name="Google Shape;3488;p9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" name="Google Shape;3489;p9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" name="Google Shape;3490;p9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" name="Google Shape;3491;p9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" name="Google Shape;3492;p9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" name="Google Shape;3493;p9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" name="Google Shape;3494;p9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" name="Google Shape;3495;p9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" name="Google Shape;3496;p9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" name="Google Shape;3497;p9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" name="Google Shape;3498;p9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" name="Google Shape;3499;p9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" name="Google Shape;3500;p9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" name="Google Shape;3501;p9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" name="Google Shape;3502;p9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" name="Google Shape;3503;p9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" name="Google Shape;3504;p9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" name="Google Shape;3505;p9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" name="Google Shape;3506;p9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" name="Google Shape;3507;p9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" name="Google Shape;3508;p9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9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" name="Google Shape;3510;p9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9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9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9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" name="Google Shape;3514;p9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9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" name="Google Shape;3516;p9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" name="Google Shape;3517;p9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9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9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9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9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9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9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9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9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9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9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9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9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9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9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9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9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9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9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9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9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" name="Google Shape;3538;p9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9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" name="Google Shape;3540;p9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" name="Google Shape;3541;p9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9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" name="Google Shape;3543;p9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" name="Google Shape;3544;p9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" name="Google Shape;3545;p9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" name="Google Shape;3546;p9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" name="Google Shape;3547;p9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" name="Google Shape;3548;p9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" name="Google Shape;3549;p9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" name="Google Shape;3550;p9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" name="Google Shape;3551;p9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" name="Google Shape;3552;p9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9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" name="Google Shape;3554;p9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" name="Google Shape;3555;p9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9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" name="Google Shape;3557;p9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" name="Google Shape;3558;p9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" name="Google Shape;3559;p9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" name="Google Shape;3560;p9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" name="Google Shape;3561;p9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9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" name="Google Shape;3563;p9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" name="Google Shape;3564;p9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" name="Google Shape;3565;p9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" name="Google Shape;3566;p9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" name="Google Shape;3567;p9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" name="Google Shape;3568;p9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9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" name="Google Shape;3570;p9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" name="Google Shape;3571;p9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" name="Google Shape;3572;p9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" name="Google Shape;3573;p9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9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" name="Google Shape;3575;p9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" name="Google Shape;3576;p9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" name="Google Shape;3577;p9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" name="Google Shape;3578;p9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" name="Google Shape;3579;p9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" name="Google Shape;3580;p9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" name="Google Shape;3581;p9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" name="Google Shape;3582;p9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" name="Google Shape;3583;p9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9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9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9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9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" name="Google Shape;3588;p9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" name="Google Shape;3589;p9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" name="Google Shape;3590;p9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" name="Google Shape;3591;p9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9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9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9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9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9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97" name="Google Shape;3597;p9"/>
          <p:cNvGrpSpPr/>
          <p:nvPr/>
        </p:nvGrpSpPr>
        <p:grpSpPr>
          <a:xfrm rot="-874913">
            <a:off x="-530681" y="102729"/>
            <a:ext cx="2003363" cy="1927290"/>
            <a:chOff x="3795825" y="3576625"/>
            <a:chExt cx="273225" cy="262850"/>
          </a:xfrm>
        </p:grpSpPr>
        <p:sp>
          <p:nvSpPr>
            <p:cNvPr id="3598" name="Google Shape;3598;p9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9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9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9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9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9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9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9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9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9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08" name="Google Shape;3608;p9"/>
          <p:cNvGrpSpPr/>
          <p:nvPr/>
        </p:nvGrpSpPr>
        <p:grpSpPr>
          <a:xfrm rot="-245349">
            <a:off x="123463" y="3940170"/>
            <a:ext cx="1417871" cy="1009955"/>
            <a:chOff x="1174150" y="1093100"/>
            <a:chExt cx="360450" cy="256750"/>
          </a:xfrm>
        </p:grpSpPr>
        <p:sp>
          <p:nvSpPr>
            <p:cNvPr id="3609" name="Google Shape;3609;p9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9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9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9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9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14" name="Google Shape;3614;p9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3615" name="Google Shape;3615;p9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9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" name="Google Shape;3617;p9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" name="Google Shape;3618;p9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" name="Google Shape;3619;p9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" name="Google Shape;3620;p9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" name="Google Shape;3621;p9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" name="Google Shape;3622;p9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" name="Google Shape;3623;p9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" name="Google Shape;3624;p9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25" name="Google Shape;3625;p9"/>
          <p:cNvGrpSpPr/>
          <p:nvPr/>
        </p:nvGrpSpPr>
        <p:grpSpPr>
          <a:xfrm rot="-5400000">
            <a:off x="7739642" y="3270533"/>
            <a:ext cx="2310839" cy="1902145"/>
            <a:chOff x="3857825" y="4400025"/>
            <a:chExt cx="287500" cy="236650"/>
          </a:xfrm>
        </p:grpSpPr>
        <p:sp>
          <p:nvSpPr>
            <p:cNvPr id="3626" name="Google Shape;3626;p9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" name="Google Shape;3627;p9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" name="Google Shape;3628;p9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" name="Google Shape;3629;p9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9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" name="Google Shape;3631;p9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" name="Google Shape;3632;p9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" name="Google Shape;3633;p9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" name="Google Shape;3634;p9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" name="Google Shape;3635;p9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36" name="Google Shape;3636;p9"/>
          <p:cNvSpPr txBox="1">
            <a:spLocks noGrp="1"/>
          </p:cNvSpPr>
          <p:nvPr>
            <p:ph type="title"/>
          </p:nvPr>
        </p:nvSpPr>
        <p:spPr>
          <a:xfrm>
            <a:off x="4028925" y="1565100"/>
            <a:ext cx="39807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637" name="Google Shape;3637;p9"/>
          <p:cNvSpPr txBox="1">
            <a:spLocks noGrp="1"/>
          </p:cNvSpPr>
          <p:nvPr>
            <p:ph type="subTitle" idx="1"/>
          </p:nvPr>
        </p:nvSpPr>
        <p:spPr>
          <a:xfrm>
            <a:off x="4028925" y="2406900"/>
            <a:ext cx="3980700" cy="117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38" name="Google Shape;3638;p9"/>
          <p:cNvSpPr>
            <a:spLocks noGrp="1"/>
          </p:cNvSpPr>
          <p:nvPr>
            <p:ph type="pic" idx="2"/>
          </p:nvPr>
        </p:nvSpPr>
        <p:spPr>
          <a:xfrm>
            <a:off x="1134375" y="873750"/>
            <a:ext cx="2447700" cy="3396000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</p:spTree>
    <p:extLst>
      <p:ext uri="{BB962C8B-B14F-4D97-AF65-F5344CB8AC3E}">
        <p14:creationId xmlns:p14="http://schemas.microsoft.com/office/powerpoint/2010/main" val="3728856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3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0" name="Google Shape;3640;p10"/>
          <p:cNvSpPr txBox="1">
            <a:spLocks noGrp="1"/>
          </p:cNvSpPr>
          <p:nvPr>
            <p:ph type="title"/>
          </p:nvPr>
        </p:nvSpPr>
        <p:spPr>
          <a:xfrm>
            <a:off x="720000" y="3681225"/>
            <a:ext cx="7704000" cy="753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3641" name="Google Shape;3641;p10"/>
          <p:cNvGrpSpPr/>
          <p:nvPr/>
        </p:nvGrpSpPr>
        <p:grpSpPr>
          <a:xfrm flipH="1">
            <a:off x="7518165" y="3097123"/>
            <a:ext cx="1523737" cy="1065174"/>
            <a:chOff x="551250" y="1010950"/>
            <a:chExt cx="438700" cy="306675"/>
          </a:xfrm>
        </p:grpSpPr>
        <p:sp>
          <p:nvSpPr>
            <p:cNvPr id="3642" name="Google Shape;3642;p10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D6EAB6">
                <a:alpha val="7209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" name="Google Shape;3643;p10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" name="Google Shape;3644;p10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" name="Google Shape;3645;p10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" name="Google Shape;3646;p10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" name="Google Shape;3647;p10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" name="Google Shape;3648;p10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" name="Google Shape;3649;p10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" name="Google Shape;3650;p10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" name="Google Shape;3651;p10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" name="Google Shape;3652;p10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" name="Google Shape;3653;p10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" name="Google Shape;3654;p10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" name="Google Shape;3655;p10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" name="Google Shape;3656;p10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" name="Google Shape;3657;p10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" name="Google Shape;3658;p10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" name="Google Shape;3659;p10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" name="Google Shape;3660;p10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" name="Google Shape;3661;p10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" name="Google Shape;3662;p10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" name="Google Shape;3663;p10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" name="Google Shape;3664;p10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" name="Google Shape;3665;p10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" name="Google Shape;3666;p10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" name="Google Shape;3667;p10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" name="Google Shape;3668;p10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" name="Google Shape;3669;p10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0" name="Google Shape;3670;p10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" name="Google Shape;3671;p10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" name="Google Shape;3672;p10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" name="Google Shape;3673;p10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" name="Google Shape;3674;p10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" name="Google Shape;3675;p10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" name="Google Shape;3676;p10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" name="Google Shape;3677;p10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" name="Google Shape;3678;p10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" name="Google Shape;3679;p10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" name="Google Shape;3680;p10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" name="Google Shape;3681;p10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" name="Google Shape;3682;p10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" name="Google Shape;3683;p10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" name="Google Shape;3684;p10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" name="Google Shape;3685;p10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" name="Google Shape;3686;p10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" name="Google Shape;3687;p10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" name="Google Shape;3688;p10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" name="Google Shape;3689;p10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" name="Google Shape;3690;p10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" name="Google Shape;3691;p10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" name="Google Shape;3692;p10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" name="Google Shape;3693;p10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" name="Google Shape;3694;p10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" name="Google Shape;3695;p10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" name="Google Shape;3696;p10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" name="Google Shape;3697;p10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" name="Google Shape;3698;p10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" name="Google Shape;3699;p10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" name="Google Shape;3700;p10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" name="Google Shape;3701;p10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" name="Google Shape;3702;p10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" name="Google Shape;3703;p10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" name="Google Shape;3704;p10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" name="Google Shape;3705;p10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" name="Google Shape;3706;p10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" name="Google Shape;3707;p10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" name="Google Shape;3708;p10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" name="Google Shape;3709;p10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" name="Google Shape;3710;p10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" name="Google Shape;3711;p10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" name="Google Shape;3712;p10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" name="Google Shape;3713;p10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" name="Google Shape;3714;p10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" name="Google Shape;3715;p10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" name="Google Shape;3716;p10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" name="Google Shape;3717;p10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" name="Google Shape;3718;p10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" name="Google Shape;3719;p10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" name="Google Shape;3720;p10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" name="Google Shape;3721;p10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" name="Google Shape;3722;p10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" name="Google Shape;3723;p10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" name="Google Shape;3724;p10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" name="Google Shape;3725;p10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" name="Google Shape;3726;p10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" name="Google Shape;3727;p10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" name="Google Shape;3728;p10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" name="Google Shape;3729;p10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" name="Google Shape;3730;p10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" name="Google Shape;3731;p10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" name="Google Shape;3732;p10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" name="Google Shape;3733;p10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" name="Google Shape;3734;p10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" name="Google Shape;3735;p10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" name="Google Shape;3736;p10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" name="Google Shape;3737;p10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" name="Google Shape;3738;p10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" name="Google Shape;3739;p10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" name="Google Shape;3740;p10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" name="Google Shape;3741;p10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" name="Google Shape;3742;p10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" name="Google Shape;3743;p10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" name="Google Shape;3744;p10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" name="Google Shape;3745;p10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" name="Google Shape;3746;p10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" name="Google Shape;3747;p10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10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" name="Google Shape;3749;p10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" name="Google Shape;3750;p10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" name="Google Shape;3751;p10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" name="Google Shape;3752;p10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" name="Google Shape;3753;p10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10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" name="Google Shape;3755;p10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" name="Google Shape;3756;p10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" name="Google Shape;3757;p10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" name="Google Shape;3758;p10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" name="Google Shape;3759;p10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" name="Google Shape;3760;p10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" name="Google Shape;3761;p10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" name="Google Shape;3762;p10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" name="Google Shape;3763;p10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" name="Google Shape;3764;p10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" name="Google Shape;3765;p10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" name="Google Shape;3766;p10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" name="Google Shape;3767;p10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" name="Google Shape;3768;p10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" name="Google Shape;3769;p10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" name="Google Shape;3770;p10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" name="Google Shape;3771;p10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" name="Google Shape;3772;p10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" name="Google Shape;3773;p10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" name="Google Shape;3774;p10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" name="Google Shape;3775;p10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" name="Google Shape;3776;p10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" name="Google Shape;3777;p10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" name="Google Shape;3778;p10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" name="Google Shape;3779;p10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" name="Google Shape;3780;p10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" name="Google Shape;3781;p10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" name="Google Shape;3782;p10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" name="Google Shape;3783;p10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" name="Google Shape;3784;p10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" name="Google Shape;3785;p10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" name="Google Shape;3786;p10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" name="Google Shape;3787;p10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" name="Google Shape;3788;p10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" name="Google Shape;3789;p10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" name="Google Shape;3790;p10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" name="Google Shape;3791;p10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" name="Google Shape;3792;p10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" name="Google Shape;3793;p10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" name="Google Shape;3794;p10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5" name="Google Shape;3795;p10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6" name="Google Shape;3796;p10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7" name="Google Shape;3797;p10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8" name="Google Shape;3798;p10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9" name="Google Shape;3799;p10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0" name="Google Shape;3800;p10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1" name="Google Shape;3801;p10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2" name="Google Shape;3802;p10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3" name="Google Shape;3803;p10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4" name="Google Shape;3804;p10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" name="Google Shape;3805;p10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" name="Google Shape;3806;p10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" name="Google Shape;3807;p10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" name="Google Shape;3808;p10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" name="Google Shape;3809;p10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" name="Google Shape;3810;p10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" name="Google Shape;3811;p10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" name="Google Shape;3812;p10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" name="Google Shape;3813;p10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" name="Google Shape;3814;p10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" name="Google Shape;3815;p10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" name="Google Shape;3816;p10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17" name="Google Shape;3817;p10"/>
          <p:cNvGrpSpPr/>
          <p:nvPr/>
        </p:nvGrpSpPr>
        <p:grpSpPr>
          <a:xfrm rot="6957809">
            <a:off x="-720104" y="-682243"/>
            <a:ext cx="2310845" cy="1902148"/>
            <a:chOff x="3857825" y="4400025"/>
            <a:chExt cx="287500" cy="236650"/>
          </a:xfrm>
        </p:grpSpPr>
        <p:sp>
          <p:nvSpPr>
            <p:cNvPr id="3818" name="Google Shape;3818;p10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" name="Google Shape;3819;p10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" name="Google Shape;3820;p10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" name="Google Shape;3821;p10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" name="Google Shape;3822;p10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" name="Google Shape;3823;p10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" name="Google Shape;3824;p10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" name="Google Shape;3825;p10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" name="Google Shape;3826;p10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" name="Google Shape;3827;p10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28" name="Google Shape;3828;p10"/>
          <p:cNvGrpSpPr/>
          <p:nvPr/>
        </p:nvGrpSpPr>
        <p:grpSpPr>
          <a:xfrm rot="7391939">
            <a:off x="-165625" y="2773539"/>
            <a:ext cx="1300360" cy="1027400"/>
            <a:chOff x="1745100" y="1681650"/>
            <a:chExt cx="1300475" cy="1027490"/>
          </a:xfrm>
        </p:grpSpPr>
        <p:sp>
          <p:nvSpPr>
            <p:cNvPr id="3829" name="Google Shape;3829;p10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" name="Google Shape;3830;p10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31" name="Google Shape;3831;p10"/>
          <p:cNvGrpSpPr/>
          <p:nvPr/>
        </p:nvGrpSpPr>
        <p:grpSpPr>
          <a:xfrm rot="6957809">
            <a:off x="7594221" y="-847343"/>
            <a:ext cx="2310845" cy="1902148"/>
            <a:chOff x="3857825" y="4400025"/>
            <a:chExt cx="287500" cy="236650"/>
          </a:xfrm>
        </p:grpSpPr>
        <p:sp>
          <p:nvSpPr>
            <p:cNvPr id="3832" name="Google Shape;3832;p10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3" name="Google Shape;3833;p10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4" name="Google Shape;3834;p10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5" name="Google Shape;3835;p10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6" name="Google Shape;3836;p10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7" name="Google Shape;3837;p10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" name="Google Shape;3838;p10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" name="Google Shape;3839;p10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" name="Google Shape;3840;p10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" name="Google Shape;3841;p10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453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38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3" name="Google Shape;3843;p11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44" name="Google Shape;3844;p11"/>
          <p:cNvSpPr/>
          <p:nvPr/>
        </p:nvSpPr>
        <p:spPr>
          <a:xfrm rot="-585416" flipH="1">
            <a:off x="4261954" y="233635"/>
            <a:ext cx="1467527" cy="1658101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845" name="Google Shape;3845;p11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3846" name="Google Shape;3846;p11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" name="Google Shape;3847;p11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" name="Google Shape;3848;p11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" name="Google Shape;3849;p11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" name="Google Shape;3850;p11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" name="Google Shape;3851;p11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" name="Google Shape;3852;p11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" name="Google Shape;3853;p11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" name="Google Shape;3854;p11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" name="Google Shape;3855;p11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" name="Google Shape;3856;p11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" name="Google Shape;3857;p11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" name="Google Shape;3858;p11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" name="Google Shape;3859;p11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" name="Google Shape;3860;p11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" name="Google Shape;3861;p11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" name="Google Shape;3862;p11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" name="Google Shape;3863;p11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" name="Google Shape;3864;p11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" name="Google Shape;3865;p11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" name="Google Shape;3866;p11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" name="Google Shape;3867;p11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" name="Google Shape;3868;p11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" name="Google Shape;3869;p11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" name="Google Shape;3870;p11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" name="Google Shape;3871;p11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" name="Google Shape;3872;p11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" name="Google Shape;3873;p11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" name="Google Shape;3874;p11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" name="Google Shape;3875;p11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" name="Google Shape;3876;p11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" name="Google Shape;3877;p11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8" name="Google Shape;3878;p11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9" name="Google Shape;3879;p11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0" name="Google Shape;3880;p11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1" name="Google Shape;3881;p11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2" name="Google Shape;3882;p11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3" name="Google Shape;3883;p11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4" name="Google Shape;3884;p11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5" name="Google Shape;3885;p11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6" name="Google Shape;3886;p11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7" name="Google Shape;3887;p11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8" name="Google Shape;3888;p11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9" name="Google Shape;3889;p11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0" name="Google Shape;3890;p11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1" name="Google Shape;3891;p11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2" name="Google Shape;3892;p11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3" name="Google Shape;3893;p11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4" name="Google Shape;3894;p11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5" name="Google Shape;3895;p11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6" name="Google Shape;3896;p11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7" name="Google Shape;3897;p11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" name="Google Shape;3898;p11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" name="Google Shape;3899;p11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" name="Google Shape;3900;p11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" name="Google Shape;3901;p11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" name="Google Shape;3902;p11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" name="Google Shape;3903;p11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" name="Google Shape;3904;p11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" name="Google Shape;3905;p11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" name="Google Shape;3906;p11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" name="Google Shape;3907;p11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" name="Google Shape;3908;p11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" name="Google Shape;3909;p11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" name="Google Shape;3910;p11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" name="Google Shape;3911;p11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" name="Google Shape;3912;p11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" name="Google Shape;3913;p11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" name="Google Shape;3914;p11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" name="Google Shape;3915;p11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" name="Google Shape;3916;p11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" name="Google Shape;3917;p11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" name="Google Shape;3918;p11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" name="Google Shape;3919;p11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" name="Google Shape;3920;p11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" name="Google Shape;3921;p11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" name="Google Shape;3922;p11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" name="Google Shape;3923;p11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" name="Google Shape;3924;p11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" name="Google Shape;3925;p11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" name="Google Shape;3926;p11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" name="Google Shape;3927;p11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" name="Google Shape;3928;p11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" name="Google Shape;3929;p11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0" name="Google Shape;3930;p11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1" name="Google Shape;3931;p11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" name="Google Shape;3932;p11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3" name="Google Shape;3933;p11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4" name="Google Shape;3934;p11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5" name="Google Shape;3935;p11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6" name="Google Shape;3936;p11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7" name="Google Shape;3937;p11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8" name="Google Shape;3938;p11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9" name="Google Shape;3939;p11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0" name="Google Shape;3940;p11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1" name="Google Shape;3941;p11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2" name="Google Shape;3942;p11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3" name="Google Shape;3943;p11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4" name="Google Shape;3944;p11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5" name="Google Shape;3945;p11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6" name="Google Shape;3946;p11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7" name="Google Shape;3947;p11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8" name="Google Shape;3948;p11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" name="Google Shape;3949;p11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" name="Google Shape;3950;p11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" name="Google Shape;3951;p11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" name="Google Shape;3952;p11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" name="Google Shape;3953;p11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" name="Google Shape;3954;p11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" name="Google Shape;3955;p11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" name="Google Shape;3956;p11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" name="Google Shape;3957;p11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" name="Google Shape;3958;p11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" name="Google Shape;3959;p11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" name="Google Shape;3960;p11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" name="Google Shape;3961;p11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" name="Google Shape;3962;p11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" name="Google Shape;3963;p11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" name="Google Shape;3964;p11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" name="Google Shape;3965;p11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" name="Google Shape;3966;p11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" name="Google Shape;3967;p11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" name="Google Shape;3968;p11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" name="Google Shape;3969;p11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" name="Google Shape;3970;p11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" name="Google Shape;3971;p11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" name="Google Shape;3972;p11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" name="Google Shape;3973;p11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" name="Google Shape;3974;p11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" name="Google Shape;3975;p11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" name="Google Shape;3976;p11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" name="Google Shape;3977;p11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" name="Google Shape;3978;p11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" name="Google Shape;3979;p11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" name="Google Shape;3980;p11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" name="Google Shape;3981;p11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" name="Google Shape;3982;p11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" name="Google Shape;3983;p11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" name="Google Shape;3984;p11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" name="Google Shape;3985;p11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" name="Google Shape;3986;p11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" name="Google Shape;3987;p11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" name="Google Shape;3988;p11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" name="Google Shape;3989;p11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" name="Google Shape;3990;p11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" name="Google Shape;3991;p11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" name="Google Shape;3992;p11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" name="Google Shape;3993;p11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" name="Google Shape;3994;p11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" name="Google Shape;3995;p11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" name="Google Shape;3996;p11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" name="Google Shape;3997;p11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" name="Google Shape;3998;p11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" name="Google Shape;3999;p11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" name="Google Shape;4000;p11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" name="Google Shape;4001;p11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" name="Google Shape;4002;p11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" name="Google Shape;4003;p11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" name="Google Shape;4004;p11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" name="Google Shape;4005;p11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" name="Google Shape;4006;p11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" name="Google Shape;4007;p11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" name="Google Shape;4008;p11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" name="Google Shape;4009;p11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" name="Google Shape;4010;p11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" name="Google Shape;4011;p11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" name="Google Shape;4012;p11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" name="Google Shape;4013;p11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" name="Google Shape;4014;p11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" name="Google Shape;4015;p11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" name="Google Shape;4016;p11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" name="Google Shape;4017;p11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" name="Google Shape;4018;p11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" name="Google Shape;4019;p11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" name="Google Shape;4020;p11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" name="Google Shape;4021;p11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" name="Google Shape;4022;p11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" name="Google Shape;4023;p11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" name="Google Shape;4024;p11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" name="Google Shape;4025;p11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" name="Google Shape;4026;p11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" name="Google Shape;4027;p11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" name="Google Shape;4028;p11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" name="Google Shape;4029;p11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" name="Google Shape;4030;p11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" name="Google Shape;4031;p11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" name="Google Shape;4032;p11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" name="Google Shape;4033;p11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" name="Google Shape;4034;p11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" name="Google Shape;4035;p11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" name="Google Shape;4036;p11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" name="Google Shape;4037;p11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" name="Google Shape;4038;p11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" name="Google Shape;4039;p11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" name="Google Shape;4040;p11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1" name="Google Shape;4041;p11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" name="Google Shape;4042;p11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" name="Google Shape;4043;p11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" name="Google Shape;4044;p11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" name="Google Shape;4045;p11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" name="Google Shape;4046;p11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" name="Google Shape;4047;p11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" name="Google Shape;4048;p11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" name="Google Shape;4049;p11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" name="Google Shape;4050;p11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" name="Google Shape;4051;p11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" name="Google Shape;4052;p11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" name="Google Shape;4053;p11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" name="Google Shape;4054;p11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" name="Google Shape;4055;p11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" name="Google Shape;4056;p11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" name="Google Shape;4057;p11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" name="Google Shape;4058;p11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" name="Google Shape;4059;p11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" name="Google Shape;4060;p11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" name="Google Shape;4061;p11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" name="Google Shape;4062;p11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" name="Google Shape;4063;p11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" name="Google Shape;4064;p11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" name="Google Shape;4065;p11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" name="Google Shape;4066;p11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" name="Google Shape;4067;p11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" name="Google Shape;4068;p11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" name="Google Shape;4069;p11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" name="Google Shape;4070;p11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" name="Google Shape;4071;p11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" name="Google Shape;4072;p11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" name="Google Shape;4073;p11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" name="Google Shape;4074;p11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" name="Google Shape;4075;p11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" name="Google Shape;4076;p11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" name="Google Shape;4077;p11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" name="Google Shape;4078;p11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" name="Google Shape;4079;p11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" name="Google Shape;4080;p11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" name="Google Shape;4081;p11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" name="Google Shape;4082;p11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" name="Google Shape;4083;p11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" name="Google Shape;4084;p11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" name="Google Shape;4085;p11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" name="Google Shape;4086;p11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" name="Google Shape;4087;p11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" name="Google Shape;4088;p11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" name="Google Shape;4089;p11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" name="Google Shape;4090;p11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" name="Google Shape;4091;p11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" name="Google Shape;4092;p11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" name="Google Shape;4093;p11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" name="Google Shape;4094;p11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" name="Google Shape;4095;p11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" name="Google Shape;4096;p11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" name="Google Shape;4097;p11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" name="Google Shape;4098;p11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" name="Google Shape;4099;p11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" name="Google Shape;4100;p11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" name="Google Shape;4101;p11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" name="Google Shape;4102;p11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" name="Google Shape;4103;p11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" name="Google Shape;4104;p11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" name="Google Shape;4105;p11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" name="Google Shape;4106;p11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" name="Google Shape;4107;p11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" name="Google Shape;4108;p11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" name="Google Shape;4109;p11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" name="Google Shape;4110;p11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" name="Google Shape;4111;p11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" name="Google Shape;4112;p11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" name="Google Shape;4113;p11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" name="Google Shape;4114;p11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" name="Google Shape;4115;p11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" name="Google Shape;4116;p11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" name="Google Shape;4117;p11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" name="Google Shape;4118;p11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" name="Google Shape;4119;p11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" name="Google Shape;4120;p11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" name="Google Shape;4121;p11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" name="Google Shape;4122;p11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" name="Google Shape;4123;p11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" name="Google Shape;4124;p11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" name="Google Shape;4125;p11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" name="Google Shape;4126;p11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" name="Google Shape;4127;p11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" name="Google Shape;4128;p11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" name="Google Shape;4129;p11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" name="Google Shape;4130;p11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" name="Google Shape;4131;p11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2" name="Google Shape;4132;p11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3" name="Google Shape;4133;p11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" name="Google Shape;4134;p11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" name="Google Shape;4135;p11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" name="Google Shape;4136;p11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" name="Google Shape;4137;p11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" name="Google Shape;4138;p11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" name="Google Shape;4139;p11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" name="Google Shape;4140;p11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" name="Google Shape;4141;p11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" name="Google Shape;4142;p11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" name="Google Shape;4143;p11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" name="Google Shape;4144;p11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" name="Google Shape;4145;p11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" name="Google Shape;4146;p11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" name="Google Shape;4147;p11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" name="Google Shape;4148;p11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" name="Google Shape;4149;p11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" name="Google Shape;4150;p11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" name="Google Shape;4151;p11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" name="Google Shape;4152;p11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" name="Google Shape;4153;p11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" name="Google Shape;4154;p11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" name="Google Shape;4155;p11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" name="Google Shape;4156;p11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" name="Google Shape;4157;p11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58" name="Google Shape;4158;p11"/>
          <p:cNvGrpSpPr/>
          <p:nvPr/>
        </p:nvGrpSpPr>
        <p:grpSpPr>
          <a:xfrm rot="1810263" flipH="1">
            <a:off x="7314465" y="3053063"/>
            <a:ext cx="2003373" cy="1927300"/>
            <a:chOff x="3795825" y="3576625"/>
            <a:chExt cx="273225" cy="262850"/>
          </a:xfrm>
        </p:grpSpPr>
        <p:sp>
          <p:nvSpPr>
            <p:cNvPr id="4159" name="Google Shape;4159;p11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" name="Google Shape;4160;p11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" name="Google Shape;4161;p11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" name="Google Shape;4162;p11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" name="Google Shape;4163;p11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" name="Google Shape;4164;p11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" name="Google Shape;4165;p11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" name="Google Shape;4166;p11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" name="Google Shape;4167;p11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" name="Google Shape;4168;p11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69" name="Google Shape;4169;p11"/>
          <p:cNvGrpSpPr/>
          <p:nvPr/>
        </p:nvGrpSpPr>
        <p:grpSpPr>
          <a:xfrm rot="6009458">
            <a:off x="-490945" y="-269237"/>
            <a:ext cx="2310833" cy="1902136"/>
            <a:chOff x="3857825" y="4400025"/>
            <a:chExt cx="287500" cy="236650"/>
          </a:xfrm>
        </p:grpSpPr>
        <p:sp>
          <p:nvSpPr>
            <p:cNvPr id="4170" name="Google Shape;4170;p11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" name="Google Shape;4171;p11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" name="Google Shape;4172;p11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" name="Google Shape;4173;p11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" name="Google Shape;4174;p11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" name="Google Shape;4175;p11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" name="Google Shape;4176;p11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" name="Google Shape;4177;p11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" name="Google Shape;4178;p11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" name="Google Shape;4179;p11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80" name="Google Shape;4180;p11"/>
          <p:cNvSpPr/>
          <p:nvPr/>
        </p:nvSpPr>
        <p:spPr>
          <a:xfrm rot="373006" flipH="1">
            <a:off x="289164" y="3972516"/>
            <a:ext cx="1368148" cy="87219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81" name="Google Shape;4181;p11"/>
          <p:cNvGrpSpPr/>
          <p:nvPr/>
        </p:nvGrpSpPr>
        <p:grpSpPr>
          <a:xfrm rot="-1245072" flipH="1">
            <a:off x="4082450" y="4090266"/>
            <a:ext cx="1300436" cy="1027460"/>
            <a:chOff x="1745100" y="1681650"/>
            <a:chExt cx="1300475" cy="1027490"/>
          </a:xfrm>
        </p:grpSpPr>
        <p:sp>
          <p:nvSpPr>
            <p:cNvPr id="4182" name="Google Shape;4182;p11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" name="Google Shape;4183;p11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84" name="Google Shape;4184;p11"/>
          <p:cNvSpPr/>
          <p:nvPr/>
        </p:nvSpPr>
        <p:spPr>
          <a:xfrm rot="373006" flipH="1">
            <a:off x="7677764" y="103303"/>
            <a:ext cx="1368148" cy="87219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5" name="Google Shape;4185;p11"/>
          <p:cNvSpPr txBox="1">
            <a:spLocks noGrp="1"/>
          </p:cNvSpPr>
          <p:nvPr>
            <p:ph type="title" hasCustomPrompt="1"/>
          </p:nvPr>
        </p:nvSpPr>
        <p:spPr>
          <a:xfrm>
            <a:off x="1746450" y="1453225"/>
            <a:ext cx="5651100" cy="174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186" name="Google Shape;4186;p11"/>
          <p:cNvSpPr txBox="1">
            <a:spLocks noGrp="1"/>
          </p:cNvSpPr>
          <p:nvPr>
            <p:ph type="subTitle" idx="1"/>
          </p:nvPr>
        </p:nvSpPr>
        <p:spPr>
          <a:xfrm>
            <a:off x="1746450" y="3193175"/>
            <a:ext cx="5651100" cy="4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3495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418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511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4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9" name="Google Shape;4189;p13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90" name="Google Shape;4190;p13"/>
          <p:cNvGrpSpPr/>
          <p:nvPr/>
        </p:nvGrpSpPr>
        <p:grpSpPr>
          <a:xfrm>
            <a:off x="436549" y="371582"/>
            <a:ext cx="8270902" cy="4400132"/>
            <a:chOff x="1256775" y="1479175"/>
            <a:chExt cx="2771750" cy="1474575"/>
          </a:xfrm>
        </p:grpSpPr>
        <p:sp>
          <p:nvSpPr>
            <p:cNvPr id="4191" name="Google Shape;4191;p13"/>
            <p:cNvSpPr/>
            <p:nvPr/>
          </p:nvSpPr>
          <p:spPr>
            <a:xfrm>
              <a:off x="1256775" y="1479175"/>
              <a:ext cx="2771750" cy="1474575"/>
            </a:xfrm>
            <a:custGeom>
              <a:avLst/>
              <a:gdLst/>
              <a:ahLst/>
              <a:cxnLst/>
              <a:rect l="l" t="t" r="r" b="b"/>
              <a:pathLst>
                <a:path w="110870" h="58983" extrusionOk="0">
                  <a:moveTo>
                    <a:pt x="8182" y="56485"/>
                  </a:moveTo>
                  <a:lnTo>
                    <a:pt x="9148" y="56569"/>
                  </a:lnTo>
                  <a:lnTo>
                    <a:pt x="9561" y="56654"/>
                  </a:lnTo>
                  <a:lnTo>
                    <a:pt x="9561" y="56654"/>
                  </a:lnTo>
                  <a:lnTo>
                    <a:pt x="8872" y="56569"/>
                  </a:lnTo>
                  <a:lnTo>
                    <a:pt x="8182" y="56485"/>
                  </a:lnTo>
                  <a:close/>
                  <a:moveTo>
                    <a:pt x="14120" y="56569"/>
                  </a:moveTo>
                  <a:lnTo>
                    <a:pt x="14648" y="56807"/>
                  </a:lnTo>
                  <a:lnTo>
                    <a:pt x="14120" y="56914"/>
                  </a:lnTo>
                  <a:lnTo>
                    <a:pt x="13706" y="56654"/>
                  </a:lnTo>
                  <a:lnTo>
                    <a:pt x="14120" y="56569"/>
                  </a:lnTo>
                  <a:close/>
                  <a:moveTo>
                    <a:pt x="85405" y="57129"/>
                  </a:moveTo>
                  <a:cubicBezTo>
                    <a:pt x="85841" y="57129"/>
                    <a:pt x="86293" y="57159"/>
                    <a:pt x="86784" y="57221"/>
                  </a:cubicBezTo>
                  <a:lnTo>
                    <a:pt x="85405" y="57129"/>
                  </a:lnTo>
                  <a:close/>
                  <a:moveTo>
                    <a:pt x="40948" y="57423"/>
                  </a:moveTo>
                  <a:lnTo>
                    <a:pt x="40918" y="57435"/>
                  </a:lnTo>
                  <a:lnTo>
                    <a:pt x="40895" y="57435"/>
                  </a:lnTo>
                  <a:cubicBezTo>
                    <a:pt x="40914" y="57429"/>
                    <a:pt x="40933" y="57428"/>
                    <a:pt x="40948" y="57423"/>
                  </a:cubicBezTo>
                  <a:close/>
                  <a:moveTo>
                    <a:pt x="110448" y="1"/>
                  </a:moveTo>
                  <a:lnTo>
                    <a:pt x="429" y="415"/>
                  </a:lnTo>
                  <a:lnTo>
                    <a:pt x="69" y="43416"/>
                  </a:lnTo>
                  <a:lnTo>
                    <a:pt x="0" y="43416"/>
                  </a:lnTo>
                  <a:lnTo>
                    <a:pt x="69" y="43423"/>
                  </a:lnTo>
                  <a:lnTo>
                    <a:pt x="69" y="43462"/>
                  </a:lnTo>
                  <a:lnTo>
                    <a:pt x="31" y="43462"/>
                  </a:lnTo>
                  <a:lnTo>
                    <a:pt x="31" y="47530"/>
                  </a:lnTo>
                  <a:lnTo>
                    <a:pt x="0" y="51176"/>
                  </a:lnTo>
                  <a:lnTo>
                    <a:pt x="31" y="51176"/>
                  </a:lnTo>
                  <a:lnTo>
                    <a:pt x="31" y="54984"/>
                  </a:lnTo>
                  <a:lnTo>
                    <a:pt x="1211" y="55190"/>
                  </a:lnTo>
                  <a:lnTo>
                    <a:pt x="31" y="55190"/>
                  </a:lnTo>
                  <a:lnTo>
                    <a:pt x="1969" y="56048"/>
                  </a:lnTo>
                  <a:lnTo>
                    <a:pt x="2797" y="56048"/>
                  </a:lnTo>
                  <a:lnTo>
                    <a:pt x="4727" y="56569"/>
                  </a:lnTo>
                  <a:lnTo>
                    <a:pt x="5838" y="56746"/>
                  </a:lnTo>
                  <a:lnTo>
                    <a:pt x="7217" y="56746"/>
                  </a:lnTo>
                  <a:lnTo>
                    <a:pt x="8320" y="57435"/>
                  </a:lnTo>
                  <a:lnTo>
                    <a:pt x="9699" y="57604"/>
                  </a:lnTo>
                  <a:lnTo>
                    <a:pt x="13016" y="57604"/>
                  </a:lnTo>
                  <a:cubicBezTo>
                    <a:pt x="14395" y="57604"/>
                    <a:pt x="13844" y="57780"/>
                    <a:pt x="13844" y="57780"/>
                  </a:cubicBezTo>
                  <a:lnTo>
                    <a:pt x="14679" y="58125"/>
                  </a:lnTo>
                  <a:lnTo>
                    <a:pt x="17161" y="58293"/>
                  </a:lnTo>
                  <a:cubicBezTo>
                    <a:pt x="17161" y="58293"/>
                    <a:pt x="17713" y="58293"/>
                    <a:pt x="18264" y="57948"/>
                  </a:cubicBezTo>
                  <a:lnTo>
                    <a:pt x="21030" y="58293"/>
                  </a:lnTo>
                  <a:lnTo>
                    <a:pt x="22409" y="58293"/>
                  </a:lnTo>
                  <a:lnTo>
                    <a:pt x="24347" y="58983"/>
                  </a:lnTo>
                  <a:lnTo>
                    <a:pt x="29258" y="58469"/>
                  </a:lnTo>
                  <a:lnTo>
                    <a:pt x="30660" y="58224"/>
                  </a:lnTo>
                  <a:lnTo>
                    <a:pt x="32077" y="58125"/>
                  </a:lnTo>
                  <a:lnTo>
                    <a:pt x="34842" y="57780"/>
                  </a:lnTo>
                  <a:lnTo>
                    <a:pt x="36260" y="58178"/>
                  </a:lnTo>
                  <a:lnTo>
                    <a:pt x="40695" y="58033"/>
                  </a:lnTo>
                  <a:lnTo>
                    <a:pt x="41393" y="57887"/>
                  </a:lnTo>
                  <a:cubicBezTo>
                    <a:pt x="41393" y="57887"/>
                    <a:pt x="42304" y="57604"/>
                    <a:pt x="42641" y="57596"/>
                  </a:cubicBezTo>
                  <a:cubicBezTo>
                    <a:pt x="42978" y="57588"/>
                    <a:pt x="43683" y="57435"/>
                    <a:pt x="44120" y="57251"/>
                  </a:cubicBezTo>
                  <a:cubicBezTo>
                    <a:pt x="44120" y="57251"/>
                    <a:pt x="44539" y="57255"/>
                    <a:pt x="44906" y="57255"/>
                  </a:cubicBezTo>
                  <a:cubicBezTo>
                    <a:pt x="45090" y="57255"/>
                    <a:pt x="45261" y="57254"/>
                    <a:pt x="45361" y="57251"/>
                  </a:cubicBezTo>
                  <a:lnTo>
                    <a:pt x="46296" y="57251"/>
                  </a:lnTo>
                  <a:cubicBezTo>
                    <a:pt x="46296" y="57251"/>
                    <a:pt x="51145" y="57090"/>
                    <a:pt x="51421" y="57090"/>
                  </a:cubicBezTo>
                  <a:lnTo>
                    <a:pt x="52800" y="57090"/>
                  </a:lnTo>
                  <a:lnTo>
                    <a:pt x="54148" y="57251"/>
                  </a:lnTo>
                  <a:lnTo>
                    <a:pt x="54929" y="57251"/>
                  </a:lnTo>
                  <a:lnTo>
                    <a:pt x="55703" y="57496"/>
                  </a:lnTo>
                  <a:lnTo>
                    <a:pt x="56714" y="57305"/>
                  </a:lnTo>
                  <a:lnTo>
                    <a:pt x="58354" y="57106"/>
                  </a:lnTo>
                  <a:lnTo>
                    <a:pt x="59151" y="57090"/>
                  </a:lnTo>
                  <a:lnTo>
                    <a:pt x="60813" y="56746"/>
                  </a:lnTo>
                  <a:lnTo>
                    <a:pt x="63847" y="56746"/>
                  </a:lnTo>
                  <a:lnTo>
                    <a:pt x="65662" y="56669"/>
                  </a:lnTo>
                  <a:lnTo>
                    <a:pt x="67716" y="57090"/>
                  </a:lnTo>
                  <a:lnTo>
                    <a:pt x="69378" y="57259"/>
                  </a:lnTo>
                  <a:lnTo>
                    <a:pt x="70757" y="57604"/>
                  </a:lnTo>
                  <a:lnTo>
                    <a:pt x="71309" y="57604"/>
                  </a:lnTo>
                  <a:cubicBezTo>
                    <a:pt x="71309" y="57604"/>
                    <a:pt x="72687" y="57780"/>
                    <a:pt x="72963" y="57780"/>
                  </a:cubicBezTo>
                  <a:cubicBezTo>
                    <a:pt x="73239" y="57780"/>
                    <a:pt x="72963" y="57780"/>
                    <a:pt x="75729" y="58469"/>
                  </a:cubicBezTo>
                  <a:cubicBezTo>
                    <a:pt x="76827" y="58744"/>
                    <a:pt x="77182" y="58827"/>
                    <a:pt x="77229" y="58827"/>
                  </a:cubicBezTo>
                  <a:cubicBezTo>
                    <a:pt x="77299" y="58827"/>
                    <a:pt x="76666" y="58638"/>
                    <a:pt x="76832" y="58638"/>
                  </a:cubicBezTo>
                  <a:lnTo>
                    <a:pt x="78211" y="58638"/>
                  </a:lnTo>
                  <a:lnTo>
                    <a:pt x="79667" y="58714"/>
                  </a:lnTo>
                  <a:lnTo>
                    <a:pt x="80149" y="58638"/>
                  </a:lnTo>
                  <a:lnTo>
                    <a:pt x="81252" y="58469"/>
                  </a:lnTo>
                  <a:cubicBezTo>
                    <a:pt x="81252" y="58469"/>
                    <a:pt x="82080" y="57948"/>
                    <a:pt x="82356" y="57948"/>
                  </a:cubicBezTo>
                  <a:lnTo>
                    <a:pt x="86776" y="57948"/>
                  </a:lnTo>
                  <a:lnTo>
                    <a:pt x="88163" y="58125"/>
                  </a:lnTo>
                  <a:lnTo>
                    <a:pt x="88714" y="58125"/>
                  </a:lnTo>
                  <a:cubicBezTo>
                    <a:pt x="88714" y="58125"/>
                    <a:pt x="89542" y="57948"/>
                    <a:pt x="89771" y="57933"/>
                  </a:cubicBezTo>
                  <a:cubicBezTo>
                    <a:pt x="89822" y="57930"/>
                    <a:pt x="89902" y="57929"/>
                    <a:pt x="89999" y="57929"/>
                  </a:cubicBezTo>
                  <a:cubicBezTo>
                    <a:pt x="90264" y="57929"/>
                    <a:pt x="90655" y="57938"/>
                    <a:pt x="90900" y="57938"/>
                  </a:cubicBezTo>
                  <a:cubicBezTo>
                    <a:pt x="90989" y="57938"/>
                    <a:pt x="91060" y="57936"/>
                    <a:pt x="91097" y="57933"/>
                  </a:cubicBezTo>
                  <a:cubicBezTo>
                    <a:pt x="91155" y="57928"/>
                    <a:pt x="91279" y="57926"/>
                    <a:pt x="91417" y="57926"/>
                  </a:cubicBezTo>
                  <a:cubicBezTo>
                    <a:pt x="91694" y="57926"/>
                    <a:pt x="92031" y="57933"/>
                    <a:pt x="92031" y="57933"/>
                  </a:cubicBezTo>
                  <a:cubicBezTo>
                    <a:pt x="92031" y="57933"/>
                    <a:pt x="93135" y="57948"/>
                    <a:pt x="93510" y="58033"/>
                  </a:cubicBezTo>
                  <a:cubicBezTo>
                    <a:pt x="93579" y="58048"/>
                    <a:pt x="93638" y="58055"/>
                    <a:pt x="93691" y="58055"/>
                  </a:cubicBezTo>
                  <a:cubicBezTo>
                    <a:pt x="93929" y="58055"/>
                    <a:pt x="94063" y="57917"/>
                    <a:pt x="94514" y="57780"/>
                  </a:cubicBezTo>
                  <a:cubicBezTo>
                    <a:pt x="94630" y="57743"/>
                    <a:pt x="94749" y="57728"/>
                    <a:pt x="94865" y="57728"/>
                  </a:cubicBezTo>
                  <a:cubicBezTo>
                    <a:pt x="95299" y="57728"/>
                    <a:pt x="95686" y="57933"/>
                    <a:pt x="95686" y="57933"/>
                  </a:cubicBezTo>
                  <a:lnTo>
                    <a:pt x="96444" y="57948"/>
                  </a:lnTo>
                  <a:lnTo>
                    <a:pt x="98107" y="57948"/>
                  </a:lnTo>
                  <a:lnTo>
                    <a:pt x="99761" y="58125"/>
                  </a:lnTo>
                  <a:lnTo>
                    <a:pt x="101424" y="58125"/>
                  </a:lnTo>
                  <a:lnTo>
                    <a:pt x="102527" y="57948"/>
                  </a:lnTo>
                  <a:lnTo>
                    <a:pt x="103906" y="58293"/>
                  </a:lnTo>
                  <a:lnTo>
                    <a:pt x="109981" y="58293"/>
                  </a:lnTo>
                  <a:lnTo>
                    <a:pt x="110655" y="57596"/>
                  </a:lnTo>
                  <a:lnTo>
                    <a:pt x="110816" y="57558"/>
                  </a:lnTo>
                  <a:lnTo>
                    <a:pt x="110808" y="57435"/>
                  </a:lnTo>
                  <a:lnTo>
                    <a:pt x="110693" y="52034"/>
                  </a:lnTo>
                  <a:lnTo>
                    <a:pt x="110870" y="52034"/>
                  </a:lnTo>
                  <a:lnTo>
                    <a:pt x="110808" y="44871"/>
                  </a:lnTo>
                  <a:lnTo>
                    <a:pt x="110870" y="44871"/>
                  </a:lnTo>
                  <a:lnTo>
                    <a:pt x="110808" y="44848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" name="Google Shape;4192;p13"/>
            <p:cNvSpPr/>
            <p:nvPr/>
          </p:nvSpPr>
          <p:spPr>
            <a:xfrm>
              <a:off x="1361150" y="1491050"/>
              <a:ext cx="4825" cy="118200"/>
            </a:xfrm>
            <a:custGeom>
              <a:avLst/>
              <a:gdLst/>
              <a:ahLst/>
              <a:cxnLst/>
              <a:rect l="l" t="t" r="r" b="b"/>
              <a:pathLst>
                <a:path w="193" h="4728" extrusionOk="0">
                  <a:moveTo>
                    <a:pt x="1" y="4728"/>
                  </a:moveTo>
                  <a:lnTo>
                    <a:pt x="192" y="4728"/>
                  </a:lnTo>
                  <a:lnTo>
                    <a:pt x="192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" name="Google Shape;4193;p13"/>
            <p:cNvSpPr/>
            <p:nvPr/>
          </p:nvSpPr>
          <p:spPr>
            <a:xfrm>
              <a:off x="13611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" name="Google Shape;4194;p13"/>
            <p:cNvSpPr/>
            <p:nvPr/>
          </p:nvSpPr>
          <p:spPr>
            <a:xfrm>
              <a:off x="1361150" y="2834800"/>
              <a:ext cx="4825" cy="56125"/>
            </a:xfrm>
            <a:custGeom>
              <a:avLst/>
              <a:gdLst/>
              <a:ahLst/>
              <a:cxnLst/>
              <a:rect l="l" t="t" r="r" b="b"/>
              <a:pathLst>
                <a:path w="193" h="2245" extrusionOk="0">
                  <a:moveTo>
                    <a:pt x="1" y="0"/>
                  </a:moveTo>
                  <a:lnTo>
                    <a:pt x="1" y="2199"/>
                  </a:lnTo>
                  <a:lnTo>
                    <a:pt x="192" y="224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" name="Google Shape;4195;p13"/>
            <p:cNvSpPr/>
            <p:nvPr/>
          </p:nvSpPr>
          <p:spPr>
            <a:xfrm>
              <a:off x="13611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" name="Google Shape;4196;p13"/>
            <p:cNvSpPr/>
            <p:nvPr/>
          </p:nvSpPr>
          <p:spPr>
            <a:xfrm>
              <a:off x="13611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" name="Google Shape;4197;p13"/>
            <p:cNvSpPr/>
            <p:nvPr/>
          </p:nvSpPr>
          <p:spPr>
            <a:xfrm>
              <a:off x="13611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" name="Google Shape;4198;p13"/>
            <p:cNvSpPr/>
            <p:nvPr/>
          </p:nvSpPr>
          <p:spPr>
            <a:xfrm>
              <a:off x="13611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" name="Google Shape;4199;p13"/>
            <p:cNvSpPr/>
            <p:nvPr/>
          </p:nvSpPr>
          <p:spPr>
            <a:xfrm>
              <a:off x="13611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" name="Google Shape;4200;p13"/>
            <p:cNvSpPr/>
            <p:nvPr/>
          </p:nvSpPr>
          <p:spPr>
            <a:xfrm>
              <a:off x="13611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" name="Google Shape;4201;p13"/>
            <p:cNvSpPr/>
            <p:nvPr/>
          </p:nvSpPr>
          <p:spPr>
            <a:xfrm>
              <a:off x="13611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" name="Google Shape;4202;p13"/>
            <p:cNvSpPr/>
            <p:nvPr/>
          </p:nvSpPr>
          <p:spPr>
            <a:xfrm>
              <a:off x="13611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" name="Google Shape;4203;p13"/>
            <p:cNvSpPr/>
            <p:nvPr/>
          </p:nvSpPr>
          <p:spPr>
            <a:xfrm>
              <a:off x="13611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" name="Google Shape;4204;p13"/>
            <p:cNvSpPr/>
            <p:nvPr/>
          </p:nvSpPr>
          <p:spPr>
            <a:xfrm>
              <a:off x="1468025" y="2892050"/>
              <a:ext cx="4800" cy="23975"/>
            </a:xfrm>
            <a:custGeom>
              <a:avLst/>
              <a:gdLst/>
              <a:ahLst/>
              <a:cxnLst/>
              <a:rect l="l" t="t" r="r" b="b"/>
              <a:pathLst>
                <a:path w="192" h="959" extrusionOk="0">
                  <a:moveTo>
                    <a:pt x="0" y="1"/>
                  </a:moveTo>
                  <a:lnTo>
                    <a:pt x="0" y="935"/>
                  </a:lnTo>
                  <a:lnTo>
                    <a:pt x="192" y="958"/>
                  </a:lnTo>
                  <a:lnTo>
                    <a:pt x="192" y="2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" name="Google Shape;4205;p13"/>
            <p:cNvSpPr/>
            <p:nvPr/>
          </p:nvSpPr>
          <p:spPr>
            <a:xfrm>
              <a:off x="1468025" y="2834800"/>
              <a:ext cx="4800" cy="57475"/>
            </a:xfrm>
            <a:custGeom>
              <a:avLst/>
              <a:gdLst/>
              <a:ahLst/>
              <a:cxnLst/>
              <a:rect l="l" t="t" r="r" b="b"/>
              <a:pathLst>
                <a:path w="192" h="2299" extrusionOk="0">
                  <a:moveTo>
                    <a:pt x="0" y="0"/>
                  </a:moveTo>
                  <a:lnTo>
                    <a:pt x="0" y="2283"/>
                  </a:lnTo>
                  <a:lnTo>
                    <a:pt x="192" y="229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" name="Google Shape;4206;p13"/>
            <p:cNvSpPr/>
            <p:nvPr/>
          </p:nvSpPr>
          <p:spPr>
            <a:xfrm>
              <a:off x="1468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" name="Google Shape;4207;p13"/>
            <p:cNvSpPr/>
            <p:nvPr/>
          </p:nvSpPr>
          <p:spPr>
            <a:xfrm>
              <a:off x="1468025" y="1491050"/>
              <a:ext cx="4800" cy="118200"/>
            </a:xfrm>
            <a:custGeom>
              <a:avLst/>
              <a:gdLst/>
              <a:ahLst/>
              <a:cxnLst/>
              <a:rect l="l" t="t" r="r" b="b"/>
              <a:pathLst>
                <a:path w="192" h="4728" extrusionOk="0">
                  <a:moveTo>
                    <a:pt x="0" y="1"/>
                  </a:moveTo>
                  <a:lnTo>
                    <a:pt x="0" y="4728"/>
                  </a:lnTo>
                  <a:lnTo>
                    <a:pt x="192" y="4728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" name="Google Shape;4208;p13"/>
            <p:cNvSpPr/>
            <p:nvPr/>
          </p:nvSpPr>
          <p:spPr>
            <a:xfrm>
              <a:off x="1468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" name="Google Shape;4209;p13"/>
            <p:cNvSpPr/>
            <p:nvPr/>
          </p:nvSpPr>
          <p:spPr>
            <a:xfrm>
              <a:off x="1468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0" name="Google Shape;4210;p13"/>
            <p:cNvSpPr/>
            <p:nvPr/>
          </p:nvSpPr>
          <p:spPr>
            <a:xfrm>
              <a:off x="1468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1" name="Google Shape;4211;p13"/>
            <p:cNvSpPr/>
            <p:nvPr/>
          </p:nvSpPr>
          <p:spPr>
            <a:xfrm>
              <a:off x="1468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" name="Google Shape;4212;p13"/>
            <p:cNvSpPr/>
            <p:nvPr/>
          </p:nvSpPr>
          <p:spPr>
            <a:xfrm>
              <a:off x="1468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" name="Google Shape;4213;p13"/>
            <p:cNvSpPr/>
            <p:nvPr/>
          </p:nvSpPr>
          <p:spPr>
            <a:xfrm>
              <a:off x="1468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" name="Google Shape;4214;p13"/>
            <p:cNvSpPr/>
            <p:nvPr/>
          </p:nvSpPr>
          <p:spPr>
            <a:xfrm>
              <a:off x="1468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" name="Google Shape;4215;p13"/>
            <p:cNvSpPr/>
            <p:nvPr/>
          </p:nvSpPr>
          <p:spPr>
            <a:xfrm>
              <a:off x="1468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" name="Google Shape;4216;p13"/>
            <p:cNvSpPr/>
            <p:nvPr/>
          </p:nvSpPr>
          <p:spPr>
            <a:xfrm>
              <a:off x="1468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" name="Google Shape;4217;p13"/>
            <p:cNvSpPr/>
            <p:nvPr/>
          </p:nvSpPr>
          <p:spPr>
            <a:xfrm>
              <a:off x="15741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" name="Google Shape;4218;p13"/>
            <p:cNvSpPr/>
            <p:nvPr/>
          </p:nvSpPr>
          <p:spPr>
            <a:xfrm>
              <a:off x="15741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" name="Google Shape;4219;p13"/>
            <p:cNvSpPr/>
            <p:nvPr/>
          </p:nvSpPr>
          <p:spPr>
            <a:xfrm>
              <a:off x="15741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" name="Google Shape;4220;p13"/>
            <p:cNvSpPr/>
            <p:nvPr/>
          </p:nvSpPr>
          <p:spPr>
            <a:xfrm>
              <a:off x="15741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" name="Google Shape;4221;p13"/>
            <p:cNvSpPr/>
            <p:nvPr/>
          </p:nvSpPr>
          <p:spPr>
            <a:xfrm>
              <a:off x="15741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" name="Google Shape;4222;p13"/>
            <p:cNvSpPr/>
            <p:nvPr/>
          </p:nvSpPr>
          <p:spPr>
            <a:xfrm>
              <a:off x="15741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" name="Google Shape;4223;p13"/>
            <p:cNvSpPr/>
            <p:nvPr/>
          </p:nvSpPr>
          <p:spPr>
            <a:xfrm>
              <a:off x="1574125" y="2834800"/>
              <a:ext cx="5400" cy="84475"/>
            </a:xfrm>
            <a:custGeom>
              <a:avLst/>
              <a:gdLst/>
              <a:ahLst/>
              <a:cxnLst/>
              <a:rect l="l" t="t" r="r" b="b"/>
              <a:pathLst>
                <a:path w="216" h="3379" extrusionOk="0">
                  <a:moveTo>
                    <a:pt x="1" y="0"/>
                  </a:moveTo>
                  <a:lnTo>
                    <a:pt x="1" y="3379"/>
                  </a:lnTo>
                  <a:lnTo>
                    <a:pt x="215" y="337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" name="Google Shape;4224;p13"/>
            <p:cNvSpPr/>
            <p:nvPr/>
          </p:nvSpPr>
          <p:spPr>
            <a:xfrm>
              <a:off x="1574125" y="1490300"/>
              <a:ext cx="5400" cy="118950"/>
            </a:xfrm>
            <a:custGeom>
              <a:avLst/>
              <a:gdLst/>
              <a:ahLst/>
              <a:cxnLst/>
              <a:rect l="l" t="t" r="r" b="b"/>
              <a:pathLst>
                <a:path w="216" h="4758" extrusionOk="0">
                  <a:moveTo>
                    <a:pt x="1" y="0"/>
                  </a:moveTo>
                  <a:lnTo>
                    <a:pt x="1" y="4758"/>
                  </a:lnTo>
                  <a:lnTo>
                    <a:pt x="215" y="475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" name="Google Shape;4225;p13"/>
            <p:cNvSpPr/>
            <p:nvPr/>
          </p:nvSpPr>
          <p:spPr>
            <a:xfrm>
              <a:off x="15741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" name="Google Shape;4226;p13"/>
            <p:cNvSpPr/>
            <p:nvPr/>
          </p:nvSpPr>
          <p:spPr>
            <a:xfrm>
              <a:off x="15741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" name="Google Shape;4227;p13"/>
            <p:cNvSpPr/>
            <p:nvPr/>
          </p:nvSpPr>
          <p:spPr>
            <a:xfrm>
              <a:off x="15741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" name="Google Shape;4228;p13"/>
            <p:cNvSpPr/>
            <p:nvPr/>
          </p:nvSpPr>
          <p:spPr>
            <a:xfrm>
              <a:off x="15741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" name="Google Shape;4229;p13"/>
            <p:cNvSpPr/>
            <p:nvPr/>
          </p:nvSpPr>
          <p:spPr>
            <a:xfrm>
              <a:off x="168080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" name="Google Shape;4230;p13"/>
            <p:cNvSpPr/>
            <p:nvPr/>
          </p:nvSpPr>
          <p:spPr>
            <a:xfrm>
              <a:off x="168080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" name="Google Shape;4231;p13"/>
            <p:cNvSpPr/>
            <p:nvPr/>
          </p:nvSpPr>
          <p:spPr>
            <a:xfrm>
              <a:off x="168080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" name="Google Shape;4232;p13"/>
            <p:cNvSpPr/>
            <p:nvPr/>
          </p:nvSpPr>
          <p:spPr>
            <a:xfrm>
              <a:off x="168080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" name="Google Shape;4233;p13"/>
            <p:cNvSpPr/>
            <p:nvPr/>
          </p:nvSpPr>
          <p:spPr>
            <a:xfrm>
              <a:off x="168080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" name="Google Shape;4234;p13"/>
            <p:cNvSpPr/>
            <p:nvPr/>
          </p:nvSpPr>
          <p:spPr>
            <a:xfrm>
              <a:off x="1680800" y="1489725"/>
              <a:ext cx="4825" cy="119525"/>
            </a:xfrm>
            <a:custGeom>
              <a:avLst/>
              <a:gdLst/>
              <a:ahLst/>
              <a:cxnLst/>
              <a:rect l="l" t="t" r="r" b="b"/>
              <a:pathLst>
                <a:path w="193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92" y="47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" name="Google Shape;4235;p13"/>
            <p:cNvSpPr/>
            <p:nvPr/>
          </p:nvSpPr>
          <p:spPr>
            <a:xfrm>
              <a:off x="168080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" name="Google Shape;4236;p13"/>
            <p:cNvSpPr/>
            <p:nvPr/>
          </p:nvSpPr>
          <p:spPr>
            <a:xfrm>
              <a:off x="168080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" name="Google Shape;4237;p13"/>
            <p:cNvSpPr/>
            <p:nvPr/>
          </p:nvSpPr>
          <p:spPr>
            <a:xfrm>
              <a:off x="1680800" y="2834800"/>
              <a:ext cx="4825" cy="99225"/>
            </a:xfrm>
            <a:custGeom>
              <a:avLst/>
              <a:gdLst/>
              <a:ahLst/>
              <a:cxnLst/>
              <a:rect l="l" t="t" r="r" b="b"/>
              <a:pathLst>
                <a:path w="193" h="3969" extrusionOk="0">
                  <a:moveTo>
                    <a:pt x="1" y="0"/>
                  </a:moveTo>
                  <a:lnTo>
                    <a:pt x="1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" name="Google Shape;4238;p13"/>
            <p:cNvSpPr/>
            <p:nvPr/>
          </p:nvSpPr>
          <p:spPr>
            <a:xfrm>
              <a:off x="168080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" name="Google Shape;4239;p13"/>
            <p:cNvSpPr/>
            <p:nvPr/>
          </p:nvSpPr>
          <p:spPr>
            <a:xfrm>
              <a:off x="168080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" name="Google Shape;4240;p13"/>
            <p:cNvSpPr/>
            <p:nvPr/>
          </p:nvSpPr>
          <p:spPr>
            <a:xfrm>
              <a:off x="168080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" name="Google Shape;4241;p13"/>
            <p:cNvSpPr/>
            <p:nvPr/>
          </p:nvSpPr>
          <p:spPr>
            <a:xfrm>
              <a:off x="1787675" y="1489725"/>
              <a:ext cx="4625" cy="119525"/>
            </a:xfrm>
            <a:custGeom>
              <a:avLst/>
              <a:gdLst/>
              <a:ahLst/>
              <a:cxnLst/>
              <a:rect l="l" t="t" r="r" b="b"/>
              <a:pathLst>
                <a:path w="185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84" y="47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" name="Google Shape;4242;p13"/>
            <p:cNvSpPr/>
            <p:nvPr/>
          </p:nvSpPr>
          <p:spPr>
            <a:xfrm>
              <a:off x="178767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" name="Google Shape;4243;p13"/>
            <p:cNvSpPr/>
            <p:nvPr/>
          </p:nvSpPr>
          <p:spPr>
            <a:xfrm>
              <a:off x="178767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" name="Google Shape;4244;p13"/>
            <p:cNvSpPr/>
            <p:nvPr/>
          </p:nvSpPr>
          <p:spPr>
            <a:xfrm>
              <a:off x="178767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" name="Google Shape;4245;p13"/>
            <p:cNvSpPr/>
            <p:nvPr/>
          </p:nvSpPr>
          <p:spPr>
            <a:xfrm>
              <a:off x="178767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" name="Google Shape;4246;p13"/>
            <p:cNvSpPr/>
            <p:nvPr/>
          </p:nvSpPr>
          <p:spPr>
            <a:xfrm>
              <a:off x="178767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" name="Google Shape;4247;p13"/>
            <p:cNvSpPr/>
            <p:nvPr/>
          </p:nvSpPr>
          <p:spPr>
            <a:xfrm>
              <a:off x="178767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" name="Google Shape;4248;p13"/>
            <p:cNvSpPr/>
            <p:nvPr/>
          </p:nvSpPr>
          <p:spPr>
            <a:xfrm>
              <a:off x="178767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" name="Google Shape;4249;p13"/>
            <p:cNvSpPr/>
            <p:nvPr/>
          </p:nvSpPr>
          <p:spPr>
            <a:xfrm>
              <a:off x="178767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0" name="Google Shape;4250;p13"/>
            <p:cNvSpPr/>
            <p:nvPr/>
          </p:nvSpPr>
          <p:spPr>
            <a:xfrm>
              <a:off x="1787675" y="2834800"/>
              <a:ext cx="4625" cy="100000"/>
            </a:xfrm>
            <a:custGeom>
              <a:avLst/>
              <a:gdLst/>
              <a:ahLst/>
              <a:cxnLst/>
              <a:rect l="l" t="t" r="r" b="b"/>
              <a:pathLst>
                <a:path w="185" h="4000" extrusionOk="0">
                  <a:moveTo>
                    <a:pt x="1" y="0"/>
                  </a:moveTo>
                  <a:lnTo>
                    <a:pt x="1" y="3999"/>
                  </a:lnTo>
                  <a:lnTo>
                    <a:pt x="184" y="39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1" name="Google Shape;4251;p13"/>
            <p:cNvSpPr/>
            <p:nvPr/>
          </p:nvSpPr>
          <p:spPr>
            <a:xfrm>
              <a:off x="178767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" name="Google Shape;4252;p13"/>
            <p:cNvSpPr/>
            <p:nvPr/>
          </p:nvSpPr>
          <p:spPr>
            <a:xfrm>
              <a:off x="178767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" name="Google Shape;4253;p13"/>
            <p:cNvSpPr/>
            <p:nvPr/>
          </p:nvSpPr>
          <p:spPr>
            <a:xfrm>
              <a:off x="1894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" name="Google Shape;4254;p13"/>
            <p:cNvSpPr/>
            <p:nvPr/>
          </p:nvSpPr>
          <p:spPr>
            <a:xfrm>
              <a:off x="1894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" name="Google Shape;4255;p13"/>
            <p:cNvSpPr/>
            <p:nvPr/>
          </p:nvSpPr>
          <p:spPr>
            <a:xfrm>
              <a:off x="1894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" name="Google Shape;4256;p13"/>
            <p:cNvSpPr/>
            <p:nvPr/>
          </p:nvSpPr>
          <p:spPr>
            <a:xfrm>
              <a:off x="1894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" name="Google Shape;4257;p13"/>
            <p:cNvSpPr/>
            <p:nvPr/>
          </p:nvSpPr>
          <p:spPr>
            <a:xfrm>
              <a:off x="1894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" name="Google Shape;4258;p13"/>
            <p:cNvSpPr/>
            <p:nvPr/>
          </p:nvSpPr>
          <p:spPr>
            <a:xfrm>
              <a:off x="1894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" name="Google Shape;4259;p13"/>
            <p:cNvSpPr/>
            <p:nvPr/>
          </p:nvSpPr>
          <p:spPr>
            <a:xfrm>
              <a:off x="1894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" name="Google Shape;4260;p13"/>
            <p:cNvSpPr/>
            <p:nvPr/>
          </p:nvSpPr>
          <p:spPr>
            <a:xfrm>
              <a:off x="1894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" name="Google Shape;4261;p13"/>
            <p:cNvSpPr/>
            <p:nvPr/>
          </p:nvSpPr>
          <p:spPr>
            <a:xfrm>
              <a:off x="1894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" name="Google Shape;4262;p13"/>
            <p:cNvSpPr/>
            <p:nvPr/>
          </p:nvSpPr>
          <p:spPr>
            <a:xfrm>
              <a:off x="1894350" y="2834800"/>
              <a:ext cx="4825" cy="100575"/>
            </a:xfrm>
            <a:custGeom>
              <a:avLst/>
              <a:gdLst/>
              <a:ahLst/>
              <a:cxnLst/>
              <a:rect l="l" t="t" r="r" b="b"/>
              <a:pathLst>
                <a:path w="193" h="4023" extrusionOk="0">
                  <a:moveTo>
                    <a:pt x="1" y="0"/>
                  </a:moveTo>
                  <a:lnTo>
                    <a:pt x="1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" name="Google Shape;4263;p13"/>
            <p:cNvSpPr/>
            <p:nvPr/>
          </p:nvSpPr>
          <p:spPr>
            <a:xfrm>
              <a:off x="1894350" y="1488950"/>
              <a:ext cx="4825" cy="120300"/>
            </a:xfrm>
            <a:custGeom>
              <a:avLst/>
              <a:gdLst/>
              <a:ahLst/>
              <a:cxnLst/>
              <a:rect l="l" t="t" r="r" b="b"/>
              <a:pathLst>
                <a:path w="193" h="4812" extrusionOk="0">
                  <a:moveTo>
                    <a:pt x="1" y="1"/>
                  </a:moveTo>
                  <a:lnTo>
                    <a:pt x="1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" name="Google Shape;4264;p13"/>
            <p:cNvSpPr/>
            <p:nvPr/>
          </p:nvSpPr>
          <p:spPr>
            <a:xfrm>
              <a:off x="1894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" name="Google Shape;4265;p13"/>
            <p:cNvSpPr/>
            <p:nvPr/>
          </p:nvSpPr>
          <p:spPr>
            <a:xfrm>
              <a:off x="200045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" name="Google Shape;4266;p13"/>
            <p:cNvSpPr/>
            <p:nvPr/>
          </p:nvSpPr>
          <p:spPr>
            <a:xfrm>
              <a:off x="200045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" name="Google Shape;4267;p13"/>
            <p:cNvSpPr/>
            <p:nvPr/>
          </p:nvSpPr>
          <p:spPr>
            <a:xfrm>
              <a:off x="200045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" name="Google Shape;4268;p13"/>
            <p:cNvSpPr/>
            <p:nvPr/>
          </p:nvSpPr>
          <p:spPr>
            <a:xfrm>
              <a:off x="200045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" name="Google Shape;4269;p13"/>
            <p:cNvSpPr/>
            <p:nvPr/>
          </p:nvSpPr>
          <p:spPr>
            <a:xfrm>
              <a:off x="200045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" name="Google Shape;4270;p13"/>
            <p:cNvSpPr/>
            <p:nvPr/>
          </p:nvSpPr>
          <p:spPr>
            <a:xfrm>
              <a:off x="200045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" name="Google Shape;4271;p13"/>
            <p:cNvSpPr/>
            <p:nvPr/>
          </p:nvSpPr>
          <p:spPr>
            <a:xfrm>
              <a:off x="200045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" name="Google Shape;4272;p13"/>
            <p:cNvSpPr/>
            <p:nvPr/>
          </p:nvSpPr>
          <p:spPr>
            <a:xfrm>
              <a:off x="200045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" name="Google Shape;4273;p13"/>
            <p:cNvSpPr/>
            <p:nvPr/>
          </p:nvSpPr>
          <p:spPr>
            <a:xfrm>
              <a:off x="2000450" y="1488375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" name="Google Shape;4274;p13"/>
            <p:cNvSpPr/>
            <p:nvPr/>
          </p:nvSpPr>
          <p:spPr>
            <a:xfrm>
              <a:off x="200045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" name="Google Shape;4275;p13"/>
            <p:cNvSpPr/>
            <p:nvPr/>
          </p:nvSpPr>
          <p:spPr>
            <a:xfrm>
              <a:off x="2000450" y="2834800"/>
              <a:ext cx="5400" cy="101900"/>
            </a:xfrm>
            <a:custGeom>
              <a:avLst/>
              <a:gdLst/>
              <a:ahLst/>
              <a:cxnLst/>
              <a:rect l="l" t="t" r="r" b="b"/>
              <a:pathLst>
                <a:path w="216" h="4076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" name="Google Shape;4276;p13"/>
            <p:cNvSpPr/>
            <p:nvPr/>
          </p:nvSpPr>
          <p:spPr>
            <a:xfrm>
              <a:off x="200045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" name="Google Shape;4277;p13"/>
            <p:cNvSpPr/>
            <p:nvPr/>
          </p:nvSpPr>
          <p:spPr>
            <a:xfrm>
              <a:off x="210715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" name="Google Shape;4278;p13"/>
            <p:cNvSpPr/>
            <p:nvPr/>
          </p:nvSpPr>
          <p:spPr>
            <a:xfrm>
              <a:off x="210715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" name="Google Shape;4279;p13"/>
            <p:cNvSpPr/>
            <p:nvPr/>
          </p:nvSpPr>
          <p:spPr>
            <a:xfrm>
              <a:off x="210715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" name="Google Shape;4280;p13"/>
            <p:cNvSpPr/>
            <p:nvPr/>
          </p:nvSpPr>
          <p:spPr>
            <a:xfrm>
              <a:off x="210715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" name="Google Shape;4281;p13"/>
            <p:cNvSpPr/>
            <p:nvPr/>
          </p:nvSpPr>
          <p:spPr>
            <a:xfrm>
              <a:off x="210715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" name="Google Shape;4282;p13"/>
            <p:cNvSpPr/>
            <p:nvPr/>
          </p:nvSpPr>
          <p:spPr>
            <a:xfrm>
              <a:off x="2107150" y="1487625"/>
              <a:ext cx="5375" cy="121625"/>
            </a:xfrm>
            <a:custGeom>
              <a:avLst/>
              <a:gdLst/>
              <a:ahLst/>
              <a:cxnLst/>
              <a:rect l="l" t="t" r="r" b="b"/>
              <a:pathLst>
                <a:path w="215" h="4865" extrusionOk="0">
                  <a:moveTo>
                    <a:pt x="0" y="0"/>
                  </a:moveTo>
                  <a:lnTo>
                    <a:pt x="0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" name="Google Shape;4283;p13"/>
            <p:cNvSpPr/>
            <p:nvPr/>
          </p:nvSpPr>
          <p:spPr>
            <a:xfrm>
              <a:off x="2107150" y="2834800"/>
              <a:ext cx="5375" cy="91375"/>
            </a:xfrm>
            <a:custGeom>
              <a:avLst/>
              <a:gdLst/>
              <a:ahLst/>
              <a:cxnLst/>
              <a:rect l="l" t="t" r="r" b="b"/>
              <a:pathLst>
                <a:path w="215" h="3655" extrusionOk="0">
                  <a:moveTo>
                    <a:pt x="0" y="0"/>
                  </a:moveTo>
                  <a:lnTo>
                    <a:pt x="0" y="3654"/>
                  </a:lnTo>
                  <a:lnTo>
                    <a:pt x="215" y="363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" name="Google Shape;4284;p13"/>
            <p:cNvSpPr/>
            <p:nvPr/>
          </p:nvSpPr>
          <p:spPr>
            <a:xfrm>
              <a:off x="210715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" name="Google Shape;4285;p13"/>
            <p:cNvSpPr/>
            <p:nvPr/>
          </p:nvSpPr>
          <p:spPr>
            <a:xfrm>
              <a:off x="210715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" name="Google Shape;4286;p13"/>
            <p:cNvSpPr/>
            <p:nvPr/>
          </p:nvSpPr>
          <p:spPr>
            <a:xfrm>
              <a:off x="210715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" name="Google Shape;4287;p13"/>
            <p:cNvSpPr/>
            <p:nvPr/>
          </p:nvSpPr>
          <p:spPr>
            <a:xfrm>
              <a:off x="210715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8" name="Google Shape;4288;p13"/>
            <p:cNvSpPr/>
            <p:nvPr/>
          </p:nvSpPr>
          <p:spPr>
            <a:xfrm>
              <a:off x="210715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9" name="Google Shape;4289;p13"/>
            <p:cNvSpPr/>
            <p:nvPr/>
          </p:nvSpPr>
          <p:spPr>
            <a:xfrm>
              <a:off x="221400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5" y="4673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" name="Google Shape;4290;p13"/>
            <p:cNvSpPr/>
            <p:nvPr/>
          </p:nvSpPr>
          <p:spPr>
            <a:xfrm>
              <a:off x="221400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" name="Google Shape;4291;p13"/>
            <p:cNvSpPr/>
            <p:nvPr/>
          </p:nvSpPr>
          <p:spPr>
            <a:xfrm>
              <a:off x="221400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" name="Google Shape;4292;p13"/>
            <p:cNvSpPr/>
            <p:nvPr/>
          </p:nvSpPr>
          <p:spPr>
            <a:xfrm>
              <a:off x="221400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" name="Google Shape;4293;p13"/>
            <p:cNvSpPr/>
            <p:nvPr/>
          </p:nvSpPr>
          <p:spPr>
            <a:xfrm>
              <a:off x="221400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" name="Google Shape;4294;p13"/>
            <p:cNvSpPr/>
            <p:nvPr/>
          </p:nvSpPr>
          <p:spPr>
            <a:xfrm>
              <a:off x="2214000" y="2834800"/>
              <a:ext cx="4625" cy="97125"/>
            </a:xfrm>
            <a:custGeom>
              <a:avLst/>
              <a:gdLst/>
              <a:ahLst/>
              <a:cxnLst/>
              <a:rect l="l" t="t" r="r" b="b"/>
              <a:pathLst>
                <a:path w="185" h="3885" extrusionOk="0">
                  <a:moveTo>
                    <a:pt x="1" y="0"/>
                  </a:moveTo>
                  <a:lnTo>
                    <a:pt x="1" y="3884"/>
                  </a:lnTo>
                  <a:lnTo>
                    <a:pt x="185" y="3877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" name="Google Shape;4295;p13"/>
            <p:cNvSpPr/>
            <p:nvPr/>
          </p:nvSpPr>
          <p:spPr>
            <a:xfrm>
              <a:off x="2214000" y="1487625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5" y="486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" name="Google Shape;4296;p13"/>
            <p:cNvSpPr/>
            <p:nvPr/>
          </p:nvSpPr>
          <p:spPr>
            <a:xfrm>
              <a:off x="221400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" name="Google Shape;4297;p13"/>
            <p:cNvSpPr/>
            <p:nvPr/>
          </p:nvSpPr>
          <p:spPr>
            <a:xfrm>
              <a:off x="221400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" name="Google Shape;4298;p13"/>
            <p:cNvSpPr/>
            <p:nvPr/>
          </p:nvSpPr>
          <p:spPr>
            <a:xfrm>
              <a:off x="221400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" name="Google Shape;4299;p13"/>
            <p:cNvSpPr/>
            <p:nvPr/>
          </p:nvSpPr>
          <p:spPr>
            <a:xfrm>
              <a:off x="221400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" name="Google Shape;4300;p13"/>
            <p:cNvSpPr/>
            <p:nvPr/>
          </p:nvSpPr>
          <p:spPr>
            <a:xfrm>
              <a:off x="221400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" name="Google Shape;4301;p13"/>
            <p:cNvSpPr/>
            <p:nvPr/>
          </p:nvSpPr>
          <p:spPr>
            <a:xfrm>
              <a:off x="2320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" name="Google Shape;4302;p13"/>
            <p:cNvSpPr/>
            <p:nvPr/>
          </p:nvSpPr>
          <p:spPr>
            <a:xfrm>
              <a:off x="2320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" name="Google Shape;4303;p13"/>
            <p:cNvSpPr/>
            <p:nvPr/>
          </p:nvSpPr>
          <p:spPr>
            <a:xfrm>
              <a:off x="2320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" name="Google Shape;4304;p13"/>
            <p:cNvSpPr/>
            <p:nvPr/>
          </p:nvSpPr>
          <p:spPr>
            <a:xfrm>
              <a:off x="2320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" name="Google Shape;4305;p13"/>
            <p:cNvSpPr/>
            <p:nvPr/>
          </p:nvSpPr>
          <p:spPr>
            <a:xfrm>
              <a:off x="2320675" y="2834800"/>
              <a:ext cx="4825" cy="84475"/>
            </a:xfrm>
            <a:custGeom>
              <a:avLst/>
              <a:gdLst/>
              <a:ahLst/>
              <a:cxnLst/>
              <a:rect l="l" t="t" r="r" b="b"/>
              <a:pathLst>
                <a:path w="193" h="3379" extrusionOk="0">
                  <a:moveTo>
                    <a:pt x="1" y="0"/>
                  </a:moveTo>
                  <a:lnTo>
                    <a:pt x="1" y="3379"/>
                  </a:lnTo>
                  <a:cubicBezTo>
                    <a:pt x="32" y="3371"/>
                    <a:pt x="55" y="3371"/>
                    <a:pt x="85" y="3371"/>
                  </a:cubicBezTo>
                  <a:cubicBezTo>
                    <a:pt x="116" y="3371"/>
                    <a:pt x="154" y="3363"/>
                    <a:pt x="193" y="3363"/>
                  </a:cubicBez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" name="Google Shape;4306;p13"/>
            <p:cNvSpPr/>
            <p:nvPr/>
          </p:nvSpPr>
          <p:spPr>
            <a:xfrm>
              <a:off x="2320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" name="Google Shape;4307;p13"/>
            <p:cNvSpPr/>
            <p:nvPr/>
          </p:nvSpPr>
          <p:spPr>
            <a:xfrm>
              <a:off x="2320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" name="Google Shape;4308;p13"/>
            <p:cNvSpPr/>
            <p:nvPr/>
          </p:nvSpPr>
          <p:spPr>
            <a:xfrm>
              <a:off x="2320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" name="Google Shape;4309;p13"/>
            <p:cNvSpPr/>
            <p:nvPr/>
          </p:nvSpPr>
          <p:spPr>
            <a:xfrm>
              <a:off x="2320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3" y="4682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" name="Google Shape;4310;p13"/>
            <p:cNvSpPr/>
            <p:nvPr/>
          </p:nvSpPr>
          <p:spPr>
            <a:xfrm>
              <a:off x="2320675" y="1487050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3" y="4888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" name="Google Shape;4311;p13"/>
            <p:cNvSpPr/>
            <p:nvPr/>
          </p:nvSpPr>
          <p:spPr>
            <a:xfrm>
              <a:off x="2320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" name="Google Shape;4312;p13"/>
            <p:cNvSpPr/>
            <p:nvPr/>
          </p:nvSpPr>
          <p:spPr>
            <a:xfrm>
              <a:off x="2320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3" y="467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" name="Google Shape;4313;p13"/>
            <p:cNvSpPr/>
            <p:nvPr/>
          </p:nvSpPr>
          <p:spPr>
            <a:xfrm>
              <a:off x="24273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" name="Google Shape;4314;p13"/>
            <p:cNvSpPr/>
            <p:nvPr/>
          </p:nvSpPr>
          <p:spPr>
            <a:xfrm>
              <a:off x="24273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" name="Google Shape;4315;p13"/>
            <p:cNvSpPr/>
            <p:nvPr/>
          </p:nvSpPr>
          <p:spPr>
            <a:xfrm>
              <a:off x="2427375" y="1486475"/>
              <a:ext cx="4800" cy="122775"/>
            </a:xfrm>
            <a:custGeom>
              <a:avLst/>
              <a:gdLst/>
              <a:ahLst/>
              <a:cxnLst/>
              <a:rect l="l" t="t" r="r" b="b"/>
              <a:pathLst>
                <a:path w="192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" name="Google Shape;4316;p13"/>
            <p:cNvSpPr/>
            <p:nvPr/>
          </p:nvSpPr>
          <p:spPr>
            <a:xfrm>
              <a:off x="24273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" name="Google Shape;4317;p13"/>
            <p:cNvSpPr/>
            <p:nvPr/>
          </p:nvSpPr>
          <p:spPr>
            <a:xfrm>
              <a:off x="24273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" name="Google Shape;4318;p13"/>
            <p:cNvSpPr/>
            <p:nvPr/>
          </p:nvSpPr>
          <p:spPr>
            <a:xfrm>
              <a:off x="24273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" name="Google Shape;4319;p13"/>
            <p:cNvSpPr/>
            <p:nvPr/>
          </p:nvSpPr>
          <p:spPr>
            <a:xfrm>
              <a:off x="2427375" y="2834800"/>
              <a:ext cx="4800" cy="75275"/>
            </a:xfrm>
            <a:custGeom>
              <a:avLst/>
              <a:gdLst/>
              <a:ahLst/>
              <a:cxnLst/>
              <a:rect l="l" t="t" r="r" b="b"/>
              <a:pathLst>
                <a:path w="192" h="3011" extrusionOk="0">
                  <a:moveTo>
                    <a:pt x="0" y="0"/>
                  </a:moveTo>
                  <a:lnTo>
                    <a:pt x="0" y="3011"/>
                  </a:lnTo>
                  <a:cubicBezTo>
                    <a:pt x="61" y="3011"/>
                    <a:pt x="123" y="3011"/>
                    <a:pt x="192" y="300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" name="Google Shape;4320;p13"/>
            <p:cNvSpPr/>
            <p:nvPr/>
          </p:nvSpPr>
          <p:spPr>
            <a:xfrm>
              <a:off x="24273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" name="Google Shape;4321;p13"/>
            <p:cNvSpPr/>
            <p:nvPr/>
          </p:nvSpPr>
          <p:spPr>
            <a:xfrm>
              <a:off x="24273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" name="Google Shape;4322;p13"/>
            <p:cNvSpPr/>
            <p:nvPr/>
          </p:nvSpPr>
          <p:spPr>
            <a:xfrm>
              <a:off x="24273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" name="Google Shape;4323;p13"/>
            <p:cNvSpPr/>
            <p:nvPr/>
          </p:nvSpPr>
          <p:spPr>
            <a:xfrm>
              <a:off x="24273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" name="Google Shape;4324;p13"/>
            <p:cNvSpPr/>
            <p:nvPr/>
          </p:nvSpPr>
          <p:spPr>
            <a:xfrm>
              <a:off x="24273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" name="Google Shape;4325;p13"/>
            <p:cNvSpPr/>
            <p:nvPr/>
          </p:nvSpPr>
          <p:spPr>
            <a:xfrm>
              <a:off x="2533475" y="1980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6" name="Google Shape;4326;p13"/>
            <p:cNvSpPr/>
            <p:nvPr/>
          </p:nvSpPr>
          <p:spPr>
            <a:xfrm>
              <a:off x="2533475" y="2468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7" name="Google Shape;4327;p13"/>
            <p:cNvSpPr/>
            <p:nvPr/>
          </p:nvSpPr>
          <p:spPr>
            <a:xfrm>
              <a:off x="2533475" y="1486475"/>
              <a:ext cx="5575" cy="122775"/>
            </a:xfrm>
            <a:custGeom>
              <a:avLst/>
              <a:gdLst/>
              <a:ahLst/>
              <a:cxnLst/>
              <a:rect l="l" t="t" r="r" b="b"/>
              <a:pathLst>
                <a:path w="223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222" y="491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8" name="Google Shape;4328;p13"/>
            <p:cNvSpPr/>
            <p:nvPr/>
          </p:nvSpPr>
          <p:spPr>
            <a:xfrm>
              <a:off x="2533475" y="1614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9" name="Google Shape;4329;p13"/>
            <p:cNvSpPr/>
            <p:nvPr/>
          </p:nvSpPr>
          <p:spPr>
            <a:xfrm>
              <a:off x="2533475" y="2224800"/>
              <a:ext cx="5575" cy="116850"/>
            </a:xfrm>
            <a:custGeom>
              <a:avLst/>
              <a:gdLst/>
              <a:ahLst/>
              <a:cxnLst/>
              <a:rect l="l" t="t" r="r" b="b"/>
              <a:pathLst>
                <a:path w="223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22" y="4673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0" name="Google Shape;4330;p13"/>
            <p:cNvSpPr/>
            <p:nvPr/>
          </p:nvSpPr>
          <p:spPr>
            <a:xfrm>
              <a:off x="2533475" y="1736600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1" name="Google Shape;4331;p13"/>
            <p:cNvSpPr/>
            <p:nvPr/>
          </p:nvSpPr>
          <p:spPr>
            <a:xfrm>
              <a:off x="2533475" y="25911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2" name="Google Shape;4332;p13"/>
            <p:cNvSpPr/>
            <p:nvPr/>
          </p:nvSpPr>
          <p:spPr>
            <a:xfrm>
              <a:off x="2533475" y="2834800"/>
              <a:ext cx="5575" cy="71850"/>
            </a:xfrm>
            <a:custGeom>
              <a:avLst/>
              <a:gdLst/>
              <a:ahLst/>
              <a:cxnLst/>
              <a:rect l="l" t="t" r="r" b="b"/>
              <a:pathLst>
                <a:path w="223" h="2874" extrusionOk="0">
                  <a:moveTo>
                    <a:pt x="0" y="0"/>
                  </a:moveTo>
                  <a:lnTo>
                    <a:pt x="0" y="2873"/>
                  </a:lnTo>
                  <a:cubicBezTo>
                    <a:pt x="92" y="2865"/>
                    <a:pt x="161" y="2865"/>
                    <a:pt x="222" y="2865"/>
                  </a:cubicBez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3" name="Google Shape;4333;p13"/>
            <p:cNvSpPr/>
            <p:nvPr/>
          </p:nvSpPr>
          <p:spPr>
            <a:xfrm>
              <a:off x="2533475" y="2102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22" y="4682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4" name="Google Shape;4334;p13"/>
            <p:cNvSpPr/>
            <p:nvPr/>
          </p:nvSpPr>
          <p:spPr>
            <a:xfrm>
              <a:off x="2533475" y="1858775"/>
              <a:ext cx="5575" cy="116300"/>
            </a:xfrm>
            <a:custGeom>
              <a:avLst/>
              <a:gdLst/>
              <a:ahLst/>
              <a:cxnLst/>
              <a:rect l="l" t="t" r="r" b="b"/>
              <a:pathLst>
                <a:path w="223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5" name="Google Shape;4335;p13"/>
            <p:cNvSpPr/>
            <p:nvPr/>
          </p:nvSpPr>
          <p:spPr>
            <a:xfrm>
              <a:off x="2533475" y="2346800"/>
              <a:ext cx="5575" cy="117025"/>
            </a:xfrm>
            <a:custGeom>
              <a:avLst/>
              <a:gdLst/>
              <a:ahLst/>
              <a:cxnLst/>
              <a:rect l="l" t="t" r="r" b="b"/>
              <a:pathLst>
                <a:path w="223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6" name="Google Shape;4336;p13"/>
            <p:cNvSpPr/>
            <p:nvPr/>
          </p:nvSpPr>
          <p:spPr>
            <a:xfrm>
              <a:off x="2533475" y="27133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7" name="Google Shape;4337;p13"/>
            <p:cNvSpPr/>
            <p:nvPr/>
          </p:nvSpPr>
          <p:spPr>
            <a:xfrm>
              <a:off x="264035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8" name="Google Shape;4338;p13"/>
            <p:cNvSpPr/>
            <p:nvPr/>
          </p:nvSpPr>
          <p:spPr>
            <a:xfrm>
              <a:off x="264035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9" name="Google Shape;4339;p13"/>
            <p:cNvSpPr/>
            <p:nvPr/>
          </p:nvSpPr>
          <p:spPr>
            <a:xfrm>
              <a:off x="264035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0" name="Google Shape;4340;p13"/>
            <p:cNvSpPr/>
            <p:nvPr/>
          </p:nvSpPr>
          <p:spPr>
            <a:xfrm>
              <a:off x="2640350" y="2834800"/>
              <a:ext cx="4800" cy="80450"/>
            </a:xfrm>
            <a:custGeom>
              <a:avLst/>
              <a:gdLst/>
              <a:ahLst/>
              <a:cxnLst/>
              <a:rect l="l" t="t" r="r" b="b"/>
              <a:pathLst>
                <a:path w="192" h="3218" extrusionOk="0">
                  <a:moveTo>
                    <a:pt x="0" y="0"/>
                  </a:moveTo>
                  <a:lnTo>
                    <a:pt x="0" y="3156"/>
                  </a:lnTo>
                  <a:lnTo>
                    <a:pt x="192" y="321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1" name="Google Shape;4341;p13"/>
            <p:cNvSpPr/>
            <p:nvPr/>
          </p:nvSpPr>
          <p:spPr>
            <a:xfrm>
              <a:off x="264035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2" name="Google Shape;4342;p13"/>
            <p:cNvSpPr/>
            <p:nvPr/>
          </p:nvSpPr>
          <p:spPr>
            <a:xfrm>
              <a:off x="264035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3" name="Google Shape;4343;p13"/>
            <p:cNvSpPr/>
            <p:nvPr/>
          </p:nvSpPr>
          <p:spPr>
            <a:xfrm>
              <a:off x="264035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4" name="Google Shape;4344;p13"/>
            <p:cNvSpPr/>
            <p:nvPr/>
          </p:nvSpPr>
          <p:spPr>
            <a:xfrm>
              <a:off x="264035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5" name="Google Shape;4345;p13"/>
            <p:cNvSpPr/>
            <p:nvPr/>
          </p:nvSpPr>
          <p:spPr>
            <a:xfrm>
              <a:off x="2640350" y="1485700"/>
              <a:ext cx="4600" cy="123550"/>
            </a:xfrm>
            <a:custGeom>
              <a:avLst/>
              <a:gdLst/>
              <a:ahLst/>
              <a:cxnLst/>
              <a:rect l="l" t="t" r="r" b="b"/>
              <a:pathLst>
                <a:path w="184" h="4942" extrusionOk="0">
                  <a:moveTo>
                    <a:pt x="0" y="0"/>
                  </a:moveTo>
                  <a:lnTo>
                    <a:pt x="0" y="4942"/>
                  </a:lnTo>
                  <a:lnTo>
                    <a:pt x="184" y="494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6" name="Google Shape;4346;p13"/>
            <p:cNvSpPr/>
            <p:nvPr/>
          </p:nvSpPr>
          <p:spPr>
            <a:xfrm>
              <a:off x="264035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7" name="Google Shape;4347;p13"/>
            <p:cNvSpPr/>
            <p:nvPr/>
          </p:nvSpPr>
          <p:spPr>
            <a:xfrm>
              <a:off x="264035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8" name="Google Shape;4348;p13"/>
            <p:cNvSpPr/>
            <p:nvPr/>
          </p:nvSpPr>
          <p:spPr>
            <a:xfrm>
              <a:off x="264035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9" name="Google Shape;4349;p13"/>
            <p:cNvSpPr/>
            <p:nvPr/>
          </p:nvSpPr>
          <p:spPr>
            <a:xfrm>
              <a:off x="2747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0" name="Google Shape;4350;p13"/>
            <p:cNvSpPr/>
            <p:nvPr/>
          </p:nvSpPr>
          <p:spPr>
            <a:xfrm>
              <a:off x="2747025" y="2834800"/>
              <a:ext cx="4800" cy="69150"/>
            </a:xfrm>
            <a:custGeom>
              <a:avLst/>
              <a:gdLst/>
              <a:ahLst/>
              <a:cxnLst/>
              <a:rect l="l" t="t" r="r" b="b"/>
              <a:pathLst>
                <a:path w="192" h="2766" extrusionOk="0">
                  <a:moveTo>
                    <a:pt x="0" y="0"/>
                  </a:moveTo>
                  <a:lnTo>
                    <a:pt x="0" y="2766"/>
                  </a:lnTo>
                  <a:lnTo>
                    <a:pt x="192" y="2727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1" name="Google Shape;4351;p13"/>
            <p:cNvSpPr/>
            <p:nvPr/>
          </p:nvSpPr>
          <p:spPr>
            <a:xfrm>
              <a:off x="2747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2" name="Google Shape;4352;p13"/>
            <p:cNvSpPr/>
            <p:nvPr/>
          </p:nvSpPr>
          <p:spPr>
            <a:xfrm>
              <a:off x="2747025" y="1485125"/>
              <a:ext cx="4800" cy="124125"/>
            </a:xfrm>
            <a:custGeom>
              <a:avLst/>
              <a:gdLst/>
              <a:ahLst/>
              <a:cxnLst/>
              <a:rect l="l" t="t" r="r" b="b"/>
              <a:pathLst>
                <a:path w="192" h="4965" extrusionOk="0">
                  <a:moveTo>
                    <a:pt x="0" y="0"/>
                  </a:moveTo>
                  <a:lnTo>
                    <a:pt x="0" y="4965"/>
                  </a:lnTo>
                  <a:lnTo>
                    <a:pt x="192" y="496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3" name="Google Shape;4353;p13"/>
            <p:cNvSpPr/>
            <p:nvPr/>
          </p:nvSpPr>
          <p:spPr>
            <a:xfrm>
              <a:off x="2747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4" name="Google Shape;4354;p13"/>
            <p:cNvSpPr/>
            <p:nvPr/>
          </p:nvSpPr>
          <p:spPr>
            <a:xfrm>
              <a:off x="2747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5" name="Google Shape;4355;p13"/>
            <p:cNvSpPr/>
            <p:nvPr/>
          </p:nvSpPr>
          <p:spPr>
            <a:xfrm>
              <a:off x="2747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6" name="Google Shape;4356;p13"/>
            <p:cNvSpPr/>
            <p:nvPr/>
          </p:nvSpPr>
          <p:spPr>
            <a:xfrm>
              <a:off x="2747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7" name="Google Shape;4357;p13"/>
            <p:cNvSpPr/>
            <p:nvPr/>
          </p:nvSpPr>
          <p:spPr>
            <a:xfrm>
              <a:off x="2747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8" name="Google Shape;4358;p13"/>
            <p:cNvSpPr/>
            <p:nvPr/>
          </p:nvSpPr>
          <p:spPr>
            <a:xfrm>
              <a:off x="2747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9" name="Google Shape;4359;p13"/>
            <p:cNvSpPr/>
            <p:nvPr/>
          </p:nvSpPr>
          <p:spPr>
            <a:xfrm>
              <a:off x="2747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0" name="Google Shape;4360;p13"/>
            <p:cNvSpPr/>
            <p:nvPr/>
          </p:nvSpPr>
          <p:spPr>
            <a:xfrm>
              <a:off x="2747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1" name="Google Shape;4361;p13"/>
            <p:cNvSpPr/>
            <p:nvPr/>
          </p:nvSpPr>
          <p:spPr>
            <a:xfrm>
              <a:off x="285390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2" name="Google Shape;4362;p13"/>
            <p:cNvSpPr/>
            <p:nvPr/>
          </p:nvSpPr>
          <p:spPr>
            <a:xfrm>
              <a:off x="285390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3" name="Google Shape;4363;p13"/>
            <p:cNvSpPr/>
            <p:nvPr/>
          </p:nvSpPr>
          <p:spPr>
            <a:xfrm>
              <a:off x="285390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4" name="Google Shape;4364;p13"/>
            <p:cNvSpPr/>
            <p:nvPr/>
          </p:nvSpPr>
          <p:spPr>
            <a:xfrm>
              <a:off x="285390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5" name="Google Shape;4365;p13"/>
            <p:cNvSpPr/>
            <p:nvPr/>
          </p:nvSpPr>
          <p:spPr>
            <a:xfrm>
              <a:off x="285390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6" name="Google Shape;4366;p13"/>
            <p:cNvSpPr/>
            <p:nvPr/>
          </p:nvSpPr>
          <p:spPr>
            <a:xfrm>
              <a:off x="285390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7" name="Google Shape;4367;p13"/>
            <p:cNvSpPr/>
            <p:nvPr/>
          </p:nvSpPr>
          <p:spPr>
            <a:xfrm>
              <a:off x="285390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8" name="Google Shape;4368;p13"/>
            <p:cNvSpPr/>
            <p:nvPr/>
          </p:nvSpPr>
          <p:spPr>
            <a:xfrm>
              <a:off x="2853900" y="2834800"/>
              <a:ext cx="4600" cy="62825"/>
            </a:xfrm>
            <a:custGeom>
              <a:avLst/>
              <a:gdLst/>
              <a:ahLst/>
              <a:cxnLst/>
              <a:rect l="l" t="t" r="r" b="b"/>
              <a:pathLst>
                <a:path w="184" h="2513" extrusionOk="0">
                  <a:moveTo>
                    <a:pt x="0" y="0"/>
                  </a:moveTo>
                  <a:lnTo>
                    <a:pt x="0" y="2513"/>
                  </a:lnTo>
                  <a:lnTo>
                    <a:pt x="184" y="250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9" name="Google Shape;4369;p13"/>
            <p:cNvSpPr/>
            <p:nvPr/>
          </p:nvSpPr>
          <p:spPr>
            <a:xfrm>
              <a:off x="285390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0" name="Google Shape;4370;p13"/>
            <p:cNvSpPr/>
            <p:nvPr/>
          </p:nvSpPr>
          <p:spPr>
            <a:xfrm>
              <a:off x="2853900" y="1484550"/>
              <a:ext cx="4600" cy="124700"/>
            </a:xfrm>
            <a:custGeom>
              <a:avLst/>
              <a:gdLst/>
              <a:ahLst/>
              <a:cxnLst/>
              <a:rect l="l" t="t" r="r" b="b"/>
              <a:pathLst>
                <a:path w="184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184" y="4988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1" name="Google Shape;4371;p13"/>
            <p:cNvSpPr/>
            <p:nvPr/>
          </p:nvSpPr>
          <p:spPr>
            <a:xfrm>
              <a:off x="285390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2" name="Google Shape;4372;p13"/>
            <p:cNvSpPr/>
            <p:nvPr/>
          </p:nvSpPr>
          <p:spPr>
            <a:xfrm>
              <a:off x="285390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3" name="Google Shape;4373;p13"/>
            <p:cNvSpPr/>
            <p:nvPr/>
          </p:nvSpPr>
          <p:spPr>
            <a:xfrm>
              <a:off x="296000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4" name="Google Shape;4374;p13"/>
            <p:cNvSpPr/>
            <p:nvPr/>
          </p:nvSpPr>
          <p:spPr>
            <a:xfrm>
              <a:off x="296000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5" name="Google Shape;4375;p13"/>
            <p:cNvSpPr/>
            <p:nvPr/>
          </p:nvSpPr>
          <p:spPr>
            <a:xfrm>
              <a:off x="296000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6" name="Google Shape;4376;p13"/>
            <p:cNvSpPr/>
            <p:nvPr/>
          </p:nvSpPr>
          <p:spPr>
            <a:xfrm>
              <a:off x="2960000" y="2834800"/>
              <a:ext cx="5375" cy="73175"/>
            </a:xfrm>
            <a:custGeom>
              <a:avLst/>
              <a:gdLst/>
              <a:ahLst/>
              <a:cxnLst/>
              <a:rect l="l" t="t" r="r" b="b"/>
              <a:pathLst>
                <a:path w="215" h="2927" extrusionOk="0">
                  <a:moveTo>
                    <a:pt x="0" y="0"/>
                  </a:moveTo>
                  <a:lnTo>
                    <a:pt x="0" y="2904"/>
                  </a:lnTo>
                  <a:lnTo>
                    <a:pt x="215" y="2927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7" name="Google Shape;4377;p13"/>
            <p:cNvSpPr/>
            <p:nvPr/>
          </p:nvSpPr>
          <p:spPr>
            <a:xfrm>
              <a:off x="296000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8" name="Google Shape;4378;p13"/>
            <p:cNvSpPr/>
            <p:nvPr/>
          </p:nvSpPr>
          <p:spPr>
            <a:xfrm>
              <a:off x="296000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9" name="Google Shape;4379;p13"/>
            <p:cNvSpPr/>
            <p:nvPr/>
          </p:nvSpPr>
          <p:spPr>
            <a:xfrm>
              <a:off x="2960000" y="1484550"/>
              <a:ext cx="5375" cy="124700"/>
            </a:xfrm>
            <a:custGeom>
              <a:avLst/>
              <a:gdLst/>
              <a:ahLst/>
              <a:cxnLst/>
              <a:rect l="l" t="t" r="r" b="b"/>
              <a:pathLst>
                <a:path w="215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215" y="498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0" name="Google Shape;4380;p13"/>
            <p:cNvSpPr/>
            <p:nvPr/>
          </p:nvSpPr>
          <p:spPr>
            <a:xfrm>
              <a:off x="296000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1" name="Google Shape;4381;p13"/>
            <p:cNvSpPr/>
            <p:nvPr/>
          </p:nvSpPr>
          <p:spPr>
            <a:xfrm>
              <a:off x="296000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2" name="Google Shape;4382;p13"/>
            <p:cNvSpPr/>
            <p:nvPr/>
          </p:nvSpPr>
          <p:spPr>
            <a:xfrm>
              <a:off x="296000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3" name="Google Shape;4383;p13"/>
            <p:cNvSpPr/>
            <p:nvPr/>
          </p:nvSpPr>
          <p:spPr>
            <a:xfrm>
              <a:off x="296000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4" name="Google Shape;4384;p13"/>
            <p:cNvSpPr/>
            <p:nvPr/>
          </p:nvSpPr>
          <p:spPr>
            <a:xfrm>
              <a:off x="296000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5" name="Google Shape;4385;p13"/>
            <p:cNvSpPr/>
            <p:nvPr/>
          </p:nvSpPr>
          <p:spPr>
            <a:xfrm>
              <a:off x="3066675" y="2834800"/>
              <a:ext cx="5375" cy="88125"/>
            </a:xfrm>
            <a:custGeom>
              <a:avLst/>
              <a:gdLst/>
              <a:ahLst/>
              <a:cxnLst/>
              <a:rect l="l" t="t" r="r" b="b"/>
              <a:pathLst>
                <a:path w="215" h="3525" extrusionOk="0">
                  <a:moveTo>
                    <a:pt x="0" y="0"/>
                  </a:moveTo>
                  <a:lnTo>
                    <a:pt x="0" y="3509"/>
                  </a:lnTo>
                  <a:cubicBezTo>
                    <a:pt x="77" y="3517"/>
                    <a:pt x="146" y="3524"/>
                    <a:pt x="215" y="3524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6" name="Google Shape;4386;p13"/>
            <p:cNvSpPr/>
            <p:nvPr/>
          </p:nvSpPr>
          <p:spPr>
            <a:xfrm>
              <a:off x="30666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7" name="Google Shape;4387;p13"/>
            <p:cNvSpPr/>
            <p:nvPr/>
          </p:nvSpPr>
          <p:spPr>
            <a:xfrm>
              <a:off x="30666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8" name="Google Shape;4388;p13"/>
            <p:cNvSpPr/>
            <p:nvPr/>
          </p:nvSpPr>
          <p:spPr>
            <a:xfrm>
              <a:off x="30666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9" name="Google Shape;4389;p13"/>
            <p:cNvSpPr/>
            <p:nvPr/>
          </p:nvSpPr>
          <p:spPr>
            <a:xfrm>
              <a:off x="30666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0" name="Google Shape;4390;p13"/>
            <p:cNvSpPr/>
            <p:nvPr/>
          </p:nvSpPr>
          <p:spPr>
            <a:xfrm>
              <a:off x="30666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1" name="Google Shape;4391;p13"/>
            <p:cNvSpPr/>
            <p:nvPr/>
          </p:nvSpPr>
          <p:spPr>
            <a:xfrm>
              <a:off x="30666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2" name="Google Shape;4392;p13"/>
            <p:cNvSpPr/>
            <p:nvPr/>
          </p:nvSpPr>
          <p:spPr>
            <a:xfrm>
              <a:off x="30666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3" name="Google Shape;4393;p13"/>
            <p:cNvSpPr/>
            <p:nvPr/>
          </p:nvSpPr>
          <p:spPr>
            <a:xfrm>
              <a:off x="30666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4" name="Google Shape;4394;p13"/>
            <p:cNvSpPr/>
            <p:nvPr/>
          </p:nvSpPr>
          <p:spPr>
            <a:xfrm>
              <a:off x="3066675" y="1483775"/>
              <a:ext cx="5375" cy="125475"/>
            </a:xfrm>
            <a:custGeom>
              <a:avLst/>
              <a:gdLst/>
              <a:ahLst/>
              <a:cxnLst/>
              <a:rect l="l" t="t" r="r" b="b"/>
              <a:pathLst>
                <a:path w="215" h="5019" extrusionOk="0">
                  <a:moveTo>
                    <a:pt x="0" y="1"/>
                  </a:moveTo>
                  <a:lnTo>
                    <a:pt x="0" y="5019"/>
                  </a:lnTo>
                  <a:lnTo>
                    <a:pt x="215" y="501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5" name="Google Shape;4395;p13"/>
            <p:cNvSpPr/>
            <p:nvPr/>
          </p:nvSpPr>
          <p:spPr>
            <a:xfrm>
              <a:off x="30666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6" name="Google Shape;4396;p13"/>
            <p:cNvSpPr/>
            <p:nvPr/>
          </p:nvSpPr>
          <p:spPr>
            <a:xfrm>
              <a:off x="30666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7" name="Google Shape;4397;p13"/>
            <p:cNvSpPr/>
            <p:nvPr/>
          </p:nvSpPr>
          <p:spPr>
            <a:xfrm>
              <a:off x="3173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8" name="Google Shape;4398;p13"/>
            <p:cNvSpPr/>
            <p:nvPr/>
          </p:nvSpPr>
          <p:spPr>
            <a:xfrm>
              <a:off x="3173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9" name="Google Shape;4399;p13"/>
            <p:cNvSpPr/>
            <p:nvPr/>
          </p:nvSpPr>
          <p:spPr>
            <a:xfrm>
              <a:off x="3173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0" name="Google Shape;4400;p13"/>
            <p:cNvSpPr/>
            <p:nvPr/>
          </p:nvSpPr>
          <p:spPr>
            <a:xfrm>
              <a:off x="3173350" y="1483200"/>
              <a:ext cx="4825" cy="126050"/>
            </a:xfrm>
            <a:custGeom>
              <a:avLst/>
              <a:gdLst/>
              <a:ahLst/>
              <a:cxnLst/>
              <a:rect l="l" t="t" r="r" b="b"/>
              <a:pathLst>
                <a:path w="193" h="5042" extrusionOk="0">
                  <a:moveTo>
                    <a:pt x="1" y="1"/>
                  </a:moveTo>
                  <a:lnTo>
                    <a:pt x="1" y="5042"/>
                  </a:lnTo>
                  <a:lnTo>
                    <a:pt x="192" y="50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" name="Google Shape;4401;p13"/>
            <p:cNvSpPr/>
            <p:nvPr/>
          </p:nvSpPr>
          <p:spPr>
            <a:xfrm>
              <a:off x="3173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" name="Google Shape;4402;p13"/>
            <p:cNvSpPr/>
            <p:nvPr/>
          </p:nvSpPr>
          <p:spPr>
            <a:xfrm>
              <a:off x="3173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" name="Google Shape;4403;p13"/>
            <p:cNvSpPr/>
            <p:nvPr/>
          </p:nvSpPr>
          <p:spPr>
            <a:xfrm>
              <a:off x="3173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" name="Google Shape;4404;p13"/>
            <p:cNvSpPr/>
            <p:nvPr/>
          </p:nvSpPr>
          <p:spPr>
            <a:xfrm>
              <a:off x="3173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" name="Google Shape;4405;p13"/>
            <p:cNvSpPr/>
            <p:nvPr/>
          </p:nvSpPr>
          <p:spPr>
            <a:xfrm>
              <a:off x="3173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" name="Google Shape;4406;p13"/>
            <p:cNvSpPr/>
            <p:nvPr/>
          </p:nvSpPr>
          <p:spPr>
            <a:xfrm>
              <a:off x="3173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" name="Google Shape;4407;p13"/>
            <p:cNvSpPr/>
            <p:nvPr/>
          </p:nvSpPr>
          <p:spPr>
            <a:xfrm>
              <a:off x="3173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" name="Google Shape;4408;p13"/>
            <p:cNvSpPr/>
            <p:nvPr/>
          </p:nvSpPr>
          <p:spPr>
            <a:xfrm>
              <a:off x="3173350" y="2834800"/>
              <a:ext cx="4825" cy="111875"/>
            </a:xfrm>
            <a:custGeom>
              <a:avLst/>
              <a:gdLst/>
              <a:ahLst/>
              <a:cxnLst/>
              <a:rect l="l" t="t" r="r" b="b"/>
              <a:pathLst>
                <a:path w="193" h="4475" extrusionOk="0">
                  <a:moveTo>
                    <a:pt x="1" y="0"/>
                  </a:moveTo>
                  <a:lnTo>
                    <a:pt x="1" y="4474"/>
                  </a:lnTo>
                  <a:lnTo>
                    <a:pt x="192" y="4474"/>
                  </a:lnTo>
                  <a:lnTo>
                    <a:pt x="192" y="4451"/>
                  </a:lnTo>
                  <a:cubicBezTo>
                    <a:pt x="138" y="4428"/>
                    <a:pt x="123" y="4413"/>
                    <a:pt x="169" y="4413"/>
                  </a:cubicBez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" name="Google Shape;4409;p13"/>
            <p:cNvSpPr/>
            <p:nvPr/>
          </p:nvSpPr>
          <p:spPr>
            <a:xfrm>
              <a:off x="328022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" name="Google Shape;4410;p13"/>
            <p:cNvSpPr/>
            <p:nvPr/>
          </p:nvSpPr>
          <p:spPr>
            <a:xfrm>
              <a:off x="328022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" name="Google Shape;4411;p13"/>
            <p:cNvSpPr/>
            <p:nvPr/>
          </p:nvSpPr>
          <p:spPr>
            <a:xfrm>
              <a:off x="328022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" name="Google Shape;4412;p13"/>
            <p:cNvSpPr/>
            <p:nvPr/>
          </p:nvSpPr>
          <p:spPr>
            <a:xfrm>
              <a:off x="328022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" name="Google Shape;4413;p13"/>
            <p:cNvSpPr/>
            <p:nvPr/>
          </p:nvSpPr>
          <p:spPr>
            <a:xfrm>
              <a:off x="328022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" name="Google Shape;4414;p13"/>
            <p:cNvSpPr/>
            <p:nvPr/>
          </p:nvSpPr>
          <p:spPr>
            <a:xfrm>
              <a:off x="328022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" name="Google Shape;4415;p13"/>
            <p:cNvSpPr/>
            <p:nvPr/>
          </p:nvSpPr>
          <p:spPr>
            <a:xfrm>
              <a:off x="328022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" name="Google Shape;4416;p13"/>
            <p:cNvSpPr/>
            <p:nvPr/>
          </p:nvSpPr>
          <p:spPr>
            <a:xfrm>
              <a:off x="328022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" name="Google Shape;4417;p13"/>
            <p:cNvSpPr/>
            <p:nvPr/>
          </p:nvSpPr>
          <p:spPr>
            <a:xfrm>
              <a:off x="3280225" y="2834800"/>
              <a:ext cx="4625" cy="107275"/>
            </a:xfrm>
            <a:custGeom>
              <a:avLst/>
              <a:gdLst/>
              <a:ahLst/>
              <a:cxnLst/>
              <a:rect l="l" t="t" r="r" b="b"/>
              <a:pathLst>
                <a:path w="185" h="4291" extrusionOk="0">
                  <a:moveTo>
                    <a:pt x="0" y="0"/>
                  </a:moveTo>
                  <a:lnTo>
                    <a:pt x="0" y="4290"/>
                  </a:lnTo>
                  <a:lnTo>
                    <a:pt x="184" y="426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" name="Google Shape;4418;p13"/>
            <p:cNvSpPr/>
            <p:nvPr/>
          </p:nvSpPr>
          <p:spPr>
            <a:xfrm>
              <a:off x="328022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" name="Google Shape;4419;p13"/>
            <p:cNvSpPr/>
            <p:nvPr/>
          </p:nvSpPr>
          <p:spPr>
            <a:xfrm>
              <a:off x="3280225" y="1483200"/>
              <a:ext cx="4625" cy="126050"/>
            </a:xfrm>
            <a:custGeom>
              <a:avLst/>
              <a:gdLst/>
              <a:ahLst/>
              <a:cxnLst/>
              <a:rect l="l" t="t" r="r" b="b"/>
              <a:pathLst>
                <a:path w="185" h="5042" extrusionOk="0">
                  <a:moveTo>
                    <a:pt x="0" y="1"/>
                  </a:moveTo>
                  <a:lnTo>
                    <a:pt x="0" y="5042"/>
                  </a:lnTo>
                  <a:lnTo>
                    <a:pt x="184" y="504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" name="Google Shape;4420;p13"/>
            <p:cNvSpPr/>
            <p:nvPr/>
          </p:nvSpPr>
          <p:spPr>
            <a:xfrm>
              <a:off x="328022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" name="Google Shape;4421;p13"/>
            <p:cNvSpPr/>
            <p:nvPr/>
          </p:nvSpPr>
          <p:spPr>
            <a:xfrm>
              <a:off x="3386325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" name="Google Shape;4422;p13"/>
            <p:cNvSpPr/>
            <p:nvPr/>
          </p:nvSpPr>
          <p:spPr>
            <a:xfrm>
              <a:off x="3386325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" name="Google Shape;4423;p13"/>
            <p:cNvSpPr/>
            <p:nvPr/>
          </p:nvSpPr>
          <p:spPr>
            <a:xfrm>
              <a:off x="3386900" y="2834800"/>
              <a:ext cx="4800" cy="93100"/>
            </a:xfrm>
            <a:custGeom>
              <a:avLst/>
              <a:gdLst/>
              <a:ahLst/>
              <a:cxnLst/>
              <a:rect l="l" t="t" r="r" b="b"/>
              <a:pathLst>
                <a:path w="192" h="3724" extrusionOk="0">
                  <a:moveTo>
                    <a:pt x="0" y="0"/>
                  </a:moveTo>
                  <a:lnTo>
                    <a:pt x="0" y="3723"/>
                  </a:lnTo>
                  <a:lnTo>
                    <a:pt x="192" y="372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" name="Google Shape;4424;p13"/>
            <p:cNvSpPr/>
            <p:nvPr/>
          </p:nvSpPr>
          <p:spPr>
            <a:xfrm>
              <a:off x="3386325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" name="Google Shape;4425;p13"/>
            <p:cNvSpPr/>
            <p:nvPr/>
          </p:nvSpPr>
          <p:spPr>
            <a:xfrm>
              <a:off x="3386325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" name="Google Shape;4426;p13"/>
            <p:cNvSpPr/>
            <p:nvPr/>
          </p:nvSpPr>
          <p:spPr>
            <a:xfrm>
              <a:off x="3386325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" name="Google Shape;4427;p13"/>
            <p:cNvSpPr/>
            <p:nvPr/>
          </p:nvSpPr>
          <p:spPr>
            <a:xfrm>
              <a:off x="3386325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" name="Google Shape;4428;p13"/>
            <p:cNvSpPr/>
            <p:nvPr/>
          </p:nvSpPr>
          <p:spPr>
            <a:xfrm>
              <a:off x="3386325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" name="Google Shape;4429;p13"/>
            <p:cNvSpPr/>
            <p:nvPr/>
          </p:nvSpPr>
          <p:spPr>
            <a:xfrm>
              <a:off x="3386325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" name="Google Shape;4430;p13"/>
            <p:cNvSpPr/>
            <p:nvPr/>
          </p:nvSpPr>
          <p:spPr>
            <a:xfrm>
              <a:off x="3386900" y="1482450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" name="Google Shape;4431;p13"/>
            <p:cNvSpPr/>
            <p:nvPr/>
          </p:nvSpPr>
          <p:spPr>
            <a:xfrm>
              <a:off x="3386325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" name="Google Shape;4432;p13"/>
            <p:cNvSpPr/>
            <p:nvPr/>
          </p:nvSpPr>
          <p:spPr>
            <a:xfrm>
              <a:off x="3386325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" name="Google Shape;4433;p13"/>
            <p:cNvSpPr/>
            <p:nvPr/>
          </p:nvSpPr>
          <p:spPr>
            <a:xfrm>
              <a:off x="349300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" name="Google Shape;4434;p13"/>
            <p:cNvSpPr/>
            <p:nvPr/>
          </p:nvSpPr>
          <p:spPr>
            <a:xfrm>
              <a:off x="349300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" name="Google Shape;4435;p13"/>
            <p:cNvSpPr/>
            <p:nvPr/>
          </p:nvSpPr>
          <p:spPr>
            <a:xfrm>
              <a:off x="349300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" name="Google Shape;4436;p13"/>
            <p:cNvSpPr/>
            <p:nvPr/>
          </p:nvSpPr>
          <p:spPr>
            <a:xfrm>
              <a:off x="349300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" name="Google Shape;4437;p13"/>
            <p:cNvSpPr/>
            <p:nvPr/>
          </p:nvSpPr>
          <p:spPr>
            <a:xfrm>
              <a:off x="3493000" y="1481875"/>
              <a:ext cx="5400" cy="127375"/>
            </a:xfrm>
            <a:custGeom>
              <a:avLst/>
              <a:gdLst/>
              <a:ahLst/>
              <a:cxnLst/>
              <a:rect l="l" t="t" r="r" b="b"/>
              <a:pathLst>
                <a:path w="216" h="5095" extrusionOk="0">
                  <a:moveTo>
                    <a:pt x="1" y="0"/>
                  </a:moveTo>
                  <a:lnTo>
                    <a:pt x="1" y="5095"/>
                  </a:lnTo>
                  <a:lnTo>
                    <a:pt x="215" y="50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" name="Google Shape;4438;p13"/>
            <p:cNvSpPr/>
            <p:nvPr/>
          </p:nvSpPr>
          <p:spPr>
            <a:xfrm>
              <a:off x="3493000" y="2834800"/>
              <a:ext cx="5400" cy="93875"/>
            </a:xfrm>
            <a:custGeom>
              <a:avLst/>
              <a:gdLst/>
              <a:ahLst/>
              <a:cxnLst/>
              <a:rect l="l" t="t" r="r" b="b"/>
              <a:pathLst>
                <a:path w="216" h="3755" extrusionOk="0">
                  <a:moveTo>
                    <a:pt x="1" y="0"/>
                  </a:moveTo>
                  <a:lnTo>
                    <a:pt x="1" y="3754"/>
                  </a:lnTo>
                  <a:cubicBezTo>
                    <a:pt x="85" y="3739"/>
                    <a:pt x="154" y="3731"/>
                    <a:pt x="215" y="3723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" name="Google Shape;4439;p13"/>
            <p:cNvSpPr/>
            <p:nvPr/>
          </p:nvSpPr>
          <p:spPr>
            <a:xfrm>
              <a:off x="349300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" name="Google Shape;4440;p13"/>
            <p:cNvSpPr/>
            <p:nvPr/>
          </p:nvSpPr>
          <p:spPr>
            <a:xfrm>
              <a:off x="349300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" name="Google Shape;4441;p13"/>
            <p:cNvSpPr/>
            <p:nvPr/>
          </p:nvSpPr>
          <p:spPr>
            <a:xfrm>
              <a:off x="349300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" name="Google Shape;4442;p13"/>
            <p:cNvSpPr/>
            <p:nvPr/>
          </p:nvSpPr>
          <p:spPr>
            <a:xfrm>
              <a:off x="349300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" name="Google Shape;4443;p13"/>
            <p:cNvSpPr/>
            <p:nvPr/>
          </p:nvSpPr>
          <p:spPr>
            <a:xfrm>
              <a:off x="349300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" name="Google Shape;4444;p13"/>
            <p:cNvSpPr/>
            <p:nvPr/>
          </p:nvSpPr>
          <p:spPr>
            <a:xfrm>
              <a:off x="349300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" name="Google Shape;4445;p13"/>
            <p:cNvSpPr/>
            <p:nvPr/>
          </p:nvSpPr>
          <p:spPr>
            <a:xfrm>
              <a:off x="3599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" name="Google Shape;4446;p13"/>
            <p:cNvSpPr/>
            <p:nvPr/>
          </p:nvSpPr>
          <p:spPr>
            <a:xfrm>
              <a:off x="3599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" name="Google Shape;4447;p13"/>
            <p:cNvSpPr/>
            <p:nvPr/>
          </p:nvSpPr>
          <p:spPr>
            <a:xfrm>
              <a:off x="3599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" name="Google Shape;4448;p13"/>
            <p:cNvSpPr/>
            <p:nvPr/>
          </p:nvSpPr>
          <p:spPr>
            <a:xfrm>
              <a:off x="3599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" name="Google Shape;4449;p13"/>
            <p:cNvSpPr/>
            <p:nvPr/>
          </p:nvSpPr>
          <p:spPr>
            <a:xfrm>
              <a:off x="3599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" name="Google Shape;4450;p13"/>
            <p:cNvSpPr/>
            <p:nvPr/>
          </p:nvSpPr>
          <p:spPr>
            <a:xfrm>
              <a:off x="3599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" name="Google Shape;4451;p13"/>
            <p:cNvSpPr/>
            <p:nvPr/>
          </p:nvSpPr>
          <p:spPr>
            <a:xfrm>
              <a:off x="3599675" y="1481100"/>
              <a:ext cx="4825" cy="128150"/>
            </a:xfrm>
            <a:custGeom>
              <a:avLst/>
              <a:gdLst/>
              <a:ahLst/>
              <a:cxnLst/>
              <a:rect l="l" t="t" r="r" b="b"/>
              <a:pathLst>
                <a:path w="193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" name="Google Shape;4452;p13"/>
            <p:cNvSpPr/>
            <p:nvPr/>
          </p:nvSpPr>
          <p:spPr>
            <a:xfrm>
              <a:off x="3599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" name="Google Shape;4453;p13"/>
            <p:cNvSpPr/>
            <p:nvPr/>
          </p:nvSpPr>
          <p:spPr>
            <a:xfrm>
              <a:off x="3599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" name="Google Shape;4454;p13"/>
            <p:cNvSpPr/>
            <p:nvPr/>
          </p:nvSpPr>
          <p:spPr>
            <a:xfrm>
              <a:off x="3599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" name="Google Shape;4455;p13"/>
            <p:cNvSpPr/>
            <p:nvPr/>
          </p:nvSpPr>
          <p:spPr>
            <a:xfrm>
              <a:off x="3599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" name="Google Shape;4456;p13"/>
            <p:cNvSpPr/>
            <p:nvPr/>
          </p:nvSpPr>
          <p:spPr>
            <a:xfrm>
              <a:off x="3599675" y="2834800"/>
              <a:ext cx="4825" cy="95775"/>
            </a:xfrm>
            <a:custGeom>
              <a:avLst/>
              <a:gdLst/>
              <a:ahLst/>
              <a:cxnLst/>
              <a:rect l="l" t="t" r="r" b="b"/>
              <a:pathLst>
                <a:path w="193" h="3831" extrusionOk="0">
                  <a:moveTo>
                    <a:pt x="1" y="0"/>
                  </a:moveTo>
                  <a:lnTo>
                    <a:pt x="1" y="3831"/>
                  </a:lnTo>
                  <a:cubicBezTo>
                    <a:pt x="70" y="3823"/>
                    <a:pt x="131" y="3808"/>
                    <a:pt x="192" y="3785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" name="Google Shape;4457;p13"/>
            <p:cNvSpPr/>
            <p:nvPr/>
          </p:nvSpPr>
          <p:spPr>
            <a:xfrm>
              <a:off x="370655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" name="Google Shape;4458;p13"/>
            <p:cNvSpPr/>
            <p:nvPr/>
          </p:nvSpPr>
          <p:spPr>
            <a:xfrm>
              <a:off x="370655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" name="Google Shape;4459;p13"/>
            <p:cNvSpPr/>
            <p:nvPr/>
          </p:nvSpPr>
          <p:spPr>
            <a:xfrm>
              <a:off x="370655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" name="Google Shape;4460;p13"/>
            <p:cNvSpPr/>
            <p:nvPr/>
          </p:nvSpPr>
          <p:spPr>
            <a:xfrm>
              <a:off x="370655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" name="Google Shape;4461;p13"/>
            <p:cNvSpPr/>
            <p:nvPr/>
          </p:nvSpPr>
          <p:spPr>
            <a:xfrm>
              <a:off x="370655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" name="Google Shape;4462;p13"/>
            <p:cNvSpPr/>
            <p:nvPr/>
          </p:nvSpPr>
          <p:spPr>
            <a:xfrm>
              <a:off x="370655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" name="Google Shape;4463;p13"/>
            <p:cNvSpPr/>
            <p:nvPr/>
          </p:nvSpPr>
          <p:spPr>
            <a:xfrm>
              <a:off x="370655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" name="Google Shape;4464;p13"/>
            <p:cNvSpPr/>
            <p:nvPr/>
          </p:nvSpPr>
          <p:spPr>
            <a:xfrm>
              <a:off x="370655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5" name="Google Shape;4465;p13"/>
            <p:cNvSpPr/>
            <p:nvPr/>
          </p:nvSpPr>
          <p:spPr>
            <a:xfrm>
              <a:off x="3706550" y="1481100"/>
              <a:ext cx="4625" cy="128150"/>
            </a:xfrm>
            <a:custGeom>
              <a:avLst/>
              <a:gdLst/>
              <a:ahLst/>
              <a:cxnLst/>
              <a:rect l="l" t="t" r="r" b="b"/>
              <a:pathLst>
                <a:path w="185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6" name="Google Shape;4466;p13"/>
            <p:cNvSpPr/>
            <p:nvPr/>
          </p:nvSpPr>
          <p:spPr>
            <a:xfrm>
              <a:off x="3706550" y="2834800"/>
              <a:ext cx="4625" cy="93300"/>
            </a:xfrm>
            <a:custGeom>
              <a:avLst/>
              <a:gdLst/>
              <a:ahLst/>
              <a:cxnLst/>
              <a:rect l="l" t="t" r="r" b="b"/>
              <a:pathLst>
                <a:path w="185" h="3732" extrusionOk="0">
                  <a:moveTo>
                    <a:pt x="1" y="0"/>
                  </a:moveTo>
                  <a:lnTo>
                    <a:pt x="1" y="3723"/>
                  </a:lnTo>
                  <a:lnTo>
                    <a:pt x="116" y="3723"/>
                  </a:lnTo>
                  <a:cubicBezTo>
                    <a:pt x="116" y="3723"/>
                    <a:pt x="116" y="3723"/>
                    <a:pt x="184" y="3731"/>
                  </a:cubicBez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" name="Google Shape;4467;p13"/>
            <p:cNvSpPr/>
            <p:nvPr/>
          </p:nvSpPr>
          <p:spPr>
            <a:xfrm>
              <a:off x="370655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" name="Google Shape;4468;p13"/>
            <p:cNvSpPr/>
            <p:nvPr/>
          </p:nvSpPr>
          <p:spPr>
            <a:xfrm>
              <a:off x="370655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" name="Google Shape;4469;p13"/>
            <p:cNvSpPr/>
            <p:nvPr/>
          </p:nvSpPr>
          <p:spPr>
            <a:xfrm>
              <a:off x="3813225" y="2834800"/>
              <a:ext cx="4825" cy="94250"/>
            </a:xfrm>
            <a:custGeom>
              <a:avLst/>
              <a:gdLst/>
              <a:ahLst/>
              <a:cxnLst/>
              <a:rect l="l" t="t" r="r" b="b"/>
              <a:pathLst>
                <a:path w="193" h="3770" extrusionOk="0">
                  <a:moveTo>
                    <a:pt x="1" y="0"/>
                  </a:moveTo>
                  <a:lnTo>
                    <a:pt x="1" y="3769"/>
                  </a:lnTo>
                  <a:lnTo>
                    <a:pt x="192" y="37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" name="Google Shape;4470;p13"/>
            <p:cNvSpPr/>
            <p:nvPr/>
          </p:nvSpPr>
          <p:spPr>
            <a:xfrm>
              <a:off x="381322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" name="Google Shape;4471;p13"/>
            <p:cNvSpPr/>
            <p:nvPr/>
          </p:nvSpPr>
          <p:spPr>
            <a:xfrm>
              <a:off x="381322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" name="Google Shape;4472;p13"/>
            <p:cNvSpPr/>
            <p:nvPr/>
          </p:nvSpPr>
          <p:spPr>
            <a:xfrm>
              <a:off x="381322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" name="Google Shape;4473;p13"/>
            <p:cNvSpPr/>
            <p:nvPr/>
          </p:nvSpPr>
          <p:spPr>
            <a:xfrm>
              <a:off x="381322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" name="Google Shape;4474;p13"/>
            <p:cNvSpPr/>
            <p:nvPr/>
          </p:nvSpPr>
          <p:spPr>
            <a:xfrm>
              <a:off x="381322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" name="Google Shape;4475;p13"/>
            <p:cNvSpPr/>
            <p:nvPr/>
          </p:nvSpPr>
          <p:spPr>
            <a:xfrm>
              <a:off x="381322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" name="Google Shape;4476;p13"/>
            <p:cNvSpPr/>
            <p:nvPr/>
          </p:nvSpPr>
          <p:spPr>
            <a:xfrm>
              <a:off x="3813225" y="1480525"/>
              <a:ext cx="4825" cy="128725"/>
            </a:xfrm>
            <a:custGeom>
              <a:avLst/>
              <a:gdLst/>
              <a:ahLst/>
              <a:cxnLst/>
              <a:rect l="l" t="t" r="r" b="b"/>
              <a:pathLst>
                <a:path w="193" h="5149" extrusionOk="0">
                  <a:moveTo>
                    <a:pt x="1" y="1"/>
                  </a:moveTo>
                  <a:lnTo>
                    <a:pt x="1" y="5149"/>
                  </a:lnTo>
                  <a:lnTo>
                    <a:pt x="192" y="514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" name="Google Shape;4477;p13"/>
            <p:cNvSpPr/>
            <p:nvPr/>
          </p:nvSpPr>
          <p:spPr>
            <a:xfrm>
              <a:off x="381322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" name="Google Shape;4478;p13"/>
            <p:cNvSpPr/>
            <p:nvPr/>
          </p:nvSpPr>
          <p:spPr>
            <a:xfrm>
              <a:off x="381322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" name="Google Shape;4479;p13"/>
            <p:cNvSpPr/>
            <p:nvPr/>
          </p:nvSpPr>
          <p:spPr>
            <a:xfrm>
              <a:off x="381322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" name="Google Shape;4480;p13"/>
            <p:cNvSpPr/>
            <p:nvPr/>
          </p:nvSpPr>
          <p:spPr>
            <a:xfrm>
              <a:off x="381322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" name="Google Shape;4481;p13"/>
            <p:cNvSpPr/>
            <p:nvPr/>
          </p:nvSpPr>
          <p:spPr>
            <a:xfrm>
              <a:off x="3919325" y="1479750"/>
              <a:ext cx="5400" cy="129500"/>
            </a:xfrm>
            <a:custGeom>
              <a:avLst/>
              <a:gdLst/>
              <a:ahLst/>
              <a:cxnLst/>
              <a:rect l="l" t="t" r="r" b="b"/>
              <a:pathLst>
                <a:path w="216" h="5180" extrusionOk="0">
                  <a:moveTo>
                    <a:pt x="1" y="1"/>
                  </a:moveTo>
                  <a:lnTo>
                    <a:pt x="1" y="5180"/>
                  </a:lnTo>
                  <a:lnTo>
                    <a:pt x="215" y="5180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" name="Google Shape;4482;p13"/>
            <p:cNvSpPr/>
            <p:nvPr/>
          </p:nvSpPr>
          <p:spPr>
            <a:xfrm>
              <a:off x="3919325" y="2834800"/>
              <a:ext cx="5400" cy="101725"/>
            </a:xfrm>
            <a:custGeom>
              <a:avLst/>
              <a:gdLst/>
              <a:ahLst/>
              <a:cxnLst/>
              <a:rect l="l" t="t" r="r" b="b"/>
              <a:pathLst>
                <a:path w="216" h="4069" extrusionOk="0">
                  <a:moveTo>
                    <a:pt x="1" y="0"/>
                  </a:moveTo>
                  <a:lnTo>
                    <a:pt x="1" y="4068"/>
                  </a:lnTo>
                  <a:lnTo>
                    <a:pt x="215" y="406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" name="Google Shape;4483;p13"/>
            <p:cNvSpPr/>
            <p:nvPr/>
          </p:nvSpPr>
          <p:spPr>
            <a:xfrm>
              <a:off x="39193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" name="Google Shape;4484;p13"/>
            <p:cNvSpPr/>
            <p:nvPr/>
          </p:nvSpPr>
          <p:spPr>
            <a:xfrm>
              <a:off x="39193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" name="Google Shape;4485;p13"/>
            <p:cNvSpPr/>
            <p:nvPr/>
          </p:nvSpPr>
          <p:spPr>
            <a:xfrm>
              <a:off x="39193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" name="Google Shape;4486;p13"/>
            <p:cNvSpPr/>
            <p:nvPr/>
          </p:nvSpPr>
          <p:spPr>
            <a:xfrm>
              <a:off x="39193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" name="Google Shape;4487;p13"/>
            <p:cNvSpPr/>
            <p:nvPr/>
          </p:nvSpPr>
          <p:spPr>
            <a:xfrm>
              <a:off x="39193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" name="Google Shape;4488;p13"/>
            <p:cNvSpPr/>
            <p:nvPr/>
          </p:nvSpPr>
          <p:spPr>
            <a:xfrm>
              <a:off x="39193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9" name="Google Shape;4489;p13"/>
            <p:cNvSpPr/>
            <p:nvPr/>
          </p:nvSpPr>
          <p:spPr>
            <a:xfrm>
              <a:off x="39193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0" name="Google Shape;4490;p13"/>
            <p:cNvSpPr/>
            <p:nvPr/>
          </p:nvSpPr>
          <p:spPr>
            <a:xfrm>
              <a:off x="39193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1" name="Google Shape;4491;p13"/>
            <p:cNvSpPr/>
            <p:nvPr/>
          </p:nvSpPr>
          <p:spPr>
            <a:xfrm>
              <a:off x="39193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2" name="Google Shape;4492;p13"/>
            <p:cNvSpPr/>
            <p:nvPr/>
          </p:nvSpPr>
          <p:spPr>
            <a:xfrm>
              <a:off x="39193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3" name="Google Shape;4493;p13"/>
            <p:cNvSpPr/>
            <p:nvPr/>
          </p:nvSpPr>
          <p:spPr>
            <a:xfrm>
              <a:off x="1257550" y="2829625"/>
              <a:ext cx="2767725" cy="5200"/>
            </a:xfrm>
            <a:custGeom>
              <a:avLst/>
              <a:gdLst/>
              <a:ahLst/>
              <a:cxnLst/>
              <a:rect l="l" t="t" r="r" b="b"/>
              <a:pathLst>
                <a:path w="110709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708" y="207"/>
                  </a:lnTo>
                  <a:lnTo>
                    <a:pt x="11070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4" name="Google Shape;4494;p13"/>
            <p:cNvSpPr/>
            <p:nvPr/>
          </p:nvSpPr>
          <p:spPr>
            <a:xfrm>
              <a:off x="1258700" y="2707425"/>
              <a:ext cx="2768100" cy="5975"/>
            </a:xfrm>
            <a:custGeom>
              <a:avLst/>
              <a:gdLst/>
              <a:ahLst/>
              <a:cxnLst/>
              <a:rect l="l" t="t" r="r" b="b"/>
              <a:pathLst>
                <a:path w="110724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5" name="Google Shape;4495;p13"/>
            <p:cNvSpPr/>
            <p:nvPr/>
          </p:nvSpPr>
          <p:spPr>
            <a:xfrm>
              <a:off x="1259275" y="2585225"/>
              <a:ext cx="2766950" cy="5975"/>
            </a:xfrm>
            <a:custGeom>
              <a:avLst/>
              <a:gdLst/>
              <a:ahLst/>
              <a:cxnLst/>
              <a:rect l="l" t="t" r="r" b="b"/>
              <a:pathLst>
                <a:path w="110678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678" y="238"/>
                  </a:lnTo>
                  <a:lnTo>
                    <a:pt x="110678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6" name="Google Shape;4496;p13"/>
            <p:cNvSpPr/>
            <p:nvPr/>
          </p:nvSpPr>
          <p:spPr>
            <a:xfrm>
              <a:off x="1260425" y="2463800"/>
              <a:ext cx="2764650" cy="5200"/>
            </a:xfrm>
            <a:custGeom>
              <a:avLst/>
              <a:gdLst/>
              <a:ahLst/>
              <a:cxnLst/>
              <a:rect l="l" t="t" r="r" b="b"/>
              <a:pathLst>
                <a:path w="110586" h="208" extrusionOk="0">
                  <a:moveTo>
                    <a:pt x="0" y="1"/>
                  </a:moveTo>
                  <a:lnTo>
                    <a:pt x="0" y="208"/>
                  </a:lnTo>
                  <a:lnTo>
                    <a:pt x="110586" y="208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7" name="Google Shape;4497;p13"/>
            <p:cNvSpPr/>
            <p:nvPr/>
          </p:nvSpPr>
          <p:spPr>
            <a:xfrm>
              <a:off x="1260975" y="2341625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1" y="207"/>
                  </a:lnTo>
                  <a:lnTo>
                    <a:pt x="11054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8" name="Google Shape;4498;p13"/>
            <p:cNvSpPr/>
            <p:nvPr/>
          </p:nvSpPr>
          <p:spPr>
            <a:xfrm>
              <a:off x="1262125" y="2219425"/>
              <a:ext cx="2761050" cy="5400"/>
            </a:xfrm>
            <a:custGeom>
              <a:avLst/>
              <a:gdLst/>
              <a:ahLst/>
              <a:cxnLst/>
              <a:rect l="l" t="t" r="r" b="b"/>
              <a:pathLst>
                <a:path w="110442" h="216" extrusionOk="0">
                  <a:moveTo>
                    <a:pt x="1" y="1"/>
                  </a:moveTo>
                  <a:lnTo>
                    <a:pt x="1" y="215"/>
                  </a:lnTo>
                  <a:lnTo>
                    <a:pt x="110441" y="215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9" name="Google Shape;4499;p13"/>
            <p:cNvSpPr/>
            <p:nvPr/>
          </p:nvSpPr>
          <p:spPr>
            <a:xfrm>
              <a:off x="1262700" y="2097225"/>
              <a:ext cx="2759900" cy="5200"/>
            </a:xfrm>
            <a:custGeom>
              <a:avLst/>
              <a:gdLst/>
              <a:ahLst/>
              <a:cxnLst/>
              <a:rect l="l" t="t" r="r" b="b"/>
              <a:pathLst>
                <a:path w="110396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395" y="208"/>
                  </a:lnTo>
                  <a:lnTo>
                    <a:pt x="11039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" name="Google Shape;4500;p13"/>
            <p:cNvSpPr/>
            <p:nvPr/>
          </p:nvSpPr>
          <p:spPr>
            <a:xfrm>
              <a:off x="1263850" y="1975050"/>
              <a:ext cx="2758175" cy="5950"/>
            </a:xfrm>
            <a:custGeom>
              <a:avLst/>
              <a:gdLst/>
              <a:ahLst/>
              <a:cxnLst/>
              <a:rect l="l" t="t" r="r" b="b"/>
              <a:pathLst>
                <a:path w="110327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326" y="238"/>
                  </a:lnTo>
                  <a:lnTo>
                    <a:pt x="110326" y="230"/>
                  </a:lnTo>
                  <a:lnTo>
                    <a:pt x="11030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1" name="Google Shape;4501;p13"/>
            <p:cNvSpPr/>
            <p:nvPr/>
          </p:nvSpPr>
          <p:spPr>
            <a:xfrm>
              <a:off x="1264625" y="1852850"/>
              <a:ext cx="2756250" cy="5950"/>
            </a:xfrm>
            <a:custGeom>
              <a:avLst/>
              <a:gdLst/>
              <a:ahLst/>
              <a:cxnLst/>
              <a:rect l="l" t="t" r="r" b="b"/>
              <a:pathLst>
                <a:path w="110250" h="238" extrusionOk="0">
                  <a:moveTo>
                    <a:pt x="24" y="0"/>
                  </a:moveTo>
                  <a:lnTo>
                    <a:pt x="1" y="238"/>
                  </a:lnTo>
                  <a:lnTo>
                    <a:pt x="110249" y="238"/>
                  </a:lnTo>
                  <a:lnTo>
                    <a:pt x="11024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2" name="Google Shape;4502;p13"/>
            <p:cNvSpPr/>
            <p:nvPr/>
          </p:nvSpPr>
          <p:spPr>
            <a:xfrm>
              <a:off x="1265775" y="1731425"/>
              <a:ext cx="2754125" cy="5200"/>
            </a:xfrm>
            <a:custGeom>
              <a:avLst/>
              <a:gdLst/>
              <a:ahLst/>
              <a:cxnLst/>
              <a:rect l="l" t="t" r="r" b="b"/>
              <a:pathLst>
                <a:path w="110165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165" y="207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" name="Google Shape;4503;p13"/>
            <p:cNvSpPr/>
            <p:nvPr/>
          </p:nvSpPr>
          <p:spPr>
            <a:xfrm>
              <a:off x="1266550" y="1609225"/>
              <a:ext cx="2752400" cy="5200"/>
            </a:xfrm>
            <a:custGeom>
              <a:avLst/>
              <a:gdLst/>
              <a:ahLst/>
              <a:cxnLst/>
              <a:rect l="l" t="t" r="r" b="b"/>
              <a:pathLst>
                <a:path w="110096" h="208" extrusionOk="0">
                  <a:moveTo>
                    <a:pt x="15" y="1"/>
                  </a:moveTo>
                  <a:lnTo>
                    <a:pt x="0" y="154"/>
                  </a:lnTo>
                  <a:lnTo>
                    <a:pt x="0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" name="Google Shape;4504;p13"/>
            <p:cNvSpPr/>
            <p:nvPr/>
          </p:nvSpPr>
          <p:spPr>
            <a:xfrm>
              <a:off x="2002575" y="2470900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0" y="0"/>
                  </a:moveTo>
                  <a:lnTo>
                    <a:pt x="0" y="2253"/>
                  </a:lnTo>
                </a:path>
              </a:pathLst>
            </a:custGeom>
            <a:solidFill>
              <a:srgbClr val="222A54">
                <a:alpha val="930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5" name="Google Shape;4505;p13"/>
            <p:cNvSpPr/>
            <p:nvPr/>
          </p:nvSpPr>
          <p:spPr>
            <a:xfrm>
              <a:off x="1457100" y="2819850"/>
              <a:ext cx="225" cy="400"/>
            </a:xfrm>
            <a:custGeom>
              <a:avLst/>
              <a:gdLst/>
              <a:ahLst/>
              <a:cxnLst/>
              <a:rect l="l" t="t" r="r" b="b"/>
              <a:pathLst>
                <a:path w="9" h="16" extrusionOk="0">
                  <a:moveTo>
                    <a:pt x="8" y="1"/>
                  </a:moveTo>
                  <a:lnTo>
                    <a:pt x="1" y="16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06" name="Google Shape;4506;p13"/>
          <p:cNvGrpSpPr/>
          <p:nvPr/>
        </p:nvGrpSpPr>
        <p:grpSpPr>
          <a:xfrm>
            <a:off x="418463" y="1580462"/>
            <a:ext cx="861746" cy="781736"/>
            <a:chOff x="351175" y="1462825"/>
            <a:chExt cx="861746" cy="781736"/>
          </a:xfrm>
        </p:grpSpPr>
        <p:sp>
          <p:nvSpPr>
            <p:cNvPr id="4507" name="Google Shape;4507;p13"/>
            <p:cNvSpPr/>
            <p:nvPr/>
          </p:nvSpPr>
          <p:spPr>
            <a:xfrm>
              <a:off x="351175" y="1462825"/>
              <a:ext cx="861746" cy="781736"/>
            </a:xfrm>
            <a:custGeom>
              <a:avLst/>
              <a:gdLst/>
              <a:ahLst/>
              <a:cxnLst/>
              <a:rect l="l" t="t" r="r" b="b"/>
              <a:pathLst>
                <a:path w="6290" h="5706" extrusionOk="0">
                  <a:moveTo>
                    <a:pt x="2726" y="0"/>
                  </a:moveTo>
                  <a:cubicBezTo>
                    <a:pt x="2598" y="0"/>
                    <a:pt x="2467" y="22"/>
                    <a:pt x="2338" y="66"/>
                  </a:cubicBezTo>
                  <a:cubicBezTo>
                    <a:pt x="1749" y="271"/>
                    <a:pt x="1544" y="762"/>
                    <a:pt x="1562" y="1297"/>
                  </a:cubicBezTo>
                  <a:cubicBezTo>
                    <a:pt x="1497" y="1290"/>
                    <a:pt x="1434" y="1287"/>
                    <a:pt x="1370" y="1287"/>
                  </a:cubicBezTo>
                  <a:cubicBezTo>
                    <a:pt x="931" y="1287"/>
                    <a:pt x="521" y="1455"/>
                    <a:pt x="295" y="1868"/>
                  </a:cubicBezTo>
                  <a:cubicBezTo>
                    <a:pt x="0" y="2394"/>
                    <a:pt x="125" y="3117"/>
                    <a:pt x="634" y="3456"/>
                  </a:cubicBezTo>
                  <a:cubicBezTo>
                    <a:pt x="669" y="3483"/>
                    <a:pt x="705" y="3501"/>
                    <a:pt x="741" y="3527"/>
                  </a:cubicBezTo>
                  <a:cubicBezTo>
                    <a:pt x="696" y="3599"/>
                    <a:pt x="661" y="3679"/>
                    <a:pt x="634" y="3768"/>
                  </a:cubicBezTo>
                  <a:cubicBezTo>
                    <a:pt x="500" y="4179"/>
                    <a:pt x="625" y="4634"/>
                    <a:pt x="946" y="4928"/>
                  </a:cubicBezTo>
                  <a:cubicBezTo>
                    <a:pt x="1170" y="5134"/>
                    <a:pt x="1468" y="5245"/>
                    <a:pt x="1768" y="5245"/>
                  </a:cubicBezTo>
                  <a:cubicBezTo>
                    <a:pt x="1909" y="5245"/>
                    <a:pt x="2051" y="5220"/>
                    <a:pt x="2186" y="5169"/>
                  </a:cubicBezTo>
                  <a:cubicBezTo>
                    <a:pt x="2284" y="5133"/>
                    <a:pt x="2373" y="5097"/>
                    <a:pt x="2454" y="5044"/>
                  </a:cubicBezTo>
                  <a:cubicBezTo>
                    <a:pt x="2489" y="5115"/>
                    <a:pt x="2543" y="5187"/>
                    <a:pt x="2596" y="5249"/>
                  </a:cubicBezTo>
                  <a:cubicBezTo>
                    <a:pt x="2842" y="5540"/>
                    <a:pt x="3213" y="5706"/>
                    <a:pt x="3593" y="5706"/>
                  </a:cubicBezTo>
                  <a:cubicBezTo>
                    <a:pt x="3668" y="5706"/>
                    <a:pt x="3744" y="5699"/>
                    <a:pt x="3819" y="5686"/>
                  </a:cubicBezTo>
                  <a:cubicBezTo>
                    <a:pt x="4265" y="5606"/>
                    <a:pt x="4621" y="5276"/>
                    <a:pt x="4764" y="4839"/>
                  </a:cubicBezTo>
                  <a:cubicBezTo>
                    <a:pt x="4800" y="4723"/>
                    <a:pt x="4827" y="4598"/>
                    <a:pt x="4836" y="4473"/>
                  </a:cubicBezTo>
                  <a:cubicBezTo>
                    <a:pt x="4893" y="4479"/>
                    <a:pt x="4949" y="4483"/>
                    <a:pt x="5006" y="4483"/>
                  </a:cubicBezTo>
                  <a:cubicBezTo>
                    <a:pt x="5497" y="4483"/>
                    <a:pt x="5953" y="4232"/>
                    <a:pt x="6129" y="3608"/>
                  </a:cubicBezTo>
                  <a:cubicBezTo>
                    <a:pt x="6290" y="3001"/>
                    <a:pt x="5977" y="2608"/>
                    <a:pt x="5522" y="2377"/>
                  </a:cubicBezTo>
                  <a:cubicBezTo>
                    <a:pt x="5915" y="1913"/>
                    <a:pt x="6067" y="1315"/>
                    <a:pt x="5522" y="806"/>
                  </a:cubicBezTo>
                  <a:cubicBezTo>
                    <a:pt x="5263" y="562"/>
                    <a:pt x="4936" y="432"/>
                    <a:pt x="4608" y="432"/>
                  </a:cubicBezTo>
                  <a:cubicBezTo>
                    <a:pt x="4384" y="432"/>
                    <a:pt x="4158" y="493"/>
                    <a:pt x="3952" y="619"/>
                  </a:cubicBezTo>
                  <a:cubicBezTo>
                    <a:pt x="3899" y="646"/>
                    <a:pt x="3854" y="682"/>
                    <a:pt x="3819" y="708"/>
                  </a:cubicBezTo>
                  <a:cubicBezTo>
                    <a:pt x="3810" y="690"/>
                    <a:pt x="3801" y="673"/>
                    <a:pt x="3783" y="655"/>
                  </a:cubicBezTo>
                  <a:cubicBezTo>
                    <a:pt x="3576" y="248"/>
                    <a:pt x="3166" y="0"/>
                    <a:pt x="27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8" name="Google Shape;4508;p13"/>
            <p:cNvSpPr/>
            <p:nvPr/>
          </p:nvSpPr>
          <p:spPr>
            <a:xfrm>
              <a:off x="435432" y="1535984"/>
              <a:ext cx="725017" cy="635281"/>
            </a:xfrm>
            <a:custGeom>
              <a:avLst/>
              <a:gdLst/>
              <a:ahLst/>
              <a:cxnLst/>
              <a:rect l="l" t="t" r="r" b="b"/>
              <a:pathLst>
                <a:path w="5292" h="4637" extrusionOk="0">
                  <a:moveTo>
                    <a:pt x="2120" y="0"/>
                  </a:moveTo>
                  <a:cubicBezTo>
                    <a:pt x="2093" y="0"/>
                    <a:pt x="2064" y="2"/>
                    <a:pt x="2035" y="5"/>
                  </a:cubicBezTo>
                  <a:cubicBezTo>
                    <a:pt x="1170" y="130"/>
                    <a:pt x="1464" y="1325"/>
                    <a:pt x="1830" y="1771"/>
                  </a:cubicBezTo>
                  <a:cubicBezTo>
                    <a:pt x="1610" y="1508"/>
                    <a:pt x="1139" y="1289"/>
                    <a:pt x="738" y="1289"/>
                  </a:cubicBezTo>
                  <a:cubicBezTo>
                    <a:pt x="391" y="1289"/>
                    <a:pt x="96" y="1453"/>
                    <a:pt x="63" y="1896"/>
                  </a:cubicBezTo>
                  <a:cubicBezTo>
                    <a:pt x="1" y="2681"/>
                    <a:pt x="884" y="2681"/>
                    <a:pt x="1464" y="2681"/>
                  </a:cubicBezTo>
                  <a:cubicBezTo>
                    <a:pt x="12" y="3159"/>
                    <a:pt x="454" y="4173"/>
                    <a:pt x="1152" y="4173"/>
                  </a:cubicBezTo>
                  <a:cubicBezTo>
                    <a:pt x="1509" y="4173"/>
                    <a:pt x="1933" y="3908"/>
                    <a:pt x="2204" y="3172"/>
                  </a:cubicBezTo>
                  <a:lnTo>
                    <a:pt x="2204" y="3172"/>
                  </a:lnTo>
                  <a:cubicBezTo>
                    <a:pt x="1971" y="4162"/>
                    <a:pt x="2486" y="4637"/>
                    <a:pt x="2970" y="4637"/>
                  </a:cubicBezTo>
                  <a:cubicBezTo>
                    <a:pt x="3523" y="4637"/>
                    <a:pt x="4036" y="4017"/>
                    <a:pt x="3346" y="2842"/>
                  </a:cubicBezTo>
                  <a:lnTo>
                    <a:pt x="3346" y="2842"/>
                  </a:lnTo>
                  <a:cubicBezTo>
                    <a:pt x="3529" y="3146"/>
                    <a:pt x="3986" y="3433"/>
                    <a:pt x="4379" y="3433"/>
                  </a:cubicBezTo>
                  <a:cubicBezTo>
                    <a:pt x="4620" y="3433"/>
                    <a:pt x="4837" y="3325"/>
                    <a:pt x="4952" y="3047"/>
                  </a:cubicBezTo>
                  <a:cubicBezTo>
                    <a:pt x="5291" y="2235"/>
                    <a:pt x="4087" y="2101"/>
                    <a:pt x="3596" y="2101"/>
                  </a:cubicBezTo>
                  <a:cubicBezTo>
                    <a:pt x="4212" y="1941"/>
                    <a:pt x="5131" y="1156"/>
                    <a:pt x="4497" y="629"/>
                  </a:cubicBezTo>
                  <a:cubicBezTo>
                    <a:pt x="4325" y="486"/>
                    <a:pt x="4160" y="427"/>
                    <a:pt x="4003" y="427"/>
                  </a:cubicBezTo>
                  <a:cubicBezTo>
                    <a:pt x="3484" y="427"/>
                    <a:pt x="3056" y="1075"/>
                    <a:pt x="2775" y="1486"/>
                  </a:cubicBezTo>
                  <a:cubicBezTo>
                    <a:pt x="2930" y="970"/>
                    <a:pt x="2828" y="0"/>
                    <a:pt x="212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9" name="Google Shape;4509;p13"/>
            <p:cNvSpPr/>
            <p:nvPr/>
          </p:nvSpPr>
          <p:spPr>
            <a:xfrm>
              <a:off x="691764" y="1792591"/>
              <a:ext cx="203175" cy="145634"/>
            </a:xfrm>
            <a:custGeom>
              <a:avLst/>
              <a:gdLst/>
              <a:ahLst/>
              <a:cxnLst/>
              <a:rect l="l" t="t" r="r" b="b"/>
              <a:pathLst>
                <a:path w="1483" h="1063" extrusionOk="0">
                  <a:moveTo>
                    <a:pt x="749" y="1"/>
                  </a:moveTo>
                  <a:cubicBezTo>
                    <a:pt x="689" y="1"/>
                    <a:pt x="625" y="11"/>
                    <a:pt x="556" y="32"/>
                  </a:cubicBezTo>
                  <a:cubicBezTo>
                    <a:pt x="0" y="187"/>
                    <a:pt x="134" y="1063"/>
                    <a:pt x="710" y="1063"/>
                  </a:cubicBezTo>
                  <a:cubicBezTo>
                    <a:pt x="762" y="1063"/>
                    <a:pt x="818" y="1056"/>
                    <a:pt x="878" y="1040"/>
                  </a:cubicBezTo>
                  <a:cubicBezTo>
                    <a:pt x="1483" y="871"/>
                    <a:pt x="1314" y="1"/>
                    <a:pt x="74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10" name="Google Shape;4510;p13"/>
          <p:cNvSpPr/>
          <p:nvPr/>
        </p:nvSpPr>
        <p:spPr>
          <a:xfrm>
            <a:off x="7856023" y="4150713"/>
            <a:ext cx="1149757" cy="732975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1" name="Google Shape;4511;p13"/>
          <p:cNvSpPr/>
          <p:nvPr/>
        </p:nvSpPr>
        <p:spPr>
          <a:xfrm>
            <a:off x="215753" y="253572"/>
            <a:ext cx="994688" cy="955594"/>
          </a:xfrm>
          <a:custGeom>
            <a:avLst/>
            <a:gdLst/>
            <a:ahLst/>
            <a:cxnLst/>
            <a:rect l="l" t="t" r="r" b="b"/>
            <a:pathLst>
              <a:path w="11340" h="10894" extrusionOk="0">
                <a:moveTo>
                  <a:pt x="7664" y="1"/>
                </a:moveTo>
                <a:cubicBezTo>
                  <a:pt x="5077" y="2526"/>
                  <a:pt x="2498" y="5050"/>
                  <a:pt x="1" y="7682"/>
                </a:cubicBezTo>
                <a:cubicBezTo>
                  <a:pt x="134" y="7949"/>
                  <a:pt x="143" y="8280"/>
                  <a:pt x="348" y="8503"/>
                </a:cubicBezTo>
                <a:cubicBezTo>
                  <a:pt x="420" y="8592"/>
                  <a:pt x="518" y="8654"/>
                  <a:pt x="598" y="8735"/>
                </a:cubicBezTo>
                <a:cubicBezTo>
                  <a:pt x="705" y="8850"/>
                  <a:pt x="786" y="9002"/>
                  <a:pt x="866" y="9145"/>
                </a:cubicBezTo>
                <a:cubicBezTo>
                  <a:pt x="1178" y="9707"/>
                  <a:pt x="1722" y="10376"/>
                  <a:pt x="2115" y="10893"/>
                </a:cubicBezTo>
                <a:cubicBezTo>
                  <a:pt x="4622" y="8262"/>
                  <a:pt x="8868" y="4158"/>
                  <a:pt x="11339" y="1642"/>
                </a:cubicBezTo>
                <a:cubicBezTo>
                  <a:pt x="11045" y="1196"/>
                  <a:pt x="10438" y="1152"/>
                  <a:pt x="9956" y="929"/>
                </a:cubicBezTo>
                <a:cubicBezTo>
                  <a:pt x="9725" y="813"/>
                  <a:pt x="9519" y="652"/>
                  <a:pt x="9296" y="527"/>
                </a:cubicBezTo>
                <a:cubicBezTo>
                  <a:pt x="8850" y="260"/>
                  <a:pt x="8163" y="153"/>
                  <a:pt x="7664" y="1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512" name="Google Shape;4512;p13"/>
          <p:cNvGrpSpPr/>
          <p:nvPr/>
        </p:nvGrpSpPr>
        <p:grpSpPr>
          <a:xfrm rot="-7130480" flipH="1">
            <a:off x="7815554" y="-325028"/>
            <a:ext cx="2003370" cy="1927297"/>
            <a:chOff x="3795825" y="3576625"/>
            <a:chExt cx="273225" cy="262850"/>
          </a:xfrm>
        </p:grpSpPr>
        <p:sp>
          <p:nvSpPr>
            <p:cNvPr id="4513" name="Google Shape;4513;p13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4" name="Google Shape;4514;p13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5" name="Google Shape;4515;p13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6" name="Google Shape;4516;p13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7" name="Google Shape;4517;p13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8" name="Google Shape;4518;p13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9" name="Google Shape;4519;p13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0" name="Google Shape;4520;p13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" name="Google Shape;4521;p13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2" name="Google Shape;4522;p13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23" name="Google Shape;4523;p13"/>
          <p:cNvGrpSpPr/>
          <p:nvPr/>
        </p:nvGrpSpPr>
        <p:grpSpPr>
          <a:xfrm rot="-5400000">
            <a:off x="-793033" y="3174908"/>
            <a:ext cx="2310839" cy="1902145"/>
            <a:chOff x="3857825" y="4400025"/>
            <a:chExt cx="287500" cy="236650"/>
          </a:xfrm>
        </p:grpSpPr>
        <p:sp>
          <p:nvSpPr>
            <p:cNvPr id="4524" name="Google Shape;4524;p13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5" name="Google Shape;4525;p13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6" name="Google Shape;4526;p13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7" name="Google Shape;4527;p13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8" name="Google Shape;4528;p13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9" name="Google Shape;4529;p13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0" name="Google Shape;4530;p13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1" name="Google Shape;4531;p13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2" name="Google Shape;4532;p13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3" name="Google Shape;4533;p13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34" name="Google Shape;4534;p13"/>
          <p:cNvGrpSpPr/>
          <p:nvPr/>
        </p:nvGrpSpPr>
        <p:grpSpPr>
          <a:xfrm>
            <a:off x="8166989" y="2340910"/>
            <a:ext cx="631798" cy="640579"/>
            <a:chOff x="1611050" y="1662750"/>
            <a:chExt cx="102400" cy="103825"/>
          </a:xfrm>
        </p:grpSpPr>
        <p:sp>
          <p:nvSpPr>
            <p:cNvPr id="4535" name="Google Shape;4535;p13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6" name="Google Shape;4536;p13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37" name="Google Shape;4537;p13"/>
          <p:cNvSpPr txBox="1">
            <a:spLocks noGrp="1"/>
          </p:cNvSpPr>
          <p:nvPr>
            <p:ph type="title"/>
          </p:nvPr>
        </p:nvSpPr>
        <p:spPr>
          <a:xfrm>
            <a:off x="2406263" y="1721700"/>
            <a:ext cx="21234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538" name="Google Shape;4538;p13"/>
          <p:cNvSpPr txBox="1">
            <a:spLocks noGrp="1"/>
          </p:cNvSpPr>
          <p:nvPr>
            <p:ph type="title" idx="2" hasCustomPrompt="1"/>
          </p:nvPr>
        </p:nvSpPr>
        <p:spPr>
          <a:xfrm>
            <a:off x="1512263" y="1980250"/>
            <a:ext cx="89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539" name="Google Shape;4539;p13"/>
          <p:cNvSpPr txBox="1">
            <a:spLocks noGrp="1"/>
          </p:cNvSpPr>
          <p:nvPr>
            <p:ph type="subTitle" idx="1"/>
          </p:nvPr>
        </p:nvSpPr>
        <p:spPr>
          <a:xfrm>
            <a:off x="2406263" y="2057400"/>
            <a:ext cx="21234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540" name="Google Shape;4540;p13"/>
          <p:cNvSpPr txBox="1">
            <a:spLocks noGrp="1"/>
          </p:cNvSpPr>
          <p:nvPr>
            <p:ph type="title" idx="3"/>
          </p:nvPr>
        </p:nvSpPr>
        <p:spPr>
          <a:xfrm>
            <a:off x="5508337" y="1721700"/>
            <a:ext cx="21234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541" name="Google Shape;4541;p13"/>
          <p:cNvSpPr txBox="1">
            <a:spLocks noGrp="1"/>
          </p:cNvSpPr>
          <p:nvPr>
            <p:ph type="title" idx="4" hasCustomPrompt="1"/>
          </p:nvPr>
        </p:nvSpPr>
        <p:spPr>
          <a:xfrm>
            <a:off x="4614338" y="1980250"/>
            <a:ext cx="89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542" name="Google Shape;4542;p13"/>
          <p:cNvSpPr txBox="1">
            <a:spLocks noGrp="1"/>
          </p:cNvSpPr>
          <p:nvPr>
            <p:ph type="subTitle" idx="5"/>
          </p:nvPr>
        </p:nvSpPr>
        <p:spPr>
          <a:xfrm>
            <a:off x="5508337" y="2057400"/>
            <a:ext cx="21234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543" name="Google Shape;4543;p13"/>
          <p:cNvSpPr txBox="1">
            <a:spLocks noGrp="1"/>
          </p:cNvSpPr>
          <p:nvPr>
            <p:ph type="title" idx="6"/>
          </p:nvPr>
        </p:nvSpPr>
        <p:spPr>
          <a:xfrm>
            <a:off x="2406263" y="2925475"/>
            <a:ext cx="21234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544" name="Google Shape;4544;p13"/>
          <p:cNvSpPr txBox="1">
            <a:spLocks noGrp="1"/>
          </p:cNvSpPr>
          <p:nvPr>
            <p:ph type="title" idx="7" hasCustomPrompt="1"/>
          </p:nvPr>
        </p:nvSpPr>
        <p:spPr>
          <a:xfrm>
            <a:off x="1512263" y="3186750"/>
            <a:ext cx="89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r>
              <a:t>xx%</a:t>
            </a:r>
          </a:p>
        </p:txBody>
      </p:sp>
      <p:sp>
        <p:nvSpPr>
          <p:cNvPr id="4545" name="Google Shape;4545;p13"/>
          <p:cNvSpPr txBox="1">
            <a:spLocks noGrp="1"/>
          </p:cNvSpPr>
          <p:nvPr>
            <p:ph type="subTitle" idx="8"/>
          </p:nvPr>
        </p:nvSpPr>
        <p:spPr>
          <a:xfrm>
            <a:off x="2406263" y="3261200"/>
            <a:ext cx="21234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546" name="Google Shape;4546;p13"/>
          <p:cNvSpPr txBox="1">
            <a:spLocks noGrp="1"/>
          </p:cNvSpPr>
          <p:nvPr>
            <p:ph type="title" idx="9"/>
          </p:nvPr>
        </p:nvSpPr>
        <p:spPr>
          <a:xfrm>
            <a:off x="5508337" y="2925475"/>
            <a:ext cx="21234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547" name="Google Shape;4547;p13"/>
          <p:cNvSpPr txBox="1">
            <a:spLocks noGrp="1"/>
          </p:cNvSpPr>
          <p:nvPr>
            <p:ph type="title" idx="13" hasCustomPrompt="1"/>
          </p:nvPr>
        </p:nvSpPr>
        <p:spPr>
          <a:xfrm>
            <a:off x="4614338" y="3186750"/>
            <a:ext cx="89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r>
              <a:t>xx%</a:t>
            </a:r>
          </a:p>
        </p:txBody>
      </p:sp>
      <p:sp>
        <p:nvSpPr>
          <p:cNvPr id="4548" name="Google Shape;4548;p13"/>
          <p:cNvSpPr txBox="1">
            <a:spLocks noGrp="1"/>
          </p:cNvSpPr>
          <p:nvPr>
            <p:ph type="subTitle" idx="14"/>
          </p:nvPr>
        </p:nvSpPr>
        <p:spPr>
          <a:xfrm>
            <a:off x="5508337" y="3261200"/>
            <a:ext cx="21234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549" name="Google Shape;4549;p13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4472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4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1" name="Google Shape;4551;p14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52" name="Google Shape;4552;p14"/>
          <p:cNvSpPr/>
          <p:nvPr/>
        </p:nvSpPr>
        <p:spPr>
          <a:xfrm rot="-715672">
            <a:off x="4063519" y="3189908"/>
            <a:ext cx="1467485" cy="1658179"/>
          </a:xfrm>
          <a:prstGeom prst="rect">
            <a:avLst/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553" name="Google Shape;4553;p14"/>
          <p:cNvGrpSpPr/>
          <p:nvPr/>
        </p:nvGrpSpPr>
        <p:grpSpPr>
          <a:xfrm>
            <a:off x="436599" y="371658"/>
            <a:ext cx="8270798" cy="4400202"/>
            <a:chOff x="436599" y="371658"/>
            <a:chExt cx="8270798" cy="4400202"/>
          </a:xfrm>
        </p:grpSpPr>
        <p:grpSp>
          <p:nvGrpSpPr>
            <p:cNvPr id="4554" name="Google Shape;4554;p14"/>
            <p:cNvGrpSpPr/>
            <p:nvPr/>
          </p:nvGrpSpPr>
          <p:grpSpPr>
            <a:xfrm>
              <a:off x="436599" y="371658"/>
              <a:ext cx="8270798" cy="4400202"/>
              <a:chOff x="579125" y="2404850"/>
              <a:chExt cx="1042450" cy="500700"/>
            </a:xfrm>
          </p:grpSpPr>
          <p:sp>
            <p:nvSpPr>
              <p:cNvPr id="4555" name="Google Shape;4555;p14"/>
              <p:cNvSpPr/>
              <p:nvPr/>
            </p:nvSpPr>
            <p:spPr>
              <a:xfrm>
                <a:off x="579125" y="2404850"/>
                <a:ext cx="1042450" cy="500700"/>
              </a:xfrm>
              <a:custGeom>
                <a:avLst/>
                <a:gdLst/>
                <a:ahLst/>
                <a:cxnLst/>
                <a:rect l="l" t="t" r="r" b="b"/>
                <a:pathLst>
                  <a:path w="41698" h="20028" extrusionOk="0">
                    <a:moveTo>
                      <a:pt x="41537" y="0"/>
                    </a:moveTo>
                    <a:lnTo>
                      <a:pt x="161" y="161"/>
                    </a:lnTo>
                    <a:lnTo>
                      <a:pt x="0" y="19698"/>
                    </a:lnTo>
                    <a:lnTo>
                      <a:pt x="41697" y="20028"/>
                    </a:lnTo>
                    <a:lnTo>
                      <a:pt x="41697" y="20028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  <a:effectLst>
                <a:outerShdw blurRad="57150" dist="19050" dir="5400000" algn="bl" rotWithShape="0">
                  <a:schemeClr val="dk1">
                    <a:alpha val="500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6" name="Google Shape;4556;p14"/>
              <p:cNvSpPr/>
              <p:nvPr/>
            </p:nvSpPr>
            <p:spPr>
              <a:xfrm>
                <a:off x="61837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7" name="Google Shape;4557;p14"/>
              <p:cNvSpPr/>
              <p:nvPr/>
            </p:nvSpPr>
            <p:spPr>
              <a:xfrm>
                <a:off x="618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8" name="Google Shape;4558;p14"/>
              <p:cNvSpPr/>
              <p:nvPr/>
            </p:nvSpPr>
            <p:spPr>
              <a:xfrm>
                <a:off x="618375" y="2864950"/>
                <a:ext cx="1800" cy="325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03" extrusionOk="0">
                    <a:moveTo>
                      <a:pt x="0" y="0"/>
                    </a:moveTo>
                    <a:lnTo>
                      <a:pt x="0" y="1303"/>
                    </a:lnTo>
                    <a:lnTo>
                      <a:pt x="72" y="130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9" name="Google Shape;4559;p14"/>
              <p:cNvSpPr/>
              <p:nvPr/>
            </p:nvSpPr>
            <p:spPr>
              <a:xfrm>
                <a:off x="618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0" name="Google Shape;4560;p14"/>
              <p:cNvSpPr/>
              <p:nvPr/>
            </p:nvSpPr>
            <p:spPr>
              <a:xfrm>
                <a:off x="618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1" name="Google Shape;4561;p14"/>
              <p:cNvSpPr/>
              <p:nvPr/>
            </p:nvSpPr>
            <p:spPr>
              <a:xfrm>
                <a:off x="618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2" name="Google Shape;4562;p14"/>
              <p:cNvSpPr/>
              <p:nvPr/>
            </p:nvSpPr>
            <p:spPr>
              <a:xfrm>
                <a:off x="618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3" name="Google Shape;4563;p14"/>
              <p:cNvSpPr/>
              <p:nvPr/>
            </p:nvSpPr>
            <p:spPr>
              <a:xfrm>
                <a:off x="618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4" name="Google Shape;4564;p14"/>
              <p:cNvSpPr/>
              <p:nvPr/>
            </p:nvSpPr>
            <p:spPr>
              <a:xfrm>
                <a:off x="618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5" name="Google Shape;4565;p14"/>
              <p:cNvSpPr/>
              <p:nvPr/>
            </p:nvSpPr>
            <p:spPr>
              <a:xfrm>
                <a:off x="618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6" name="Google Shape;4566;p14"/>
              <p:cNvSpPr/>
              <p:nvPr/>
            </p:nvSpPr>
            <p:spPr>
              <a:xfrm>
                <a:off x="618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7" name="Google Shape;4567;p14"/>
              <p:cNvSpPr/>
              <p:nvPr/>
            </p:nvSpPr>
            <p:spPr>
              <a:xfrm>
                <a:off x="618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8" name="Google Shape;4568;p14"/>
              <p:cNvSpPr/>
              <p:nvPr/>
            </p:nvSpPr>
            <p:spPr>
              <a:xfrm>
                <a:off x="658525" y="2864950"/>
                <a:ext cx="1800" cy="330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21" extrusionOk="0">
                    <a:moveTo>
                      <a:pt x="0" y="0"/>
                    </a:moveTo>
                    <a:lnTo>
                      <a:pt x="0" y="1321"/>
                    </a:lnTo>
                    <a:lnTo>
                      <a:pt x="72" y="132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9" name="Google Shape;4569;p14"/>
              <p:cNvSpPr/>
              <p:nvPr/>
            </p:nvSpPr>
            <p:spPr>
              <a:xfrm>
                <a:off x="6585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0" name="Google Shape;4570;p14"/>
              <p:cNvSpPr/>
              <p:nvPr/>
            </p:nvSpPr>
            <p:spPr>
              <a:xfrm>
                <a:off x="658525" y="2408650"/>
                <a:ext cx="1800" cy="40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06" extrusionOk="0">
                    <a:moveTo>
                      <a:pt x="0" y="0"/>
                    </a:moveTo>
                    <a:lnTo>
                      <a:pt x="0" y="1606"/>
                    </a:lnTo>
                    <a:lnTo>
                      <a:pt x="72" y="160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1" name="Google Shape;4571;p14"/>
              <p:cNvSpPr/>
              <p:nvPr/>
            </p:nvSpPr>
            <p:spPr>
              <a:xfrm>
                <a:off x="6585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2" name="Google Shape;4572;p14"/>
              <p:cNvSpPr/>
              <p:nvPr/>
            </p:nvSpPr>
            <p:spPr>
              <a:xfrm>
                <a:off x="6585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3" name="Google Shape;4573;p14"/>
              <p:cNvSpPr/>
              <p:nvPr/>
            </p:nvSpPr>
            <p:spPr>
              <a:xfrm>
                <a:off x="6585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4" name="Google Shape;4574;p14"/>
              <p:cNvSpPr/>
              <p:nvPr/>
            </p:nvSpPr>
            <p:spPr>
              <a:xfrm>
                <a:off x="6585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5" name="Google Shape;4575;p14"/>
              <p:cNvSpPr/>
              <p:nvPr/>
            </p:nvSpPr>
            <p:spPr>
              <a:xfrm>
                <a:off x="6585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6" name="Google Shape;4576;p14"/>
              <p:cNvSpPr/>
              <p:nvPr/>
            </p:nvSpPr>
            <p:spPr>
              <a:xfrm>
                <a:off x="6585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7" name="Google Shape;4577;p14"/>
              <p:cNvSpPr/>
              <p:nvPr/>
            </p:nvSpPr>
            <p:spPr>
              <a:xfrm>
                <a:off x="6585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8" name="Google Shape;4578;p14"/>
              <p:cNvSpPr/>
              <p:nvPr/>
            </p:nvSpPr>
            <p:spPr>
              <a:xfrm>
                <a:off x="6585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9" name="Google Shape;4579;p14"/>
              <p:cNvSpPr/>
              <p:nvPr/>
            </p:nvSpPr>
            <p:spPr>
              <a:xfrm>
                <a:off x="6585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0" name="Google Shape;4580;p14"/>
              <p:cNvSpPr/>
              <p:nvPr/>
            </p:nvSpPr>
            <p:spPr>
              <a:xfrm>
                <a:off x="6984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1" name="Google Shape;4581;p14"/>
              <p:cNvSpPr/>
              <p:nvPr/>
            </p:nvSpPr>
            <p:spPr>
              <a:xfrm>
                <a:off x="6984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2" name="Google Shape;4582;p14"/>
              <p:cNvSpPr/>
              <p:nvPr/>
            </p:nvSpPr>
            <p:spPr>
              <a:xfrm>
                <a:off x="6984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3" name="Google Shape;4583;p14"/>
              <p:cNvSpPr/>
              <p:nvPr/>
            </p:nvSpPr>
            <p:spPr>
              <a:xfrm>
                <a:off x="6984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4" name="Google Shape;4584;p14"/>
              <p:cNvSpPr/>
              <p:nvPr/>
            </p:nvSpPr>
            <p:spPr>
              <a:xfrm>
                <a:off x="6984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5" name="Google Shape;4585;p14"/>
              <p:cNvSpPr/>
              <p:nvPr/>
            </p:nvSpPr>
            <p:spPr>
              <a:xfrm>
                <a:off x="6984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6" name="Google Shape;4586;p14"/>
              <p:cNvSpPr/>
              <p:nvPr/>
            </p:nvSpPr>
            <p:spPr>
              <a:xfrm>
                <a:off x="698450" y="2864950"/>
                <a:ext cx="2025" cy="332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30" extrusionOk="0">
                    <a:moveTo>
                      <a:pt x="0" y="0"/>
                    </a:moveTo>
                    <a:lnTo>
                      <a:pt x="0" y="1330"/>
                    </a:lnTo>
                    <a:lnTo>
                      <a:pt x="80" y="1330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7" name="Google Shape;4587;p14"/>
              <p:cNvSpPr/>
              <p:nvPr/>
            </p:nvSpPr>
            <p:spPr>
              <a:xfrm>
                <a:off x="698450" y="2408425"/>
                <a:ext cx="2025" cy="403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15" extrusionOk="0">
                    <a:moveTo>
                      <a:pt x="0" y="0"/>
                    </a:moveTo>
                    <a:lnTo>
                      <a:pt x="0" y="1615"/>
                    </a:lnTo>
                    <a:lnTo>
                      <a:pt x="80" y="1615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8" name="Google Shape;4588;p14"/>
              <p:cNvSpPr/>
              <p:nvPr/>
            </p:nvSpPr>
            <p:spPr>
              <a:xfrm>
                <a:off x="6984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9" name="Google Shape;4589;p14"/>
              <p:cNvSpPr/>
              <p:nvPr/>
            </p:nvSpPr>
            <p:spPr>
              <a:xfrm>
                <a:off x="6984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0" name="Google Shape;4590;p14"/>
              <p:cNvSpPr/>
              <p:nvPr/>
            </p:nvSpPr>
            <p:spPr>
              <a:xfrm>
                <a:off x="6984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1" name="Google Shape;4591;p14"/>
              <p:cNvSpPr/>
              <p:nvPr/>
            </p:nvSpPr>
            <p:spPr>
              <a:xfrm>
                <a:off x="6984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2" name="Google Shape;4592;p14"/>
              <p:cNvSpPr/>
              <p:nvPr/>
            </p:nvSpPr>
            <p:spPr>
              <a:xfrm>
                <a:off x="738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3" name="Google Shape;4593;p14"/>
              <p:cNvSpPr/>
              <p:nvPr/>
            </p:nvSpPr>
            <p:spPr>
              <a:xfrm>
                <a:off x="738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4" name="Google Shape;4594;p14"/>
              <p:cNvSpPr/>
              <p:nvPr/>
            </p:nvSpPr>
            <p:spPr>
              <a:xfrm>
                <a:off x="738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5" name="Google Shape;4595;p14"/>
              <p:cNvSpPr/>
              <p:nvPr/>
            </p:nvSpPr>
            <p:spPr>
              <a:xfrm>
                <a:off x="738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6" name="Google Shape;4596;p14"/>
              <p:cNvSpPr/>
              <p:nvPr/>
            </p:nvSpPr>
            <p:spPr>
              <a:xfrm>
                <a:off x="738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7" name="Google Shape;4597;p14"/>
              <p:cNvSpPr/>
              <p:nvPr/>
            </p:nvSpPr>
            <p:spPr>
              <a:xfrm>
                <a:off x="738575" y="2408200"/>
                <a:ext cx="1825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8" name="Google Shape;4598;p14"/>
              <p:cNvSpPr/>
              <p:nvPr/>
            </p:nvSpPr>
            <p:spPr>
              <a:xfrm>
                <a:off x="738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9" name="Google Shape;4599;p14"/>
              <p:cNvSpPr/>
              <p:nvPr/>
            </p:nvSpPr>
            <p:spPr>
              <a:xfrm>
                <a:off x="738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0" name="Google Shape;4600;p14"/>
              <p:cNvSpPr/>
              <p:nvPr/>
            </p:nvSpPr>
            <p:spPr>
              <a:xfrm>
                <a:off x="738575" y="2864950"/>
                <a:ext cx="1825" cy="33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348" extrusionOk="0">
                    <a:moveTo>
                      <a:pt x="1" y="0"/>
                    </a:moveTo>
                    <a:lnTo>
                      <a:pt x="1" y="1339"/>
                    </a:lnTo>
                    <a:lnTo>
                      <a:pt x="72" y="134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1" name="Google Shape;4601;p14"/>
              <p:cNvSpPr/>
              <p:nvPr/>
            </p:nvSpPr>
            <p:spPr>
              <a:xfrm>
                <a:off x="738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2" name="Google Shape;4602;p14"/>
              <p:cNvSpPr/>
              <p:nvPr/>
            </p:nvSpPr>
            <p:spPr>
              <a:xfrm>
                <a:off x="738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3" name="Google Shape;4603;p14"/>
              <p:cNvSpPr/>
              <p:nvPr/>
            </p:nvSpPr>
            <p:spPr>
              <a:xfrm>
                <a:off x="738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4" name="Google Shape;4604;p14"/>
              <p:cNvSpPr/>
              <p:nvPr/>
            </p:nvSpPr>
            <p:spPr>
              <a:xfrm>
                <a:off x="778725" y="2408200"/>
                <a:ext cx="1800" cy="406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24" extrusionOk="0">
                    <a:moveTo>
                      <a:pt x="1" y="0"/>
                    </a:moveTo>
                    <a:lnTo>
                      <a:pt x="1" y="1624"/>
                    </a:lnTo>
                    <a:lnTo>
                      <a:pt x="72" y="162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5" name="Google Shape;4605;p14"/>
              <p:cNvSpPr/>
              <p:nvPr/>
            </p:nvSpPr>
            <p:spPr>
              <a:xfrm>
                <a:off x="7787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6" name="Google Shape;4606;p14"/>
              <p:cNvSpPr/>
              <p:nvPr/>
            </p:nvSpPr>
            <p:spPr>
              <a:xfrm>
                <a:off x="7787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7" name="Google Shape;4607;p14"/>
              <p:cNvSpPr/>
              <p:nvPr/>
            </p:nvSpPr>
            <p:spPr>
              <a:xfrm>
                <a:off x="7787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8" name="Google Shape;4608;p14"/>
              <p:cNvSpPr/>
              <p:nvPr/>
            </p:nvSpPr>
            <p:spPr>
              <a:xfrm>
                <a:off x="7787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9" name="Google Shape;4609;p14"/>
              <p:cNvSpPr/>
              <p:nvPr/>
            </p:nvSpPr>
            <p:spPr>
              <a:xfrm>
                <a:off x="7787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0" name="Google Shape;4610;p14"/>
              <p:cNvSpPr/>
              <p:nvPr/>
            </p:nvSpPr>
            <p:spPr>
              <a:xfrm>
                <a:off x="7787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1" name="Google Shape;4611;p14"/>
              <p:cNvSpPr/>
              <p:nvPr/>
            </p:nvSpPr>
            <p:spPr>
              <a:xfrm>
                <a:off x="7787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2" name="Google Shape;4612;p14"/>
              <p:cNvSpPr/>
              <p:nvPr/>
            </p:nvSpPr>
            <p:spPr>
              <a:xfrm>
                <a:off x="7787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3" name="Google Shape;4613;p14"/>
              <p:cNvSpPr/>
              <p:nvPr/>
            </p:nvSpPr>
            <p:spPr>
              <a:xfrm>
                <a:off x="778725" y="2864950"/>
                <a:ext cx="1800" cy="33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57" extrusionOk="0">
                    <a:moveTo>
                      <a:pt x="1" y="0"/>
                    </a:moveTo>
                    <a:lnTo>
                      <a:pt x="1" y="1356"/>
                    </a:lnTo>
                    <a:lnTo>
                      <a:pt x="72" y="1356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4" name="Google Shape;4614;p14"/>
              <p:cNvSpPr/>
              <p:nvPr/>
            </p:nvSpPr>
            <p:spPr>
              <a:xfrm>
                <a:off x="7787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5" name="Google Shape;4615;p14"/>
              <p:cNvSpPr/>
              <p:nvPr/>
            </p:nvSpPr>
            <p:spPr>
              <a:xfrm>
                <a:off x="7787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6" name="Google Shape;4616;p14"/>
              <p:cNvSpPr/>
              <p:nvPr/>
            </p:nvSpPr>
            <p:spPr>
              <a:xfrm>
                <a:off x="8188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7" name="Google Shape;4617;p14"/>
              <p:cNvSpPr/>
              <p:nvPr/>
            </p:nvSpPr>
            <p:spPr>
              <a:xfrm>
                <a:off x="8188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8" name="Google Shape;4618;p14"/>
              <p:cNvSpPr/>
              <p:nvPr/>
            </p:nvSpPr>
            <p:spPr>
              <a:xfrm>
                <a:off x="8188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9" name="Google Shape;4619;p14"/>
              <p:cNvSpPr/>
              <p:nvPr/>
            </p:nvSpPr>
            <p:spPr>
              <a:xfrm>
                <a:off x="8188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0" name="Google Shape;4620;p14"/>
              <p:cNvSpPr/>
              <p:nvPr/>
            </p:nvSpPr>
            <p:spPr>
              <a:xfrm>
                <a:off x="8188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1" name="Google Shape;4621;p14"/>
              <p:cNvSpPr/>
              <p:nvPr/>
            </p:nvSpPr>
            <p:spPr>
              <a:xfrm>
                <a:off x="8188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2" name="Google Shape;4622;p14"/>
              <p:cNvSpPr/>
              <p:nvPr/>
            </p:nvSpPr>
            <p:spPr>
              <a:xfrm>
                <a:off x="8188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3" name="Google Shape;4623;p14"/>
              <p:cNvSpPr/>
              <p:nvPr/>
            </p:nvSpPr>
            <p:spPr>
              <a:xfrm>
                <a:off x="8188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4" name="Google Shape;4624;p14"/>
              <p:cNvSpPr/>
              <p:nvPr/>
            </p:nvSpPr>
            <p:spPr>
              <a:xfrm>
                <a:off x="8188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5" name="Google Shape;4625;p14"/>
              <p:cNvSpPr/>
              <p:nvPr/>
            </p:nvSpPr>
            <p:spPr>
              <a:xfrm>
                <a:off x="818875" y="2864950"/>
                <a:ext cx="1800" cy="341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366" extrusionOk="0">
                    <a:moveTo>
                      <a:pt x="0" y="0"/>
                    </a:moveTo>
                    <a:lnTo>
                      <a:pt x="0" y="1365"/>
                    </a:lnTo>
                    <a:lnTo>
                      <a:pt x="72" y="136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6" name="Google Shape;4626;p14"/>
              <p:cNvSpPr/>
              <p:nvPr/>
            </p:nvSpPr>
            <p:spPr>
              <a:xfrm>
                <a:off x="818875" y="2407975"/>
                <a:ext cx="1800" cy="408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33" extrusionOk="0">
                    <a:moveTo>
                      <a:pt x="0" y="0"/>
                    </a:moveTo>
                    <a:lnTo>
                      <a:pt x="0" y="1633"/>
                    </a:lnTo>
                    <a:lnTo>
                      <a:pt x="72" y="1633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7" name="Google Shape;4627;p14"/>
              <p:cNvSpPr/>
              <p:nvPr/>
            </p:nvSpPr>
            <p:spPr>
              <a:xfrm>
                <a:off x="8188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8" name="Google Shape;4628;p14"/>
              <p:cNvSpPr/>
              <p:nvPr/>
            </p:nvSpPr>
            <p:spPr>
              <a:xfrm>
                <a:off x="8588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9" name="Google Shape;4629;p14"/>
              <p:cNvSpPr/>
              <p:nvPr/>
            </p:nvSpPr>
            <p:spPr>
              <a:xfrm>
                <a:off x="8588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0" name="Google Shape;4630;p14"/>
              <p:cNvSpPr/>
              <p:nvPr/>
            </p:nvSpPr>
            <p:spPr>
              <a:xfrm>
                <a:off x="8588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1" name="Google Shape;4631;p14"/>
              <p:cNvSpPr/>
              <p:nvPr/>
            </p:nvSpPr>
            <p:spPr>
              <a:xfrm>
                <a:off x="8588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2" name="Google Shape;4632;p14"/>
              <p:cNvSpPr/>
              <p:nvPr/>
            </p:nvSpPr>
            <p:spPr>
              <a:xfrm>
                <a:off x="8588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3" name="Google Shape;4633;p14"/>
              <p:cNvSpPr/>
              <p:nvPr/>
            </p:nvSpPr>
            <p:spPr>
              <a:xfrm>
                <a:off x="8588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4" name="Google Shape;4634;p14"/>
              <p:cNvSpPr/>
              <p:nvPr/>
            </p:nvSpPr>
            <p:spPr>
              <a:xfrm>
                <a:off x="8588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5" name="Google Shape;4635;p14"/>
              <p:cNvSpPr/>
              <p:nvPr/>
            </p:nvSpPr>
            <p:spPr>
              <a:xfrm>
                <a:off x="8588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6" name="Google Shape;4636;p14"/>
              <p:cNvSpPr/>
              <p:nvPr/>
            </p:nvSpPr>
            <p:spPr>
              <a:xfrm>
                <a:off x="858800" y="2407750"/>
                <a:ext cx="2025" cy="41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42" extrusionOk="0">
                    <a:moveTo>
                      <a:pt x="0" y="0"/>
                    </a:moveTo>
                    <a:lnTo>
                      <a:pt x="0" y="1642"/>
                    </a:lnTo>
                    <a:lnTo>
                      <a:pt x="81" y="164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7" name="Google Shape;4637;p14"/>
              <p:cNvSpPr/>
              <p:nvPr/>
            </p:nvSpPr>
            <p:spPr>
              <a:xfrm>
                <a:off x="8588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8" name="Google Shape;4638;p14"/>
              <p:cNvSpPr/>
              <p:nvPr/>
            </p:nvSpPr>
            <p:spPr>
              <a:xfrm>
                <a:off x="858800" y="2864950"/>
                <a:ext cx="2025" cy="346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84" extrusionOk="0">
                    <a:moveTo>
                      <a:pt x="0" y="0"/>
                    </a:moveTo>
                    <a:lnTo>
                      <a:pt x="0" y="1383"/>
                    </a:lnTo>
                    <a:lnTo>
                      <a:pt x="81" y="1383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9" name="Google Shape;4639;p14"/>
              <p:cNvSpPr/>
              <p:nvPr/>
            </p:nvSpPr>
            <p:spPr>
              <a:xfrm>
                <a:off x="8588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0" name="Google Shape;4640;p14"/>
              <p:cNvSpPr/>
              <p:nvPr/>
            </p:nvSpPr>
            <p:spPr>
              <a:xfrm>
                <a:off x="8989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1" name="Google Shape;4641;p14"/>
              <p:cNvSpPr/>
              <p:nvPr/>
            </p:nvSpPr>
            <p:spPr>
              <a:xfrm>
                <a:off x="8989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2" name="Google Shape;4642;p14"/>
              <p:cNvSpPr/>
              <p:nvPr/>
            </p:nvSpPr>
            <p:spPr>
              <a:xfrm>
                <a:off x="8989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3" name="Google Shape;4643;p14"/>
              <p:cNvSpPr/>
              <p:nvPr/>
            </p:nvSpPr>
            <p:spPr>
              <a:xfrm>
                <a:off x="8989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4" name="Google Shape;4644;p14"/>
              <p:cNvSpPr/>
              <p:nvPr/>
            </p:nvSpPr>
            <p:spPr>
              <a:xfrm>
                <a:off x="8989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5" name="Google Shape;4645;p14"/>
              <p:cNvSpPr/>
              <p:nvPr/>
            </p:nvSpPr>
            <p:spPr>
              <a:xfrm>
                <a:off x="898950" y="2407525"/>
                <a:ext cx="20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51" extrusionOk="0">
                    <a:moveTo>
                      <a:pt x="0" y="0"/>
                    </a:moveTo>
                    <a:lnTo>
                      <a:pt x="0" y="1651"/>
                    </a:lnTo>
                    <a:lnTo>
                      <a:pt x="80" y="1651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6" name="Google Shape;4646;p14"/>
              <p:cNvSpPr/>
              <p:nvPr/>
            </p:nvSpPr>
            <p:spPr>
              <a:xfrm>
                <a:off x="898950" y="2864950"/>
                <a:ext cx="2025" cy="348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393" extrusionOk="0">
                    <a:moveTo>
                      <a:pt x="0" y="0"/>
                    </a:moveTo>
                    <a:lnTo>
                      <a:pt x="0" y="1392"/>
                    </a:lnTo>
                    <a:lnTo>
                      <a:pt x="80" y="139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7" name="Google Shape;4647;p14"/>
              <p:cNvSpPr/>
              <p:nvPr/>
            </p:nvSpPr>
            <p:spPr>
              <a:xfrm>
                <a:off x="8989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8" name="Google Shape;4648;p14"/>
              <p:cNvSpPr/>
              <p:nvPr/>
            </p:nvSpPr>
            <p:spPr>
              <a:xfrm>
                <a:off x="8989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0" y="1580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9" name="Google Shape;4649;p14"/>
              <p:cNvSpPr/>
              <p:nvPr/>
            </p:nvSpPr>
            <p:spPr>
              <a:xfrm>
                <a:off x="8989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0" y="1579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0" name="Google Shape;4650;p14"/>
              <p:cNvSpPr/>
              <p:nvPr/>
            </p:nvSpPr>
            <p:spPr>
              <a:xfrm>
                <a:off x="8989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0" y="1588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1" name="Google Shape;4651;p14"/>
              <p:cNvSpPr/>
              <p:nvPr/>
            </p:nvSpPr>
            <p:spPr>
              <a:xfrm>
                <a:off x="8989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0" y="1589"/>
                    </a:lnTo>
                    <a:lnTo>
                      <a:pt x="80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2" name="Google Shape;4652;p14"/>
              <p:cNvSpPr/>
              <p:nvPr/>
            </p:nvSpPr>
            <p:spPr>
              <a:xfrm>
                <a:off x="939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3" name="Google Shape;4653;p14"/>
              <p:cNvSpPr/>
              <p:nvPr/>
            </p:nvSpPr>
            <p:spPr>
              <a:xfrm>
                <a:off x="939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4" name="Google Shape;4654;p14"/>
              <p:cNvSpPr/>
              <p:nvPr/>
            </p:nvSpPr>
            <p:spPr>
              <a:xfrm>
                <a:off x="939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5" name="Google Shape;4655;p14"/>
              <p:cNvSpPr/>
              <p:nvPr/>
            </p:nvSpPr>
            <p:spPr>
              <a:xfrm>
                <a:off x="939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6" name="Google Shape;4656;p14"/>
              <p:cNvSpPr/>
              <p:nvPr/>
            </p:nvSpPr>
            <p:spPr>
              <a:xfrm>
                <a:off x="939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7" name="Google Shape;4657;p14"/>
              <p:cNvSpPr/>
              <p:nvPr/>
            </p:nvSpPr>
            <p:spPr>
              <a:xfrm>
                <a:off x="939075" y="2864950"/>
                <a:ext cx="1825" cy="352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10" extrusionOk="0">
                    <a:moveTo>
                      <a:pt x="1" y="0"/>
                    </a:moveTo>
                    <a:lnTo>
                      <a:pt x="1" y="1410"/>
                    </a:lnTo>
                    <a:lnTo>
                      <a:pt x="72" y="141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8" name="Google Shape;4658;p14"/>
              <p:cNvSpPr/>
              <p:nvPr/>
            </p:nvSpPr>
            <p:spPr>
              <a:xfrm>
                <a:off x="939075" y="2407525"/>
                <a:ext cx="1825" cy="412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51" extrusionOk="0">
                    <a:moveTo>
                      <a:pt x="1" y="0"/>
                    </a:moveTo>
                    <a:lnTo>
                      <a:pt x="1" y="1651"/>
                    </a:lnTo>
                    <a:lnTo>
                      <a:pt x="72" y="165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9" name="Google Shape;4659;p14"/>
              <p:cNvSpPr/>
              <p:nvPr/>
            </p:nvSpPr>
            <p:spPr>
              <a:xfrm>
                <a:off x="939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0" name="Google Shape;4660;p14"/>
              <p:cNvSpPr/>
              <p:nvPr/>
            </p:nvSpPr>
            <p:spPr>
              <a:xfrm>
                <a:off x="939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1" name="Google Shape;4661;p14"/>
              <p:cNvSpPr/>
              <p:nvPr/>
            </p:nvSpPr>
            <p:spPr>
              <a:xfrm>
                <a:off x="939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2" name="Google Shape;4662;p14"/>
              <p:cNvSpPr/>
              <p:nvPr/>
            </p:nvSpPr>
            <p:spPr>
              <a:xfrm>
                <a:off x="939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3" name="Google Shape;4663;p14"/>
              <p:cNvSpPr/>
              <p:nvPr/>
            </p:nvSpPr>
            <p:spPr>
              <a:xfrm>
                <a:off x="939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4" name="Google Shape;4664;p14"/>
              <p:cNvSpPr/>
              <p:nvPr/>
            </p:nvSpPr>
            <p:spPr>
              <a:xfrm>
                <a:off x="97922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5" name="Google Shape;4665;p14"/>
              <p:cNvSpPr/>
              <p:nvPr/>
            </p:nvSpPr>
            <p:spPr>
              <a:xfrm>
                <a:off x="97922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6" name="Google Shape;4666;p14"/>
              <p:cNvSpPr/>
              <p:nvPr/>
            </p:nvSpPr>
            <p:spPr>
              <a:xfrm>
                <a:off x="97922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7" name="Google Shape;4667;p14"/>
              <p:cNvSpPr/>
              <p:nvPr/>
            </p:nvSpPr>
            <p:spPr>
              <a:xfrm>
                <a:off x="97922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8" name="Google Shape;4668;p14"/>
              <p:cNvSpPr/>
              <p:nvPr/>
            </p:nvSpPr>
            <p:spPr>
              <a:xfrm>
                <a:off x="979225" y="2864950"/>
                <a:ext cx="1800" cy="354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19" extrusionOk="0">
                    <a:moveTo>
                      <a:pt x="1" y="0"/>
                    </a:moveTo>
                    <a:lnTo>
                      <a:pt x="1" y="1419"/>
                    </a:lnTo>
                    <a:lnTo>
                      <a:pt x="72" y="141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9" name="Google Shape;4669;p14"/>
              <p:cNvSpPr/>
              <p:nvPr/>
            </p:nvSpPr>
            <p:spPr>
              <a:xfrm>
                <a:off x="97922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0" name="Google Shape;4670;p14"/>
              <p:cNvSpPr/>
              <p:nvPr/>
            </p:nvSpPr>
            <p:spPr>
              <a:xfrm>
                <a:off x="97922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1" name="Google Shape;4671;p14"/>
              <p:cNvSpPr/>
              <p:nvPr/>
            </p:nvSpPr>
            <p:spPr>
              <a:xfrm>
                <a:off x="97922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2" name="Google Shape;4672;p14"/>
              <p:cNvSpPr/>
              <p:nvPr/>
            </p:nvSpPr>
            <p:spPr>
              <a:xfrm>
                <a:off x="97922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3" name="Google Shape;4673;p14"/>
              <p:cNvSpPr/>
              <p:nvPr/>
            </p:nvSpPr>
            <p:spPr>
              <a:xfrm>
                <a:off x="979225" y="2407300"/>
                <a:ext cx="1800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0" extrusionOk="0">
                    <a:moveTo>
                      <a:pt x="1" y="0"/>
                    </a:moveTo>
                    <a:lnTo>
                      <a:pt x="1" y="1660"/>
                    </a:lnTo>
                    <a:lnTo>
                      <a:pt x="72" y="166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4" name="Google Shape;4674;p14"/>
              <p:cNvSpPr/>
              <p:nvPr/>
            </p:nvSpPr>
            <p:spPr>
              <a:xfrm>
                <a:off x="97922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5" name="Google Shape;4675;p14"/>
              <p:cNvSpPr/>
              <p:nvPr/>
            </p:nvSpPr>
            <p:spPr>
              <a:xfrm>
                <a:off x="97922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6" name="Google Shape;4676;p14"/>
              <p:cNvSpPr/>
              <p:nvPr/>
            </p:nvSpPr>
            <p:spPr>
              <a:xfrm>
                <a:off x="1019375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7" name="Google Shape;4677;p14"/>
              <p:cNvSpPr/>
              <p:nvPr/>
            </p:nvSpPr>
            <p:spPr>
              <a:xfrm>
                <a:off x="1019375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8" name="Google Shape;4678;p14"/>
              <p:cNvSpPr/>
              <p:nvPr/>
            </p:nvSpPr>
            <p:spPr>
              <a:xfrm>
                <a:off x="1019375" y="2407075"/>
                <a:ext cx="1800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72" y="166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9" name="Google Shape;4679;p14"/>
              <p:cNvSpPr/>
              <p:nvPr/>
            </p:nvSpPr>
            <p:spPr>
              <a:xfrm>
                <a:off x="1019375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0" name="Google Shape;4680;p14"/>
              <p:cNvSpPr/>
              <p:nvPr/>
            </p:nvSpPr>
            <p:spPr>
              <a:xfrm>
                <a:off x="1019375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1" name="Google Shape;4681;p14"/>
              <p:cNvSpPr/>
              <p:nvPr/>
            </p:nvSpPr>
            <p:spPr>
              <a:xfrm>
                <a:off x="1019375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2" name="Google Shape;4682;p14"/>
              <p:cNvSpPr/>
              <p:nvPr/>
            </p:nvSpPr>
            <p:spPr>
              <a:xfrm>
                <a:off x="1019375" y="2864950"/>
                <a:ext cx="1800" cy="35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37" extrusionOk="0">
                    <a:moveTo>
                      <a:pt x="0" y="0"/>
                    </a:moveTo>
                    <a:lnTo>
                      <a:pt x="0" y="1428"/>
                    </a:lnTo>
                    <a:lnTo>
                      <a:pt x="72" y="143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3" name="Google Shape;4683;p14"/>
              <p:cNvSpPr/>
              <p:nvPr/>
            </p:nvSpPr>
            <p:spPr>
              <a:xfrm>
                <a:off x="1019375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4" name="Google Shape;4684;p14"/>
              <p:cNvSpPr/>
              <p:nvPr/>
            </p:nvSpPr>
            <p:spPr>
              <a:xfrm>
                <a:off x="1019375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5" name="Google Shape;4685;p14"/>
              <p:cNvSpPr/>
              <p:nvPr/>
            </p:nvSpPr>
            <p:spPr>
              <a:xfrm>
                <a:off x="1019375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6" name="Google Shape;4686;p14"/>
              <p:cNvSpPr/>
              <p:nvPr/>
            </p:nvSpPr>
            <p:spPr>
              <a:xfrm>
                <a:off x="1019375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7" name="Google Shape;4687;p14"/>
              <p:cNvSpPr/>
              <p:nvPr/>
            </p:nvSpPr>
            <p:spPr>
              <a:xfrm>
                <a:off x="1019375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8" name="Google Shape;4688;p14"/>
              <p:cNvSpPr/>
              <p:nvPr/>
            </p:nvSpPr>
            <p:spPr>
              <a:xfrm>
                <a:off x="105930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9" name="Google Shape;4689;p14"/>
              <p:cNvSpPr/>
              <p:nvPr/>
            </p:nvSpPr>
            <p:spPr>
              <a:xfrm>
                <a:off x="105930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0" name="Google Shape;4690;p14"/>
              <p:cNvSpPr/>
              <p:nvPr/>
            </p:nvSpPr>
            <p:spPr>
              <a:xfrm>
                <a:off x="1059300" y="2407075"/>
                <a:ext cx="2025" cy="41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69" extrusionOk="0">
                    <a:moveTo>
                      <a:pt x="0" y="1"/>
                    </a:moveTo>
                    <a:lnTo>
                      <a:pt x="0" y="1669"/>
                    </a:lnTo>
                    <a:lnTo>
                      <a:pt x="81" y="166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1" name="Google Shape;4691;p14"/>
              <p:cNvSpPr/>
              <p:nvPr/>
            </p:nvSpPr>
            <p:spPr>
              <a:xfrm>
                <a:off x="105930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2" name="Google Shape;4692;p14"/>
              <p:cNvSpPr/>
              <p:nvPr/>
            </p:nvSpPr>
            <p:spPr>
              <a:xfrm>
                <a:off x="105930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3" name="Google Shape;4693;p14"/>
              <p:cNvSpPr/>
              <p:nvPr/>
            </p:nvSpPr>
            <p:spPr>
              <a:xfrm>
                <a:off x="105930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4" name="Google Shape;4694;p14"/>
              <p:cNvSpPr/>
              <p:nvPr/>
            </p:nvSpPr>
            <p:spPr>
              <a:xfrm>
                <a:off x="105930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5" name="Google Shape;4695;p14"/>
              <p:cNvSpPr/>
              <p:nvPr/>
            </p:nvSpPr>
            <p:spPr>
              <a:xfrm>
                <a:off x="1059300" y="2864950"/>
                <a:ext cx="2025" cy="361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446" extrusionOk="0">
                    <a:moveTo>
                      <a:pt x="0" y="0"/>
                    </a:moveTo>
                    <a:lnTo>
                      <a:pt x="0" y="1446"/>
                    </a:lnTo>
                    <a:lnTo>
                      <a:pt x="81" y="144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6" name="Google Shape;4696;p14"/>
              <p:cNvSpPr/>
              <p:nvPr/>
            </p:nvSpPr>
            <p:spPr>
              <a:xfrm>
                <a:off x="105930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7" name="Google Shape;4697;p14"/>
              <p:cNvSpPr/>
              <p:nvPr/>
            </p:nvSpPr>
            <p:spPr>
              <a:xfrm>
                <a:off x="105930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8" name="Google Shape;4698;p14"/>
              <p:cNvSpPr/>
              <p:nvPr/>
            </p:nvSpPr>
            <p:spPr>
              <a:xfrm>
                <a:off x="105930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9" name="Google Shape;4699;p14"/>
              <p:cNvSpPr/>
              <p:nvPr/>
            </p:nvSpPr>
            <p:spPr>
              <a:xfrm>
                <a:off x="105930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0" name="Google Shape;4700;p14"/>
              <p:cNvSpPr/>
              <p:nvPr/>
            </p:nvSpPr>
            <p:spPr>
              <a:xfrm>
                <a:off x="1099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1" name="Google Shape;4701;p14"/>
              <p:cNvSpPr/>
              <p:nvPr/>
            </p:nvSpPr>
            <p:spPr>
              <a:xfrm>
                <a:off x="1099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2" name="Google Shape;4702;p14"/>
              <p:cNvSpPr/>
              <p:nvPr/>
            </p:nvSpPr>
            <p:spPr>
              <a:xfrm>
                <a:off x="1099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3" name="Google Shape;4703;p14"/>
              <p:cNvSpPr/>
              <p:nvPr/>
            </p:nvSpPr>
            <p:spPr>
              <a:xfrm>
                <a:off x="1099450" y="2864950"/>
                <a:ext cx="1800" cy="363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455" extrusionOk="0">
                    <a:moveTo>
                      <a:pt x="0" y="0"/>
                    </a:moveTo>
                    <a:lnTo>
                      <a:pt x="0" y="1454"/>
                    </a:lnTo>
                    <a:lnTo>
                      <a:pt x="71" y="1454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4" name="Google Shape;4704;p14"/>
              <p:cNvSpPr/>
              <p:nvPr/>
            </p:nvSpPr>
            <p:spPr>
              <a:xfrm>
                <a:off x="1099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5" name="Google Shape;4705;p14"/>
              <p:cNvSpPr/>
              <p:nvPr/>
            </p:nvSpPr>
            <p:spPr>
              <a:xfrm>
                <a:off x="1099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6" name="Google Shape;4706;p14"/>
              <p:cNvSpPr/>
              <p:nvPr/>
            </p:nvSpPr>
            <p:spPr>
              <a:xfrm>
                <a:off x="1099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7" name="Google Shape;4707;p14"/>
              <p:cNvSpPr/>
              <p:nvPr/>
            </p:nvSpPr>
            <p:spPr>
              <a:xfrm>
                <a:off x="1099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8" name="Google Shape;4708;p14"/>
              <p:cNvSpPr/>
              <p:nvPr/>
            </p:nvSpPr>
            <p:spPr>
              <a:xfrm>
                <a:off x="1099450" y="2406850"/>
                <a:ext cx="1800" cy="419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678" extrusionOk="0">
                    <a:moveTo>
                      <a:pt x="0" y="1"/>
                    </a:moveTo>
                    <a:lnTo>
                      <a:pt x="0" y="1678"/>
                    </a:lnTo>
                    <a:lnTo>
                      <a:pt x="71" y="1678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9" name="Google Shape;4709;p14"/>
              <p:cNvSpPr/>
              <p:nvPr/>
            </p:nvSpPr>
            <p:spPr>
              <a:xfrm>
                <a:off x="1099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0" name="Google Shape;4710;p14"/>
              <p:cNvSpPr/>
              <p:nvPr/>
            </p:nvSpPr>
            <p:spPr>
              <a:xfrm>
                <a:off x="1099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1" name="Google Shape;4711;p14"/>
              <p:cNvSpPr/>
              <p:nvPr/>
            </p:nvSpPr>
            <p:spPr>
              <a:xfrm>
                <a:off x="1099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2" name="Google Shape;4712;p14"/>
              <p:cNvSpPr/>
              <p:nvPr/>
            </p:nvSpPr>
            <p:spPr>
              <a:xfrm>
                <a:off x="1139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3" name="Google Shape;4713;p14"/>
              <p:cNvSpPr/>
              <p:nvPr/>
            </p:nvSpPr>
            <p:spPr>
              <a:xfrm>
                <a:off x="1139575" y="2864950"/>
                <a:ext cx="1825" cy="368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73" extrusionOk="0">
                    <a:moveTo>
                      <a:pt x="1" y="0"/>
                    </a:moveTo>
                    <a:lnTo>
                      <a:pt x="1" y="1472"/>
                    </a:lnTo>
                    <a:lnTo>
                      <a:pt x="72" y="14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4" name="Google Shape;4714;p14"/>
              <p:cNvSpPr/>
              <p:nvPr/>
            </p:nvSpPr>
            <p:spPr>
              <a:xfrm>
                <a:off x="1139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5" name="Google Shape;4715;p14"/>
              <p:cNvSpPr/>
              <p:nvPr/>
            </p:nvSpPr>
            <p:spPr>
              <a:xfrm>
                <a:off x="1139575" y="2406625"/>
                <a:ext cx="1825" cy="421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87" extrusionOk="0">
                    <a:moveTo>
                      <a:pt x="1" y="1"/>
                    </a:moveTo>
                    <a:lnTo>
                      <a:pt x="1" y="1687"/>
                    </a:lnTo>
                    <a:lnTo>
                      <a:pt x="72" y="1687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6" name="Google Shape;4716;p14"/>
              <p:cNvSpPr/>
              <p:nvPr/>
            </p:nvSpPr>
            <p:spPr>
              <a:xfrm>
                <a:off x="1139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7" name="Google Shape;4717;p14"/>
              <p:cNvSpPr/>
              <p:nvPr/>
            </p:nvSpPr>
            <p:spPr>
              <a:xfrm>
                <a:off x="1139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8" name="Google Shape;4718;p14"/>
              <p:cNvSpPr/>
              <p:nvPr/>
            </p:nvSpPr>
            <p:spPr>
              <a:xfrm>
                <a:off x="1139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9" name="Google Shape;4719;p14"/>
              <p:cNvSpPr/>
              <p:nvPr/>
            </p:nvSpPr>
            <p:spPr>
              <a:xfrm>
                <a:off x="1139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0" name="Google Shape;4720;p14"/>
              <p:cNvSpPr/>
              <p:nvPr/>
            </p:nvSpPr>
            <p:spPr>
              <a:xfrm>
                <a:off x="1139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1" name="Google Shape;4721;p14"/>
              <p:cNvSpPr/>
              <p:nvPr/>
            </p:nvSpPr>
            <p:spPr>
              <a:xfrm>
                <a:off x="1139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2" name="Google Shape;4722;p14"/>
              <p:cNvSpPr/>
              <p:nvPr/>
            </p:nvSpPr>
            <p:spPr>
              <a:xfrm>
                <a:off x="1139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3" name="Google Shape;4723;p14"/>
              <p:cNvSpPr/>
              <p:nvPr/>
            </p:nvSpPr>
            <p:spPr>
              <a:xfrm>
                <a:off x="1139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4" name="Google Shape;4724;p14"/>
              <p:cNvSpPr/>
              <p:nvPr/>
            </p:nvSpPr>
            <p:spPr>
              <a:xfrm>
                <a:off x="117972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5" name="Google Shape;4725;p14"/>
              <p:cNvSpPr/>
              <p:nvPr/>
            </p:nvSpPr>
            <p:spPr>
              <a:xfrm>
                <a:off x="117972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6" name="Google Shape;4726;p14"/>
              <p:cNvSpPr/>
              <p:nvPr/>
            </p:nvSpPr>
            <p:spPr>
              <a:xfrm>
                <a:off x="117972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7" name="Google Shape;4727;p14"/>
              <p:cNvSpPr/>
              <p:nvPr/>
            </p:nvSpPr>
            <p:spPr>
              <a:xfrm>
                <a:off x="117972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8" name="Google Shape;4728;p14"/>
              <p:cNvSpPr/>
              <p:nvPr/>
            </p:nvSpPr>
            <p:spPr>
              <a:xfrm>
                <a:off x="117972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9" name="Google Shape;4729;p14"/>
              <p:cNvSpPr/>
              <p:nvPr/>
            </p:nvSpPr>
            <p:spPr>
              <a:xfrm>
                <a:off x="117972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0" name="Google Shape;4730;p14"/>
              <p:cNvSpPr/>
              <p:nvPr/>
            </p:nvSpPr>
            <p:spPr>
              <a:xfrm>
                <a:off x="117972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1" name="Google Shape;4731;p14"/>
              <p:cNvSpPr/>
              <p:nvPr/>
            </p:nvSpPr>
            <p:spPr>
              <a:xfrm>
                <a:off x="1179725" y="2864950"/>
                <a:ext cx="1825" cy="37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482" extrusionOk="0">
                    <a:moveTo>
                      <a:pt x="1" y="0"/>
                    </a:moveTo>
                    <a:lnTo>
                      <a:pt x="1" y="1481"/>
                    </a:lnTo>
                    <a:lnTo>
                      <a:pt x="72" y="1481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2" name="Google Shape;4732;p14"/>
              <p:cNvSpPr/>
              <p:nvPr/>
            </p:nvSpPr>
            <p:spPr>
              <a:xfrm>
                <a:off x="117972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3" name="Google Shape;4733;p14"/>
              <p:cNvSpPr/>
              <p:nvPr/>
            </p:nvSpPr>
            <p:spPr>
              <a:xfrm>
                <a:off x="1179725" y="2406400"/>
                <a:ext cx="18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72" y="1696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4" name="Google Shape;4734;p14"/>
              <p:cNvSpPr/>
              <p:nvPr/>
            </p:nvSpPr>
            <p:spPr>
              <a:xfrm>
                <a:off x="117972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5" name="Google Shape;4735;p14"/>
              <p:cNvSpPr/>
              <p:nvPr/>
            </p:nvSpPr>
            <p:spPr>
              <a:xfrm>
                <a:off x="117972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6" name="Google Shape;4736;p14"/>
              <p:cNvSpPr/>
              <p:nvPr/>
            </p:nvSpPr>
            <p:spPr>
              <a:xfrm>
                <a:off x="12196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7" name="Google Shape;4737;p14"/>
              <p:cNvSpPr/>
              <p:nvPr/>
            </p:nvSpPr>
            <p:spPr>
              <a:xfrm>
                <a:off x="12196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8" name="Google Shape;4738;p14"/>
              <p:cNvSpPr/>
              <p:nvPr/>
            </p:nvSpPr>
            <p:spPr>
              <a:xfrm>
                <a:off x="12196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9" name="Google Shape;4739;p14"/>
              <p:cNvSpPr/>
              <p:nvPr/>
            </p:nvSpPr>
            <p:spPr>
              <a:xfrm>
                <a:off x="1219650" y="2864950"/>
                <a:ext cx="2025" cy="37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0" extrusionOk="0">
                    <a:moveTo>
                      <a:pt x="1" y="0"/>
                    </a:moveTo>
                    <a:lnTo>
                      <a:pt x="1" y="1499"/>
                    </a:lnTo>
                    <a:lnTo>
                      <a:pt x="81" y="149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0" name="Google Shape;4740;p14"/>
              <p:cNvSpPr/>
              <p:nvPr/>
            </p:nvSpPr>
            <p:spPr>
              <a:xfrm>
                <a:off x="12196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1" name="Google Shape;4741;p14"/>
              <p:cNvSpPr/>
              <p:nvPr/>
            </p:nvSpPr>
            <p:spPr>
              <a:xfrm>
                <a:off x="12196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2" name="Google Shape;4742;p14"/>
              <p:cNvSpPr/>
              <p:nvPr/>
            </p:nvSpPr>
            <p:spPr>
              <a:xfrm>
                <a:off x="1219650" y="2406400"/>
                <a:ext cx="2025" cy="424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696" extrusionOk="0">
                    <a:moveTo>
                      <a:pt x="1" y="1"/>
                    </a:moveTo>
                    <a:lnTo>
                      <a:pt x="1" y="1696"/>
                    </a:lnTo>
                    <a:lnTo>
                      <a:pt x="81" y="1696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3" name="Google Shape;4743;p14"/>
              <p:cNvSpPr/>
              <p:nvPr/>
            </p:nvSpPr>
            <p:spPr>
              <a:xfrm>
                <a:off x="12196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4" name="Google Shape;4744;p14"/>
              <p:cNvSpPr/>
              <p:nvPr/>
            </p:nvSpPr>
            <p:spPr>
              <a:xfrm>
                <a:off x="12196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5" name="Google Shape;4745;p14"/>
              <p:cNvSpPr/>
              <p:nvPr/>
            </p:nvSpPr>
            <p:spPr>
              <a:xfrm>
                <a:off x="12196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6" name="Google Shape;4746;p14"/>
              <p:cNvSpPr/>
              <p:nvPr/>
            </p:nvSpPr>
            <p:spPr>
              <a:xfrm>
                <a:off x="12196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7" name="Google Shape;4747;p14"/>
              <p:cNvSpPr/>
              <p:nvPr/>
            </p:nvSpPr>
            <p:spPr>
              <a:xfrm>
                <a:off x="12196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8" name="Google Shape;4748;p14"/>
              <p:cNvSpPr/>
              <p:nvPr/>
            </p:nvSpPr>
            <p:spPr>
              <a:xfrm>
                <a:off x="1259800" y="2864950"/>
                <a:ext cx="2025" cy="37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08" extrusionOk="0">
                    <a:moveTo>
                      <a:pt x="0" y="0"/>
                    </a:moveTo>
                    <a:lnTo>
                      <a:pt x="0" y="1508"/>
                    </a:lnTo>
                    <a:lnTo>
                      <a:pt x="81" y="150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9" name="Google Shape;4749;p14"/>
              <p:cNvSpPr/>
              <p:nvPr/>
            </p:nvSpPr>
            <p:spPr>
              <a:xfrm>
                <a:off x="12598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0" name="Google Shape;4750;p14"/>
              <p:cNvSpPr/>
              <p:nvPr/>
            </p:nvSpPr>
            <p:spPr>
              <a:xfrm>
                <a:off x="12598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1" name="Google Shape;4751;p14"/>
              <p:cNvSpPr/>
              <p:nvPr/>
            </p:nvSpPr>
            <p:spPr>
              <a:xfrm>
                <a:off x="12598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2" name="Google Shape;4752;p14"/>
              <p:cNvSpPr/>
              <p:nvPr/>
            </p:nvSpPr>
            <p:spPr>
              <a:xfrm>
                <a:off x="12598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3" name="Google Shape;4753;p14"/>
              <p:cNvSpPr/>
              <p:nvPr/>
            </p:nvSpPr>
            <p:spPr>
              <a:xfrm>
                <a:off x="12598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4" name="Google Shape;4754;p14"/>
              <p:cNvSpPr/>
              <p:nvPr/>
            </p:nvSpPr>
            <p:spPr>
              <a:xfrm>
                <a:off x="12598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5" name="Google Shape;4755;p14"/>
              <p:cNvSpPr/>
              <p:nvPr/>
            </p:nvSpPr>
            <p:spPr>
              <a:xfrm>
                <a:off x="12598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6" name="Google Shape;4756;p14"/>
              <p:cNvSpPr/>
              <p:nvPr/>
            </p:nvSpPr>
            <p:spPr>
              <a:xfrm>
                <a:off x="12598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7" name="Google Shape;4757;p14"/>
              <p:cNvSpPr/>
              <p:nvPr/>
            </p:nvSpPr>
            <p:spPr>
              <a:xfrm>
                <a:off x="1259800" y="2406175"/>
                <a:ext cx="2025" cy="426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05" extrusionOk="0">
                    <a:moveTo>
                      <a:pt x="0" y="1"/>
                    </a:moveTo>
                    <a:lnTo>
                      <a:pt x="0" y="1705"/>
                    </a:lnTo>
                    <a:lnTo>
                      <a:pt x="81" y="1705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8" name="Google Shape;4758;p14"/>
              <p:cNvSpPr/>
              <p:nvPr/>
            </p:nvSpPr>
            <p:spPr>
              <a:xfrm>
                <a:off x="12598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9" name="Google Shape;4759;p14"/>
              <p:cNvSpPr/>
              <p:nvPr/>
            </p:nvSpPr>
            <p:spPr>
              <a:xfrm>
                <a:off x="12598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0" name="Google Shape;4760;p14"/>
              <p:cNvSpPr/>
              <p:nvPr/>
            </p:nvSpPr>
            <p:spPr>
              <a:xfrm>
                <a:off x="12999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1" name="Google Shape;4761;p14"/>
              <p:cNvSpPr/>
              <p:nvPr/>
            </p:nvSpPr>
            <p:spPr>
              <a:xfrm>
                <a:off x="12999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2" name="Google Shape;4762;p14"/>
              <p:cNvSpPr/>
              <p:nvPr/>
            </p:nvSpPr>
            <p:spPr>
              <a:xfrm>
                <a:off x="12999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3" name="Google Shape;4763;p14"/>
              <p:cNvSpPr/>
              <p:nvPr/>
            </p:nvSpPr>
            <p:spPr>
              <a:xfrm>
                <a:off x="1299950" y="2405950"/>
                <a:ext cx="1800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14" extrusionOk="0">
                    <a:moveTo>
                      <a:pt x="0" y="1"/>
                    </a:moveTo>
                    <a:lnTo>
                      <a:pt x="0" y="1714"/>
                    </a:lnTo>
                    <a:lnTo>
                      <a:pt x="71" y="1714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4" name="Google Shape;4764;p14"/>
              <p:cNvSpPr/>
              <p:nvPr/>
            </p:nvSpPr>
            <p:spPr>
              <a:xfrm>
                <a:off x="12999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5" name="Google Shape;4765;p14"/>
              <p:cNvSpPr/>
              <p:nvPr/>
            </p:nvSpPr>
            <p:spPr>
              <a:xfrm>
                <a:off x="12999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6" name="Google Shape;4766;p14"/>
              <p:cNvSpPr/>
              <p:nvPr/>
            </p:nvSpPr>
            <p:spPr>
              <a:xfrm>
                <a:off x="12999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7" name="Google Shape;4767;p14"/>
              <p:cNvSpPr/>
              <p:nvPr/>
            </p:nvSpPr>
            <p:spPr>
              <a:xfrm>
                <a:off x="12999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8" name="Google Shape;4768;p14"/>
              <p:cNvSpPr/>
              <p:nvPr/>
            </p:nvSpPr>
            <p:spPr>
              <a:xfrm>
                <a:off x="12999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9" name="Google Shape;4769;p14"/>
              <p:cNvSpPr/>
              <p:nvPr/>
            </p:nvSpPr>
            <p:spPr>
              <a:xfrm>
                <a:off x="12999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0" name="Google Shape;4770;p14"/>
              <p:cNvSpPr/>
              <p:nvPr/>
            </p:nvSpPr>
            <p:spPr>
              <a:xfrm>
                <a:off x="12999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1" name="Google Shape;4771;p14"/>
              <p:cNvSpPr/>
              <p:nvPr/>
            </p:nvSpPr>
            <p:spPr>
              <a:xfrm>
                <a:off x="1299950" y="2864950"/>
                <a:ext cx="1800" cy="379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17" extrusionOk="0">
                    <a:moveTo>
                      <a:pt x="0" y="0"/>
                    </a:moveTo>
                    <a:lnTo>
                      <a:pt x="0" y="1517"/>
                    </a:lnTo>
                    <a:lnTo>
                      <a:pt x="71" y="1517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2" name="Google Shape;4772;p14"/>
              <p:cNvSpPr/>
              <p:nvPr/>
            </p:nvSpPr>
            <p:spPr>
              <a:xfrm>
                <a:off x="13400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3" name="Google Shape;4773;p14"/>
              <p:cNvSpPr/>
              <p:nvPr/>
            </p:nvSpPr>
            <p:spPr>
              <a:xfrm>
                <a:off x="13400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4" name="Google Shape;4774;p14"/>
              <p:cNvSpPr/>
              <p:nvPr/>
            </p:nvSpPr>
            <p:spPr>
              <a:xfrm>
                <a:off x="13400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5" name="Google Shape;4775;p14"/>
              <p:cNvSpPr/>
              <p:nvPr/>
            </p:nvSpPr>
            <p:spPr>
              <a:xfrm>
                <a:off x="13400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6" name="Google Shape;4776;p14"/>
              <p:cNvSpPr/>
              <p:nvPr/>
            </p:nvSpPr>
            <p:spPr>
              <a:xfrm>
                <a:off x="13400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7" name="Google Shape;4777;p14"/>
              <p:cNvSpPr/>
              <p:nvPr/>
            </p:nvSpPr>
            <p:spPr>
              <a:xfrm>
                <a:off x="13400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8" name="Google Shape;4778;p14"/>
              <p:cNvSpPr/>
              <p:nvPr/>
            </p:nvSpPr>
            <p:spPr>
              <a:xfrm>
                <a:off x="13400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9" name="Google Shape;4779;p14"/>
              <p:cNvSpPr/>
              <p:nvPr/>
            </p:nvSpPr>
            <p:spPr>
              <a:xfrm>
                <a:off x="13400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0" name="Google Shape;4780;p14"/>
              <p:cNvSpPr/>
              <p:nvPr/>
            </p:nvSpPr>
            <p:spPr>
              <a:xfrm>
                <a:off x="1340075" y="2864950"/>
                <a:ext cx="1825" cy="3837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35" extrusionOk="0">
                    <a:moveTo>
                      <a:pt x="1" y="0"/>
                    </a:moveTo>
                    <a:lnTo>
                      <a:pt x="1" y="1535"/>
                    </a:lnTo>
                    <a:lnTo>
                      <a:pt x="72" y="153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1" name="Google Shape;4781;p14"/>
              <p:cNvSpPr/>
              <p:nvPr/>
            </p:nvSpPr>
            <p:spPr>
              <a:xfrm>
                <a:off x="13400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2" name="Google Shape;4782;p14"/>
              <p:cNvSpPr/>
              <p:nvPr/>
            </p:nvSpPr>
            <p:spPr>
              <a:xfrm>
                <a:off x="1340075" y="2405950"/>
                <a:ext cx="1825" cy="428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14" extrusionOk="0">
                    <a:moveTo>
                      <a:pt x="1" y="1"/>
                    </a:moveTo>
                    <a:lnTo>
                      <a:pt x="1" y="1714"/>
                    </a:lnTo>
                    <a:lnTo>
                      <a:pt x="72" y="1714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3" name="Google Shape;4783;p14"/>
              <p:cNvSpPr/>
              <p:nvPr/>
            </p:nvSpPr>
            <p:spPr>
              <a:xfrm>
                <a:off x="13400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4" name="Google Shape;4784;p14"/>
              <p:cNvSpPr/>
              <p:nvPr/>
            </p:nvSpPr>
            <p:spPr>
              <a:xfrm>
                <a:off x="13800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5" name="Google Shape;4785;p14"/>
              <p:cNvSpPr/>
              <p:nvPr/>
            </p:nvSpPr>
            <p:spPr>
              <a:xfrm>
                <a:off x="13800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6" name="Google Shape;4786;p14"/>
              <p:cNvSpPr/>
              <p:nvPr/>
            </p:nvSpPr>
            <p:spPr>
              <a:xfrm>
                <a:off x="1380225" y="2864950"/>
                <a:ext cx="1825" cy="386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44" extrusionOk="0">
                    <a:moveTo>
                      <a:pt x="1" y="0"/>
                    </a:moveTo>
                    <a:lnTo>
                      <a:pt x="1" y="1544"/>
                    </a:lnTo>
                    <a:lnTo>
                      <a:pt x="72" y="154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7" name="Google Shape;4787;p14"/>
              <p:cNvSpPr/>
              <p:nvPr/>
            </p:nvSpPr>
            <p:spPr>
              <a:xfrm>
                <a:off x="13800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8" name="Google Shape;4788;p14"/>
              <p:cNvSpPr/>
              <p:nvPr/>
            </p:nvSpPr>
            <p:spPr>
              <a:xfrm>
                <a:off x="13800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9" name="Google Shape;4789;p14"/>
              <p:cNvSpPr/>
              <p:nvPr/>
            </p:nvSpPr>
            <p:spPr>
              <a:xfrm>
                <a:off x="13800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0" name="Google Shape;4790;p14"/>
              <p:cNvSpPr/>
              <p:nvPr/>
            </p:nvSpPr>
            <p:spPr>
              <a:xfrm>
                <a:off x="13800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1" name="Google Shape;4791;p14"/>
              <p:cNvSpPr/>
              <p:nvPr/>
            </p:nvSpPr>
            <p:spPr>
              <a:xfrm>
                <a:off x="13800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2" name="Google Shape;4792;p14"/>
              <p:cNvSpPr/>
              <p:nvPr/>
            </p:nvSpPr>
            <p:spPr>
              <a:xfrm>
                <a:off x="13800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3" name="Google Shape;4793;p14"/>
              <p:cNvSpPr/>
              <p:nvPr/>
            </p:nvSpPr>
            <p:spPr>
              <a:xfrm>
                <a:off x="1380225" y="2405750"/>
                <a:ext cx="1825" cy="430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22" extrusionOk="0">
                    <a:moveTo>
                      <a:pt x="1" y="0"/>
                    </a:moveTo>
                    <a:lnTo>
                      <a:pt x="1" y="1722"/>
                    </a:lnTo>
                    <a:lnTo>
                      <a:pt x="72" y="172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4" name="Google Shape;4794;p14"/>
              <p:cNvSpPr/>
              <p:nvPr/>
            </p:nvSpPr>
            <p:spPr>
              <a:xfrm>
                <a:off x="13800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5" name="Google Shape;4795;p14"/>
              <p:cNvSpPr/>
              <p:nvPr/>
            </p:nvSpPr>
            <p:spPr>
              <a:xfrm>
                <a:off x="13800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6" name="Google Shape;4796;p14"/>
              <p:cNvSpPr/>
              <p:nvPr/>
            </p:nvSpPr>
            <p:spPr>
              <a:xfrm>
                <a:off x="1420150" y="24505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7" name="Google Shape;4797;p14"/>
              <p:cNvSpPr/>
              <p:nvPr/>
            </p:nvSpPr>
            <p:spPr>
              <a:xfrm>
                <a:off x="1420150" y="27407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8" name="Google Shape;4798;p14"/>
              <p:cNvSpPr/>
              <p:nvPr/>
            </p:nvSpPr>
            <p:spPr>
              <a:xfrm>
                <a:off x="1420150" y="282367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9" name="Google Shape;4799;p14"/>
              <p:cNvSpPr/>
              <p:nvPr/>
            </p:nvSpPr>
            <p:spPr>
              <a:xfrm>
                <a:off x="1420150" y="249205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0" name="Google Shape;4800;p14"/>
              <p:cNvSpPr/>
              <p:nvPr/>
            </p:nvSpPr>
            <p:spPr>
              <a:xfrm>
                <a:off x="1420150" y="2405525"/>
                <a:ext cx="2025" cy="4327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731" extrusionOk="0">
                    <a:moveTo>
                      <a:pt x="1" y="0"/>
                    </a:moveTo>
                    <a:lnTo>
                      <a:pt x="1" y="1731"/>
                    </a:lnTo>
                    <a:lnTo>
                      <a:pt x="81" y="1731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1" name="Google Shape;4801;p14"/>
              <p:cNvSpPr/>
              <p:nvPr/>
            </p:nvSpPr>
            <p:spPr>
              <a:xfrm>
                <a:off x="1420150" y="2864950"/>
                <a:ext cx="2025" cy="3905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62" extrusionOk="0">
                    <a:moveTo>
                      <a:pt x="1" y="0"/>
                    </a:moveTo>
                    <a:lnTo>
                      <a:pt x="1" y="1562"/>
                    </a:lnTo>
                    <a:lnTo>
                      <a:pt x="81" y="156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2" name="Google Shape;4802;p14"/>
              <p:cNvSpPr/>
              <p:nvPr/>
            </p:nvSpPr>
            <p:spPr>
              <a:xfrm>
                <a:off x="1420150" y="2782200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3" name="Google Shape;4803;p14"/>
              <p:cNvSpPr/>
              <p:nvPr/>
            </p:nvSpPr>
            <p:spPr>
              <a:xfrm>
                <a:off x="1420150" y="25335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4" name="Google Shape;4804;p14"/>
              <p:cNvSpPr/>
              <p:nvPr/>
            </p:nvSpPr>
            <p:spPr>
              <a:xfrm>
                <a:off x="1420150" y="2616275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5" name="Google Shape;4805;p14"/>
              <p:cNvSpPr/>
              <p:nvPr/>
            </p:nvSpPr>
            <p:spPr>
              <a:xfrm>
                <a:off x="1420150" y="2575025"/>
                <a:ext cx="20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6" name="Google Shape;4806;p14"/>
              <p:cNvSpPr/>
              <p:nvPr/>
            </p:nvSpPr>
            <p:spPr>
              <a:xfrm>
                <a:off x="1420150" y="2699250"/>
                <a:ext cx="20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7" name="Google Shape;4807;p14"/>
              <p:cNvSpPr/>
              <p:nvPr/>
            </p:nvSpPr>
            <p:spPr>
              <a:xfrm>
                <a:off x="1420150" y="2657750"/>
                <a:ext cx="20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1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8" name="Google Shape;4808;p14"/>
              <p:cNvSpPr/>
              <p:nvPr/>
            </p:nvSpPr>
            <p:spPr>
              <a:xfrm>
                <a:off x="146030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9" name="Google Shape;4809;p14"/>
              <p:cNvSpPr/>
              <p:nvPr/>
            </p:nvSpPr>
            <p:spPr>
              <a:xfrm>
                <a:off x="146030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0" name="Google Shape;4810;p14"/>
              <p:cNvSpPr/>
              <p:nvPr/>
            </p:nvSpPr>
            <p:spPr>
              <a:xfrm>
                <a:off x="146030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1" name="Google Shape;4811;p14"/>
              <p:cNvSpPr/>
              <p:nvPr/>
            </p:nvSpPr>
            <p:spPr>
              <a:xfrm>
                <a:off x="146030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2" name="Google Shape;4812;p14"/>
              <p:cNvSpPr/>
              <p:nvPr/>
            </p:nvSpPr>
            <p:spPr>
              <a:xfrm>
                <a:off x="146030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3" name="Google Shape;4813;p14"/>
              <p:cNvSpPr/>
              <p:nvPr/>
            </p:nvSpPr>
            <p:spPr>
              <a:xfrm>
                <a:off x="146030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4" name="Google Shape;4814;p14"/>
              <p:cNvSpPr/>
              <p:nvPr/>
            </p:nvSpPr>
            <p:spPr>
              <a:xfrm>
                <a:off x="146030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2" y="174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5" name="Google Shape;4815;p14"/>
              <p:cNvSpPr/>
              <p:nvPr/>
            </p:nvSpPr>
            <p:spPr>
              <a:xfrm>
                <a:off x="146030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6" name="Google Shape;4816;p14"/>
              <p:cNvSpPr/>
              <p:nvPr/>
            </p:nvSpPr>
            <p:spPr>
              <a:xfrm>
                <a:off x="146030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7" name="Google Shape;4817;p14"/>
              <p:cNvSpPr/>
              <p:nvPr/>
            </p:nvSpPr>
            <p:spPr>
              <a:xfrm>
                <a:off x="146030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8" name="Google Shape;4818;p14"/>
              <p:cNvSpPr/>
              <p:nvPr/>
            </p:nvSpPr>
            <p:spPr>
              <a:xfrm>
                <a:off x="146030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9" name="Google Shape;4819;p14"/>
              <p:cNvSpPr/>
              <p:nvPr/>
            </p:nvSpPr>
            <p:spPr>
              <a:xfrm>
                <a:off x="1460300" y="2864950"/>
                <a:ext cx="1800" cy="3927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71" extrusionOk="0">
                    <a:moveTo>
                      <a:pt x="0" y="0"/>
                    </a:moveTo>
                    <a:lnTo>
                      <a:pt x="0" y="1570"/>
                    </a:lnTo>
                    <a:lnTo>
                      <a:pt x="72" y="157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0" name="Google Shape;4820;p14"/>
              <p:cNvSpPr/>
              <p:nvPr/>
            </p:nvSpPr>
            <p:spPr>
              <a:xfrm>
                <a:off x="1500450" y="2699250"/>
                <a:ext cx="180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8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1" name="Google Shape;4821;p14"/>
              <p:cNvSpPr/>
              <p:nvPr/>
            </p:nvSpPr>
            <p:spPr>
              <a:xfrm>
                <a:off x="1500450" y="27407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2" name="Google Shape;4822;p14"/>
              <p:cNvSpPr/>
              <p:nvPr/>
            </p:nvSpPr>
            <p:spPr>
              <a:xfrm>
                <a:off x="1500450" y="25335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3" name="Google Shape;4823;p14"/>
              <p:cNvSpPr/>
              <p:nvPr/>
            </p:nvSpPr>
            <p:spPr>
              <a:xfrm>
                <a:off x="1500450" y="26577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1"/>
                    </a:moveTo>
                    <a:lnTo>
                      <a:pt x="0" y="1589"/>
                    </a:lnTo>
                    <a:lnTo>
                      <a:pt x="71" y="1589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4" name="Google Shape;4824;p14"/>
              <p:cNvSpPr/>
              <p:nvPr/>
            </p:nvSpPr>
            <p:spPr>
              <a:xfrm>
                <a:off x="1500450" y="282367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5" name="Google Shape;4825;p14"/>
              <p:cNvSpPr/>
              <p:nvPr/>
            </p:nvSpPr>
            <p:spPr>
              <a:xfrm>
                <a:off x="1500450" y="2575025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6" name="Google Shape;4826;p14"/>
              <p:cNvSpPr/>
              <p:nvPr/>
            </p:nvSpPr>
            <p:spPr>
              <a:xfrm>
                <a:off x="1500450" y="24505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7" name="Google Shape;4827;p14"/>
              <p:cNvSpPr/>
              <p:nvPr/>
            </p:nvSpPr>
            <p:spPr>
              <a:xfrm>
                <a:off x="1500450" y="278220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1"/>
                    </a:moveTo>
                    <a:lnTo>
                      <a:pt x="0" y="1580"/>
                    </a:lnTo>
                    <a:lnTo>
                      <a:pt x="71" y="1580"/>
                    </a:lnTo>
                    <a:lnTo>
                      <a:pt x="7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8" name="Google Shape;4828;p14"/>
              <p:cNvSpPr/>
              <p:nvPr/>
            </p:nvSpPr>
            <p:spPr>
              <a:xfrm>
                <a:off x="1500450" y="2405300"/>
                <a:ext cx="1800" cy="43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740" extrusionOk="0">
                    <a:moveTo>
                      <a:pt x="0" y="0"/>
                    </a:moveTo>
                    <a:lnTo>
                      <a:pt x="0" y="1740"/>
                    </a:lnTo>
                    <a:lnTo>
                      <a:pt x="71" y="1740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9" name="Google Shape;4829;p14"/>
              <p:cNvSpPr/>
              <p:nvPr/>
            </p:nvSpPr>
            <p:spPr>
              <a:xfrm>
                <a:off x="1500450" y="2864950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0" name="Google Shape;4830;p14"/>
              <p:cNvSpPr/>
              <p:nvPr/>
            </p:nvSpPr>
            <p:spPr>
              <a:xfrm>
                <a:off x="1500450" y="2492050"/>
                <a:ext cx="180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0" extrusionOk="0">
                    <a:moveTo>
                      <a:pt x="0" y="0"/>
                    </a:moveTo>
                    <a:lnTo>
                      <a:pt x="0" y="1579"/>
                    </a:lnTo>
                    <a:lnTo>
                      <a:pt x="71" y="1579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1" name="Google Shape;4831;p14"/>
              <p:cNvSpPr/>
              <p:nvPr/>
            </p:nvSpPr>
            <p:spPr>
              <a:xfrm>
                <a:off x="1500450" y="2616275"/>
                <a:ext cx="180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2" h="1589" extrusionOk="0">
                    <a:moveTo>
                      <a:pt x="0" y="0"/>
                    </a:moveTo>
                    <a:lnTo>
                      <a:pt x="0" y="1588"/>
                    </a:lnTo>
                    <a:lnTo>
                      <a:pt x="71" y="1588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2" name="Google Shape;4832;p14"/>
              <p:cNvSpPr/>
              <p:nvPr/>
            </p:nvSpPr>
            <p:spPr>
              <a:xfrm>
                <a:off x="1540575" y="2864950"/>
                <a:ext cx="1825" cy="3995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98" extrusionOk="0">
                    <a:moveTo>
                      <a:pt x="1" y="0"/>
                    </a:moveTo>
                    <a:lnTo>
                      <a:pt x="1" y="1597"/>
                    </a:lnTo>
                    <a:lnTo>
                      <a:pt x="72" y="1597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3" name="Google Shape;4833;p14"/>
              <p:cNvSpPr/>
              <p:nvPr/>
            </p:nvSpPr>
            <p:spPr>
              <a:xfrm>
                <a:off x="1540575" y="2699250"/>
                <a:ext cx="1825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4" name="Google Shape;4834;p14"/>
              <p:cNvSpPr/>
              <p:nvPr/>
            </p:nvSpPr>
            <p:spPr>
              <a:xfrm>
                <a:off x="1540575" y="26162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5" name="Google Shape;4835;p14"/>
              <p:cNvSpPr/>
              <p:nvPr/>
            </p:nvSpPr>
            <p:spPr>
              <a:xfrm>
                <a:off x="1540575" y="27407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6" name="Google Shape;4836;p14"/>
              <p:cNvSpPr/>
              <p:nvPr/>
            </p:nvSpPr>
            <p:spPr>
              <a:xfrm>
                <a:off x="1540575" y="25335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7" name="Google Shape;4837;p14"/>
              <p:cNvSpPr/>
              <p:nvPr/>
            </p:nvSpPr>
            <p:spPr>
              <a:xfrm>
                <a:off x="1540575" y="282367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8" name="Google Shape;4838;p14"/>
              <p:cNvSpPr/>
              <p:nvPr/>
            </p:nvSpPr>
            <p:spPr>
              <a:xfrm>
                <a:off x="1540575" y="278220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72" y="1580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9" name="Google Shape;4839;p14"/>
              <p:cNvSpPr/>
              <p:nvPr/>
            </p:nvSpPr>
            <p:spPr>
              <a:xfrm>
                <a:off x="1540575" y="2405075"/>
                <a:ext cx="1825" cy="43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749" extrusionOk="0">
                    <a:moveTo>
                      <a:pt x="1" y="0"/>
                    </a:moveTo>
                    <a:lnTo>
                      <a:pt x="1" y="1749"/>
                    </a:lnTo>
                    <a:lnTo>
                      <a:pt x="72" y="174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0" name="Google Shape;4840;p14"/>
              <p:cNvSpPr/>
              <p:nvPr/>
            </p:nvSpPr>
            <p:spPr>
              <a:xfrm>
                <a:off x="1540575" y="2492050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1" name="Google Shape;4841;p14"/>
              <p:cNvSpPr/>
              <p:nvPr/>
            </p:nvSpPr>
            <p:spPr>
              <a:xfrm>
                <a:off x="1540575" y="2657750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72" y="1589"/>
                    </a:lnTo>
                    <a:lnTo>
                      <a:pt x="7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2" name="Google Shape;4842;p14"/>
              <p:cNvSpPr/>
              <p:nvPr/>
            </p:nvSpPr>
            <p:spPr>
              <a:xfrm>
                <a:off x="1540575" y="2450575"/>
                <a:ext cx="1825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72" y="1588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3" name="Google Shape;4843;p14"/>
              <p:cNvSpPr/>
              <p:nvPr/>
            </p:nvSpPr>
            <p:spPr>
              <a:xfrm>
                <a:off x="1540575" y="2575025"/>
                <a:ext cx="1825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73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72" y="1579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4" name="Google Shape;4844;p14"/>
              <p:cNvSpPr/>
              <p:nvPr/>
            </p:nvSpPr>
            <p:spPr>
              <a:xfrm>
                <a:off x="1580500" y="2404850"/>
                <a:ext cx="2050" cy="4395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758" extrusionOk="0">
                    <a:moveTo>
                      <a:pt x="1" y="0"/>
                    </a:moveTo>
                    <a:lnTo>
                      <a:pt x="1" y="1758"/>
                    </a:lnTo>
                    <a:lnTo>
                      <a:pt x="81" y="175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5" name="Google Shape;4845;p14"/>
              <p:cNvSpPr/>
              <p:nvPr/>
            </p:nvSpPr>
            <p:spPr>
              <a:xfrm>
                <a:off x="1580500" y="2864950"/>
                <a:ext cx="2050" cy="4017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607" extrusionOk="0">
                    <a:moveTo>
                      <a:pt x="1" y="0"/>
                    </a:moveTo>
                    <a:lnTo>
                      <a:pt x="1" y="1606"/>
                    </a:lnTo>
                    <a:lnTo>
                      <a:pt x="81" y="1606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6" name="Google Shape;4846;p14"/>
              <p:cNvSpPr/>
              <p:nvPr/>
            </p:nvSpPr>
            <p:spPr>
              <a:xfrm>
                <a:off x="1580500" y="27407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7" name="Google Shape;4847;p14"/>
              <p:cNvSpPr/>
              <p:nvPr/>
            </p:nvSpPr>
            <p:spPr>
              <a:xfrm>
                <a:off x="1580500" y="25335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8" name="Google Shape;4848;p14"/>
              <p:cNvSpPr/>
              <p:nvPr/>
            </p:nvSpPr>
            <p:spPr>
              <a:xfrm>
                <a:off x="1580500" y="24505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9" name="Google Shape;4849;p14"/>
              <p:cNvSpPr/>
              <p:nvPr/>
            </p:nvSpPr>
            <p:spPr>
              <a:xfrm>
                <a:off x="1580500" y="2657750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1"/>
                    </a:moveTo>
                    <a:lnTo>
                      <a:pt x="1" y="1589"/>
                    </a:lnTo>
                    <a:lnTo>
                      <a:pt x="81" y="1589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0" name="Google Shape;4850;p14"/>
              <p:cNvSpPr/>
              <p:nvPr/>
            </p:nvSpPr>
            <p:spPr>
              <a:xfrm>
                <a:off x="1580500" y="249205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1" name="Google Shape;4851;p14"/>
              <p:cNvSpPr/>
              <p:nvPr/>
            </p:nvSpPr>
            <p:spPr>
              <a:xfrm>
                <a:off x="1580500" y="257502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0"/>
                    </a:moveTo>
                    <a:lnTo>
                      <a:pt x="1" y="1579"/>
                    </a:lnTo>
                    <a:lnTo>
                      <a:pt x="81" y="1579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2" name="Google Shape;4852;p14"/>
              <p:cNvSpPr/>
              <p:nvPr/>
            </p:nvSpPr>
            <p:spPr>
              <a:xfrm>
                <a:off x="1580500" y="2699250"/>
                <a:ext cx="2050" cy="397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8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3" name="Google Shape;4853;p14"/>
              <p:cNvSpPr/>
              <p:nvPr/>
            </p:nvSpPr>
            <p:spPr>
              <a:xfrm>
                <a:off x="1580500" y="2782200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4" name="Google Shape;4854;p14"/>
              <p:cNvSpPr/>
              <p:nvPr/>
            </p:nvSpPr>
            <p:spPr>
              <a:xfrm>
                <a:off x="1580500" y="2823675"/>
                <a:ext cx="2050" cy="39500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0" extrusionOk="0">
                    <a:moveTo>
                      <a:pt x="1" y="1"/>
                    </a:moveTo>
                    <a:lnTo>
                      <a:pt x="1" y="1580"/>
                    </a:lnTo>
                    <a:lnTo>
                      <a:pt x="81" y="1580"/>
                    </a:lnTo>
                    <a:lnTo>
                      <a:pt x="8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5" name="Google Shape;4855;p14"/>
              <p:cNvSpPr/>
              <p:nvPr/>
            </p:nvSpPr>
            <p:spPr>
              <a:xfrm>
                <a:off x="1580500" y="2616275"/>
                <a:ext cx="2050" cy="39725"/>
              </a:xfrm>
              <a:custGeom>
                <a:avLst/>
                <a:gdLst/>
                <a:ahLst/>
                <a:cxnLst/>
                <a:rect l="l" t="t" r="r" b="b"/>
                <a:pathLst>
                  <a:path w="82" h="1589" extrusionOk="0">
                    <a:moveTo>
                      <a:pt x="1" y="0"/>
                    </a:moveTo>
                    <a:lnTo>
                      <a:pt x="1" y="1588"/>
                    </a:lnTo>
                    <a:lnTo>
                      <a:pt x="81" y="158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6" name="Google Shape;4856;p14"/>
              <p:cNvSpPr/>
              <p:nvPr/>
            </p:nvSpPr>
            <p:spPr>
              <a:xfrm>
                <a:off x="579350" y="2863150"/>
                <a:ext cx="10420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680" h="73" extrusionOk="0">
                    <a:moveTo>
                      <a:pt x="0" y="1"/>
                    </a:moveTo>
                    <a:lnTo>
                      <a:pt x="0" y="72"/>
                    </a:lnTo>
                    <a:lnTo>
                      <a:pt x="41679" y="72"/>
                    </a:lnTo>
                    <a:lnTo>
                      <a:pt x="41679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7" name="Google Shape;4857;p14"/>
              <p:cNvSpPr/>
              <p:nvPr/>
            </p:nvSpPr>
            <p:spPr>
              <a:xfrm>
                <a:off x="579800" y="2821675"/>
                <a:ext cx="104110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44" h="81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643" y="81"/>
                    </a:lnTo>
                    <a:lnTo>
                      <a:pt x="4164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8" name="Google Shape;4858;p14"/>
              <p:cNvSpPr/>
              <p:nvPr/>
            </p:nvSpPr>
            <p:spPr>
              <a:xfrm>
                <a:off x="580000" y="2780200"/>
                <a:ext cx="1040675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627" h="81" extrusionOk="0">
                    <a:moveTo>
                      <a:pt x="1" y="0"/>
                    </a:moveTo>
                    <a:lnTo>
                      <a:pt x="1" y="81"/>
                    </a:lnTo>
                    <a:lnTo>
                      <a:pt x="41627" y="81"/>
                    </a:lnTo>
                    <a:lnTo>
                      <a:pt x="4162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9" name="Google Shape;4859;p14"/>
              <p:cNvSpPr/>
              <p:nvPr/>
            </p:nvSpPr>
            <p:spPr>
              <a:xfrm>
                <a:off x="580450" y="2738925"/>
                <a:ext cx="103977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91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91" y="72"/>
                    </a:lnTo>
                    <a:lnTo>
                      <a:pt x="41591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0" name="Google Shape;4860;p14"/>
              <p:cNvSpPr/>
              <p:nvPr/>
            </p:nvSpPr>
            <p:spPr>
              <a:xfrm>
                <a:off x="580675" y="2697450"/>
                <a:ext cx="1039325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573" h="73" extrusionOk="0">
                    <a:moveTo>
                      <a:pt x="1" y="1"/>
                    </a:moveTo>
                    <a:lnTo>
                      <a:pt x="1" y="72"/>
                    </a:lnTo>
                    <a:lnTo>
                      <a:pt x="41573" y="72"/>
                    </a:lnTo>
                    <a:lnTo>
                      <a:pt x="4157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1" name="Google Shape;4861;p14"/>
              <p:cNvSpPr/>
              <p:nvPr/>
            </p:nvSpPr>
            <p:spPr>
              <a:xfrm>
                <a:off x="581125" y="2655975"/>
                <a:ext cx="103842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3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41537" y="72"/>
                    </a:lnTo>
                    <a:lnTo>
                      <a:pt x="41537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2" name="Google Shape;4862;p14"/>
              <p:cNvSpPr/>
              <p:nvPr/>
            </p:nvSpPr>
            <p:spPr>
              <a:xfrm>
                <a:off x="581350" y="2614500"/>
                <a:ext cx="1038000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520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519" y="71"/>
                    </a:lnTo>
                    <a:lnTo>
                      <a:pt x="41519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3" name="Google Shape;4863;p14"/>
              <p:cNvSpPr/>
              <p:nvPr/>
            </p:nvSpPr>
            <p:spPr>
              <a:xfrm>
                <a:off x="581800" y="2573000"/>
                <a:ext cx="1037325" cy="2050"/>
              </a:xfrm>
              <a:custGeom>
                <a:avLst/>
                <a:gdLst/>
                <a:ahLst/>
                <a:cxnLst/>
                <a:rect l="l" t="t" r="r" b="b"/>
                <a:pathLst>
                  <a:path w="41493" h="82" extrusionOk="0">
                    <a:moveTo>
                      <a:pt x="0" y="1"/>
                    </a:moveTo>
                    <a:lnTo>
                      <a:pt x="0" y="81"/>
                    </a:lnTo>
                    <a:lnTo>
                      <a:pt x="41492" y="81"/>
                    </a:lnTo>
                    <a:lnTo>
                      <a:pt x="41483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4" name="Google Shape;4864;p14"/>
              <p:cNvSpPr/>
              <p:nvPr/>
            </p:nvSpPr>
            <p:spPr>
              <a:xfrm>
                <a:off x="582025" y="2531525"/>
                <a:ext cx="1036650" cy="2025"/>
              </a:xfrm>
              <a:custGeom>
                <a:avLst/>
                <a:gdLst/>
                <a:ahLst/>
                <a:cxnLst/>
                <a:rect l="l" t="t" r="r" b="b"/>
                <a:pathLst>
                  <a:path w="41466" h="81" extrusionOk="0">
                    <a:moveTo>
                      <a:pt x="9" y="0"/>
                    </a:moveTo>
                    <a:lnTo>
                      <a:pt x="0" y="81"/>
                    </a:lnTo>
                    <a:lnTo>
                      <a:pt x="41465" y="81"/>
                    </a:lnTo>
                    <a:lnTo>
                      <a:pt x="41465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5" name="Google Shape;4865;p14"/>
              <p:cNvSpPr/>
              <p:nvPr/>
            </p:nvSpPr>
            <p:spPr>
              <a:xfrm>
                <a:off x="582475" y="2490275"/>
                <a:ext cx="1035975" cy="1800"/>
              </a:xfrm>
              <a:custGeom>
                <a:avLst/>
                <a:gdLst/>
                <a:ahLst/>
                <a:cxnLst/>
                <a:rect l="l" t="t" r="r" b="b"/>
                <a:pathLst>
                  <a:path w="41439" h="72" extrusionOk="0">
                    <a:moveTo>
                      <a:pt x="0" y="0"/>
                    </a:moveTo>
                    <a:lnTo>
                      <a:pt x="0" y="71"/>
                    </a:lnTo>
                    <a:lnTo>
                      <a:pt x="41438" y="71"/>
                    </a:lnTo>
                    <a:lnTo>
                      <a:pt x="41438" y="0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6" name="Google Shape;4866;p14"/>
              <p:cNvSpPr/>
              <p:nvPr/>
            </p:nvSpPr>
            <p:spPr>
              <a:xfrm>
                <a:off x="582700" y="2448775"/>
                <a:ext cx="1035300" cy="1825"/>
              </a:xfrm>
              <a:custGeom>
                <a:avLst/>
                <a:gdLst/>
                <a:ahLst/>
                <a:cxnLst/>
                <a:rect l="l" t="t" r="r" b="b"/>
                <a:pathLst>
                  <a:path w="41412" h="73" extrusionOk="0">
                    <a:moveTo>
                      <a:pt x="9" y="1"/>
                    </a:moveTo>
                    <a:lnTo>
                      <a:pt x="0" y="72"/>
                    </a:lnTo>
                    <a:lnTo>
                      <a:pt x="41412" y="72"/>
                    </a:lnTo>
                    <a:lnTo>
                      <a:pt x="41412" y="1"/>
                    </a:lnTo>
                    <a:close/>
                  </a:path>
                </a:pathLst>
              </a:custGeom>
              <a:solidFill>
                <a:srgbClr val="222A54">
                  <a:alpha val="93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7" name="Google Shape;4867;p14"/>
            <p:cNvSpPr/>
            <p:nvPr/>
          </p:nvSpPr>
          <p:spPr>
            <a:xfrm>
              <a:off x="771196" y="669220"/>
              <a:ext cx="23550" cy="3889706"/>
            </a:xfrm>
            <a:custGeom>
              <a:avLst/>
              <a:gdLst/>
              <a:ahLst/>
              <a:cxnLst/>
              <a:rect l="l" t="t" r="r" b="b"/>
              <a:pathLst>
                <a:path w="143" h="21259" extrusionOk="0">
                  <a:moveTo>
                    <a:pt x="0" y="0"/>
                  </a:moveTo>
                  <a:lnTo>
                    <a:pt x="0" y="21259"/>
                  </a:lnTo>
                  <a:cubicBezTo>
                    <a:pt x="45" y="21250"/>
                    <a:pt x="98" y="21232"/>
                    <a:pt x="143" y="21214"/>
                  </a:cubicBezTo>
                  <a:lnTo>
                    <a:pt x="14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868" name="Google Shape;4868;p14"/>
          <p:cNvGrpSpPr/>
          <p:nvPr/>
        </p:nvGrpSpPr>
        <p:grpSpPr>
          <a:xfrm>
            <a:off x="311115" y="76348"/>
            <a:ext cx="1523737" cy="1065174"/>
            <a:chOff x="551250" y="1010950"/>
            <a:chExt cx="438700" cy="306675"/>
          </a:xfrm>
        </p:grpSpPr>
        <p:sp>
          <p:nvSpPr>
            <p:cNvPr id="4869" name="Google Shape;4869;p14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D6EAB6">
                <a:alpha val="7209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" name="Google Shape;4870;p14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" name="Google Shape;4871;p14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" name="Google Shape;4872;p14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" name="Google Shape;4873;p14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" name="Google Shape;4874;p14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" name="Google Shape;4875;p14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" name="Google Shape;4876;p14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" name="Google Shape;4877;p14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" name="Google Shape;4878;p14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" name="Google Shape;4879;p14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" name="Google Shape;4880;p14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" name="Google Shape;4881;p14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" name="Google Shape;4882;p14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" name="Google Shape;4883;p14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" name="Google Shape;4884;p14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" name="Google Shape;4885;p14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" name="Google Shape;4886;p14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" name="Google Shape;4887;p14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" name="Google Shape;4888;p14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" name="Google Shape;4889;p14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" name="Google Shape;4890;p14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" name="Google Shape;4891;p14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" name="Google Shape;4892;p14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" name="Google Shape;4893;p14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" name="Google Shape;4894;p14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" name="Google Shape;4895;p14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" name="Google Shape;4896;p14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" name="Google Shape;4897;p14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" name="Google Shape;4898;p14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" name="Google Shape;4899;p14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" name="Google Shape;4900;p14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" name="Google Shape;4901;p14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" name="Google Shape;4902;p14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" name="Google Shape;4903;p14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" name="Google Shape;4904;p14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" name="Google Shape;4905;p14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" name="Google Shape;4906;p14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" name="Google Shape;4907;p14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" name="Google Shape;4908;p14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" name="Google Shape;4909;p14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" name="Google Shape;4910;p14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" name="Google Shape;4911;p14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" name="Google Shape;4912;p14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" name="Google Shape;4913;p14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" name="Google Shape;4914;p14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" name="Google Shape;4915;p14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" name="Google Shape;4916;p14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" name="Google Shape;4917;p14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" name="Google Shape;4918;p14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" name="Google Shape;4919;p14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" name="Google Shape;4920;p14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" name="Google Shape;4921;p14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" name="Google Shape;4922;p14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" name="Google Shape;4923;p14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4" name="Google Shape;4924;p14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5" name="Google Shape;4925;p14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6" name="Google Shape;4926;p14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7" name="Google Shape;4927;p14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8" name="Google Shape;4928;p14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9" name="Google Shape;4929;p14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0" name="Google Shape;4930;p14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1" name="Google Shape;4931;p14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2" name="Google Shape;4932;p14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3" name="Google Shape;4933;p14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4" name="Google Shape;4934;p14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5" name="Google Shape;4935;p14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6" name="Google Shape;4936;p14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7" name="Google Shape;4937;p14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8" name="Google Shape;4938;p14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9" name="Google Shape;4939;p14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0" name="Google Shape;4940;p14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1" name="Google Shape;4941;p14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" name="Google Shape;4942;p14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" name="Google Shape;4943;p14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" name="Google Shape;4944;p14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" name="Google Shape;4945;p14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" name="Google Shape;4946;p14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" name="Google Shape;4947;p14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" name="Google Shape;4948;p14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" name="Google Shape;4949;p14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" name="Google Shape;4950;p14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" name="Google Shape;4951;p14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" name="Google Shape;4952;p14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" name="Google Shape;4953;p14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" name="Google Shape;4954;p14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" name="Google Shape;4955;p14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" name="Google Shape;4956;p14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" name="Google Shape;4957;p14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" name="Google Shape;4958;p14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" name="Google Shape;4959;p14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" name="Google Shape;4960;p14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" name="Google Shape;4961;p14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" name="Google Shape;4962;p14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" name="Google Shape;4963;p14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4" name="Google Shape;4964;p14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5" name="Google Shape;4965;p14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" name="Google Shape;4966;p14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" name="Google Shape;4967;p14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" name="Google Shape;4968;p14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" name="Google Shape;4969;p14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" name="Google Shape;4970;p14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" name="Google Shape;4971;p14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2" name="Google Shape;4972;p14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3" name="Google Shape;4973;p14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" name="Google Shape;4974;p14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" name="Google Shape;4975;p14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" name="Google Shape;4976;p14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" name="Google Shape;4977;p14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" name="Google Shape;4978;p14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" name="Google Shape;4979;p14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0" name="Google Shape;4980;p14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1" name="Google Shape;4981;p14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2" name="Google Shape;4982;p14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3" name="Google Shape;4983;p14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4" name="Google Shape;4984;p14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5" name="Google Shape;4985;p14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6" name="Google Shape;4986;p14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7" name="Google Shape;4987;p14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8" name="Google Shape;4988;p14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9" name="Google Shape;4989;p14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0" name="Google Shape;4990;p14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1" name="Google Shape;4991;p14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2" name="Google Shape;4992;p14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3" name="Google Shape;4993;p14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" name="Google Shape;4994;p14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" name="Google Shape;4995;p14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" name="Google Shape;4996;p14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" name="Google Shape;4997;p14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" name="Google Shape;4998;p14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" name="Google Shape;4999;p14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" name="Google Shape;5000;p14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" name="Google Shape;5001;p14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" name="Google Shape;5002;p14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" name="Google Shape;5003;p14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" name="Google Shape;5004;p14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" name="Google Shape;5005;p14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" name="Google Shape;5006;p14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" name="Google Shape;5007;p14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" name="Google Shape;5008;p14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" name="Google Shape;5009;p14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" name="Google Shape;5010;p14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" name="Google Shape;5011;p14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" name="Google Shape;5012;p14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" name="Google Shape;5013;p14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" name="Google Shape;5014;p14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" name="Google Shape;5015;p14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" name="Google Shape;5016;p14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" name="Google Shape;5017;p14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" name="Google Shape;5018;p14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9" name="Google Shape;5019;p14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0" name="Google Shape;5020;p14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1" name="Google Shape;5021;p14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2" name="Google Shape;5022;p14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3" name="Google Shape;5023;p14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4" name="Google Shape;5024;p14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5" name="Google Shape;5025;p14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6" name="Google Shape;5026;p14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7" name="Google Shape;5027;p14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8" name="Google Shape;5028;p14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9" name="Google Shape;5029;p14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0" name="Google Shape;5030;p14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1" name="Google Shape;5031;p14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2" name="Google Shape;5032;p14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3" name="Google Shape;5033;p14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4" name="Google Shape;5034;p14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5" name="Google Shape;5035;p14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6" name="Google Shape;5036;p14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7" name="Google Shape;5037;p14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8" name="Google Shape;5038;p14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9" name="Google Shape;5039;p14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0" name="Google Shape;5040;p14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1" name="Google Shape;5041;p14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2" name="Google Shape;5042;p14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3" name="Google Shape;5043;p14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44" name="Google Shape;5044;p14"/>
          <p:cNvGrpSpPr/>
          <p:nvPr/>
        </p:nvGrpSpPr>
        <p:grpSpPr>
          <a:xfrm>
            <a:off x="4128002" y="218408"/>
            <a:ext cx="887982" cy="781059"/>
            <a:chOff x="422550" y="971175"/>
            <a:chExt cx="192050" cy="168925"/>
          </a:xfrm>
        </p:grpSpPr>
        <p:sp>
          <p:nvSpPr>
            <p:cNvPr id="5045" name="Google Shape;5045;p14"/>
            <p:cNvSpPr/>
            <p:nvPr/>
          </p:nvSpPr>
          <p:spPr>
            <a:xfrm>
              <a:off x="422550" y="971175"/>
              <a:ext cx="192050" cy="168925"/>
            </a:xfrm>
            <a:custGeom>
              <a:avLst/>
              <a:gdLst/>
              <a:ahLst/>
              <a:cxnLst/>
              <a:rect l="l" t="t" r="r" b="b"/>
              <a:pathLst>
                <a:path w="7682" h="6757" extrusionOk="0">
                  <a:moveTo>
                    <a:pt x="4051" y="806"/>
                  </a:moveTo>
                  <a:cubicBezTo>
                    <a:pt x="4051" y="833"/>
                    <a:pt x="4051" y="860"/>
                    <a:pt x="4060" y="886"/>
                  </a:cubicBezTo>
                  <a:cubicBezTo>
                    <a:pt x="4051" y="895"/>
                    <a:pt x="4042" y="895"/>
                    <a:pt x="4024" y="895"/>
                  </a:cubicBezTo>
                  <a:cubicBezTo>
                    <a:pt x="4033" y="860"/>
                    <a:pt x="4042" y="833"/>
                    <a:pt x="4051" y="806"/>
                  </a:cubicBezTo>
                  <a:close/>
                  <a:moveTo>
                    <a:pt x="4283" y="0"/>
                  </a:moveTo>
                  <a:cubicBezTo>
                    <a:pt x="4098" y="0"/>
                    <a:pt x="3918" y="59"/>
                    <a:pt x="3765" y="173"/>
                  </a:cubicBezTo>
                  <a:cubicBezTo>
                    <a:pt x="3498" y="378"/>
                    <a:pt x="3391" y="717"/>
                    <a:pt x="3489" y="1065"/>
                  </a:cubicBezTo>
                  <a:cubicBezTo>
                    <a:pt x="3498" y="1092"/>
                    <a:pt x="3516" y="1127"/>
                    <a:pt x="3525" y="1163"/>
                  </a:cubicBezTo>
                  <a:cubicBezTo>
                    <a:pt x="3400" y="1270"/>
                    <a:pt x="3284" y="1395"/>
                    <a:pt x="3186" y="1547"/>
                  </a:cubicBezTo>
                  <a:cubicBezTo>
                    <a:pt x="3177" y="1564"/>
                    <a:pt x="3168" y="1582"/>
                    <a:pt x="3150" y="1600"/>
                  </a:cubicBezTo>
                  <a:cubicBezTo>
                    <a:pt x="3141" y="1573"/>
                    <a:pt x="3123" y="1547"/>
                    <a:pt x="3114" y="1520"/>
                  </a:cubicBezTo>
                  <a:cubicBezTo>
                    <a:pt x="2918" y="1181"/>
                    <a:pt x="2561" y="967"/>
                    <a:pt x="2186" y="967"/>
                  </a:cubicBezTo>
                  <a:cubicBezTo>
                    <a:pt x="1714" y="967"/>
                    <a:pt x="1178" y="1297"/>
                    <a:pt x="1062" y="2216"/>
                  </a:cubicBezTo>
                  <a:cubicBezTo>
                    <a:pt x="1036" y="2421"/>
                    <a:pt x="1053" y="2608"/>
                    <a:pt x="1107" y="2787"/>
                  </a:cubicBezTo>
                  <a:cubicBezTo>
                    <a:pt x="1036" y="2787"/>
                    <a:pt x="964" y="2795"/>
                    <a:pt x="893" y="2813"/>
                  </a:cubicBezTo>
                  <a:cubicBezTo>
                    <a:pt x="349" y="2920"/>
                    <a:pt x="1" y="3384"/>
                    <a:pt x="63" y="3902"/>
                  </a:cubicBezTo>
                  <a:cubicBezTo>
                    <a:pt x="108" y="4214"/>
                    <a:pt x="179" y="4571"/>
                    <a:pt x="438" y="4874"/>
                  </a:cubicBezTo>
                  <a:cubicBezTo>
                    <a:pt x="679" y="5151"/>
                    <a:pt x="1044" y="5320"/>
                    <a:pt x="1428" y="5320"/>
                  </a:cubicBezTo>
                  <a:lnTo>
                    <a:pt x="1446" y="5320"/>
                  </a:lnTo>
                  <a:cubicBezTo>
                    <a:pt x="1499" y="5320"/>
                    <a:pt x="1562" y="5311"/>
                    <a:pt x="1615" y="5302"/>
                  </a:cubicBezTo>
                  <a:cubicBezTo>
                    <a:pt x="1615" y="5516"/>
                    <a:pt x="1660" y="5722"/>
                    <a:pt x="1722" y="5855"/>
                  </a:cubicBezTo>
                  <a:cubicBezTo>
                    <a:pt x="1883" y="6221"/>
                    <a:pt x="2258" y="6480"/>
                    <a:pt x="2668" y="6489"/>
                  </a:cubicBezTo>
                  <a:lnTo>
                    <a:pt x="2686" y="6489"/>
                  </a:lnTo>
                  <a:cubicBezTo>
                    <a:pt x="3070" y="6489"/>
                    <a:pt x="3417" y="6266"/>
                    <a:pt x="3614" y="5945"/>
                  </a:cubicBezTo>
                  <a:cubicBezTo>
                    <a:pt x="3792" y="6212"/>
                    <a:pt x="4095" y="6382"/>
                    <a:pt x="4417" y="6382"/>
                  </a:cubicBezTo>
                  <a:lnTo>
                    <a:pt x="4452" y="6382"/>
                  </a:lnTo>
                  <a:cubicBezTo>
                    <a:pt x="4711" y="6364"/>
                    <a:pt x="4961" y="6248"/>
                    <a:pt x="5175" y="6025"/>
                  </a:cubicBezTo>
                  <a:cubicBezTo>
                    <a:pt x="5193" y="6052"/>
                    <a:pt x="5220" y="6087"/>
                    <a:pt x="5237" y="6114"/>
                  </a:cubicBezTo>
                  <a:cubicBezTo>
                    <a:pt x="5291" y="6203"/>
                    <a:pt x="5362" y="6319"/>
                    <a:pt x="5469" y="6426"/>
                  </a:cubicBezTo>
                  <a:cubicBezTo>
                    <a:pt x="5692" y="6640"/>
                    <a:pt x="5987" y="6756"/>
                    <a:pt x="6281" y="6756"/>
                  </a:cubicBezTo>
                  <a:cubicBezTo>
                    <a:pt x="6397" y="6756"/>
                    <a:pt x="6522" y="6739"/>
                    <a:pt x="6638" y="6703"/>
                  </a:cubicBezTo>
                  <a:cubicBezTo>
                    <a:pt x="7138" y="6533"/>
                    <a:pt x="7485" y="6007"/>
                    <a:pt x="7459" y="5445"/>
                  </a:cubicBezTo>
                  <a:cubicBezTo>
                    <a:pt x="7441" y="5026"/>
                    <a:pt x="7236" y="4615"/>
                    <a:pt x="6879" y="4303"/>
                  </a:cubicBezTo>
                  <a:cubicBezTo>
                    <a:pt x="6683" y="4125"/>
                    <a:pt x="6468" y="4009"/>
                    <a:pt x="6254" y="3946"/>
                  </a:cubicBezTo>
                  <a:cubicBezTo>
                    <a:pt x="6201" y="3937"/>
                    <a:pt x="6147" y="3928"/>
                    <a:pt x="6103" y="3919"/>
                  </a:cubicBezTo>
                  <a:cubicBezTo>
                    <a:pt x="6094" y="3848"/>
                    <a:pt x="6085" y="3786"/>
                    <a:pt x="6067" y="3723"/>
                  </a:cubicBezTo>
                  <a:cubicBezTo>
                    <a:pt x="6129" y="3723"/>
                    <a:pt x="6183" y="3732"/>
                    <a:pt x="6237" y="3732"/>
                  </a:cubicBezTo>
                  <a:lnTo>
                    <a:pt x="6263" y="3732"/>
                  </a:lnTo>
                  <a:cubicBezTo>
                    <a:pt x="6620" y="3732"/>
                    <a:pt x="6986" y="3598"/>
                    <a:pt x="7254" y="3357"/>
                  </a:cubicBezTo>
                  <a:cubicBezTo>
                    <a:pt x="7405" y="3224"/>
                    <a:pt x="7521" y="3072"/>
                    <a:pt x="7584" y="2903"/>
                  </a:cubicBezTo>
                  <a:cubicBezTo>
                    <a:pt x="7682" y="2653"/>
                    <a:pt x="7664" y="2376"/>
                    <a:pt x="7548" y="2144"/>
                  </a:cubicBezTo>
                  <a:cubicBezTo>
                    <a:pt x="7405" y="1877"/>
                    <a:pt x="7120" y="1698"/>
                    <a:pt x="6763" y="1636"/>
                  </a:cubicBezTo>
                  <a:cubicBezTo>
                    <a:pt x="6672" y="1623"/>
                    <a:pt x="6582" y="1617"/>
                    <a:pt x="6491" y="1617"/>
                  </a:cubicBezTo>
                  <a:cubicBezTo>
                    <a:pt x="6262" y="1617"/>
                    <a:pt x="6035" y="1657"/>
                    <a:pt x="5817" y="1734"/>
                  </a:cubicBezTo>
                  <a:cubicBezTo>
                    <a:pt x="5773" y="1752"/>
                    <a:pt x="5728" y="1770"/>
                    <a:pt x="5683" y="1787"/>
                  </a:cubicBezTo>
                  <a:cubicBezTo>
                    <a:pt x="5585" y="1591"/>
                    <a:pt x="5443" y="1404"/>
                    <a:pt x="5255" y="1243"/>
                  </a:cubicBezTo>
                  <a:cubicBezTo>
                    <a:pt x="5228" y="1225"/>
                    <a:pt x="5202" y="1208"/>
                    <a:pt x="5175" y="1181"/>
                  </a:cubicBezTo>
                  <a:cubicBezTo>
                    <a:pt x="5193" y="1127"/>
                    <a:pt x="5211" y="1065"/>
                    <a:pt x="5211" y="1002"/>
                  </a:cubicBezTo>
                  <a:cubicBezTo>
                    <a:pt x="5246" y="654"/>
                    <a:pt x="5059" y="306"/>
                    <a:pt x="4729" y="119"/>
                  </a:cubicBezTo>
                  <a:cubicBezTo>
                    <a:pt x="4585" y="39"/>
                    <a:pt x="4432" y="0"/>
                    <a:pt x="42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6" name="Google Shape;5046;p14"/>
            <p:cNvSpPr/>
            <p:nvPr/>
          </p:nvSpPr>
          <p:spPr>
            <a:xfrm>
              <a:off x="511775" y="1007550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5" y="1"/>
                  </a:moveTo>
                  <a:cubicBezTo>
                    <a:pt x="495" y="1"/>
                    <a:pt x="259" y="201"/>
                    <a:pt x="107" y="422"/>
                  </a:cubicBezTo>
                  <a:cubicBezTo>
                    <a:pt x="27" y="546"/>
                    <a:pt x="0" y="725"/>
                    <a:pt x="89" y="850"/>
                  </a:cubicBezTo>
                  <a:cubicBezTo>
                    <a:pt x="161" y="939"/>
                    <a:pt x="277" y="984"/>
                    <a:pt x="366" y="1055"/>
                  </a:cubicBezTo>
                  <a:cubicBezTo>
                    <a:pt x="509" y="1171"/>
                    <a:pt x="571" y="1367"/>
                    <a:pt x="705" y="1492"/>
                  </a:cubicBezTo>
                  <a:cubicBezTo>
                    <a:pt x="808" y="1595"/>
                    <a:pt x="953" y="1652"/>
                    <a:pt x="1096" y="1652"/>
                  </a:cubicBezTo>
                  <a:cubicBezTo>
                    <a:pt x="1151" y="1652"/>
                    <a:pt x="1206" y="1643"/>
                    <a:pt x="1258" y="1626"/>
                  </a:cubicBezTo>
                  <a:cubicBezTo>
                    <a:pt x="1526" y="1537"/>
                    <a:pt x="1686" y="1242"/>
                    <a:pt x="1677" y="966"/>
                  </a:cubicBezTo>
                  <a:cubicBezTo>
                    <a:pt x="1668" y="680"/>
                    <a:pt x="1508" y="422"/>
                    <a:pt x="1294" y="234"/>
                  </a:cubicBezTo>
                  <a:cubicBezTo>
                    <a:pt x="1178" y="136"/>
                    <a:pt x="1053" y="56"/>
                    <a:pt x="910" y="20"/>
                  </a:cubicBezTo>
                  <a:cubicBezTo>
                    <a:pt x="861" y="7"/>
                    <a:pt x="812" y="1"/>
                    <a:pt x="7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" name="Google Shape;5047;p14"/>
            <p:cNvSpPr/>
            <p:nvPr/>
          </p:nvSpPr>
          <p:spPr>
            <a:xfrm>
              <a:off x="552350" y="1083825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0" y="1"/>
                  </a:moveTo>
                  <a:cubicBezTo>
                    <a:pt x="493" y="1"/>
                    <a:pt x="252" y="201"/>
                    <a:pt x="108" y="422"/>
                  </a:cubicBezTo>
                  <a:cubicBezTo>
                    <a:pt x="19" y="546"/>
                    <a:pt x="1" y="734"/>
                    <a:pt x="90" y="850"/>
                  </a:cubicBezTo>
                  <a:cubicBezTo>
                    <a:pt x="161" y="948"/>
                    <a:pt x="277" y="984"/>
                    <a:pt x="367" y="1055"/>
                  </a:cubicBezTo>
                  <a:cubicBezTo>
                    <a:pt x="509" y="1171"/>
                    <a:pt x="572" y="1367"/>
                    <a:pt x="697" y="1501"/>
                  </a:cubicBezTo>
                  <a:cubicBezTo>
                    <a:pt x="799" y="1597"/>
                    <a:pt x="943" y="1652"/>
                    <a:pt x="1089" y="1652"/>
                  </a:cubicBezTo>
                  <a:cubicBezTo>
                    <a:pt x="1146" y="1652"/>
                    <a:pt x="1203" y="1643"/>
                    <a:pt x="1259" y="1626"/>
                  </a:cubicBezTo>
                  <a:cubicBezTo>
                    <a:pt x="1526" y="1537"/>
                    <a:pt x="1687" y="1242"/>
                    <a:pt x="1669" y="966"/>
                  </a:cubicBezTo>
                  <a:cubicBezTo>
                    <a:pt x="1660" y="680"/>
                    <a:pt x="1499" y="422"/>
                    <a:pt x="1285" y="243"/>
                  </a:cubicBezTo>
                  <a:cubicBezTo>
                    <a:pt x="1178" y="145"/>
                    <a:pt x="1045" y="56"/>
                    <a:pt x="902" y="20"/>
                  </a:cubicBezTo>
                  <a:cubicBezTo>
                    <a:pt x="854" y="7"/>
                    <a:pt x="806" y="1"/>
                    <a:pt x="76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" name="Google Shape;5048;p14"/>
            <p:cNvSpPr/>
            <p:nvPr/>
          </p:nvSpPr>
          <p:spPr>
            <a:xfrm>
              <a:off x="504175" y="1050600"/>
              <a:ext cx="25225" cy="25275"/>
            </a:xfrm>
            <a:custGeom>
              <a:avLst/>
              <a:gdLst/>
              <a:ahLst/>
              <a:cxnLst/>
              <a:rect l="l" t="t" r="r" b="b"/>
              <a:pathLst>
                <a:path w="1009" h="1011" extrusionOk="0">
                  <a:moveTo>
                    <a:pt x="416" y="1"/>
                  </a:moveTo>
                  <a:cubicBezTo>
                    <a:pt x="283" y="1"/>
                    <a:pt x="145" y="40"/>
                    <a:pt x="81" y="136"/>
                  </a:cubicBezTo>
                  <a:cubicBezTo>
                    <a:pt x="1" y="270"/>
                    <a:pt x="19" y="591"/>
                    <a:pt x="81" y="734"/>
                  </a:cubicBezTo>
                  <a:cubicBezTo>
                    <a:pt x="152" y="894"/>
                    <a:pt x="322" y="1001"/>
                    <a:pt x="491" y="1010"/>
                  </a:cubicBezTo>
                  <a:cubicBezTo>
                    <a:pt x="723" y="1010"/>
                    <a:pt x="938" y="823"/>
                    <a:pt x="973" y="600"/>
                  </a:cubicBezTo>
                  <a:cubicBezTo>
                    <a:pt x="1009" y="368"/>
                    <a:pt x="866" y="136"/>
                    <a:pt x="652" y="47"/>
                  </a:cubicBezTo>
                  <a:cubicBezTo>
                    <a:pt x="591" y="18"/>
                    <a:pt x="505" y="1"/>
                    <a:pt x="41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" name="Google Shape;5049;p14"/>
            <p:cNvSpPr/>
            <p:nvPr/>
          </p:nvSpPr>
          <p:spPr>
            <a:xfrm>
              <a:off x="542550" y="1061625"/>
              <a:ext cx="17975" cy="14475"/>
            </a:xfrm>
            <a:custGeom>
              <a:avLst/>
              <a:gdLst/>
              <a:ahLst/>
              <a:cxnLst/>
              <a:rect l="l" t="t" r="r" b="b"/>
              <a:pathLst>
                <a:path w="719" h="579" extrusionOk="0">
                  <a:moveTo>
                    <a:pt x="364" y="1"/>
                  </a:moveTo>
                  <a:cubicBezTo>
                    <a:pt x="312" y="1"/>
                    <a:pt x="260" y="16"/>
                    <a:pt x="214" y="52"/>
                  </a:cubicBezTo>
                  <a:cubicBezTo>
                    <a:pt x="0" y="212"/>
                    <a:pt x="241" y="560"/>
                    <a:pt x="455" y="578"/>
                  </a:cubicBezTo>
                  <a:cubicBezTo>
                    <a:pt x="460" y="578"/>
                    <a:pt x="464" y="579"/>
                    <a:pt x="469" y="579"/>
                  </a:cubicBezTo>
                  <a:cubicBezTo>
                    <a:pt x="588" y="579"/>
                    <a:pt x="696" y="467"/>
                    <a:pt x="705" y="355"/>
                  </a:cubicBezTo>
                  <a:cubicBezTo>
                    <a:pt x="719" y="170"/>
                    <a:pt x="538" y="1"/>
                    <a:pt x="3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0" name="Google Shape;5050;p14"/>
            <p:cNvSpPr/>
            <p:nvPr/>
          </p:nvSpPr>
          <p:spPr>
            <a:xfrm>
              <a:off x="520475" y="986050"/>
              <a:ext cx="17975" cy="14450"/>
            </a:xfrm>
            <a:custGeom>
              <a:avLst/>
              <a:gdLst/>
              <a:ahLst/>
              <a:cxnLst/>
              <a:rect l="l" t="t" r="r" b="b"/>
              <a:pathLst>
                <a:path w="719" h="578" extrusionOk="0">
                  <a:moveTo>
                    <a:pt x="361" y="1"/>
                  </a:moveTo>
                  <a:cubicBezTo>
                    <a:pt x="310" y="1"/>
                    <a:pt x="259" y="16"/>
                    <a:pt x="214" y="50"/>
                  </a:cubicBezTo>
                  <a:cubicBezTo>
                    <a:pt x="0" y="211"/>
                    <a:pt x="241" y="568"/>
                    <a:pt x="455" y="577"/>
                  </a:cubicBezTo>
                  <a:cubicBezTo>
                    <a:pt x="460" y="577"/>
                    <a:pt x="465" y="577"/>
                    <a:pt x="470" y="577"/>
                  </a:cubicBezTo>
                  <a:cubicBezTo>
                    <a:pt x="589" y="577"/>
                    <a:pt x="696" y="474"/>
                    <a:pt x="705" y="354"/>
                  </a:cubicBezTo>
                  <a:cubicBezTo>
                    <a:pt x="719" y="175"/>
                    <a:pt x="535" y="1"/>
                    <a:pt x="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1" name="Google Shape;5051;p14"/>
            <p:cNvSpPr/>
            <p:nvPr/>
          </p:nvSpPr>
          <p:spPr>
            <a:xfrm>
              <a:off x="522475" y="1082300"/>
              <a:ext cx="26550" cy="33500"/>
            </a:xfrm>
            <a:custGeom>
              <a:avLst/>
              <a:gdLst/>
              <a:ahLst/>
              <a:cxnLst/>
              <a:rect l="l" t="t" r="r" b="b"/>
              <a:pathLst>
                <a:path w="1062" h="1340" extrusionOk="0">
                  <a:moveTo>
                    <a:pt x="553" y="1"/>
                  </a:moveTo>
                  <a:cubicBezTo>
                    <a:pt x="188" y="1"/>
                    <a:pt x="54" y="438"/>
                    <a:pt x="18" y="732"/>
                  </a:cubicBezTo>
                  <a:cubicBezTo>
                    <a:pt x="0" y="866"/>
                    <a:pt x="18" y="1018"/>
                    <a:pt x="90" y="1134"/>
                  </a:cubicBezTo>
                  <a:cubicBezTo>
                    <a:pt x="149" y="1253"/>
                    <a:pt x="274" y="1340"/>
                    <a:pt x="409" y="1340"/>
                  </a:cubicBezTo>
                  <a:cubicBezTo>
                    <a:pt x="415" y="1340"/>
                    <a:pt x="422" y="1339"/>
                    <a:pt x="429" y="1339"/>
                  </a:cubicBezTo>
                  <a:cubicBezTo>
                    <a:pt x="553" y="1330"/>
                    <a:pt x="669" y="1250"/>
                    <a:pt x="759" y="1161"/>
                  </a:cubicBezTo>
                  <a:cubicBezTo>
                    <a:pt x="875" y="1045"/>
                    <a:pt x="973" y="902"/>
                    <a:pt x="1017" y="732"/>
                  </a:cubicBezTo>
                  <a:cubicBezTo>
                    <a:pt x="1062" y="572"/>
                    <a:pt x="1044" y="393"/>
                    <a:pt x="964" y="251"/>
                  </a:cubicBezTo>
                  <a:cubicBezTo>
                    <a:pt x="884" y="108"/>
                    <a:pt x="723" y="1"/>
                    <a:pt x="5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2" name="Google Shape;5052;p14"/>
            <p:cNvSpPr/>
            <p:nvPr/>
          </p:nvSpPr>
          <p:spPr>
            <a:xfrm>
              <a:off x="463375" y="1010275"/>
              <a:ext cx="26325" cy="33500"/>
            </a:xfrm>
            <a:custGeom>
              <a:avLst/>
              <a:gdLst/>
              <a:ahLst/>
              <a:cxnLst/>
              <a:rect l="l" t="t" r="r" b="b"/>
              <a:pathLst>
                <a:path w="1053" h="1340" extrusionOk="0">
                  <a:moveTo>
                    <a:pt x="553" y="0"/>
                  </a:moveTo>
                  <a:cubicBezTo>
                    <a:pt x="188" y="0"/>
                    <a:pt x="54" y="437"/>
                    <a:pt x="18" y="732"/>
                  </a:cubicBezTo>
                  <a:cubicBezTo>
                    <a:pt x="0" y="866"/>
                    <a:pt x="9" y="1017"/>
                    <a:pt x="81" y="1133"/>
                  </a:cubicBezTo>
                  <a:cubicBezTo>
                    <a:pt x="149" y="1252"/>
                    <a:pt x="274" y="1339"/>
                    <a:pt x="409" y="1339"/>
                  </a:cubicBezTo>
                  <a:cubicBezTo>
                    <a:pt x="415" y="1339"/>
                    <a:pt x="422" y="1339"/>
                    <a:pt x="428" y="1339"/>
                  </a:cubicBezTo>
                  <a:cubicBezTo>
                    <a:pt x="553" y="1330"/>
                    <a:pt x="669" y="1249"/>
                    <a:pt x="759" y="1160"/>
                  </a:cubicBezTo>
                  <a:cubicBezTo>
                    <a:pt x="875" y="1044"/>
                    <a:pt x="973" y="901"/>
                    <a:pt x="1017" y="732"/>
                  </a:cubicBezTo>
                  <a:cubicBezTo>
                    <a:pt x="1053" y="571"/>
                    <a:pt x="1044" y="393"/>
                    <a:pt x="964" y="250"/>
                  </a:cubicBezTo>
                  <a:cubicBezTo>
                    <a:pt x="875" y="107"/>
                    <a:pt x="723" y="0"/>
                    <a:pt x="5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3" name="Google Shape;5053;p14"/>
            <p:cNvSpPr/>
            <p:nvPr/>
          </p:nvSpPr>
          <p:spPr>
            <a:xfrm>
              <a:off x="561950" y="1026475"/>
              <a:ext cx="37050" cy="23100"/>
            </a:xfrm>
            <a:custGeom>
              <a:avLst/>
              <a:gdLst/>
              <a:ahLst/>
              <a:cxnLst/>
              <a:rect l="l" t="t" r="r" b="b"/>
              <a:pathLst>
                <a:path w="1482" h="924" extrusionOk="0">
                  <a:moveTo>
                    <a:pt x="908" y="1"/>
                  </a:moveTo>
                  <a:cubicBezTo>
                    <a:pt x="749" y="1"/>
                    <a:pt x="593" y="26"/>
                    <a:pt x="446" y="84"/>
                  </a:cubicBezTo>
                  <a:cubicBezTo>
                    <a:pt x="322" y="128"/>
                    <a:pt x="206" y="200"/>
                    <a:pt x="125" y="298"/>
                  </a:cubicBezTo>
                  <a:cubicBezTo>
                    <a:pt x="27" y="423"/>
                    <a:pt x="0" y="628"/>
                    <a:pt x="125" y="735"/>
                  </a:cubicBezTo>
                  <a:cubicBezTo>
                    <a:pt x="277" y="860"/>
                    <a:pt x="482" y="922"/>
                    <a:pt x="669" y="922"/>
                  </a:cubicBezTo>
                  <a:cubicBezTo>
                    <a:pt x="681" y="923"/>
                    <a:pt x="692" y="923"/>
                    <a:pt x="703" y="923"/>
                  </a:cubicBezTo>
                  <a:cubicBezTo>
                    <a:pt x="915" y="923"/>
                    <a:pt x="1124" y="843"/>
                    <a:pt x="1285" y="699"/>
                  </a:cubicBezTo>
                  <a:cubicBezTo>
                    <a:pt x="1356" y="637"/>
                    <a:pt x="1419" y="566"/>
                    <a:pt x="1446" y="476"/>
                  </a:cubicBezTo>
                  <a:cubicBezTo>
                    <a:pt x="1481" y="396"/>
                    <a:pt x="1481" y="298"/>
                    <a:pt x="1437" y="209"/>
                  </a:cubicBezTo>
                  <a:cubicBezTo>
                    <a:pt x="1374" y="93"/>
                    <a:pt x="1231" y="39"/>
                    <a:pt x="1098" y="13"/>
                  </a:cubicBezTo>
                  <a:cubicBezTo>
                    <a:pt x="1034" y="5"/>
                    <a:pt x="971" y="1"/>
                    <a:pt x="9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4" name="Google Shape;5054;p14"/>
            <p:cNvSpPr/>
            <p:nvPr/>
          </p:nvSpPr>
          <p:spPr>
            <a:xfrm>
              <a:off x="438175" y="1055625"/>
              <a:ext cx="41050" cy="33625"/>
            </a:xfrm>
            <a:custGeom>
              <a:avLst/>
              <a:gdLst/>
              <a:ahLst/>
              <a:cxnLst/>
              <a:rect l="l" t="t" r="r" b="b"/>
              <a:pathLst>
                <a:path w="1642" h="1345" extrusionOk="0">
                  <a:moveTo>
                    <a:pt x="540" y="0"/>
                  </a:moveTo>
                  <a:cubicBezTo>
                    <a:pt x="488" y="0"/>
                    <a:pt x="436" y="5"/>
                    <a:pt x="384" y="15"/>
                  </a:cubicBezTo>
                  <a:cubicBezTo>
                    <a:pt x="170" y="60"/>
                    <a:pt x="0" y="220"/>
                    <a:pt x="27" y="452"/>
                  </a:cubicBezTo>
                  <a:cubicBezTo>
                    <a:pt x="63" y="684"/>
                    <a:pt x="107" y="925"/>
                    <a:pt x="259" y="1104"/>
                  </a:cubicBezTo>
                  <a:cubicBezTo>
                    <a:pt x="393" y="1255"/>
                    <a:pt x="607" y="1344"/>
                    <a:pt x="812" y="1344"/>
                  </a:cubicBezTo>
                  <a:cubicBezTo>
                    <a:pt x="1017" y="1344"/>
                    <a:pt x="1222" y="1255"/>
                    <a:pt x="1383" y="1112"/>
                  </a:cubicBezTo>
                  <a:cubicBezTo>
                    <a:pt x="1472" y="1032"/>
                    <a:pt x="1552" y="925"/>
                    <a:pt x="1597" y="800"/>
                  </a:cubicBezTo>
                  <a:cubicBezTo>
                    <a:pt x="1642" y="675"/>
                    <a:pt x="1633" y="533"/>
                    <a:pt x="1579" y="417"/>
                  </a:cubicBezTo>
                  <a:cubicBezTo>
                    <a:pt x="1517" y="301"/>
                    <a:pt x="1410" y="211"/>
                    <a:pt x="1294" y="158"/>
                  </a:cubicBezTo>
                  <a:cubicBezTo>
                    <a:pt x="1169" y="104"/>
                    <a:pt x="1035" y="78"/>
                    <a:pt x="910" y="51"/>
                  </a:cubicBezTo>
                  <a:cubicBezTo>
                    <a:pt x="790" y="26"/>
                    <a:pt x="666" y="0"/>
                    <a:pt x="54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5" name="Google Shape;5055;p14"/>
            <p:cNvSpPr/>
            <p:nvPr/>
          </p:nvSpPr>
          <p:spPr>
            <a:xfrm>
              <a:off x="476975" y="1093200"/>
              <a:ext cx="25450" cy="25275"/>
            </a:xfrm>
            <a:custGeom>
              <a:avLst/>
              <a:gdLst/>
              <a:ahLst/>
              <a:cxnLst/>
              <a:rect l="l" t="t" r="r" b="b"/>
              <a:pathLst>
                <a:path w="1018" h="1011" extrusionOk="0">
                  <a:moveTo>
                    <a:pt x="425" y="1"/>
                  </a:moveTo>
                  <a:cubicBezTo>
                    <a:pt x="292" y="1"/>
                    <a:pt x="154" y="39"/>
                    <a:pt x="90" y="136"/>
                  </a:cubicBezTo>
                  <a:cubicBezTo>
                    <a:pt x="0" y="270"/>
                    <a:pt x="27" y="600"/>
                    <a:pt x="90" y="733"/>
                  </a:cubicBezTo>
                  <a:cubicBezTo>
                    <a:pt x="161" y="894"/>
                    <a:pt x="322" y="1010"/>
                    <a:pt x="500" y="1010"/>
                  </a:cubicBezTo>
                  <a:cubicBezTo>
                    <a:pt x="732" y="1010"/>
                    <a:pt x="946" y="823"/>
                    <a:pt x="982" y="600"/>
                  </a:cubicBezTo>
                  <a:cubicBezTo>
                    <a:pt x="1017" y="377"/>
                    <a:pt x="875" y="136"/>
                    <a:pt x="661" y="47"/>
                  </a:cubicBezTo>
                  <a:cubicBezTo>
                    <a:pt x="600" y="18"/>
                    <a:pt x="514" y="1"/>
                    <a:pt x="4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56" name="Google Shape;5056;p14"/>
          <p:cNvGrpSpPr/>
          <p:nvPr/>
        </p:nvGrpSpPr>
        <p:grpSpPr>
          <a:xfrm rot="-8100000" flipH="1">
            <a:off x="8083399" y="-531091"/>
            <a:ext cx="2003360" cy="1927288"/>
            <a:chOff x="3795825" y="3576625"/>
            <a:chExt cx="273225" cy="262850"/>
          </a:xfrm>
        </p:grpSpPr>
        <p:sp>
          <p:nvSpPr>
            <p:cNvPr id="5057" name="Google Shape;5057;p14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8" name="Google Shape;5058;p14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9" name="Google Shape;5059;p14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0" name="Google Shape;5060;p14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1" name="Google Shape;5061;p14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2" name="Google Shape;5062;p14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3" name="Google Shape;5063;p14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4" name="Google Shape;5064;p14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5" name="Google Shape;5065;p14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6" name="Google Shape;5066;p14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7" name="Google Shape;5067;p14"/>
          <p:cNvGrpSpPr/>
          <p:nvPr/>
        </p:nvGrpSpPr>
        <p:grpSpPr>
          <a:xfrm rot="-5400000">
            <a:off x="7846492" y="3338508"/>
            <a:ext cx="2310839" cy="1902145"/>
            <a:chOff x="3857825" y="4400025"/>
            <a:chExt cx="287500" cy="236650"/>
          </a:xfrm>
        </p:grpSpPr>
        <p:sp>
          <p:nvSpPr>
            <p:cNvPr id="5068" name="Google Shape;5068;p14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9" name="Google Shape;5069;p14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0" name="Google Shape;5070;p14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1" name="Google Shape;5071;p14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2" name="Google Shape;5072;p14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3" name="Google Shape;5073;p14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4" name="Google Shape;5074;p14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5" name="Google Shape;5075;p14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6" name="Google Shape;5076;p14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7" name="Google Shape;5077;p14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78" name="Google Shape;5078;p14"/>
          <p:cNvSpPr/>
          <p:nvPr/>
        </p:nvSpPr>
        <p:spPr>
          <a:xfrm rot="5400000">
            <a:off x="60328" y="3918622"/>
            <a:ext cx="994688" cy="955594"/>
          </a:xfrm>
          <a:custGeom>
            <a:avLst/>
            <a:gdLst/>
            <a:ahLst/>
            <a:cxnLst/>
            <a:rect l="l" t="t" r="r" b="b"/>
            <a:pathLst>
              <a:path w="11340" h="10894" extrusionOk="0">
                <a:moveTo>
                  <a:pt x="7664" y="1"/>
                </a:moveTo>
                <a:cubicBezTo>
                  <a:pt x="5077" y="2526"/>
                  <a:pt x="2498" y="5050"/>
                  <a:pt x="1" y="7682"/>
                </a:cubicBezTo>
                <a:cubicBezTo>
                  <a:pt x="134" y="7949"/>
                  <a:pt x="143" y="8280"/>
                  <a:pt x="348" y="8503"/>
                </a:cubicBezTo>
                <a:cubicBezTo>
                  <a:pt x="420" y="8592"/>
                  <a:pt x="518" y="8654"/>
                  <a:pt x="598" y="8735"/>
                </a:cubicBezTo>
                <a:cubicBezTo>
                  <a:pt x="705" y="8850"/>
                  <a:pt x="786" y="9002"/>
                  <a:pt x="866" y="9145"/>
                </a:cubicBezTo>
                <a:cubicBezTo>
                  <a:pt x="1178" y="9707"/>
                  <a:pt x="1722" y="10376"/>
                  <a:pt x="2115" y="10893"/>
                </a:cubicBezTo>
                <a:cubicBezTo>
                  <a:pt x="4622" y="8262"/>
                  <a:pt x="8868" y="4158"/>
                  <a:pt x="11339" y="1642"/>
                </a:cubicBezTo>
                <a:cubicBezTo>
                  <a:pt x="11045" y="1196"/>
                  <a:pt x="10438" y="1152"/>
                  <a:pt x="9956" y="929"/>
                </a:cubicBezTo>
                <a:cubicBezTo>
                  <a:pt x="9725" y="813"/>
                  <a:pt x="9519" y="652"/>
                  <a:pt x="9296" y="527"/>
                </a:cubicBezTo>
                <a:cubicBezTo>
                  <a:pt x="8850" y="260"/>
                  <a:pt x="8163" y="153"/>
                  <a:pt x="7664" y="1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79" name="Google Shape;5079;p14"/>
          <p:cNvSpPr txBox="1">
            <a:spLocks noGrp="1"/>
          </p:cNvSpPr>
          <p:nvPr>
            <p:ph type="title"/>
          </p:nvPr>
        </p:nvSpPr>
        <p:spPr>
          <a:xfrm>
            <a:off x="1270400" y="2864426"/>
            <a:ext cx="5286000" cy="64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5080" name="Google Shape;5080;p14"/>
          <p:cNvSpPr txBox="1">
            <a:spLocks noGrp="1"/>
          </p:cNvSpPr>
          <p:nvPr>
            <p:ph type="subTitle" idx="1"/>
          </p:nvPr>
        </p:nvSpPr>
        <p:spPr>
          <a:xfrm>
            <a:off x="1270400" y="1636450"/>
            <a:ext cx="5286000" cy="130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5081" name="Google Shape;5081;p14"/>
          <p:cNvSpPr>
            <a:spLocks noGrp="1"/>
          </p:cNvSpPr>
          <p:nvPr>
            <p:ph type="pic" idx="2"/>
          </p:nvPr>
        </p:nvSpPr>
        <p:spPr>
          <a:xfrm rot="561093">
            <a:off x="6697451" y="1041389"/>
            <a:ext cx="2091800" cy="3021873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</p:spTree>
    <p:extLst>
      <p:ext uri="{BB962C8B-B14F-4D97-AF65-F5344CB8AC3E}">
        <p14:creationId xmlns:p14="http://schemas.microsoft.com/office/powerpoint/2010/main" val="3279208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50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3" name="Google Shape;5083;p15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084" name="Google Shape;5084;p15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5085" name="Google Shape;5085;p15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6" name="Google Shape;5086;p15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7" name="Google Shape;5087;p15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8" name="Google Shape;5088;p15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9" name="Google Shape;5089;p15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0" name="Google Shape;5090;p15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1" name="Google Shape;5091;p15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2" name="Google Shape;5092;p15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3" name="Google Shape;5093;p15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4" name="Google Shape;5094;p15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5" name="Google Shape;5095;p15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6" name="Google Shape;5096;p15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7" name="Google Shape;5097;p15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8" name="Google Shape;5098;p15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9" name="Google Shape;5099;p15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0" name="Google Shape;5100;p15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1" name="Google Shape;5101;p15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2" name="Google Shape;5102;p15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3" name="Google Shape;5103;p15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4" name="Google Shape;5104;p15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5" name="Google Shape;5105;p15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6" name="Google Shape;5106;p15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7" name="Google Shape;5107;p15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8" name="Google Shape;5108;p15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9" name="Google Shape;5109;p15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0" name="Google Shape;5110;p15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1" name="Google Shape;5111;p15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2" name="Google Shape;5112;p15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3" name="Google Shape;5113;p15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4" name="Google Shape;5114;p15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5" name="Google Shape;5115;p15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6" name="Google Shape;5116;p15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7" name="Google Shape;5117;p15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8" name="Google Shape;5118;p15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9" name="Google Shape;5119;p15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0" name="Google Shape;5120;p15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1" name="Google Shape;5121;p15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2" name="Google Shape;5122;p15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3" name="Google Shape;5123;p15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4" name="Google Shape;5124;p15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5" name="Google Shape;5125;p15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6" name="Google Shape;5126;p15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7" name="Google Shape;5127;p15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8" name="Google Shape;5128;p15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9" name="Google Shape;5129;p15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0" name="Google Shape;5130;p15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1" name="Google Shape;5131;p15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2" name="Google Shape;5132;p15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3" name="Google Shape;5133;p15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4" name="Google Shape;5134;p15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5" name="Google Shape;5135;p15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6" name="Google Shape;5136;p15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7" name="Google Shape;5137;p15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8" name="Google Shape;5138;p15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9" name="Google Shape;5139;p15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0" name="Google Shape;5140;p15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1" name="Google Shape;5141;p15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2" name="Google Shape;5142;p15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3" name="Google Shape;5143;p15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4" name="Google Shape;5144;p15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5" name="Google Shape;5145;p15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6" name="Google Shape;5146;p15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7" name="Google Shape;5147;p15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8" name="Google Shape;5148;p15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9" name="Google Shape;5149;p15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0" name="Google Shape;5150;p15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1" name="Google Shape;5151;p15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2" name="Google Shape;5152;p15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3" name="Google Shape;5153;p15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4" name="Google Shape;5154;p15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5" name="Google Shape;5155;p15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6" name="Google Shape;5156;p15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7" name="Google Shape;5157;p15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8" name="Google Shape;5158;p15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9" name="Google Shape;5159;p15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0" name="Google Shape;5160;p15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1" name="Google Shape;5161;p15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2" name="Google Shape;5162;p15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3" name="Google Shape;5163;p15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4" name="Google Shape;5164;p15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5" name="Google Shape;5165;p15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6" name="Google Shape;5166;p15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7" name="Google Shape;5167;p15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8" name="Google Shape;5168;p15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9" name="Google Shape;5169;p15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0" name="Google Shape;5170;p15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1" name="Google Shape;5171;p15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2" name="Google Shape;5172;p15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3" name="Google Shape;5173;p15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4" name="Google Shape;5174;p15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" name="Google Shape;5175;p15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" name="Google Shape;5176;p15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" name="Google Shape;5177;p15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" name="Google Shape;5178;p15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" name="Google Shape;5179;p15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" name="Google Shape;5180;p15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" name="Google Shape;5181;p15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" name="Google Shape;5182;p15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" name="Google Shape;5183;p15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" name="Google Shape;5184;p15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" name="Google Shape;5185;p15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" name="Google Shape;5186;p15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" name="Google Shape;5187;p15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" name="Google Shape;5188;p15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" name="Google Shape;5189;p15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" name="Google Shape;5190;p15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" name="Google Shape;5191;p15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" name="Google Shape;5192;p15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" name="Google Shape;5193;p15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" name="Google Shape;5194;p15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" name="Google Shape;5195;p15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" name="Google Shape;5196;p15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" name="Google Shape;5197;p15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" name="Google Shape;5198;p15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" name="Google Shape;5199;p15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" name="Google Shape;5200;p15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" name="Google Shape;5201;p15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" name="Google Shape;5202;p15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" name="Google Shape;5203;p15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" name="Google Shape;5204;p15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" name="Google Shape;5205;p15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6" name="Google Shape;5206;p15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7" name="Google Shape;5207;p15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8" name="Google Shape;5208;p15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9" name="Google Shape;5209;p15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0" name="Google Shape;5210;p15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1" name="Google Shape;5211;p15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2" name="Google Shape;5212;p15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3" name="Google Shape;5213;p15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4" name="Google Shape;5214;p15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5" name="Google Shape;5215;p15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6" name="Google Shape;5216;p15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7" name="Google Shape;5217;p15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8" name="Google Shape;5218;p15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9" name="Google Shape;5219;p15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0" name="Google Shape;5220;p15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1" name="Google Shape;5221;p15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2" name="Google Shape;5222;p15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3" name="Google Shape;5223;p15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4" name="Google Shape;5224;p15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5" name="Google Shape;5225;p15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" name="Google Shape;5226;p15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" name="Google Shape;5227;p15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" name="Google Shape;5228;p15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" name="Google Shape;5229;p15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" name="Google Shape;5230;p15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" name="Google Shape;5231;p15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" name="Google Shape;5232;p15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" name="Google Shape;5233;p15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" name="Google Shape;5234;p15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" name="Google Shape;5235;p15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" name="Google Shape;5236;p15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" name="Google Shape;5237;p15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" name="Google Shape;5238;p15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" name="Google Shape;5239;p15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" name="Google Shape;5240;p15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" name="Google Shape;5241;p15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" name="Google Shape;5242;p15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" name="Google Shape;5243;p15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" name="Google Shape;5244;p15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" name="Google Shape;5245;p15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" name="Google Shape;5246;p15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" name="Google Shape;5247;p15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" name="Google Shape;5248;p15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" name="Google Shape;5249;p15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" name="Google Shape;5250;p15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" name="Google Shape;5251;p15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" name="Google Shape;5252;p15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" name="Google Shape;5253;p15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" name="Google Shape;5254;p15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" name="Google Shape;5255;p15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" name="Google Shape;5256;p15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" name="Google Shape;5257;p15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" name="Google Shape;5258;p15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" name="Google Shape;5259;p15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" name="Google Shape;5260;p15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" name="Google Shape;5261;p15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" name="Google Shape;5262;p15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" name="Google Shape;5263;p15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" name="Google Shape;5264;p15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" name="Google Shape;5265;p15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" name="Google Shape;5266;p15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" name="Google Shape;5267;p15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" name="Google Shape;5268;p15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" name="Google Shape;5269;p15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" name="Google Shape;5270;p15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" name="Google Shape;5271;p15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" name="Google Shape;5272;p15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" name="Google Shape;5273;p15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4" name="Google Shape;5274;p15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" name="Google Shape;5275;p15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" name="Google Shape;5276;p15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" name="Google Shape;5277;p15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" name="Google Shape;5278;p15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9" name="Google Shape;5279;p15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0" name="Google Shape;5280;p15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1" name="Google Shape;5281;p15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2" name="Google Shape;5282;p15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" name="Google Shape;5283;p15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" name="Google Shape;5284;p15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" name="Google Shape;5285;p15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" name="Google Shape;5286;p15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" name="Google Shape;5287;p15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" name="Google Shape;5288;p15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" name="Google Shape;5289;p15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" name="Google Shape;5290;p15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" name="Google Shape;5291;p15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" name="Google Shape;5292;p15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" name="Google Shape;5293;p15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" name="Google Shape;5294;p15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" name="Google Shape;5295;p15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" name="Google Shape;5296;p15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" name="Google Shape;5297;p15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" name="Google Shape;5298;p15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" name="Google Shape;5299;p15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" name="Google Shape;5300;p15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" name="Google Shape;5301;p15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" name="Google Shape;5302;p15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" name="Google Shape;5303;p15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" name="Google Shape;5304;p15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" name="Google Shape;5305;p15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" name="Google Shape;5306;p15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" name="Google Shape;5307;p15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" name="Google Shape;5308;p15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" name="Google Shape;5309;p15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" name="Google Shape;5310;p15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" name="Google Shape;5311;p15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" name="Google Shape;5312;p15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" name="Google Shape;5313;p15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4" name="Google Shape;5314;p15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5" name="Google Shape;5315;p15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6" name="Google Shape;5316;p15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7" name="Google Shape;5317;p15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8" name="Google Shape;5318;p15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9" name="Google Shape;5319;p15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0" name="Google Shape;5320;p15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1" name="Google Shape;5321;p15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2" name="Google Shape;5322;p15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3" name="Google Shape;5323;p15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4" name="Google Shape;5324;p15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" name="Google Shape;5325;p15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" name="Google Shape;5326;p15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" name="Google Shape;5327;p15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" name="Google Shape;5328;p15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" name="Google Shape;5329;p15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0" name="Google Shape;5330;p15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1" name="Google Shape;5331;p15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" name="Google Shape;5332;p15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3" name="Google Shape;5333;p15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" name="Google Shape;5334;p15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" name="Google Shape;5335;p15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" name="Google Shape;5336;p15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" name="Google Shape;5337;p15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" name="Google Shape;5338;p15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" name="Google Shape;5339;p15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" name="Google Shape;5340;p15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" name="Google Shape;5341;p15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" name="Google Shape;5342;p15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" name="Google Shape;5343;p15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" name="Google Shape;5344;p15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" name="Google Shape;5345;p15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" name="Google Shape;5346;p15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" name="Google Shape;5347;p15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" name="Google Shape;5348;p15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" name="Google Shape;5349;p15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" name="Google Shape;5350;p15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" name="Google Shape;5351;p15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" name="Google Shape;5352;p15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" name="Google Shape;5353;p15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" name="Google Shape;5354;p15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" name="Google Shape;5355;p15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" name="Google Shape;5356;p15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" name="Google Shape;5357;p15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" name="Google Shape;5358;p15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" name="Google Shape;5359;p15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" name="Google Shape;5360;p15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" name="Google Shape;5361;p15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" name="Google Shape;5362;p15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" name="Google Shape;5363;p15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" name="Google Shape;5364;p15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" name="Google Shape;5365;p15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" name="Google Shape;5366;p15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" name="Google Shape;5367;p15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" name="Google Shape;5368;p15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" name="Google Shape;5369;p15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" name="Google Shape;5370;p15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" name="Google Shape;5371;p15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" name="Google Shape;5372;p15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" name="Google Shape;5373;p15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" name="Google Shape;5374;p15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" name="Google Shape;5375;p15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" name="Google Shape;5376;p15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" name="Google Shape;5377;p15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" name="Google Shape;5378;p15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" name="Google Shape;5379;p15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" name="Google Shape;5380;p15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" name="Google Shape;5381;p15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" name="Google Shape;5382;p15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" name="Google Shape;5383;p15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" name="Google Shape;5384;p15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" name="Google Shape;5385;p15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" name="Google Shape;5386;p15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" name="Google Shape;5387;p15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8" name="Google Shape;5388;p15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9" name="Google Shape;5389;p15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0" name="Google Shape;5390;p15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1" name="Google Shape;5391;p15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2" name="Google Shape;5392;p15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3" name="Google Shape;5393;p15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4" name="Google Shape;5394;p15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5" name="Google Shape;5395;p15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6" name="Google Shape;5396;p15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97" name="Google Shape;5397;p15"/>
          <p:cNvGrpSpPr/>
          <p:nvPr/>
        </p:nvGrpSpPr>
        <p:grpSpPr>
          <a:xfrm rot="-245355">
            <a:off x="125502" y="1075472"/>
            <a:ext cx="1298547" cy="924960"/>
            <a:chOff x="1174150" y="1093100"/>
            <a:chExt cx="360450" cy="256750"/>
          </a:xfrm>
        </p:grpSpPr>
        <p:sp>
          <p:nvSpPr>
            <p:cNvPr id="5398" name="Google Shape;5398;p15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9" name="Google Shape;5399;p15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0" name="Google Shape;5400;p15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1" name="Google Shape;5401;p15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2" name="Google Shape;5402;p15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03" name="Google Shape;5403;p15"/>
          <p:cNvGrpSpPr/>
          <p:nvPr/>
        </p:nvGrpSpPr>
        <p:grpSpPr>
          <a:xfrm rot="8100000">
            <a:off x="7674088" y="-424251"/>
            <a:ext cx="2003360" cy="1927288"/>
            <a:chOff x="3795825" y="3576625"/>
            <a:chExt cx="273225" cy="262850"/>
          </a:xfrm>
        </p:grpSpPr>
        <p:sp>
          <p:nvSpPr>
            <p:cNvPr id="5404" name="Google Shape;5404;p15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5" name="Google Shape;5405;p15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6" name="Google Shape;5406;p15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7" name="Google Shape;5407;p15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8" name="Google Shape;5408;p15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9" name="Google Shape;5409;p15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0" name="Google Shape;5410;p15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1" name="Google Shape;5411;p15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2" name="Google Shape;5412;p15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3" name="Google Shape;5413;p15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14" name="Google Shape;5414;p15"/>
          <p:cNvGrpSpPr/>
          <p:nvPr/>
        </p:nvGrpSpPr>
        <p:grpSpPr>
          <a:xfrm flipH="1">
            <a:off x="8034399" y="2114108"/>
            <a:ext cx="887982" cy="781059"/>
            <a:chOff x="422550" y="971175"/>
            <a:chExt cx="192050" cy="168925"/>
          </a:xfrm>
        </p:grpSpPr>
        <p:sp>
          <p:nvSpPr>
            <p:cNvPr id="5415" name="Google Shape;5415;p15"/>
            <p:cNvSpPr/>
            <p:nvPr/>
          </p:nvSpPr>
          <p:spPr>
            <a:xfrm>
              <a:off x="422550" y="971175"/>
              <a:ext cx="192050" cy="168925"/>
            </a:xfrm>
            <a:custGeom>
              <a:avLst/>
              <a:gdLst/>
              <a:ahLst/>
              <a:cxnLst/>
              <a:rect l="l" t="t" r="r" b="b"/>
              <a:pathLst>
                <a:path w="7682" h="6757" extrusionOk="0">
                  <a:moveTo>
                    <a:pt x="4051" y="806"/>
                  </a:moveTo>
                  <a:cubicBezTo>
                    <a:pt x="4051" y="833"/>
                    <a:pt x="4051" y="860"/>
                    <a:pt x="4060" y="886"/>
                  </a:cubicBezTo>
                  <a:cubicBezTo>
                    <a:pt x="4051" y="895"/>
                    <a:pt x="4042" y="895"/>
                    <a:pt x="4024" y="895"/>
                  </a:cubicBezTo>
                  <a:cubicBezTo>
                    <a:pt x="4033" y="860"/>
                    <a:pt x="4042" y="833"/>
                    <a:pt x="4051" y="806"/>
                  </a:cubicBezTo>
                  <a:close/>
                  <a:moveTo>
                    <a:pt x="4283" y="0"/>
                  </a:moveTo>
                  <a:cubicBezTo>
                    <a:pt x="4098" y="0"/>
                    <a:pt x="3918" y="59"/>
                    <a:pt x="3765" y="173"/>
                  </a:cubicBezTo>
                  <a:cubicBezTo>
                    <a:pt x="3498" y="378"/>
                    <a:pt x="3391" y="717"/>
                    <a:pt x="3489" y="1065"/>
                  </a:cubicBezTo>
                  <a:cubicBezTo>
                    <a:pt x="3498" y="1092"/>
                    <a:pt x="3516" y="1127"/>
                    <a:pt x="3525" y="1163"/>
                  </a:cubicBezTo>
                  <a:cubicBezTo>
                    <a:pt x="3400" y="1270"/>
                    <a:pt x="3284" y="1395"/>
                    <a:pt x="3186" y="1547"/>
                  </a:cubicBezTo>
                  <a:cubicBezTo>
                    <a:pt x="3177" y="1564"/>
                    <a:pt x="3168" y="1582"/>
                    <a:pt x="3150" y="1600"/>
                  </a:cubicBezTo>
                  <a:cubicBezTo>
                    <a:pt x="3141" y="1573"/>
                    <a:pt x="3123" y="1547"/>
                    <a:pt x="3114" y="1520"/>
                  </a:cubicBezTo>
                  <a:cubicBezTo>
                    <a:pt x="2918" y="1181"/>
                    <a:pt x="2561" y="967"/>
                    <a:pt x="2186" y="967"/>
                  </a:cubicBezTo>
                  <a:cubicBezTo>
                    <a:pt x="1714" y="967"/>
                    <a:pt x="1178" y="1297"/>
                    <a:pt x="1062" y="2216"/>
                  </a:cubicBezTo>
                  <a:cubicBezTo>
                    <a:pt x="1036" y="2421"/>
                    <a:pt x="1053" y="2608"/>
                    <a:pt x="1107" y="2787"/>
                  </a:cubicBezTo>
                  <a:cubicBezTo>
                    <a:pt x="1036" y="2787"/>
                    <a:pt x="964" y="2795"/>
                    <a:pt x="893" y="2813"/>
                  </a:cubicBezTo>
                  <a:cubicBezTo>
                    <a:pt x="349" y="2920"/>
                    <a:pt x="1" y="3384"/>
                    <a:pt x="63" y="3902"/>
                  </a:cubicBezTo>
                  <a:cubicBezTo>
                    <a:pt x="108" y="4214"/>
                    <a:pt x="179" y="4571"/>
                    <a:pt x="438" y="4874"/>
                  </a:cubicBezTo>
                  <a:cubicBezTo>
                    <a:pt x="679" y="5151"/>
                    <a:pt x="1044" y="5320"/>
                    <a:pt x="1428" y="5320"/>
                  </a:cubicBezTo>
                  <a:lnTo>
                    <a:pt x="1446" y="5320"/>
                  </a:lnTo>
                  <a:cubicBezTo>
                    <a:pt x="1499" y="5320"/>
                    <a:pt x="1562" y="5311"/>
                    <a:pt x="1615" y="5302"/>
                  </a:cubicBezTo>
                  <a:cubicBezTo>
                    <a:pt x="1615" y="5516"/>
                    <a:pt x="1660" y="5722"/>
                    <a:pt x="1722" y="5855"/>
                  </a:cubicBezTo>
                  <a:cubicBezTo>
                    <a:pt x="1883" y="6221"/>
                    <a:pt x="2258" y="6480"/>
                    <a:pt x="2668" y="6489"/>
                  </a:cubicBezTo>
                  <a:lnTo>
                    <a:pt x="2686" y="6489"/>
                  </a:lnTo>
                  <a:cubicBezTo>
                    <a:pt x="3070" y="6489"/>
                    <a:pt x="3417" y="6266"/>
                    <a:pt x="3614" y="5945"/>
                  </a:cubicBezTo>
                  <a:cubicBezTo>
                    <a:pt x="3792" y="6212"/>
                    <a:pt x="4095" y="6382"/>
                    <a:pt x="4417" y="6382"/>
                  </a:cubicBezTo>
                  <a:lnTo>
                    <a:pt x="4452" y="6382"/>
                  </a:lnTo>
                  <a:cubicBezTo>
                    <a:pt x="4711" y="6364"/>
                    <a:pt x="4961" y="6248"/>
                    <a:pt x="5175" y="6025"/>
                  </a:cubicBezTo>
                  <a:cubicBezTo>
                    <a:pt x="5193" y="6052"/>
                    <a:pt x="5220" y="6087"/>
                    <a:pt x="5237" y="6114"/>
                  </a:cubicBezTo>
                  <a:cubicBezTo>
                    <a:pt x="5291" y="6203"/>
                    <a:pt x="5362" y="6319"/>
                    <a:pt x="5469" y="6426"/>
                  </a:cubicBezTo>
                  <a:cubicBezTo>
                    <a:pt x="5692" y="6640"/>
                    <a:pt x="5987" y="6756"/>
                    <a:pt x="6281" y="6756"/>
                  </a:cubicBezTo>
                  <a:cubicBezTo>
                    <a:pt x="6397" y="6756"/>
                    <a:pt x="6522" y="6739"/>
                    <a:pt x="6638" y="6703"/>
                  </a:cubicBezTo>
                  <a:cubicBezTo>
                    <a:pt x="7138" y="6533"/>
                    <a:pt x="7485" y="6007"/>
                    <a:pt x="7459" y="5445"/>
                  </a:cubicBezTo>
                  <a:cubicBezTo>
                    <a:pt x="7441" y="5026"/>
                    <a:pt x="7236" y="4615"/>
                    <a:pt x="6879" y="4303"/>
                  </a:cubicBezTo>
                  <a:cubicBezTo>
                    <a:pt x="6683" y="4125"/>
                    <a:pt x="6468" y="4009"/>
                    <a:pt x="6254" y="3946"/>
                  </a:cubicBezTo>
                  <a:cubicBezTo>
                    <a:pt x="6201" y="3937"/>
                    <a:pt x="6147" y="3928"/>
                    <a:pt x="6103" y="3919"/>
                  </a:cubicBezTo>
                  <a:cubicBezTo>
                    <a:pt x="6094" y="3848"/>
                    <a:pt x="6085" y="3786"/>
                    <a:pt x="6067" y="3723"/>
                  </a:cubicBezTo>
                  <a:cubicBezTo>
                    <a:pt x="6129" y="3723"/>
                    <a:pt x="6183" y="3732"/>
                    <a:pt x="6237" y="3732"/>
                  </a:cubicBezTo>
                  <a:lnTo>
                    <a:pt x="6263" y="3732"/>
                  </a:lnTo>
                  <a:cubicBezTo>
                    <a:pt x="6620" y="3732"/>
                    <a:pt x="6986" y="3598"/>
                    <a:pt x="7254" y="3357"/>
                  </a:cubicBezTo>
                  <a:cubicBezTo>
                    <a:pt x="7405" y="3224"/>
                    <a:pt x="7521" y="3072"/>
                    <a:pt x="7584" y="2903"/>
                  </a:cubicBezTo>
                  <a:cubicBezTo>
                    <a:pt x="7682" y="2653"/>
                    <a:pt x="7664" y="2376"/>
                    <a:pt x="7548" y="2144"/>
                  </a:cubicBezTo>
                  <a:cubicBezTo>
                    <a:pt x="7405" y="1877"/>
                    <a:pt x="7120" y="1698"/>
                    <a:pt x="6763" y="1636"/>
                  </a:cubicBezTo>
                  <a:cubicBezTo>
                    <a:pt x="6672" y="1623"/>
                    <a:pt x="6582" y="1617"/>
                    <a:pt x="6491" y="1617"/>
                  </a:cubicBezTo>
                  <a:cubicBezTo>
                    <a:pt x="6262" y="1617"/>
                    <a:pt x="6035" y="1657"/>
                    <a:pt x="5817" y="1734"/>
                  </a:cubicBezTo>
                  <a:cubicBezTo>
                    <a:pt x="5773" y="1752"/>
                    <a:pt x="5728" y="1770"/>
                    <a:pt x="5683" y="1787"/>
                  </a:cubicBezTo>
                  <a:cubicBezTo>
                    <a:pt x="5585" y="1591"/>
                    <a:pt x="5443" y="1404"/>
                    <a:pt x="5255" y="1243"/>
                  </a:cubicBezTo>
                  <a:cubicBezTo>
                    <a:pt x="5228" y="1225"/>
                    <a:pt x="5202" y="1208"/>
                    <a:pt x="5175" y="1181"/>
                  </a:cubicBezTo>
                  <a:cubicBezTo>
                    <a:pt x="5193" y="1127"/>
                    <a:pt x="5211" y="1065"/>
                    <a:pt x="5211" y="1002"/>
                  </a:cubicBezTo>
                  <a:cubicBezTo>
                    <a:pt x="5246" y="654"/>
                    <a:pt x="5059" y="306"/>
                    <a:pt x="4729" y="119"/>
                  </a:cubicBezTo>
                  <a:cubicBezTo>
                    <a:pt x="4585" y="39"/>
                    <a:pt x="4432" y="0"/>
                    <a:pt x="42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6" name="Google Shape;5416;p15"/>
            <p:cNvSpPr/>
            <p:nvPr/>
          </p:nvSpPr>
          <p:spPr>
            <a:xfrm>
              <a:off x="511775" y="1007550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5" y="1"/>
                  </a:moveTo>
                  <a:cubicBezTo>
                    <a:pt x="495" y="1"/>
                    <a:pt x="259" y="201"/>
                    <a:pt x="107" y="422"/>
                  </a:cubicBezTo>
                  <a:cubicBezTo>
                    <a:pt x="27" y="546"/>
                    <a:pt x="0" y="725"/>
                    <a:pt x="89" y="850"/>
                  </a:cubicBezTo>
                  <a:cubicBezTo>
                    <a:pt x="161" y="939"/>
                    <a:pt x="277" y="984"/>
                    <a:pt x="366" y="1055"/>
                  </a:cubicBezTo>
                  <a:cubicBezTo>
                    <a:pt x="509" y="1171"/>
                    <a:pt x="571" y="1367"/>
                    <a:pt x="705" y="1492"/>
                  </a:cubicBezTo>
                  <a:cubicBezTo>
                    <a:pt x="808" y="1595"/>
                    <a:pt x="953" y="1652"/>
                    <a:pt x="1096" y="1652"/>
                  </a:cubicBezTo>
                  <a:cubicBezTo>
                    <a:pt x="1151" y="1652"/>
                    <a:pt x="1206" y="1643"/>
                    <a:pt x="1258" y="1626"/>
                  </a:cubicBezTo>
                  <a:cubicBezTo>
                    <a:pt x="1526" y="1537"/>
                    <a:pt x="1686" y="1242"/>
                    <a:pt x="1677" y="966"/>
                  </a:cubicBezTo>
                  <a:cubicBezTo>
                    <a:pt x="1668" y="680"/>
                    <a:pt x="1508" y="422"/>
                    <a:pt x="1294" y="234"/>
                  </a:cubicBezTo>
                  <a:cubicBezTo>
                    <a:pt x="1178" y="136"/>
                    <a:pt x="1053" y="56"/>
                    <a:pt x="910" y="20"/>
                  </a:cubicBezTo>
                  <a:cubicBezTo>
                    <a:pt x="861" y="7"/>
                    <a:pt x="812" y="1"/>
                    <a:pt x="7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7" name="Google Shape;5417;p15"/>
            <p:cNvSpPr/>
            <p:nvPr/>
          </p:nvSpPr>
          <p:spPr>
            <a:xfrm>
              <a:off x="552350" y="1083825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0" y="1"/>
                  </a:moveTo>
                  <a:cubicBezTo>
                    <a:pt x="493" y="1"/>
                    <a:pt x="252" y="201"/>
                    <a:pt x="108" y="422"/>
                  </a:cubicBezTo>
                  <a:cubicBezTo>
                    <a:pt x="19" y="546"/>
                    <a:pt x="1" y="734"/>
                    <a:pt x="90" y="850"/>
                  </a:cubicBezTo>
                  <a:cubicBezTo>
                    <a:pt x="161" y="948"/>
                    <a:pt x="277" y="984"/>
                    <a:pt x="367" y="1055"/>
                  </a:cubicBezTo>
                  <a:cubicBezTo>
                    <a:pt x="509" y="1171"/>
                    <a:pt x="572" y="1367"/>
                    <a:pt x="697" y="1501"/>
                  </a:cubicBezTo>
                  <a:cubicBezTo>
                    <a:pt x="799" y="1597"/>
                    <a:pt x="943" y="1652"/>
                    <a:pt x="1089" y="1652"/>
                  </a:cubicBezTo>
                  <a:cubicBezTo>
                    <a:pt x="1146" y="1652"/>
                    <a:pt x="1203" y="1643"/>
                    <a:pt x="1259" y="1626"/>
                  </a:cubicBezTo>
                  <a:cubicBezTo>
                    <a:pt x="1526" y="1537"/>
                    <a:pt x="1687" y="1242"/>
                    <a:pt x="1669" y="966"/>
                  </a:cubicBezTo>
                  <a:cubicBezTo>
                    <a:pt x="1660" y="680"/>
                    <a:pt x="1499" y="422"/>
                    <a:pt x="1285" y="243"/>
                  </a:cubicBezTo>
                  <a:cubicBezTo>
                    <a:pt x="1178" y="145"/>
                    <a:pt x="1045" y="56"/>
                    <a:pt x="902" y="20"/>
                  </a:cubicBezTo>
                  <a:cubicBezTo>
                    <a:pt x="854" y="7"/>
                    <a:pt x="806" y="1"/>
                    <a:pt x="76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8" name="Google Shape;5418;p15"/>
            <p:cNvSpPr/>
            <p:nvPr/>
          </p:nvSpPr>
          <p:spPr>
            <a:xfrm>
              <a:off x="504175" y="1050600"/>
              <a:ext cx="25225" cy="25275"/>
            </a:xfrm>
            <a:custGeom>
              <a:avLst/>
              <a:gdLst/>
              <a:ahLst/>
              <a:cxnLst/>
              <a:rect l="l" t="t" r="r" b="b"/>
              <a:pathLst>
                <a:path w="1009" h="1011" extrusionOk="0">
                  <a:moveTo>
                    <a:pt x="416" y="1"/>
                  </a:moveTo>
                  <a:cubicBezTo>
                    <a:pt x="283" y="1"/>
                    <a:pt x="145" y="40"/>
                    <a:pt x="81" y="136"/>
                  </a:cubicBezTo>
                  <a:cubicBezTo>
                    <a:pt x="1" y="270"/>
                    <a:pt x="19" y="591"/>
                    <a:pt x="81" y="734"/>
                  </a:cubicBezTo>
                  <a:cubicBezTo>
                    <a:pt x="152" y="894"/>
                    <a:pt x="322" y="1001"/>
                    <a:pt x="491" y="1010"/>
                  </a:cubicBezTo>
                  <a:cubicBezTo>
                    <a:pt x="723" y="1010"/>
                    <a:pt x="938" y="823"/>
                    <a:pt x="973" y="600"/>
                  </a:cubicBezTo>
                  <a:cubicBezTo>
                    <a:pt x="1009" y="368"/>
                    <a:pt x="866" y="136"/>
                    <a:pt x="652" y="47"/>
                  </a:cubicBezTo>
                  <a:cubicBezTo>
                    <a:pt x="591" y="18"/>
                    <a:pt x="505" y="1"/>
                    <a:pt x="41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9" name="Google Shape;5419;p15"/>
            <p:cNvSpPr/>
            <p:nvPr/>
          </p:nvSpPr>
          <p:spPr>
            <a:xfrm>
              <a:off x="542550" y="1061625"/>
              <a:ext cx="17975" cy="14475"/>
            </a:xfrm>
            <a:custGeom>
              <a:avLst/>
              <a:gdLst/>
              <a:ahLst/>
              <a:cxnLst/>
              <a:rect l="l" t="t" r="r" b="b"/>
              <a:pathLst>
                <a:path w="719" h="579" extrusionOk="0">
                  <a:moveTo>
                    <a:pt x="364" y="1"/>
                  </a:moveTo>
                  <a:cubicBezTo>
                    <a:pt x="312" y="1"/>
                    <a:pt x="260" y="16"/>
                    <a:pt x="214" y="52"/>
                  </a:cubicBezTo>
                  <a:cubicBezTo>
                    <a:pt x="0" y="212"/>
                    <a:pt x="241" y="560"/>
                    <a:pt x="455" y="578"/>
                  </a:cubicBezTo>
                  <a:cubicBezTo>
                    <a:pt x="460" y="578"/>
                    <a:pt x="464" y="579"/>
                    <a:pt x="469" y="579"/>
                  </a:cubicBezTo>
                  <a:cubicBezTo>
                    <a:pt x="588" y="579"/>
                    <a:pt x="696" y="467"/>
                    <a:pt x="705" y="355"/>
                  </a:cubicBezTo>
                  <a:cubicBezTo>
                    <a:pt x="719" y="170"/>
                    <a:pt x="538" y="1"/>
                    <a:pt x="3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0" name="Google Shape;5420;p15"/>
            <p:cNvSpPr/>
            <p:nvPr/>
          </p:nvSpPr>
          <p:spPr>
            <a:xfrm>
              <a:off x="520475" y="986050"/>
              <a:ext cx="17975" cy="14450"/>
            </a:xfrm>
            <a:custGeom>
              <a:avLst/>
              <a:gdLst/>
              <a:ahLst/>
              <a:cxnLst/>
              <a:rect l="l" t="t" r="r" b="b"/>
              <a:pathLst>
                <a:path w="719" h="578" extrusionOk="0">
                  <a:moveTo>
                    <a:pt x="361" y="1"/>
                  </a:moveTo>
                  <a:cubicBezTo>
                    <a:pt x="310" y="1"/>
                    <a:pt x="259" y="16"/>
                    <a:pt x="214" y="50"/>
                  </a:cubicBezTo>
                  <a:cubicBezTo>
                    <a:pt x="0" y="211"/>
                    <a:pt x="241" y="568"/>
                    <a:pt x="455" y="577"/>
                  </a:cubicBezTo>
                  <a:cubicBezTo>
                    <a:pt x="460" y="577"/>
                    <a:pt x="465" y="577"/>
                    <a:pt x="470" y="577"/>
                  </a:cubicBezTo>
                  <a:cubicBezTo>
                    <a:pt x="589" y="577"/>
                    <a:pt x="696" y="474"/>
                    <a:pt x="705" y="354"/>
                  </a:cubicBezTo>
                  <a:cubicBezTo>
                    <a:pt x="719" y="175"/>
                    <a:pt x="535" y="1"/>
                    <a:pt x="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1" name="Google Shape;5421;p15"/>
            <p:cNvSpPr/>
            <p:nvPr/>
          </p:nvSpPr>
          <p:spPr>
            <a:xfrm>
              <a:off x="522475" y="1082300"/>
              <a:ext cx="26550" cy="33500"/>
            </a:xfrm>
            <a:custGeom>
              <a:avLst/>
              <a:gdLst/>
              <a:ahLst/>
              <a:cxnLst/>
              <a:rect l="l" t="t" r="r" b="b"/>
              <a:pathLst>
                <a:path w="1062" h="1340" extrusionOk="0">
                  <a:moveTo>
                    <a:pt x="553" y="1"/>
                  </a:moveTo>
                  <a:cubicBezTo>
                    <a:pt x="188" y="1"/>
                    <a:pt x="54" y="438"/>
                    <a:pt x="18" y="732"/>
                  </a:cubicBezTo>
                  <a:cubicBezTo>
                    <a:pt x="0" y="866"/>
                    <a:pt x="18" y="1018"/>
                    <a:pt x="90" y="1134"/>
                  </a:cubicBezTo>
                  <a:cubicBezTo>
                    <a:pt x="149" y="1253"/>
                    <a:pt x="274" y="1340"/>
                    <a:pt x="409" y="1340"/>
                  </a:cubicBezTo>
                  <a:cubicBezTo>
                    <a:pt x="415" y="1340"/>
                    <a:pt x="422" y="1339"/>
                    <a:pt x="429" y="1339"/>
                  </a:cubicBezTo>
                  <a:cubicBezTo>
                    <a:pt x="553" y="1330"/>
                    <a:pt x="669" y="1250"/>
                    <a:pt x="759" y="1161"/>
                  </a:cubicBezTo>
                  <a:cubicBezTo>
                    <a:pt x="875" y="1045"/>
                    <a:pt x="973" y="902"/>
                    <a:pt x="1017" y="732"/>
                  </a:cubicBezTo>
                  <a:cubicBezTo>
                    <a:pt x="1062" y="572"/>
                    <a:pt x="1044" y="393"/>
                    <a:pt x="964" y="251"/>
                  </a:cubicBezTo>
                  <a:cubicBezTo>
                    <a:pt x="884" y="108"/>
                    <a:pt x="723" y="1"/>
                    <a:pt x="5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2" name="Google Shape;5422;p15"/>
            <p:cNvSpPr/>
            <p:nvPr/>
          </p:nvSpPr>
          <p:spPr>
            <a:xfrm>
              <a:off x="463375" y="1010275"/>
              <a:ext cx="26325" cy="33500"/>
            </a:xfrm>
            <a:custGeom>
              <a:avLst/>
              <a:gdLst/>
              <a:ahLst/>
              <a:cxnLst/>
              <a:rect l="l" t="t" r="r" b="b"/>
              <a:pathLst>
                <a:path w="1053" h="1340" extrusionOk="0">
                  <a:moveTo>
                    <a:pt x="553" y="0"/>
                  </a:moveTo>
                  <a:cubicBezTo>
                    <a:pt x="188" y="0"/>
                    <a:pt x="54" y="437"/>
                    <a:pt x="18" y="732"/>
                  </a:cubicBezTo>
                  <a:cubicBezTo>
                    <a:pt x="0" y="866"/>
                    <a:pt x="9" y="1017"/>
                    <a:pt x="81" y="1133"/>
                  </a:cubicBezTo>
                  <a:cubicBezTo>
                    <a:pt x="149" y="1252"/>
                    <a:pt x="274" y="1339"/>
                    <a:pt x="409" y="1339"/>
                  </a:cubicBezTo>
                  <a:cubicBezTo>
                    <a:pt x="415" y="1339"/>
                    <a:pt x="422" y="1339"/>
                    <a:pt x="428" y="1339"/>
                  </a:cubicBezTo>
                  <a:cubicBezTo>
                    <a:pt x="553" y="1330"/>
                    <a:pt x="669" y="1249"/>
                    <a:pt x="759" y="1160"/>
                  </a:cubicBezTo>
                  <a:cubicBezTo>
                    <a:pt x="875" y="1044"/>
                    <a:pt x="973" y="901"/>
                    <a:pt x="1017" y="732"/>
                  </a:cubicBezTo>
                  <a:cubicBezTo>
                    <a:pt x="1053" y="571"/>
                    <a:pt x="1044" y="393"/>
                    <a:pt x="964" y="250"/>
                  </a:cubicBezTo>
                  <a:cubicBezTo>
                    <a:pt x="875" y="107"/>
                    <a:pt x="723" y="0"/>
                    <a:pt x="5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3" name="Google Shape;5423;p15"/>
            <p:cNvSpPr/>
            <p:nvPr/>
          </p:nvSpPr>
          <p:spPr>
            <a:xfrm>
              <a:off x="561950" y="1026475"/>
              <a:ext cx="37050" cy="23100"/>
            </a:xfrm>
            <a:custGeom>
              <a:avLst/>
              <a:gdLst/>
              <a:ahLst/>
              <a:cxnLst/>
              <a:rect l="l" t="t" r="r" b="b"/>
              <a:pathLst>
                <a:path w="1482" h="924" extrusionOk="0">
                  <a:moveTo>
                    <a:pt x="908" y="1"/>
                  </a:moveTo>
                  <a:cubicBezTo>
                    <a:pt x="749" y="1"/>
                    <a:pt x="593" y="26"/>
                    <a:pt x="446" y="84"/>
                  </a:cubicBezTo>
                  <a:cubicBezTo>
                    <a:pt x="322" y="128"/>
                    <a:pt x="206" y="200"/>
                    <a:pt x="125" y="298"/>
                  </a:cubicBezTo>
                  <a:cubicBezTo>
                    <a:pt x="27" y="423"/>
                    <a:pt x="0" y="628"/>
                    <a:pt x="125" y="735"/>
                  </a:cubicBezTo>
                  <a:cubicBezTo>
                    <a:pt x="277" y="860"/>
                    <a:pt x="482" y="922"/>
                    <a:pt x="669" y="922"/>
                  </a:cubicBezTo>
                  <a:cubicBezTo>
                    <a:pt x="681" y="923"/>
                    <a:pt x="692" y="923"/>
                    <a:pt x="703" y="923"/>
                  </a:cubicBezTo>
                  <a:cubicBezTo>
                    <a:pt x="915" y="923"/>
                    <a:pt x="1124" y="843"/>
                    <a:pt x="1285" y="699"/>
                  </a:cubicBezTo>
                  <a:cubicBezTo>
                    <a:pt x="1356" y="637"/>
                    <a:pt x="1419" y="566"/>
                    <a:pt x="1446" y="476"/>
                  </a:cubicBezTo>
                  <a:cubicBezTo>
                    <a:pt x="1481" y="396"/>
                    <a:pt x="1481" y="298"/>
                    <a:pt x="1437" y="209"/>
                  </a:cubicBezTo>
                  <a:cubicBezTo>
                    <a:pt x="1374" y="93"/>
                    <a:pt x="1231" y="39"/>
                    <a:pt x="1098" y="13"/>
                  </a:cubicBezTo>
                  <a:cubicBezTo>
                    <a:pt x="1034" y="5"/>
                    <a:pt x="971" y="1"/>
                    <a:pt x="9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4" name="Google Shape;5424;p15"/>
            <p:cNvSpPr/>
            <p:nvPr/>
          </p:nvSpPr>
          <p:spPr>
            <a:xfrm>
              <a:off x="438175" y="1055625"/>
              <a:ext cx="41050" cy="33625"/>
            </a:xfrm>
            <a:custGeom>
              <a:avLst/>
              <a:gdLst/>
              <a:ahLst/>
              <a:cxnLst/>
              <a:rect l="l" t="t" r="r" b="b"/>
              <a:pathLst>
                <a:path w="1642" h="1345" extrusionOk="0">
                  <a:moveTo>
                    <a:pt x="540" y="0"/>
                  </a:moveTo>
                  <a:cubicBezTo>
                    <a:pt x="488" y="0"/>
                    <a:pt x="436" y="5"/>
                    <a:pt x="384" y="15"/>
                  </a:cubicBezTo>
                  <a:cubicBezTo>
                    <a:pt x="170" y="60"/>
                    <a:pt x="0" y="220"/>
                    <a:pt x="27" y="452"/>
                  </a:cubicBezTo>
                  <a:cubicBezTo>
                    <a:pt x="63" y="684"/>
                    <a:pt x="107" y="925"/>
                    <a:pt x="259" y="1104"/>
                  </a:cubicBezTo>
                  <a:cubicBezTo>
                    <a:pt x="393" y="1255"/>
                    <a:pt x="607" y="1344"/>
                    <a:pt x="812" y="1344"/>
                  </a:cubicBezTo>
                  <a:cubicBezTo>
                    <a:pt x="1017" y="1344"/>
                    <a:pt x="1222" y="1255"/>
                    <a:pt x="1383" y="1112"/>
                  </a:cubicBezTo>
                  <a:cubicBezTo>
                    <a:pt x="1472" y="1032"/>
                    <a:pt x="1552" y="925"/>
                    <a:pt x="1597" y="800"/>
                  </a:cubicBezTo>
                  <a:cubicBezTo>
                    <a:pt x="1642" y="675"/>
                    <a:pt x="1633" y="533"/>
                    <a:pt x="1579" y="417"/>
                  </a:cubicBezTo>
                  <a:cubicBezTo>
                    <a:pt x="1517" y="301"/>
                    <a:pt x="1410" y="211"/>
                    <a:pt x="1294" y="158"/>
                  </a:cubicBezTo>
                  <a:cubicBezTo>
                    <a:pt x="1169" y="104"/>
                    <a:pt x="1035" y="78"/>
                    <a:pt x="910" y="51"/>
                  </a:cubicBezTo>
                  <a:cubicBezTo>
                    <a:pt x="790" y="26"/>
                    <a:pt x="666" y="0"/>
                    <a:pt x="54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5" name="Google Shape;5425;p15"/>
            <p:cNvSpPr/>
            <p:nvPr/>
          </p:nvSpPr>
          <p:spPr>
            <a:xfrm>
              <a:off x="476975" y="1093200"/>
              <a:ext cx="25450" cy="25275"/>
            </a:xfrm>
            <a:custGeom>
              <a:avLst/>
              <a:gdLst/>
              <a:ahLst/>
              <a:cxnLst/>
              <a:rect l="l" t="t" r="r" b="b"/>
              <a:pathLst>
                <a:path w="1018" h="1011" extrusionOk="0">
                  <a:moveTo>
                    <a:pt x="425" y="1"/>
                  </a:moveTo>
                  <a:cubicBezTo>
                    <a:pt x="292" y="1"/>
                    <a:pt x="154" y="39"/>
                    <a:pt x="90" y="136"/>
                  </a:cubicBezTo>
                  <a:cubicBezTo>
                    <a:pt x="0" y="270"/>
                    <a:pt x="27" y="600"/>
                    <a:pt x="90" y="733"/>
                  </a:cubicBezTo>
                  <a:cubicBezTo>
                    <a:pt x="161" y="894"/>
                    <a:pt x="322" y="1010"/>
                    <a:pt x="500" y="1010"/>
                  </a:cubicBezTo>
                  <a:cubicBezTo>
                    <a:pt x="732" y="1010"/>
                    <a:pt x="946" y="823"/>
                    <a:pt x="982" y="600"/>
                  </a:cubicBezTo>
                  <a:cubicBezTo>
                    <a:pt x="1017" y="377"/>
                    <a:pt x="875" y="136"/>
                    <a:pt x="661" y="47"/>
                  </a:cubicBezTo>
                  <a:cubicBezTo>
                    <a:pt x="600" y="18"/>
                    <a:pt x="514" y="1"/>
                    <a:pt x="4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426" name="Google Shape;5426;p15"/>
          <p:cNvSpPr/>
          <p:nvPr/>
        </p:nvSpPr>
        <p:spPr>
          <a:xfrm rot="-373006">
            <a:off x="7677764" y="4056203"/>
            <a:ext cx="1368148" cy="87219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27" name="Google Shape;5427;p15"/>
          <p:cNvSpPr txBox="1">
            <a:spLocks noGrp="1"/>
          </p:cNvSpPr>
          <p:nvPr>
            <p:ph type="title"/>
          </p:nvPr>
        </p:nvSpPr>
        <p:spPr>
          <a:xfrm>
            <a:off x="4029800" y="1158800"/>
            <a:ext cx="3954300" cy="182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428" name="Google Shape;5428;p15"/>
          <p:cNvSpPr txBox="1">
            <a:spLocks noGrp="1"/>
          </p:cNvSpPr>
          <p:nvPr>
            <p:ph type="subTitle" idx="1"/>
          </p:nvPr>
        </p:nvSpPr>
        <p:spPr>
          <a:xfrm>
            <a:off x="4029800" y="2980000"/>
            <a:ext cx="3954300" cy="100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29" name="Google Shape;5429;p15"/>
          <p:cNvSpPr>
            <a:spLocks noGrp="1"/>
          </p:cNvSpPr>
          <p:nvPr>
            <p:ph type="pic" idx="2"/>
          </p:nvPr>
        </p:nvSpPr>
        <p:spPr>
          <a:xfrm rot="-210244">
            <a:off x="920210" y="814780"/>
            <a:ext cx="2596554" cy="3513853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</p:spTree>
    <p:extLst>
      <p:ext uri="{BB962C8B-B14F-4D97-AF65-F5344CB8AC3E}">
        <p14:creationId xmlns:p14="http://schemas.microsoft.com/office/powerpoint/2010/main" val="141100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5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1" name="Google Shape;5431;p16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432" name="Google Shape;5432;p16"/>
          <p:cNvGrpSpPr/>
          <p:nvPr/>
        </p:nvGrpSpPr>
        <p:grpSpPr>
          <a:xfrm>
            <a:off x="436549" y="371582"/>
            <a:ext cx="8270902" cy="4400132"/>
            <a:chOff x="1256775" y="1479175"/>
            <a:chExt cx="2771750" cy="1474575"/>
          </a:xfrm>
        </p:grpSpPr>
        <p:sp>
          <p:nvSpPr>
            <p:cNvPr id="5433" name="Google Shape;5433;p16"/>
            <p:cNvSpPr/>
            <p:nvPr/>
          </p:nvSpPr>
          <p:spPr>
            <a:xfrm>
              <a:off x="1256775" y="1479175"/>
              <a:ext cx="2771750" cy="1474575"/>
            </a:xfrm>
            <a:custGeom>
              <a:avLst/>
              <a:gdLst/>
              <a:ahLst/>
              <a:cxnLst/>
              <a:rect l="l" t="t" r="r" b="b"/>
              <a:pathLst>
                <a:path w="110870" h="58983" extrusionOk="0">
                  <a:moveTo>
                    <a:pt x="8182" y="56485"/>
                  </a:moveTo>
                  <a:lnTo>
                    <a:pt x="9148" y="56569"/>
                  </a:lnTo>
                  <a:lnTo>
                    <a:pt x="9561" y="56654"/>
                  </a:lnTo>
                  <a:lnTo>
                    <a:pt x="9561" y="56654"/>
                  </a:lnTo>
                  <a:lnTo>
                    <a:pt x="8872" y="56569"/>
                  </a:lnTo>
                  <a:lnTo>
                    <a:pt x="8182" y="56485"/>
                  </a:lnTo>
                  <a:close/>
                  <a:moveTo>
                    <a:pt x="14120" y="56569"/>
                  </a:moveTo>
                  <a:lnTo>
                    <a:pt x="14648" y="56807"/>
                  </a:lnTo>
                  <a:lnTo>
                    <a:pt x="14120" y="56914"/>
                  </a:lnTo>
                  <a:lnTo>
                    <a:pt x="13706" y="56654"/>
                  </a:lnTo>
                  <a:lnTo>
                    <a:pt x="14120" y="56569"/>
                  </a:lnTo>
                  <a:close/>
                  <a:moveTo>
                    <a:pt x="85405" y="57129"/>
                  </a:moveTo>
                  <a:cubicBezTo>
                    <a:pt x="85841" y="57129"/>
                    <a:pt x="86293" y="57159"/>
                    <a:pt x="86784" y="57221"/>
                  </a:cubicBezTo>
                  <a:lnTo>
                    <a:pt x="85405" y="57129"/>
                  </a:lnTo>
                  <a:close/>
                  <a:moveTo>
                    <a:pt x="40948" y="57423"/>
                  </a:moveTo>
                  <a:lnTo>
                    <a:pt x="40918" y="57435"/>
                  </a:lnTo>
                  <a:lnTo>
                    <a:pt x="40895" y="57435"/>
                  </a:lnTo>
                  <a:cubicBezTo>
                    <a:pt x="40914" y="57429"/>
                    <a:pt x="40933" y="57428"/>
                    <a:pt x="40948" y="57423"/>
                  </a:cubicBezTo>
                  <a:close/>
                  <a:moveTo>
                    <a:pt x="110448" y="1"/>
                  </a:moveTo>
                  <a:lnTo>
                    <a:pt x="429" y="415"/>
                  </a:lnTo>
                  <a:lnTo>
                    <a:pt x="69" y="43416"/>
                  </a:lnTo>
                  <a:lnTo>
                    <a:pt x="0" y="43416"/>
                  </a:lnTo>
                  <a:lnTo>
                    <a:pt x="69" y="43423"/>
                  </a:lnTo>
                  <a:lnTo>
                    <a:pt x="69" y="43462"/>
                  </a:lnTo>
                  <a:lnTo>
                    <a:pt x="31" y="43462"/>
                  </a:lnTo>
                  <a:lnTo>
                    <a:pt x="31" y="47530"/>
                  </a:lnTo>
                  <a:lnTo>
                    <a:pt x="0" y="51176"/>
                  </a:lnTo>
                  <a:lnTo>
                    <a:pt x="31" y="51176"/>
                  </a:lnTo>
                  <a:lnTo>
                    <a:pt x="31" y="54984"/>
                  </a:lnTo>
                  <a:lnTo>
                    <a:pt x="1211" y="55190"/>
                  </a:lnTo>
                  <a:lnTo>
                    <a:pt x="31" y="55190"/>
                  </a:lnTo>
                  <a:lnTo>
                    <a:pt x="1969" y="56048"/>
                  </a:lnTo>
                  <a:lnTo>
                    <a:pt x="2797" y="56048"/>
                  </a:lnTo>
                  <a:lnTo>
                    <a:pt x="4727" y="56569"/>
                  </a:lnTo>
                  <a:lnTo>
                    <a:pt x="5838" y="56746"/>
                  </a:lnTo>
                  <a:lnTo>
                    <a:pt x="7217" y="56746"/>
                  </a:lnTo>
                  <a:lnTo>
                    <a:pt x="8320" y="57435"/>
                  </a:lnTo>
                  <a:lnTo>
                    <a:pt x="9699" y="57604"/>
                  </a:lnTo>
                  <a:lnTo>
                    <a:pt x="13016" y="57604"/>
                  </a:lnTo>
                  <a:cubicBezTo>
                    <a:pt x="14395" y="57604"/>
                    <a:pt x="13844" y="57780"/>
                    <a:pt x="13844" y="57780"/>
                  </a:cubicBezTo>
                  <a:lnTo>
                    <a:pt x="14679" y="58125"/>
                  </a:lnTo>
                  <a:lnTo>
                    <a:pt x="17161" y="58293"/>
                  </a:lnTo>
                  <a:cubicBezTo>
                    <a:pt x="17161" y="58293"/>
                    <a:pt x="17713" y="58293"/>
                    <a:pt x="18264" y="57948"/>
                  </a:cubicBezTo>
                  <a:lnTo>
                    <a:pt x="21030" y="58293"/>
                  </a:lnTo>
                  <a:lnTo>
                    <a:pt x="22409" y="58293"/>
                  </a:lnTo>
                  <a:lnTo>
                    <a:pt x="24347" y="58983"/>
                  </a:lnTo>
                  <a:lnTo>
                    <a:pt x="29258" y="58469"/>
                  </a:lnTo>
                  <a:lnTo>
                    <a:pt x="30660" y="58224"/>
                  </a:lnTo>
                  <a:lnTo>
                    <a:pt x="32077" y="58125"/>
                  </a:lnTo>
                  <a:lnTo>
                    <a:pt x="34842" y="57780"/>
                  </a:lnTo>
                  <a:lnTo>
                    <a:pt x="36260" y="58178"/>
                  </a:lnTo>
                  <a:lnTo>
                    <a:pt x="40695" y="58033"/>
                  </a:lnTo>
                  <a:lnTo>
                    <a:pt x="41393" y="57887"/>
                  </a:lnTo>
                  <a:cubicBezTo>
                    <a:pt x="41393" y="57887"/>
                    <a:pt x="42304" y="57604"/>
                    <a:pt x="42641" y="57596"/>
                  </a:cubicBezTo>
                  <a:cubicBezTo>
                    <a:pt x="42978" y="57588"/>
                    <a:pt x="43683" y="57435"/>
                    <a:pt x="44120" y="57251"/>
                  </a:cubicBezTo>
                  <a:cubicBezTo>
                    <a:pt x="44120" y="57251"/>
                    <a:pt x="44539" y="57255"/>
                    <a:pt x="44906" y="57255"/>
                  </a:cubicBezTo>
                  <a:cubicBezTo>
                    <a:pt x="45090" y="57255"/>
                    <a:pt x="45261" y="57254"/>
                    <a:pt x="45361" y="57251"/>
                  </a:cubicBezTo>
                  <a:lnTo>
                    <a:pt x="46296" y="57251"/>
                  </a:lnTo>
                  <a:cubicBezTo>
                    <a:pt x="46296" y="57251"/>
                    <a:pt x="51145" y="57090"/>
                    <a:pt x="51421" y="57090"/>
                  </a:cubicBezTo>
                  <a:lnTo>
                    <a:pt x="52800" y="57090"/>
                  </a:lnTo>
                  <a:lnTo>
                    <a:pt x="54148" y="57251"/>
                  </a:lnTo>
                  <a:lnTo>
                    <a:pt x="54929" y="57251"/>
                  </a:lnTo>
                  <a:lnTo>
                    <a:pt x="55703" y="57496"/>
                  </a:lnTo>
                  <a:lnTo>
                    <a:pt x="56714" y="57305"/>
                  </a:lnTo>
                  <a:lnTo>
                    <a:pt x="58354" y="57106"/>
                  </a:lnTo>
                  <a:lnTo>
                    <a:pt x="59151" y="57090"/>
                  </a:lnTo>
                  <a:lnTo>
                    <a:pt x="60813" y="56746"/>
                  </a:lnTo>
                  <a:lnTo>
                    <a:pt x="63847" y="56746"/>
                  </a:lnTo>
                  <a:lnTo>
                    <a:pt x="65662" y="56669"/>
                  </a:lnTo>
                  <a:lnTo>
                    <a:pt x="67716" y="57090"/>
                  </a:lnTo>
                  <a:lnTo>
                    <a:pt x="69378" y="57259"/>
                  </a:lnTo>
                  <a:lnTo>
                    <a:pt x="70757" y="57604"/>
                  </a:lnTo>
                  <a:lnTo>
                    <a:pt x="71309" y="57604"/>
                  </a:lnTo>
                  <a:cubicBezTo>
                    <a:pt x="71309" y="57604"/>
                    <a:pt x="72687" y="57780"/>
                    <a:pt x="72963" y="57780"/>
                  </a:cubicBezTo>
                  <a:cubicBezTo>
                    <a:pt x="73239" y="57780"/>
                    <a:pt x="72963" y="57780"/>
                    <a:pt x="75729" y="58469"/>
                  </a:cubicBezTo>
                  <a:cubicBezTo>
                    <a:pt x="76827" y="58744"/>
                    <a:pt x="77182" y="58827"/>
                    <a:pt x="77229" y="58827"/>
                  </a:cubicBezTo>
                  <a:cubicBezTo>
                    <a:pt x="77299" y="58827"/>
                    <a:pt x="76666" y="58638"/>
                    <a:pt x="76832" y="58638"/>
                  </a:cubicBezTo>
                  <a:lnTo>
                    <a:pt x="78211" y="58638"/>
                  </a:lnTo>
                  <a:lnTo>
                    <a:pt x="79667" y="58714"/>
                  </a:lnTo>
                  <a:lnTo>
                    <a:pt x="80149" y="58638"/>
                  </a:lnTo>
                  <a:lnTo>
                    <a:pt x="81252" y="58469"/>
                  </a:lnTo>
                  <a:cubicBezTo>
                    <a:pt x="81252" y="58469"/>
                    <a:pt x="82080" y="57948"/>
                    <a:pt x="82356" y="57948"/>
                  </a:cubicBezTo>
                  <a:lnTo>
                    <a:pt x="86776" y="57948"/>
                  </a:lnTo>
                  <a:lnTo>
                    <a:pt x="88163" y="58125"/>
                  </a:lnTo>
                  <a:lnTo>
                    <a:pt x="88714" y="58125"/>
                  </a:lnTo>
                  <a:cubicBezTo>
                    <a:pt x="88714" y="58125"/>
                    <a:pt x="89542" y="57948"/>
                    <a:pt x="89771" y="57933"/>
                  </a:cubicBezTo>
                  <a:cubicBezTo>
                    <a:pt x="89822" y="57930"/>
                    <a:pt x="89902" y="57929"/>
                    <a:pt x="89999" y="57929"/>
                  </a:cubicBezTo>
                  <a:cubicBezTo>
                    <a:pt x="90264" y="57929"/>
                    <a:pt x="90655" y="57938"/>
                    <a:pt x="90900" y="57938"/>
                  </a:cubicBezTo>
                  <a:cubicBezTo>
                    <a:pt x="90989" y="57938"/>
                    <a:pt x="91060" y="57936"/>
                    <a:pt x="91097" y="57933"/>
                  </a:cubicBezTo>
                  <a:cubicBezTo>
                    <a:pt x="91155" y="57928"/>
                    <a:pt x="91279" y="57926"/>
                    <a:pt x="91417" y="57926"/>
                  </a:cubicBezTo>
                  <a:cubicBezTo>
                    <a:pt x="91694" y="57926"/>
                    <a:pt x="92031" y="57933"/>
                    <a:pt x="92031" y="57933"/>
                  </a:cubicBezTo>
                  <a:cubicBezTo>
                    <a:pt x="92031" y="57933"/>
                    <a:pt x="93135" y="57948"/>
                    <a:pt x="93510" y="58033"/>
                  </a:cubicBezTo>
                  <a:cubicBezTo>
                    <a:pt x="93579" y="58048"/>
                    <a:pt x="93638" y="58055"/>
                    <a:pt x="93691" y="58055"/>
                  </a:cubicBezTo>
                  <a:cubicBezTo>
                    <a:pt x="93929" y="58055"/>
                    <a:pt x="94063" y="57917"/>
                    <a:pt x="94514" y="57780"/>
                  </a:cubicBezTo>
                  <a:cubicBezTo>
                    <a:pt x="94630" y="57743"/>
                    <a:pt x="94749" y="57728"/>
                    <a:pt x="94865" y="57728"/>
                  </a:cubicBezTo>
                  <a:cubicBezTo>
                    <a:pt x="95299" y="57728"/>
                    <a:pt x="95686" y="57933"/>
                    <a:pt x="95686" y="57933"/>
                  </a:cubicBezTo>
                  <a:lnTo>
                    <a:pt x="96444" y="57948"/>
                  </a:lnTo>
                  <a:lnTo>
                    <a:pt x="98107" y="57948"/>
                  </a:lnTo>
                  <a:lnTo>
                    <a:pt x="99761" y="58125"/>
                  </a:lnTo>
                  <a:lnTo>
                    <a:pt x="101424" y="58125"/>
                  </a:lnTo>
                  <a:lnTo>
                    <a:pt x="102527" y="57948"/>
                  </a:lnTo>
                  <a:lnTo>
                    <a:pt x="103906" y="58293"/>
                  </a:lnTo>
                  <a:lnTo>
                    <a:pt x="109981" y="58293"/>
                  </a:lnTo>
                  <a:lnTo>
                    <a:pt x="110655" y="57596"/>
                  </a:lnTo>
                  <a:lnTo>
                    <a:pt x="110816" y="57558"/>
                  </a:lnTo>
                  <a:lnTo>
                    <a:pt x="110808" y="57435"/>
                  </a:lnTo>
                  <a:lnTo>
                    <a:pt x="110693" y="52034"/>
                  </a:lnTo>
                  <a:lnTo>
                    <a:pt x="110870" y="52034"/>
                  </a:lnTo>
                  <a:lnTo>
                    <a:pt x="110808" y="44871"/>
                  </a:lnTo>
                  <a:lnTo>
                    <a:pt x="110870" y="44871"/>
                  </a:lnTo>
                  <a:lnTo>
                    <a:pt x="110808" y="44848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4" name="Google Shape;5434;p16"/>
            <p:cNvSpPr/>
            <p:nvPr/>
          </p:nvSpPr>
          <p:spPr>
            <a:xfrm>
              <a:off x="1361150" y="1491050"/>
              <a:ext cx="4825" cy="118200"/>
            </a:xfrm>
            <a:custGeom>
              <a:avLst/>
              <a:gdLst/>
              <a:ahLst/>
              <a:cxnLst/>
              <a:rect l="l" t="t" r="r" b="b"/>
              <a:pathLst>
                <a:path w="193" h="4728" extrusionOk="0">
                  <a:moveTo>
                    <a:pt x="1" y="4728"/>
                  </a:moveTo>
                  <a:lnTo>
                    <a:pt x="192" y="4728"/>
                  </a:lnTo>
                  <a:lnTo>
                    <a:pt x="192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5" name="Google Shape;5435;p16"/>
            <p:cNvSpPr/>
            <p:nvPr/>
          </p:nvSpPr>
          <p:spPr>
            <a:xfrm>
              <a:off x="13611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6" name="Google Shape;5436;p16"/>
            <p:cNvSpPr/>
            <p:nvPr/>
          </p:nvSpPr>
          <p:spPr>
            <a:xfrm>
              <a:off x="1361150" y="2834800"/>
              <a:ext cx="4825" cy="56125"/>
            </a:xfrm>
            <a:custGeom>
              <a:avLst/>
              <a:gdLst/>
              <a:ahLst/>
              <a:cxnLst/>
              <a:rect l="l" t="t" r="r" b="b"/>
              <a:pathLst>
                <a:path w="193" h="2245" extrusionOk="0">
                  <a:moveTo>
                    <a:pt x="1" y="0"/>
                  </a:moveTo>
                  <a:lnTo>
                    <a:pt x="1" y="2199"/>
                  </a:lnTo>
                  <a:lnTo>
                    <a:pt x="192" y="224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7" name="Google Shape;5437;p16"/>
            <p:cNvSpPr/>
            <p:nvPr/>
          </p:nvSpPr>
          <p:spPr>
            <a:xfrm>
              <a:off x="13611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8" name="Google Shape;5438;p16"/>
            <p:cNvSpPr/>
            <p:nvPr/>
          </p:nvSpPr>
          <p:spPr>
            <a:xfrm>
              <a:off x="13611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9" name="Google Shape;5439;p16"/>
            <p:cNvSpPr/>
            <p:nvPr/>
          </p:nvSpPr>
          <p:spPr>
            <a:xfrm>
              <a:off x="13611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0" name="Google Shape;5440;p16"/>
            <p:cNvSpPr/>
            <p:nvPr/>
          </p:nvSpPr>
          <p:spPr>
            <a:xfrm>
              <a:off x="13611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1" name="Google Shape;5441;p16"/>
            <p:cNvSpPr/>
            <p:nvPr/>
          </p:nvSpPr>
          <p:spPr>
            <a:xfrm>
              <a:off x="13611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2" name="Google Shape;5442;p16"/>
            <p:cNvSpPr/>
            <p:nvPr/>
          </p:nvSpPr>
          <p:spPr>
            <a:xfrm>
              <a:off x="13611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3" name="Google Shape;5443;p16"/>
            <p:cNvSpPr/>
            <p:nvPr/>
          </p:nvSpPr>
          <p:spPr>
            <a:xfrm>
              <a:off x="13611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4" name="Google Shape;5444;p16"/>
            <p:cNvSpPr/>
            <p:nvPr/>
          </p:nvSpPr>
          <p:spPr>
            <a:xfrm>
              <a:off x="13611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5" name="Google Shape;5445;p16"/>
            <p:cNvSpPr/>
            <p:nvPr/>
          </p:nvSpPr>
          <p:spPr>
            <a:xfrm>
              <a:off x="13611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6" name="Google Shape;5446;p16"/>
            <p:cNvSpPr/>
            <p:nvPr/>
          </p:nvSpPr>
          <p:spPr>
            <a:xfrm>
              <a:off x="1468025" y="2892050"/>
              <a:ext cx="4800" cy="23975"/>
            </a:xfrm>
            <a:custGeom>
              <a:avLst/>
              <a:gdLst/>
              <a:ahLst/>
              <a:cxnLst/>
              <a:rect l="l" t="t" r="r" b="b"/>
              <a:pathLst>
                <a:path w="192" h="959" extrusionOk="0">
                  <a:moveTo>
                    <a:pt x="0" y="1"/>
                  </a:moveTo>
                  <a:lnTo>
                    <a:pt x="0" y="935"/>
                  </a:lnTo>
                  <a:lnTo>
                    <a:pt x="192" y="958"/>
                  </a:lnTo>
                  <a:lnTo>
                    <a:pt x="192" y="2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7" name="Google Shape;5447;p16"/>
            <p:cNvSpPr/>
            <p:nvPr/>
          </p:nvSpPr>
          <p:spPr>
            <a:xfrm>
              <a:off x="1468025" y="2834800"/>
              <a:ext cx="4800" cy="57475"/>
            </a:xfrm>
            <a:custGeom>
              <a:avLst/>
              <a:gdLst/>
              <a:ahLst/>
              <a:cxnLst/>
              <a:rect l="l" t="t" r="r" b="b"/>
              <a:pathLst>
                <a:path w="192" h="2299" extrusionOk="0">
                  <a:moveTo>
                    <a:pt x="0" y="0"/>
                  </a:moveTo>
                  <a:lnTo>
                    <a:pt x="0" y="2283"/>
                  </a:lnTo>
                  <a:lnTo>
                    <a:pt x="192" y="229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8" name="Google Shape;5448;p16"/>
            <p:cNvSpPr/>
            <p:nvPr/>
          </p:nvSpPr>
          <p:spPr>
            <a:xfrm>
              <a:off x="1468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9" name="Google Shape;5449;p16"/>
            <p:cNvSpPr/>
            <p:nvPr/>
          </p:nvSpPr>
          <p:spPr>
            <a:xfrm>
              <a:off x="1468025" y="1491050"/>
              <a:ext cx="4800" cy="118200"/>
            </a:xfrm>
            <a:custGeom>
              <a:avLst/>
              <a:gdLst/>
              <a:ahLst/>
              <a:cxnLst/>
              <a:rect l="l" t="t" r="r" b="b"/>
              <a:pathLst>
                <a:path w="192" h="4728" extrusionOk="0">
                  <a:moveTo>
                    <a:pt x="0" y="1"/>
                  </a:moveTo>
                  <a:lnTo>
                    <a:pt x="0" y="4728"/>
                  </a:lnTo>
                  <a:lnTo>
                    <a:pt x="192" y="4728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0" name="Google Shape;5450;p16"/>
            <p:cNvSpPr/>
            <p:nvPr/>
          </p:nvSpPr>
          <p:spPr>
            <a:xfrm>
              <a:off x="1468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1" name="Google Shape;5451;p16"/>
            <p:cNvSpPr/>
            <p:nvPr/>
          </p:nvSpPr>
          <p:spPr>
            <a:xfrm>
              <a:off x="1468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2" name="Google Shape;5452;p16"/>
            <p:cNvSpPr/>
            <p:nvPr/>
          </p:nvSpPr>
          <p:spPr>
            <a:xfrm>
              <a:off x="1468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3" name="Google Shape;5453;p16"/>
            <p:cNvSpPr/>
            <p:nvPr/>
          </p:nvSpPr>
          <p:spPr>
            <a:xfrm>
              <a:off x="1468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4" name="Google Shape;5454;p16"/>
            <p:cNvSpPr/>
            <p:nvPr/>
          </p:nvSpPr>
          <p:spPr>
            <a:xfrm>
              <a:off x="1468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5" name="Google Shape;5455;p16"/>
            <p:cNvSpPr/>
            <p:nvPr/>
          </p:nvSpPr>
          <p:spPr>
            <a:xfrm>
              <a:off x="1468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6" name="Google Shape;5456;p16"/>
            <p:cNvSpPr/>
            <p:nvPr/>
          </p:nvSpPr>
          <p:spPr>
            <a:xfrm>
              <a:off x="1468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7" name="Google Shape;5457;p16"/>
            <p:cNvSpPr/>
            <p:nvPr/>
          </p:nvSpPr>
          <p:spPr>
            <a:xfrm>
              <a:off x="1468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8" name="Google Shape;5458;p16"/>
            <p:cNvSpPr/>
            <p:nvPr/>
          </p:nvSpPr>
          <p:spPr>
            <a:xfrm>
              <a:off x="1468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9" name="Google Shape;5459;p16"/>
            <p:cNvSpPr/>
            <p:nvPr/>
          </p:nvSpPr>
          <p:spPr>
            <a:xfrm>
              <a:off x="15741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0" name="Google Shape;5460;p16"/>
            <p:cNvSpPr/>
            <p:nvPr/>
          </p:nvSpPr>
          <p:spPr>
            <a:xfrm>
              <a:off x="15741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1" name="Google Shape;5461;p16"/>
            <p:cNvSpPr/>
            <p:nvPr/>
          </p:nvSpPr>
          <p:spPr>
            <a:xfrm>
              <a:off x="15741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2" name="Google Shape;5462;p16"/>
            <p:cNvSpPr/>
            <p:nvPr/>
          </p:nvSpPr>
          <p:spPr>
            <a:xfrm>
              <a:off x="15741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3" name="Google Shape;5463;p16"/>
            <p:cNvSpPr/>
            <p:nvPr/>
          </p:nvSpPr>
          <p:spPr>
            <a:xfrm>
              <a:off x="15741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4" name="Google Shape;5464;p16"/>
            <p:cNvSpPr/>
            <p:nvPr/>
          </p:nvSpPr>
          <p:spPr>
            <a:xfrm>
              <a:off x="15741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5" name="Google Shape;5465;p16"/>
            <p:cNvSpPr/>
            <p:nvPr/>
          </p:nvSpPr>
          <p:spPr>
            <a:xfrm>
              <a:off x="1574125" y="2834800"/>
              <a:ext cx="5400" cy="84475"/>
            </a:xfrm>
            <a:custGeom>
              <a:avLst/>
              <a:gdLst/>
              <a:ahLst/>
              <a:cxnLst/>
              <a:rect l="l" t="t" r="r" b="b"/>
              <a:pathLst>
                <a:path w="216" h="3379" extrusionOk="0">
                  <a:moveTo>
                    <a:pt x="1" y="0"/>
                  </a:moveTo>
                  <a:lnTo>
                    <a:pt x="1" y="3379"/>
                  </a:lnTo>
                  <a:lnTo>
                    <a:pt x="215" y="337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6" name="Google Shape;5466;p16"/>
            <p:cNvSpPr/>
            <p:nvPr/>
          </p:nvSpPr>
          <p:spPr>
            <a:xfrm>
              <a:off x="1574125" y="1490300"/>
              <a:ext cx="5400" cy="118950"/>
            </a:xfrm>
            <a:custGeom>
              <a:avLst/>
              <a:gdLst/>
              <a:ahLst/>
              <a:cxnLst/>
              <a:rect l="l" t="t" r="r" b="b"/>
              <a:pathLst>
                <a:path w="216" h="4758" extrusionOk="0">
                  <a:moveTo>
                    <a:pt x="1" y="0"/>
                  </a:moveTo>
                  <a:lnTo>
                    <a:pt x="1" y="4758"/>
                  </a:lnTo>
                  <a:lnTo>
                    <a:pt x="215" y="475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7" name="Google Shape;5467;p16"/>
            <p:cNvSpPr/>
            <p:nvPr/>
          </p:nvSpPr>
          <p:spPr>
            <a:xfrm>
              <a:off x="15741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8" name="Google Shape;5468;p16"/>
            <p:cNvSpPr/>
            <p:nvPr/>
          </p:nvSpPr>
          <p:spPr>
            <a:xfrm>
              <a:off x="15741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9" name="Google Shape;5469;p16"/>
            <p:cNvSpPr/>
            <p:nvPr/>
          </p:nvSpPr>
          <p:spPr>
            <a:xfrm>
              <a:off x="15741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0" name="Google Shape;5470;p16"/>
            <p:cNvSpPr/>
            <p:nvPr/>
          </p:nvSpPr>
          <p:spPr>
            <a:xfrm>
              <a:off x="15741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1" name="Google Shape;5471;p16"/>
            <p:cNvSpPr/>
            <p:nvPr/>
          </p:nvSpPr>
          <p:spPr>
            <a:xfrm>
              <a:off x="168080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2" name="Google Shape;5472;p16"/>
            <p:cNvSpPr/>
            <p:nvPr/>
          </p:nvSpPr>
          <p:spPr>
            <a:xfrm>
              <a:off x="168080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3" name="Google Shape;5473;p16"/>
            <p:cNvSpPr/>
            <p:nvPr/>
          </p:nvSpPr>
          <p:spPr>
            <a:xfrm>
              <a:off x="168080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4" name="Google Shape;5474;p16"/>
            <p:cNvSpPr/>
            <p:nvPr/>
          </p:nvSpPr>
          <p:spPr>
            <a:xfrm>
              <a:off x="168080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5" name="Google Shape;5475;p16"/>
            <p:cNvSpPr/>
            <p:nvPr/>
          </p:nvSpPr>
          <p:spPr>
            <a:xfrm>
              <a:off x="168080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6" name="Google Shape;5476;p16"/>
            <p:cNvSpPr/>
            <p:nvPr/>
          </p:nvSpPr>
          <p:spPr>
            <a:xfrm>
              <a:off x="1680800" y="1489725"/>
              <a:ext cx="4825" cy="119525"/>
            </a:xfrm>
            <a:custGeom>
              <a:avLst/>
              <a:gdLst/>
              <a:ahLst/>
              <a:cxnLst/>
              <a:rect l="l" t="t" r="r" b="b"/>
              <a:pathLst>
                <a:path w="193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92" y="47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7" name="Google Shape;5477;p16"/>
            <p:cNvSpPr/>
            <p:nvPr/>
          </p:nvSpPr>
          <p:spPr>
            <a:xfrm>
              <a:off x="168080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8" name="Google Shape;5478;p16"/>
            <p:cNvSpPr/>
            <p:nvPr/>
          </p:nvSpPr>
          <p:spPr>
            <a:xfrm>
              <a:off x="168080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9" name="Google Shape;5479;p16"/>
            <p:cNvSpPr/>
            <p:nvPr/>
          </p:nvSpPr>
          <p:spPr>
            <a:xfrm>
              <a:off x="1680800" y="2834800"/>
              <a:ext cx="4825" cy="99225"/>
            </a:xfrm>
            <a:custGeom>
              <a:avLst/>
              <a:gdLst/>
              <a:ahLst/>
              <a:cxnLst/>
              <a:rect l="l" t="t" r="r" b="b"/>
              <a:pathLst>
                <a:path w="193" h="3969" extrusionOk="0">
                  <a:moveTo>
                    <a:pt x="1" y="0"/>
                  </a:moveTo>
                  <a:lnTo>
                    <a:pt x="1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0" name="Google Shape;5480;p16"/>
            <p:cNvSpPr/>
            <p:nvPr/>
          </p:nvSpPr>
          <p:spPr>
            <a:xfrm>
              <a:off x="168080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1" name="Google Shape;5481;p16"/>
            <p:cNvSpPr/>
            <p:nvPr/>
          </p:nvSpPr>
          <p:spPr>
            <a:xfrm>
              <a:off x="168080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2" name="Google Shape;5482;p16"/>
            <p:cNvSpPr/>
            <p:nvPr/>
          </p:nvSpPr>
          <p:spPr>
            <a:xfrm>
              <a:off x="168080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3" name="Google Shape;5483;p16"/>
            <p:cNvSpPr/>
            <p:nvPr/>
          </p:nvSpPr>
          <p:spPr>
            <a:xfrm>
              <a:off x="1787675" y="1489725"/>
              <a:ext cx="4625" cy="119525"/>
            </a:xfrm>
            <a:custGeom>
              <a:avLst/>
              <a:gdLst/>
              <a:ahLst/>
              <a:cxnLst/>
              <a:rect l="l" t="t" r="r" b="b"/>
              <a:pathLst>
                <a:path w="185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84" y="47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4" name="Google Shape;5484;p16"/>
            <p:cNvSpPr/>
            <p:nvPr/>
          </p:nvSpPr>
          <p:spPr>
            <a:xfrm>
              <a:off x="178767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5" name="Google Shape;5485;p16"/>
            <p:cNvSpPr/>
            <p:nvPr/>
          </p:nvSpPr>
          <p:spPr>
            <a:xfrm>
              <a:off x="178767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6" name="Google Shape;5486;p16"/>
            <p:cNvSpPr/>
            <p:nvPr/>
          </p:nvSpPr>
          <p:spPr>
            <a:xfrm>
              <a:off x="178767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7" name="Google Shape;5487;p16"/>
            <p:cNvSpPr/>
            <p:nvPr/>
          </p:nvSpPr>
          <p:spPr>
            <a:xfrm>
              <a:off x="178767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8" name="Google Shape;5488;p16"/>
            <p:cNvSpPr/>
            <p:nvPr/>
          </p:nvSpPr>
          <p:spPr>
            <a:xfrm>
              <a:off x="178767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9" name="Google Shape;5489;p16"/>
            <p:cNvSpPr/>
            <p:nvPr/>
          </p:nvSpPr>
          <p:spPr>
            <a:xfrm>
              <a:off x="178767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0" name="Google Shape;5490;p16"/>
            <p:cNvSpPr/>
            <p:nvPr/>
          </p:nvSpPr>
          <p:spPr>
            <a:xfrm>
              <a:off x="178767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1" name="Google Shape;5491;p16"/>
            <p:cNvSpPr/>
            <p:nvPr/>
          </p:nvSpPr>
          <p:spPr>
            <a:xfrm>
              <a:off x="178767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2" name="Google Shape;5492;p16"/>
            <p:cNvSpPr/>
            <p:nvPr/>
          </p:nvSpPr>
          <p:spPr>
            <a:xfrm>
              <a:off x="1787675" y="2834800"/>
              <a:ext cx="4625" cy="100000"/>
            </a:xfrm>
            <a:custGeom>
              <a:avLst/>
              <a:gdLst/>
              <a:ahLst/>
              <a:cxnLst/>
              <a:rect l="l" t="t" r="r" b="b"/>
              <a:pathLst>
                <a:path w="185" h="4000" extrusionOk="0">
                  <a:moveTo>
                    <a:pt x="1" y="0"/>
                  </a:moveTo>
                  <a:lnTo>
                    <a:pt x="1" y="3999"/>
                  </a:lnTo>
                  <a:lnTo>
                    <a:pt x="184" y="39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3" name="Google Shape;5493;p16"/>
            <p:cNvSpPr/>
            <p:nvPr/>
          </p:nvSpPr>
          <p:spPr>
            <a:xfrm>
              <a:off x="178767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4" name="Google Shape;5494;p16"/>
            <p:cNvSpPr/>
            <p:nvPr/>
          </p:nvSpPr>
          <p:spPr>
            <a:xfrm>
              <a:off x="178767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5" name="Google Shape;5495;p16"/>
            <p:cNvSpPr/>
            <p:nvPr/>
          </p:nvSpPr>
          <p:spPr>
            <a:xfrm>
              <a:off x="1894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6" name="Google Shape;5496;p16"/>
            <p:cNvSpPr/>
            <p:nvPr/>
          </p:nvSpPr>
          <p:spPr>
            <a:xfrm>
              <a:off x="1894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7" name="Google Shape;5497;p16"/>
            <p:cNvSpPr/>
            <p:nvPr/>
          </p:nvSpPr>
          <p:spPr>
            <a:xfrm>
              <a:off x="1894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8" name="Google Shape;5498;p16"/>
            <p:cNvSpPr/>
            <p:nvPr/>
          </p:nvSpPr>
          <p:spPr>
            <a:xfrm>
              <a:off x="1894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9" name="Google Shape;5499;p16"/>
            <p:cNvSpPr/>
            <p:nvPr/>
          </p:nvSpPr>
          <p:spPr>
            <a:xfrm>
              <a:off x="1894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0" name="Google Shape;5500;p16"/>
            <p:cNvSpPr/>
            <p:nvPr/>
          </p:nvSpPr>
          <p:spPr>
            <a:xfrm>
              <a:off x="1894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1" name="Google Shape;5501;p16"/>
            <p:cNvSpPr/>
            <p:nvPr/>
          </p:nvSpPr>
          <p:spPr>
            <a:xfrm>
              <a:off x="1894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2" name="Google Shape;5502;p16"/>
            <p:cNvSpPr/>
            <p:nvPr/>
          </p:nvSpPr>
          <p:spPr>
            <a:xfrm>
              <a:off x="1894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3" name="Google Shape;5503;p16"/>
            <p:cNvSpPr/>
            <p:nvPr/>
          </p:nvSpPr>
          <p:spPr>
            <a:xfrm>
              <a:off x="1894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4" name="Google Shape;5504;p16"/>
            <p:cNvSpPr/>
            <p:nvPr/>
          </p:nvSpPr>
          <p:spPr>
            <a:xfrm>
              <a:off x="1894350" y="2834800"/>
              <a:ext cx="4825" cy="100575"/>
            </a:xfrm>
            <a:custGeom>
              <a:avLst/>
              <a:gdLst/>
              <a:ahLst/>
              <a:cxnLst/>
              <a:rect l="l" t="t" r="r" b="b"/>
              <a:pathLst>
                <a:path w="193" h="4023" extrusionOk="0">
                  <a:moveTo>
                    <a:pt x="1" y="0"/>
                  </a:moveTo>
                  <a:lnTo>
                    <a:pt x="1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5" name="Google Shape;5505;p16"/>
            <p:cNvSpPr/>
            <p:nvPr/>
          </p:nvSpPr>
          <p:spPr>
            <a:xfrm>
              <a:off x="1894350" y="1488950"/>
              <a:ext cx="4825" cy="120300"/>
            </a:xfrm>
            <a:custGeom>
              <a:avLst/>
              <a:gdLst/>
              <a:ahLst/>
              <a:cxnLst/>
              <a:rect l="l" t="t" r="r" b="b"/>
              <a:pathLst>
                <a:path w="193" h="4812" extrusionOk="0">
                  <a:moveTo>
                    <a:pt x="1" y="1"/>
                  </a:moveTo>
                  <a:lnTo>
                    <a:pt x="1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6" name="Google Shape;5506;p16"/>
            <p:cNvSpPr/>
            <p:nvPr/>
          </p:nvSpPr>
          <p:spPr>
            <a:xfrm>
              <a:off x="1894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7" name="Google Shape;5507;p16"/>
            <p:cNvSpPr/>
            <p:nvPr/>
          </p:nvSpPr>
          <p:spPr>
            <a:xfrm>
              <a:off x="200045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8" name="Google Shape;5508;p16"/>
            <p:cNvSpPr/>
            <p:nvPr/>
          </p:nvSpPr>
          <p:spPr>
            <a:xfrm>
              <a:off x="200045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9" name="Google Shape;5509;p16"/>
            <p:cNvSpPr/>
            <p:nvPr/>
          </p:nvSpPr>
          <p:spPr>
            <a:xfrm>
              <a:off x="200045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0" name="Google Shape;5510;p16"/>
            <p:cNvSpPr/>
            <p:nvPr/>
          </p:nvSpPr>
          <p:spPr>
            <a:xfrm>
              <a:off x="200045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1" name="Google Shape;5511;p16"/>
            <p:cNvSpPr/>
            <p:nvPr/>
          </p:nvSpPr>
          <p:spPr>
            <a:xfrm>
              <a:off x="200045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2" name="Google Shape;5512;p16"/>
            <p:cNvSpPr/>
            <p:nvPr/>
          </p:nvSpPr>
          <p:spPr>
            <a:xfrm>
              <a:off x="200045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3" name="Google Shape;5513;p16"/>
            <p:cNvSpPr/>
            <p:nvPr/>
          </p:nvSpPr>
          <p:spPr>
            <a:xfrm>
              <a:off x="200045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4" name="Google Shape;5514;p16"/>
            <p:cNvSpPr/>
            <p:nvPr/>
          </p:nvSpPr>
          <p:spPr>
            <a:xfrm>
              <a:off x="200045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5" name="Google Shape;5515;p16"/>
            <p:cNvSpPr/>
            <p:nvPr/>
          </p:nvSpPr>
          <p:spPr>
            <a:xfrm>
              <a:off x="2000450" y="1488375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6" name="Google Shape;5516;p16"/>
            <p:cNvSpPr/>
            <p:nvPr/>
          </p:nvSpPr>
          <p:spPr>
            <a:xfrm>
              <a:off x="200045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7" name="Google Shape;5517;p16"/>
            <p:cNvSpPr/>
            <p:nvPr/>
          </p:nvSpPr>
          <p:spPr>
            <a:xfrm>
              <a:off x="2000450" y="2834800"/>
              <a:ext cx="5400" cy="101900"/>
            </a:xfrm>
            <a:custGeom>
              <a:avLst/>
              <a:gdLst/>
              <a:ahLst/>
              <a:cxnLst/>
              <a:rect l="l" t="t" r="r" b="b"/>
              <a:pathLst>
                <a:path w="216" h="4076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8" name="Google Shape;5518;p16"/>
            <p:cNvSpPr/>
            <p:nvPr/>
          </p:nvSpPr>
          <p:spPr>
            <a:xfrm>
              <a:off x="200045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9" name="Google Shape;5519;p16"/>
            <p:cNvSpPr/>
            <p:nvPr/>
          </p:nvSpPr>
          <p:spPr>
            <a:xfrm>
              <a:off x="210715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0" name="Google Shape;5520;p16"/>
            <p:cNvSpPr/>
            <p:nvPr/>
          </p:nvSpPr>
          <p:spPr>
            <a:xfrm>
              <a:off x="210715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1" name="Google Shape;5521;p16"/>
            <p:cNvSpPr/>
            <p:nvPr/>
          </p:nvSpPr>
          <p:spPr>
            <a:xfrm>
              <a:off x="210715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2" name="Google Shape;5522;p16"/>
            <p:cNvSpPr/>
            <p:nvPr/>
          </p:nvSpPr>
          <p:spPr>
            <a:xfrm>
              <a:off x="210715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3" name="Google Shape;5523;p16"/>
            <p:cNvSpPr/>
            <p:nvPr/>
          </p:nvSpPr>
          <p:spPr>
            <a:xfrm>
              <a:off x="210715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4" name="Google Shape;5524;p16"/>
            <p:cNvSpPr/>
            <p:nvPr/>
          </p:nvSpPr>
          <p:spPr>
            <a:xfrm>
              <a:off x="2107150" y="1487625"/>
              <a:ext cx="5375" cy="121625"/>
            </a:xfrm>
            <a:custGeom>
              <a:avLst/>
              <a:gdLst/>
              <a:ahLst/>
              <a:cxnLst/>
              <a:rect l="l" t="t" r="r" b="b"/>
              <a:pathLst>
                <a:path w="215" h="4865" extrusionOk="0">
                  <a:moveTo>
                    <a:pt x="0" y="0"/>
                  </a:moveTo>
                  <a:lnTo>
                    <a:pt x="0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5" name="Google Shape;5525;p16"/>
            <p:cNvSpPr/>
            <p:nvPr/>
          </p:nvSpPr>
          <p:spPr>
            <a:xfrm>
              <a:off x="2107150" y="2834800"/>
              <a:ext cx="5375" cy="91375"/>
            </a:xfrm>
            <a:custGeom>
              <a:avLst/>
              <a:gdLst/>
              <a:ahLst/>
              <a:cxnLst/>
              <a:rect l="l" t="t" r="r" b="b"/>
              <a:pathLst>
                <a:path w="215" h="3655" extrusionOk="0">
                  <a:moveTo>
                    <a:pt x="0" y="0"/>
                  </a:moveTo>
                  <a:lnTo>
                    <a:pt x="0" y="3654"/>
                  </a:lnTo>
                  <a:lnTo>
                    <a:pt x="215" y="363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6" name="Google Shape;5526;p16"/>
            <p:cNvSpPr/>
            <p:nvPr/>
          </p:nvSpPr>
          <p:spPr>
            <a:xfrm>
              <a:off x="210715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7" name="Google Shape;5527;p16"/>
            <p:cNvSpPr/>
            <p:nvPr/>
          </p:nvSpPr>
          <p:spPr>
            <a:xfrm>
              <a:off x="210715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8" name="Google Shape;5528;p16"/>
            <p:cNvSpPr/>
            <p:nvPr/>
          </p:nvSpPr>
          <p:spPr>
            <a:xfrm>
              <a:off x="210715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9" name="Google Shape;5529;p16"/>
            <p:cNvSpPr/>
            <p:nvPr/>
          </p:nvSpPr>
          <p:spPr>
            <a:xfrm>
              <a:off x="210715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0" name="Google Shape;5530;p16"/>
            <p:cNvSpPr/>
            <p:nvPr/>
          </p:nvSpPr>
          <p:spPr>
            <a:xfrm>
              <a:off x="210715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1" name="Google Shape;5531;p16"/>
            <p:cNvSpPr/>
            <p:nvPr/>
          </p:nvSpPr>
          <p:spPr>
            <a:xfrm>
              <a:off x="221400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5" y="4673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2" name="Google Shape;5532;p16"/>
            <p:cNvSpPr/>
            <p:nvPr/>
          </p:nvSpPr>
          <p:spPr>
            <a:xfrm>
              <a:off x="221400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3" name="Google Shape;5533;p16"/>
            <p:cNvSpPr/>
            <p:nvPr/>
          </p:nvSpPr>
          <p:spPr>
            <a:xfrm>
              <a:off x="221400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4" name="Google Shape;5534;p16"/>
            <p:cNvSpPr/>
            <p:nvPr/>
          </p:nvSpPr>
          <p:spPr>
            <a:xfrm>
              <a:off x="221400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5" name="Google Shape;5535;p16"/>
            <p:cNvSpPr/>
            <p:nvPr/>
          </p:nvSpPr>
          <p:spPr>
            <a:xfrm>
              <a:off x="221400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6" name="Google Shape;5536;p16"/>
            <p:cNvSpPr/>
            <p:nvPr/>
          </p:nvSpPr>
          <p:spPr>
            <a:xfrm>
              <a:off x="2214000" y="2834800"/>
              <a:ext cx="4625" cy="97125"/>
            </a:xfrm>
            <a:custGeom>
              <a:avLst/>
              <a:gdLst/>
              <a:ahLst/>
              <a:cxnLst/>
              <a:rect l="l" t="t" r="r" b="b"/>
              <a:pathLst>
                <a:path w="185" h="3885" extrusionOk="0">
                  <a:moveTo>
                    <a:pt x="1" y="0"/>
                  </a:moveTo>
                  <a:lnTo>
                    <a:pt x="1" y="3884"/>
                  </a:lnTo>
                  <a:lnTo>
                    <a:pt x="185" y="3877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7" name="Google Shape;5537;p16"/>
            <p:cNvSpPr/>
            <p:nvPr/>
          </p:nvSpPr>
          <p:spPr>
            <a:xfrm>
              <a:off x="2214000" y="1487625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5" y="486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8" name="Google Shape;5538;p16"/>
            <p:cNvSpPr/>
            <p:nvPr/>
          </p:nvSpPr>
          <p:spPr>
            <a:xfrm>
              <a:off x="221400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9" name="Google Shape;5539;p16"/>
            <p:cNvSpPr/>
            <p:nvPr/>
          </p:nvSpPr>
          <p:spPr>
            <a:xfrm>
              <a:off x="221400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0" name="Google Shape;5540;p16"/>
            <p:cNvSpPr/>
            <p:nvPr/>
          </p:nvSpPr>
          <p:spPr>
            <a:xfrm>
              <a:off x="221400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1" name="Google Shape;5541;p16"/>
            <p:cNvSpPr/>
            <p:nvPr/>
          </p:nvSpPr>
          <p:spPr>
            <a:xfrm>
              <a:off x="221400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2" name="Google Shape;5542;p16"/>
            <p:cNvSpPr/>
            <p:nvPr/>
          </p:nvSpPr>
          <p:spPr>
            <a:xfrm>
              <a:off x="221400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3" name="Google Shape;5543;p16"/>
            <p:cNvSpPr/>
            <p:nvPr/>
          </p:nvSpPr>
          <p:spPr>
            <a:xfrm>
              <a:off x="2320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4" name="Google Shape;5544;p16"/>
            <p:cNvSpPr/>
            <p:nvPr/>
          </p:nvSpPr>
          <p:spPr>
            <a:xfrm>
              <a:off x="2320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5" name="Google Shape;5545;p16"/>
            <p:cNvSpPr/>
            <p:nvPr/>
          </p:nvSpPr>
          <p:spPr>
            <a:xfrm>
              <a:off x="2320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6" name="Google Shape;5546;p16"/>
            <p:cNvSpPr/>
            <p:nvPr/>
          </p:nvSpPr>
          <p:spPr>
            <a:xfrm>
              <a:off x="2320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7" name="Google Shape;5547;p16"/>
            <p:cNvSpPr/>
            <p:nvPr/>
          </p:nvSpPr>
          <p:spPr>
            <a:xfrm>
              <a:off x="2320675" y="2834800"/>
              <a:ext cx="4825" cy="84475"/>
            </a:xfrm>
            <a:custGeom>
              <a:avLst/>
              <a:gdLst/>
              <a:ahLst/>
              <a:cxnLst/>
              <a:rect l="l" t="t" r="r" b="b"/>
              <a:pathLst>
                <a:path w="193" h="3379" extrusionOk="0">
                  <a:moveTo>
                    <a:pt x="1" y="0"/>
                  </a:moveTo>
                  <a:lnTo>
                    <a:pt x="1" y="3379"/>
                  </a:lnTo>
                  <a:cubicBezTo>
                    <a:pt x="32" y="3371"/>
                    <a:pt x="55" y="3371"/>
                    <a:pt x="85" y="3371"/>
                  </a:cubicBezTo>
                  <a:cubicBezTo>
                    <a:pt x="116" y="3371"/>
                    <a:pt x="154" y="3363"/>
                    <a:pt x="193" y="3363"/>
                  </a:cubicBez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8" name="Google Shape;5548;p16"/>
            <p:cNvSpPr/>
            <p:nvPr/>
          </p:nvSpPr>
          <p:spPr>
            <a:xfrm>
              <a:off x="2320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9" name="Google Shape;5549;p16"/>
            <p:cNvSpPr/>
            <p:nvPr/>
          </p:nvSpPr>
          <p:spPr>
            <a:xfrm>
              <a:off x="2320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0" name="Google Shape;5550;p16"/>
            <p:cNvSpPr/>
            <p:nvPr/>
          </p:nvSpPr>
          <p:spPr>
            <a:xfrm>
              <a:off x="2320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1" name="Google Shape;5551;p16"/>
            <p:cNvSpPr/>
            <p:nvPr/>
          </p:nvSpPr>
          <p:spPr>
            <a:xfrm>
              <a:off x="2320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3" y="4682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2" name="Google Shape;5552;p16"/>
            <p:cNvSpPr/>
            <p:nvPr/>
          </p:nvSpPr>
          <p:spPr>
            <a:xfrm>
              <a:off x="2320675" y="1487050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3" y="4888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3" name="Google Shape;5553;p16"/>
            <p:cNvSpPr/>
            <p:nvPr/>
          </p:nvSpPr>
          <p:spPr>
            <a:xfrm>
              <a:off x="2320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4" name="Google Shape;5554;p16"/>
            <p:cNvSpPr/>
            <p:nvPr/>
          </p:nvSpPr>
          <p:spPr>
            <a:xfrm>
              <a:off x="2320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3" y="467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5" name="Google Shape;5555;p16"/>
            <p:cNvSpPr/>
            <p:nvPr/>
          </p:nvSpPr>
          <p:spPr>
            <a:xfrm>
              <a:off x="24273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6" name="Google Shape;5556;p16"/>
            <p:cNvSpPr/>
            <p:nvPr/>
          </p:nvSpPr>
          <p:spPr>
            <a:xfrm>
              <a:off x="24273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7" name="Google Shape;5557;p16"/>
            <p:cNvSpPr/>
            <p:nvPr/>
          </p:nvSpPr>
          <p:spPr>
            <a:xfrm>
              <a:off x="2427375" y="1486475"/>
              <a:ext cx="4800" cy="122775"/>
            </a:xfrm>
            <a:custGeom>
              <a:avLst/>
              <a:gdLst/>
              <a:ahLst/>
              <a:cxnLst/>
              <a:rect l="l" t="t" r="r" b="b"/>
              <a:pathLst>
                <a:path w="192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8" name="Google Shape;5558;p16"/>
            <p:cNvSpPr/>
            <p:nvPr/>
          </p:nvSpPr>
          <p:spPr>
            <a:xfrm>
              <a:off x="24273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9" name="Google Shape;5559;p16"/>
            <p:cNvSpPr/>
            <p:nvPr/>
          </p:nvSpPr>
          <p:spPr>
            <a:xfrm>
              <a:off x="24273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0" name="Google Shape;5560;p16"/>
            <p:cNvSpPr/>
            <p:nvPr/>
          </p:nvSpPr>
          <p:spPr>
            <a:xfrm>
              <a:off x="24273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1" name="Google Shape;5561;p16"/>
            <p:cNvSpPr/>
            <p:nvPr/>
          </p:nvSpPr>
          <p:spPr>
            <a:xfrm>
              <a:off x="2427375" y="2834800"/>
              <a:ext cx="4800" cy="75275"/>
            </a:xfrm>
            <a:custGeom>
              <a:avLst/>
              <a:gdLst/>
              <a:ahLst/>
              <a:cxnLst/>
              <a:rect l="l" t="t" r="r" b="b"/>
              <a:pathLst>
                <a:path w="192" h="3011" extrusionOk="0">
                  <a:moveTo>
                    <a:pt x="0" y="0"/>
                  </a:moveTo>
                  <a:lnTo>
                    <a:pt x="0" y="3011"/>
                  </a:lnTo>
                  <a:cubicBezTo>
                    <a:pt x="61" y="3011"/>
                    <a:pt x="123" y="3011"/>
                    <a:pt x="192" y="300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2" name="Google Shape;5562;p16"/>
            <p:cNvSpPr/>
            <p:nvPr/>
          </p:nvSpPr>
          <p:spPr>
            <a:xfrm>
              <a:off x="24273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3" name="Google Shape;5563;p16"/>
            <p:cNvSpPr/>
            <p:nvPr/>
          </p:nvSpPr>
          <p:spPr>
            <a:xfrm>
              <a:off x="24273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4" name="Google Shape;5564;p16"/>
            <p:cNvSpPr/>
            <p:nvPr/>
          </p:nvSpPr>
          <p:spPr>
            <a:xfrm>
              <a:off x="24273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5" name="Google Shape;5565;p16"/>
            <p:cNvSpPr/>
            <p:nvPr/>
          </p:nvSpPr>
          <p:spPr>
            <a:xfrm>
              <a:off x="24273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6" name="Google Shape;5566;p16"/>
            <p:cNvSpPr/>
            <p:nvPr/>
          </p:nvSpPr>
          <p:spPr>
            <a:xfrm>
              <a:off x="24273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7" name="Google Shape;5567;p16"/>
            <p:cNvSpPr/>
            <p:nvPr/>
          </p:nvSpPr>
          <p:spPr>
            <a:xfrm>
              <a:off x="2533475" y="1980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8" name="Google Shape;5568;p16"/>
            <p:cNvSpPr/>
            <p:nvPr/>
          </p:nvSpPr>
          <p:spPr>
            <a:xfrm>
              <a:off x="2533475" y="2468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9" name="Google Shape;5569;p16"/>
            <p:cNvSpPr/>
            <p:nvPr/>
          </p:nvSpPr>
          <p:spPr>
            <a:xfrm>
              <a:off x="2533475" y="1486475"/>
              <a:ext cx="5575" cy="122775"/>
            </a:xfrm>
            <a:custGeom>
              <a:avLst/>
              <a:gdLst/>
              <a:ahLst/>
              <a:cxnLst/>
              <a:rect l="l" t="t" r="r" b="b"/>
              <a:pathLst>
                <a:path w="223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222" y="491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0" name="Google Shape;5570;p16"/>
            <p:cNvSpPr/>
            <p:nvPr/>
          </p:nvSpPr>
          <p:spPr>
            <a:xfrm>
              <a:off x="2533475" y="1614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1" name="Google Shape;5571;p16"/>
            <p:cNvSpPr/>
            <p:nvPr/>
          </p:nvSpPr>
          <p:spPr>
            <a:xfrm>
              <a:off x="2533475" y="2224800"/>
              <a:ext cx="5575" cy="116850"/>
            </a:xfrm>
            <a:custGeom>
              <a:avLst/>
              <a:gdLst/>
              <a:ahLst/>
              <a:cxnLst/>
              <a:rect l="l" t="t" r="r" b="b"/>
              <a:pathLst>
                <a:path w="223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22" y="4673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2" name="Google Shape;5572;p16"/>
            <p:cNvSpPr/>
            <p:nvPr/>
          </p:nvSpPr>
          <p:spPr>
            <a:xfrm>
              <a:off x="2533475" y="1736600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3" name="Google Shape;5573;p16"/>
            <p:cNvSpPr/>
            <p:nvPr/>
          </p:nvSpPr>
          <p:spPr>
            <a:xfrm>
              <a:off x="2533475" y="25911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4" name="Google Shape;5574;p16"/>
            <p:cNvSpPr/>
            <p:nvPr/>
          </p:nvSpPr>
          <p:spPr>
            <a:xfrm>
              <a:off x="2533475" y="2834800"/>
              <a:ext cx="5575" cy="71850"/>
            </a:xfrm>
            <a:custGeom>
              <a:avLst/>
              <a:gdLst/>
              <a:ahLst/>
              <a:cxnLst/>
              <a:rect l="l" t="t" r="r" b="b"/>
              <a:pathLst>
                <a:path w="223" h="2874" extrusionOk="0">
                  <a:moveTo>
                    <a:pt x="0" y="0"/>
                  </a:moveTo>
                  <a:lnTo>
                    <a:pt x="0" y="2873"/>
                  </a:lnTo>
                  <a:cubicBezTo>
                    <a:pt x="92" y="2865"/>
                    <a:pt x="161" y="2865"/>
                    <a:pt x="222" y="2865"/>
                  </a:cubicBez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5" name="Google Shape;5575;p16"/>
            <p:cNvSpPr/>
            <p:nvPr/>
          </p:nvSpPr>
          <p:spPr>
            <a:xfrm>
              <a:off x="2533475" y="2102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22" y="4682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6" name="Google Shape;5576;p16"/>
            <p:cNvSpPr/>
            <p:nvPr/>
          </p:nvSpPr>
          <p:spPr>
            <a:xfrm>
              <a:off x="2533475" y="1858775"/>
              <a:ext cx="5575" cy="116300"/>
            </a:xfrm>
            <a:custGeom>
              <a:avLst/>
              <a:gdLst/>
              <a:ahLst/>
              <a:cxnLst/>
              <a:rect l="l" t="t" r="r" b="b"/>
              <a:pathLst>
                <a:path w="223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7" name="Google Shape;5577;p16"/>
            <p:cNvSpPr/>
            <p:nvPr/>
          </p:nvSpPr>
          <p:spPr>
            <a:xfrm>
              <a:off x="2533475" y="2346800"/>
              <a:ext cx="5575" cy="117025"/>
            </a:xfrm>
            <a:custGeom>
              <a:avLst/>
              <a:gdLst/>
              <a:ahLst/>
              <a:cxnLst/>
              <a:rect l="l" t="t" r="r" b="b"/>
              <a:pathLst>
                <a:path w="223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8" name="Google Shape;5578;p16"/>
            <p:cNvSpPr/>
            <p:nvPr/>
          </p:nvSpPr>
          <p:spPr>
            <a:xfrm>
              <a:off x="2533475" y="27133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9" name="Google Shape;5579;p16"/>
            <p:cNvSpPr/>
            <p:nvPr/>
          </p:nvSpPr>
          <p:spPr>
            <a:xfrm>
              <a:off x="264035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0" name="Google Shape;5580;p16"/>
            <p:cNvSpPr/>
            <p:nvPr/>
          </p:nvSpPr>
          <p:spPr>
            <a:xfrm>
              <a:off x="264035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1" name="Google Shape;5581;p16"/>
            <p:cNvSpPr/>
            <p:nvPr/>
          </p:nvSpPr>
          <p:spPr>
            <a:xfrm>
              <a:off x="264035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2" name="Google Shape;5582;p16"/>
            <p:cNvSpPr/>
            <p:nvPr/>
          </p:nvSpPr>
          <p:spPr>
            <a:xfrm>
              <a:off x="2640350" y="2834800"/>
              <a:ext cx="4800" cy="80450"/>
            </a:xfrm>
            <a:custGeom>
              <a:avLst/>
              <a:gdLst/>
              <a:ahLst/>
              <a:cxnLst/>
              <a:rect l="l" t="t" r="r" b="b"/>
              <a:pathLst>
                <a:path w="192" h="3218" extrusionOk="0">
                  <a:moveTo>
                    <a:pt x="0" y="0"/>
                  </a:moveTo>
                  <a:lnTo>
                    <a:pt x="0" y="3156"/>
                  </a:lnTo>
                  <a:lnTo>
                    <a:pt x="192" y="321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3" name="Google Shape;5583;p16"/>
            <p:cNvSpPr/>
            <p:nvPr/>
          </p:nvSpPr>
          <p:spPr>
            <a:xfrm>
              <a:off x="264035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4" name="Google Shape;5584;p16"/>
            <p:cNvSpPr/>
            <p:nvPr/>
          </p:nvSpPr>
          <p:spPr>
            <a:xfrm>
              <a:off x="264035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5" name="Google Shape;5585;p16"/>
            <p:cNvSpPr/>
            <p:nvPr/>
          </p:nvSpPr>
          <p:spPr>
            <a:xfrm>
              <a:off x="264035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6" name="Google Shape;5586;p16"/>
            <p:cNvSpPr/>
            <p:nvPr/>
          </p:nvSpPr>
          <p:spPr>
            <a:xfrm>
              <a:off x="264035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7" name="Google Shape;5587;p16"/>
            <p:cNvSpPr/>
            <p:nvPr/>
          </p:nvSpPr>
          <p:spPr>
            <a:xfrm>
              <a:off x="2640350" y="1485700"/>
              <a:ext cx="4600" cy="123550"/>
            </a:xfrm>
            <a:custGeom>
              <a:avLst/>
              <a:gdLst/>
              <a:ahLst/>
              <a:cxnLst/>
              <a:rect l="l" t="t" r="r" b="b"/>
              <a:pathLst>
                <a:path w="184" h="4942" extrusionOk="0">
                  <a:moveTo>
                    <a:pt x="0" y="0"/>
                  </a:moveTo>
                  <a:lnTo>
                    <a:pt x="0" y="4942"/>
                  </a:lnTo>
                  <a:lnTo>
                    <a:pt x="184" y="494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8" name="Google Shape;5588;p16"/>
            <p:cNvSpPr/>
            <p:nvPr/>
          </p:nvSpPr>
          <p:spPr>
            <a:xfrm>
              <a:off x="264035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9" name="Google Shape;5589;p16"/>
            <p:cNvSpPr/>
            <p:nvPr/>
          </p:nvSpPr>
          <p:spPr>
            <a:xfrm>
              <a:off x="264035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0" name="Google Shape;5590;p16"/>
            <p:cNvSpPr/>
            <p:nvPr/>
          </p:nvSpPr>
          <p:spPr>
            <a:xfrm>
              <a:off x="264035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1" name="Google Shape;5591;p16"/>
            <p:cNvSpPr/>
            <p:nvPr/>
          </p:nvSpPr>
          <p:spPr>
            <a:xfrm>
              <a:off x="2747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2" name="Google Shape;5592;p16"/>
            <p:cNvSpPr/>
            <p:nvPr/>
          </p:nvSpPr>
          <p:spPr>
            <a:xfrm>
              <a:off x="2747025" y="2834800"/>
              <a:ext cx="4800" cy="69150"/>
            </a:xfrm>
            <a:custGeom>
              <a:avLst/>
              <a:gdLst/>
              <a:ahLst/>
              <a:cxnLst/>
              <a:rect l="l" t="t" r="r" b="b"/>
              <a:pathLst>
                <a:path w="192" h="2766" extrusionOk="0">
                  <a:moveTo>
                    <a:pt x="0" y="0"/>
                  </a:moveTo>
                  <a:lnTo>
                    <a:pt x="0" y="2766"/>
                  </a:lnTo>
                  <a:lnTo>
                    <a:pt x="192" y="2727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3" name="Google Shape;5593;p16"/>
            <p:cNvSpPr/>
            <p:nvPr/>
          </p:nvSpPr>
          <p:spPr>
            <a:xfrm>
              <a:off x="2747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4" name="Google Shape;5594;p16"/>
            <p:cNvSpPr/>
            <p:nvPr/>
          </p:nvSpPr>
          <p:spPr>
            <a:xfrm>
              <a:off x="2747025" y="1485125"/>
              <a:ext cx="4800" cy="124125"/>
            </a:xfrm>
            <a:custGeom>
              <a:avLst/>
              <a:gdLst/>
              <a:ahLst/>
              <a:cxnLst/>
              <a:rect l="l" t="t" r="r" b="b"/>
              <a:pathLst>
                <a:path w="192" h="4965" extrusionOk="0">
                  <a:moveTo>
                    <a:pt x="0" y="0"/>
                  </a:moveTo>
                  <a:lnTo>
                    <a:pt x="0" y="4965"/>
                  </a:lnTo>
                  <a:lnTo>
                    <a:pt x="192" y="496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5" name="Google Shape;5595;p16"/>
            <p:cNvSpPr/>
            <p:nvPr/>
          </p:nvSpPr>
          <p:spPr>
            <a:xfrm>
              <a:off x="2747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6" name="Google Shape;5596;p16"/>
            <p:cNvSpPr/>
            <p:nvPr/>
          </p:nvSpPr>
          <p:spPr>
            <a:xfrm>
              <a:off x="2747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7" name="Google Shape;5597;p16"/>
            <p:cNvSpPr/>
            <p:nvPr/>
          </p:nvSpPr>
          <p:spPr>
            <a:xfrm>
              <a:off x="2747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8" name="Google Shape;5598;p16"/>
            <p:cNvSpPr/>
            <p:nvPr/>
          </p:nvSpPr>
          <p:spPr>
            <a:xfrm>
              <a:off x="2747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9" name="Google Shape;5599;p16"/>
            <p:cNvSpPr/>
            <p:nvPr/>
          </p:nvSpPr>
          <p:spPr>
            <a:xfrm>
              <a:off x="2747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0" name="Google Shape;5600;p16"/>
            <p:cNvSpPr/>
            <p:nvPr/>
          </p:nvSpPr>
          <p:spPr>
            <a:xfrm>
              <a:off x="2747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1" name="Google Shape;5601;p16"/>
            <p:cNvSpPr/>
            <p:nvPr/>
          </p:nvSpPr>
          <p:spPr>
            <a:xfrm>
              <a:off x="2747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2" name="Google Shape;5602;p16"/>
            <p:cNvSpPr/>
            <p:nvPr/>
          </p:nvSpPr>
          <p:spPr>
            <a:xfrm>
              <a:off x="2747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3" name="Google Shape;5603;p16"/>
            <p:cNvSpPr/>
            <p:nvPr/>
          </p:nvSpPr>
          <p:spPr>
            <a:xfrm>
              <a:off x="285390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4" name="Google Shape;5604;p16"/>
            <p:cNvSpPr/>
            <p:nvPr/>
          </p:nvSpPr>
          <p:spPr>
            <a:xfrm>
              <a:off x="285390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5" name="Google Shape;5605;p16"/>
            <p:cNvSpPr/>
            <p:nvPr/>
          </p:nvSpPr>
          <p:spPr>
            <a:xfrm>
              <a:off x="285390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6" name="Google Shape;5606;p16"/>
            <p:cNvSpPr/>
            <p:nvPr/>
          </p:nvSpPr>
          <p:spPr>
            <a:xfrm>
              <a:off x="285390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7" name="Google Shape;5607;p16"/>
            <p:cNvSpPr/>
            <p:nvPr/>
          </p:nvSpPr>
          <p:spPr>
            <a:xfrm>
              <a:off x="285390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8" name="Google Shape;5608;p16"/>
            <p:cNvSpPr/>
            <p:nvPr/>
          </p:nvSpPr>
          <p:spPr>
            <a:xfrm>
              <a:off x="285390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9" name="Google Shape;5609;p16"/>
            <p:cNvSpPr/>
            <p:nvPr/>
          </p:nvSpPr>
          <p:spPr>
            <a:xfrm>
              <a:off x="285390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0" name="Google Shape;5610;p16"/>
            <p:cNvSpPr/>
            <p:nvPr/>
          </p:nvSpPr>
          <p:spPr>
            <a:xfrm>
              <a:off x="2853900" y="2834800"/>
              <a:ext cx="4600" cy="62825"/>
            </a:xfrm>
            <a:custGeom>
              <a:avLst/>
              <a:gdLst/>
              <a:ahLst/>
              <a:cxnLst/>
              <a:rect l="l" t="t" r="r" b="b"/>
              <a:pathLst>
                <a:path w="184" h="2513" extrusionOk="0">
                  <a:moveTo>
                    <a:pt x="0" y="0"/>
                  </a:moveTo>
                  <a:lnTo>
                    <a:pt x="0" y="2513"/>
                  </a:lnTo>
                  <a:lnTo>
                    <a:pt x="184" y="250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1" name="Google Shape;5611;p16"/>
            <p:cNvSpPr/>
            <p:nvPr/>
          </p:nvSpPr>
          <p:spPr>
            <a:xfrm>
              <a:off x="285390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2" name="Google Shape;5612;p16"/>
            <p:cNvSpPr/>
            <p:nvPr/>
          </p:nvSpPr>
          <p:spPr>
            <a:xfrm>
              <a:off x="2853900" y="1484550"/>
              <a:ext cx="4600" cy="124700"/>
            </a:xfrm>
            <a:custGeom>
              <a:avLst/>
              <a:gdLst/>
              <a:ahLst/>
              <a:cxnLst/>
              <a:rect l="l" t="t" r="r" b="b"/>
              <a:pathLst>
                <a:path w="184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184" y="4988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3" name="Google Shape;5613;p16"/>
            <p:cNvSpPr/>
            <p:nvPr/>
          </p:nvSpPr>
          <p:spPr>
            <a:xfrm>
              <a:off x="285390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4" name="Google Shape;5614;p16"/>
            <p:cNvSpPr/>
            <p:nvPr/>
          </p:nvSpPr>
          <p:spPr>
            <a:xfrm>
              <a:off x="285390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5" name="Google Shape;5615;p16"/>
            <p:cNvSpPr/>
            <p:nvPr/>
          </p:nvSpPr>
          <p:spPr>
            <a:xfrm>
              <a:off x="296000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6" name="Google Shape;5616;p16"/>
            <p:cNvSpPr/>
            <p:nvPr/>
          </p:nvSpPr>
          <p:spPr>
            <a:xfrm>
              <a:off x="296000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7" name="Google Shape;5617;p16"/>
            <p:cNvSpPr/>
            <p:nvPr/>
          </p:nvSpPr>
          <p:spPr>
            <a:xfrm>
              <a:off x="296000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8" name="Google Shape;5618;p16"/>
            <p:cNvSpPr/>
            <p:nvPr/>
          </p:nvSpPr>
          <p:spPr>
            <a:xfrm>
              <a:off x="2960000" y="2834800"/>
              <a:ext cx="5375" cy="73175"/>
            </a:xfrm>
            <a:custGeom>
              <a:avLst/>
              <a:gdLst/>
              <a:ahLst/>
              <a:cxnLst/>
              <a:rect l="l" t="t" r="r" b="b"/>
              <a:pathLst>
                <a:path w="215" h="2927" extrusionOk="0">
                  <a:moveTo>
                    <a:pt x="0" y="0"/>
                  </a:moveTo>
                  <a:lnTo>
                    <a:pt x="0" y="2904"/>
                  </a:lnTo>
                  <a:lnTo>
                    <a:pt x="215" y="2927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9" name="Google Shape;5619;p16"/>
            <p:cNvSpPr/>
            <p:nvPr/>
          </p:nvSpPr>
          <p:spPr>
            <a:xfrm>
              <a:off x="296000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0" name="Google Shape;5620;p16"/>
            <p:cNvSpPr/>
            <p:nvPr/>
          </p:nvSpPr>
          <p:spPr>
            <a:xfrm>
              <a:off x="296000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1" name="Google Shape;5621;p16"/>
            <p:cNvSpPr/>
            <p:nvPr/>
          </p:nvSpPr>
          <p:spPr>
            <a:xfrm>
              <a:off x="2960000" y="1484550"/>
              <a:ext cx="5375" cy="124700"/>
            </a:xfrm>
            <a:custGeom>
              <a:avLst/>
              <a:gdLst/>
              <a:ahLst/>
              <a:cxnLst/>
              <a:rect l="l" t="t" r="r" b="b"/>
              <a:pathLst>
                <a:path w="215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215" y="498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2" name="Google Shape;5622;p16"/>
            <p:cNvSpPr/>
            <p:nvPr/>
          </p:nvSpPr>
          <p:spPr>
            <a:xfrm>
              <a:off x="296000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3" name="Google Shape;5623;p16"/>
            <p:cNvSpPr/>
            <p:nvPr/>
          </p:nvSpPr>
          <p:spPr>
            <a:xfrm>
              <a:off x="296000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4" name="Google Shape;5624;p16"/>
            <p:cNvSpPr/>
            <p:nvPr/>
          </p:nvSpPr>
          <p:spPr>
            <a:xfrm>
              <a:off x="296000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5" name="Google Shape;5625;p16"/>
            <p:cNvSpPr/>
            <p:nvPr/>
          </p:nvSpPr>
          <p:spPr>
            <a:xfrm>
              <a:off x="296000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6" name="Google Shape;5626;p16"/>
            <p:cNvSpPr/>
            <p:nvPr/>
          </p:nvSpPr>
          <p:spPr>
            <a:xfrm>
              <a:off x="296000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7" name="Google Shape;5627;p16"/>
            <p:cNvSpPr/>
            <p:nvPr/>
          </p:nvSpPr>
          <p:spPr>
            <a:xfrm>
              <a:off x="3066675" y="2834800"/>
              <a:ext cx="5375" cy="88125"/>
            </a:xfrm>
            <a:custGeom>
              <a:avLst/>
              <a:gdLst/>
              <a:ahLst/>
              <a:cxnLst/>
              <a:rect l="l" t="t" r="r" b="b"/>
              <a:pathLst>
                <a:path w="215" h="3525" extrusionOk="0">
                  <a:moveTo>
                    <a:pt x="0" y="0"/>
                  </a:moveTo>
                  <a:lnTo>
                    <a:pt x="0" y="3509"/>
                  </a:lnTo>
                  <a:cubicBezTo>
                    <a:pt x="77" y="3517"/>
                    <a:pt x="146" y="3524"/>
                    <a:pt x="215" y="3524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8" name="Google Shape;5628;p16"/>
            <p:cNvSpPr/>
            <p:nvPr/>
          </p:nvSpPr>
          <p:spPr>
            <a:xfrm>
              <a:off x="30666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9" name="Google Shape;5629;p16"/>
            <p:cNvSpPr/>
            <p:nvPr/>
          </p:nvSpPr>
          <p:spPr>
            <a:xfrm>
              <a:off x="30666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0" name="Google Shape;5630;p16"/>
            <p:cNvSpPr/>
            <p:nvPr/>
          </p:nvSpPr>
          <p:spPr>
            <a:xfrm>
              <a:off x="30666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1" name="Google Shape;5631;p16"/>
            <p:cNvSpPr/>
            <p:nvPr/>
          </p:nvSpPr>
          <p:spPr>
            <a:xfrm>
              <a:off x="30666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2" name="Google Shape;5632;p16"/>
            <p:cNvSpPr/>
            <p:nvPr/>
          </p:nvSpPr>
          <p:spPr>
            <a:xfrm>
              <a:off x="30666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3" name="Google Shape;5633;p16"/>
            <p:cNvSpPr/>
            <p:nvPr/>
          </p:nvSpPr>
          <p:spPr>
            <a:xfrm>
              <a:off x="30666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4" name="Google Shape;5634;p16"/>
            <p:cNvSpPr/>
            <p:nvPr/>
          </p:nvSpPr>
          <p:spPr>
            <a:xfrm>
              <a:off x="30666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5" name="Google Shape;5635;p16"/>
            <p:cNvSpPr/>
            <p:nvPr/>
          </p:nvSpPr>
          <p:spPr>
            <a:xfrm>
              <a:off x="30666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6" name="Google Shape;5636;p16"/>
            <p:cNvSpPr/>
            <p:nvPr/>
          </p:nvSpPr>
          <p:spPr>
            <a:xfrm>
              <a:off x="3066675" y="1483775"/>
              <a:ext cx="5375" cy="125475"/>
            </a:xfrm>
            <a:custGeom>
              <a:avLst/>
              <a:gdLst/>
              <a:ahLst/>
              <a:cxnLst/>
              <a:rect l="l" t="t" r="r" b="b"/>
              <a:pathLst>
                <a:path w="215" h="5019" extrusionOk="0">
                  <a:moveTo>
                    <a:pt x="0" y="1"/>
                  </a:moveTo>
                  <a:lnTo>
                    <a:pt x="0" y="5019"/>
                  </a:lnTo>
                  <a:lnTo>
                    <a:pt x="215" y="501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7" name="Google Shape;5637;p16"/>
            <p:cNvSpPr/>
            <p:nvPr/>
          </p:nvSpPr>
          <p:spPr>
            <a:xfrm>
              <a:off x="30666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8" name="Google Shape;5638;p16"/>
            <p:cNvSpPr/>
            <p:nvPr/>
          </p:nvSpPr>
          <p:spPr>
            <a:xfrm>
              <a:off x="30666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9" name="Google Shape;5639;p16"/>
            <p:cNvSpPr/>
            <p:nvPr/>
          </p:nvSpPr>
          <p:spPr>
            <a:xfrm>
              <a:off x="3173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0" name="Google Shape;5640;p16"/>
            <p:cNvSpPr/>
            <p:nvPr/>
          </p:nvSpPr>
          <p:spPr>
            <a:xfrm>
              <a:off x="3173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1" name="Google Shape;5641;p16"/>
            <p:cNvSpPr/>
            <p:nvPr/>
          </p:nvSpPr>
          <p:spPr>
            <a:xfrm>
              <a:off x="3173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2" name="Google Shape;5642;p16"/>
            <p:cNvSpPr/>
            <p:nvPr/>
          </p:nvSpPr>
          <p:spPr>
            <a:xfrm>
              <a:off x="3173350" y="1483200"/>
              <a:ext cx="4825" cy="126050"/>
            </a:xfrm>
            <a:custGeom>
              <a:avLst/>
              <a:gdLst/>
              <a:ahLst/>
              <a:cxnLst/>
              <a:rect l="l" t="t" r="r" b="b"/>
              <a:pathLst>
                <a:path w="193" h="5042" extrusionOk="0">
                  <a:moveTo>
                    <a:pt x="1" y="1"/>
                  </a:moveTo>
                  <a:lnTo>
                    <a:pt x="1" y="5042"/>
                  </a:lnTo>
                  <a:lnTo>
                    <a:pt x="192" y="50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3" name="Google Shape;5643;p16"/>
            <p:cNvSpPr/>
            <p:nvPr/>
          </p:nvSpPr>
          <p:spPr>
            <a:xfrm>
              <a:off x="3173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4" name="Google Shape;5644;p16"/>
            <p:cNvSpPr/>
            <p:nvPr/>
          </p:nvSpPr>
          <p:spPr>
            <a:xfrm>
              <a:off x="3173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5" name="Google Shape;5645;p16"/>
            <p:cNvSpPr/>
            <p:nvPr/>
          </p:nvSpPr>
          <p:spPr>
            <a:xfrm>
              <a:off x="3173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6" name="Google Shape;5646;p16"/>
            <p:cNvSpPr/>
            <p:nvPr/>
          </p:nvSpPr>
          <p:spPr>
            <a:xfrm>
              <a:off x="3173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7" name="Google Shape;5647;p16"/>
            <p:cNvSpPr/>
            <p:nvPr/>
          </p:nvSpPr>
          <p:spPr>
            <a:xfrm>
              <a:off x="3173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8" name="Google Shape;5648;p16"/>
            <p:cNvSpPr/>
            <p:nvPr/>
          </p:nvSpPr>
          <p:spPr>
            <a:xfrm>
              <a:off x="3173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9" name="Google Shape;5649;p16"/>
            <p:cNvSpPr/>
            <p:nvPr/>
          </p:nvSpPr>
          <p:spPr>
            <a:xfrm>
              <a:off x="3173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0" name="Google Shape;5650;p16"/>
            <p:cNvSpPr/>
            <p:nvPr/>
          </p:nvSpPr>
          <p:spPr>
            <a:xfrm>
              <a:off x="3173350" y="2834800"/>
              <a:ext cx="4825" cy="111875"/>
            </a:xfrm>
            <a:custGeom>
              <a:avLst/>
              <a:gdLst/>
              <a:ahLst/>
              <a:cxnLst/>
              <a:rect l="l" t="t" r="r" b="b"/>
              <a:pathLst>
                <a:path w="193" h="4475" extrusionOk="0">
                  <a:moveTo>
                    <a:pt x="1" y="0"/>
                  </a:moveTo>
                  <a:lnTo>
                    <a:pt x="1" y="4474"/>
                  </a:lnTo>
                  <a:lnTo>
                    <a:pt x="192" y="4474"/>
                  </a:lnTo>
                  <a:lnTo>
                    <a:pt x="192" y="4451"/>
                  </a:lnTo>
                  <a:cubicBezTo>
                    <a:pt x="138" y="4428"/>
                    <a:pt x="123" y="4413"/>
                    <a:pt x="169" y="4413"/>
                  </a:cubicBez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1" name="Google Shape;5651;p16"/>
            <p:cNvSpPr/>
            <p:nvPr/>
          </p:nvSpPr>
          <p:spPr>
            <a:xfrm>
              <a:off x="328022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2" name="Google Shape;5652;p16"/>
            <p:cNvSpPr/>
            <p:nvPr/>
          </p:nvSpPr>
          <p:spPr>
            <a:xfrm>
              <a:off x="328022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3" name="Google Shape;5653;p16"/>
            <p:cNvSpPr/>
            <p:nvPr/>
          </p:nvSpPr>
          <p:spPr>
            <a:xfrm>
              <a:off x="328022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4" name="Google Shape;5654;p16"/>
            <p:cNvSpPr/>
            <p:nvPr/>
          </p:nvSpPr>
          <p:spPr>
            <a:xfrm>
              <a:off x="328022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5" name="Google Shape;5655;p16"/>
            <p:cNvSpPr/>
            <p:nvPr/>
          </p:nvSpPr>
          <p:spPr>
            <a:xfrm>
              <a:off x="328022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6" name="Google Shape;5656;p16"/>
            <p:cNvSpPr/>
            <p:nvPr/>
          </p:nvSpPr>
          <p:spPr>
            <a:xfrm>
              <a:off x="328022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7" name="Google Shape;5657;p16"/>
            <p:cNvSpPr/>
            <p:nvPr/>
          </p:nvSpPr>
          <p:spPr>
            <a:xfrm>
              <a:off x="328022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8" name="Google Shape;5658;p16"/>
            <p:cNvSpPr/>
            <p:nvPr/>
          </p:nvSpPr>
          <p:spPr>
            <a:xfrm>
              <a:off x="328022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9" name="Google Shape;5659;p16"/>
            <p:cNvSpPr/>
            <p:nvPr/>
          </p:nvSpPr>
          <p:spPr>
            <a:xfrm>
              <a:off x="3280225" y="2834800"/>
              <a:ext cx="4625" cy="107275"/>
            </a:xfrm>
            <a:custGeom>
              <a:avLst/>
              <a:gdLst/>
              <a:ahLst/>
              <a:cxnLst/>
              <a:rect l="l" t="t" r="r" b="b"/>
              <a:pathLst>
                <a:path w="185" h="4291" extrusionOk="0">
                  <a:moveTo>
                    <a:pt x="0" y="0"/>
                  </a:moveTo>
                  <a:lnTo>
                    <a:pt x="0" y="4290"/>
                  </a:lnTo>
                  <a:lnTo>
                    <a:pt x="184" y="426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0" name="Google Shape;5660;p16"/>
            <p:cNvSpPr/>
            <p:nvPr/>
          </p:nvSpPr>
          <p:spPr>
            <a:xfrm>
              <a:off x="328022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1" name="Google Shape;5661;p16"/>
            <p:cNvSpPr/>
            <p:nvPr/>
          </p:nvSpPr>
          <p:spPr>
            <a:xfrm>
              <a:off x="3280225" y="1483200"/>
              <a:ext cx="4625" cy="126050"/>
            </a:xfrm>
            <a:custGeom>
              <a:avLst/>
              <a:gdLst/>
              <a:ahLst/>
              <a:cxnLst/>
              <a:rect l="l" t="t" r="r" b="b"/>
              <a:pathLst>
                <a:path w="185" h="5042" extrusionOk="0">
                  <a:moveTo>
                    <a:pt x="0" y="1"/>
                  </a:moveTo>
                  <a:lnTo>
                    <a:pt x="0" y="5042"/>
                  </a:lnTo>
                  <a:lnTo>
                    <a:pt x="184" y="504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2" name="Google Shape;5662;p16"/>
            <p:cNvSpPr/>
            <p:nvPr/>
          </p:nvSpPr>
          <p:spPr>
            <a:xfrm>
              <a:off x="328022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3" name="Google Shape;5663;p16"/>
            <p:cNvSpPr/>
            <p:nvPr/>
          </p:nvSpPr>
          <p:spPr>
            <a:xfrm>
              <a:off x="3386325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4" name="Google Shape;5664;p16"/>
            <p:cNvSpPr/>
            <p:nvPr/>
          </p:nvSpPr>
          <p:spPr>
            <a:xfrm>
              <a:off x="3386325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5" name="Google Shape;5665;p16"/>
            <p:cNvSpPr/>
            <p:nvPr/>
          </p:nvSpPr>
          <p:spPr>
            <a:xfrm>
              <a:off x="3386900" y="2834800"/>
              <a:ext cx="4800" cy="93100"/>
            </a:xfrm>
            <a:custGeom>
              <a:avLst/>
              <a:gdLst/>
              <a:ahLst/>
              <a:cxnLst/>
              <a:rect l="l" t="t" r="r" b="b"/>
              <a:pathLst>
                <a:path w="192" h="3724" extrusionOk="0">
                  <a:moveTo>
                    <a:pt x="0" y="0"/>
                  </a:moveTo>
                  <a:lnTo>
                    <a:pt x="0" y="3723"/>
                  </a:lnTo>
                  <a:lnTo>
                    <a:pt x="192" y="372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6" name="Google Shape;5666;p16"/>
            <p:cNvSpPr/>
            <p:nvPr/>
          </p:nvSpPr>
          <p:spPr>
            <a:xfrm>
              <a:off x="3386325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7" name="Google Shape;5667;p16"/>
            <p:cNvSpPr/>
            <p:nvPr/>
          </p:nvSpPr>
          <p:spPr>
            <a:xfrm>
              <a:off x="3386325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8" name="Google Shape;5668;p16"/>
            <p:cNvSpPr/>
            <p:nvPr/>
          </p:nvSpPr>
          <p:spPr>
            <a:xfrm>
              <a:off x="3386325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9" name="Google Shape;5669;p16"/>
            <p:cNvSpPr/>
            <p:nvPr/>
          </p:nvSpPr>
          <p:spPr>
            <a:xfrm>
              <a:off x="3386325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0" name="Google Shape;5670;p16"/>
            <p:cNvSpPr/>
            <p:nvPr/>
          </p:nvSpPr>
          <p:spPr>
            <a:xfrm>
              <a:off x="3386325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1" name="Google Shape;5671;p16"/>
            <p:cNvSpPr/>
            <p:nvPr/>
          </p:nvSpPr>
          <p:spPr>
            <a:xfrm>
              <a:off x="3386325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2" name="Google Shape;5672;p16"/>
            <p:cNvSpPr/>
            <p:nvPr/>
          </p:nvSpPr>
          <p:spPr>
            <a:xfrm>
              <a:off x="3386900" y="1482450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3" name="Google Shape;5673;p16"/>
            <p:cNvSpPr/>
            <p:nvPr/>
          </p:nvSpPr>
          <p:spPr>
            <a:xfrm>
              <a:off x="3386325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4" name="Google Shape;5674;p16"/>
            <p:cNvSpPr/>
            <p:nvPr/>
          </p:nvSpPr>
          <p:spPr>
            <a:xfrm>
              <a:off x="3386325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5" name="Google Shape;5675;p16"/>
            <p:cNvSpPr/>
            <p:nvPr/>
          </p:nvSpPr>
          <p:spPr>
            <a:xfrm>
              <a:off x="349300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6" name="Google Shape;5676;p16"/>
            <p:cNvSpPr/>
            <p:nvPr/>
          </p:nvSpPr>
          <p:spPr>
            <a:xfrm>
              <a:off x="349300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7" name="Google Shape;5677;p16"/>
            <p:cNvSpPr/>
            <p:nvPr/>
          </p:nvSpPr>
          <p:spPr>
            <a:xfrm>
              <a:off x="349300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8" name="Google Shape;5678;p16"/>
            <p:cNvSpPr/>
            <p:nvPr/>
          </p:nvSpPr>
          <p:spPr>
            <a:xfrm>
              <a:off x="349300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9" name="Google Shape;5679;p16"/>
            <p:cNvSpPr/>
            <p:nvPr/>
          </p:nvSpPr>
          <p:spPr>
            <a:xfrm>
              <a:off x="3493000" y="1481875"/>
              <a:ext cx="5400" cy="127375"/>
            </a:xfrm>
            <a:custGeom>
              <a:avLst/>
              <a:gdLst/>
              <a:ahLst/>
              <a:cxnLst/>
              <a:rect l="l" t="t" r="r" b="b"/>
              <a:pathLst>
                <a:path w="216" h="5095" extrusionOk="0">
                  <a:moveTo>
                    <a:pt x="1" y="0"/>
                  </a:moveTo>
                  <a:lnTo>
                    <a:pt x="1" y="5095"/>
                  </a:lnTo>
                  <a:lnTo>
                    <a:pt x="215" y="50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0" name="Google Shape;5680;p16"/>
            <p:cNvSpPr/>
            <p:nvPr/>
          </p:nvSpPr>
          <p:spPr>
            <a:xfrm>
              <a:off x="3493000" y="2834800"/>
              <a:ext cx="5400" cy="93875"/>
            </a:xfrm>
            <a:custGeom>
              <a:avLst/>
              <a:gdLst/>
              <a:ahLst/>
              <a:cxnLst/>
              <a:rect l="l" t="t" r="r" b="b"/>
              <a:pathLst>
                <a:path w="216" h="3755" extrusionOk="0">
                  <a:moveTo>
                    <a:pt x="1" y="0"/>
                  </a:moveTo>
                  <a:lnTo>
                    <a:pt x="1" y="3754"/>
                  </a:lnTo>
                  <a:cubicBezTo>
                    <a:pt x="85" y="3739"/>
                    <a:pt x="154" y="3731"/>
                    <a:pt x="215" y="3723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1" name="Google Shape;5681;p16"/>
            <p:cNvSpPr/>
            <p:nvPr/>
          </p:nvSpPr>
          <p:spPr>
            <a:xfrm>
              <a:off x="349300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2" name="Google Shape;5682;p16"/>
            <p:cNvSpPr/>
            <p:nvPr/>
          </p:nvSpPr>
          <p:spPr>
            <a:xfrm>
              <a:off x="349300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3" name="Google Shape;5683;p16"/>
            <p:cNvSpPr/>
            <p:nvPr/>
          </p:nvSpPr>
          <p:spPr>
            <a:xfrm>
              <a:off x="349300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4" name="Google Shape;5684;p16"/>
            <p:cNvSpPr/>
            <p:nvPr/>
          </p:nvSpPr>
          <p:spPr>
            <a:xfrm>
              <a:off x="349300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5" name="Google Shape;5685;p16"/>
            <p:cNvSpPr/>
            <p:nvPr/>
          </p:nvSpPr>
          <p:spPr>
            <a:xfrm>
              <a:off x="349300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6" name="Google Shape;5686;p16"/>
            <p:cNvSpPr/>
            <p:nvPr/>
          </p:nvSpPr>
          <p:spPr>
            <a:xfrm>
              <a:off x="349300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7" name="Google Shape;5687;p16"/>
            <p:cNvSpPr/>
            <p:nvPr/>
          </p:nvSpPr>
          <p:spPr>
            <a:xfrm>
              <a:off x="3599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8" name="Google Shape;5688;p16"/>
            <p:cNvSpPr/>
            <p:nvPr/>
          </p:nvSpPr>
          <p:spPr>
            <a:xfrm>
              <a:off x="3599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9" name="Google Shape;5689;p16"/>
            <p:cNvSpPr/>
            <p:nvPr/>
          </p:nvSpPr>
          <p:spPr>
            <a:xfrm>
              <a:off x="3599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0" name="Google Shape;5690;p16"/>
            <p:cNvSpPr/>
            <p:nvPr/>
          </p:nvSpPr>
          <p:spPr>
            <a:xfrm>
              <a:off x="3599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1" name="Google Shape;5691;p16"/>
            <p:cNvSpPr/>
            <p:nvPr/>
          </p:nvSpPr>
          <p:spPr>
            <a:xfrm>
              <a:off x="3599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2" name="Google Shape;5692;p16"/>
            <p:cNvSpPr/>
            <p:nvPr/>
          </p:nvSpPr>
          <p:spPr>
            <a:xfrm>
              <a:off x="3599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3" name="Google Shape;5693;p16"/>
            <p:cNvSpPr/>
            <p:nvPr/>
          </p:nvSpPr>
          <p:spPr>
            <a:xfrm>
              <a:off x="3599675" y="1481100"/>
              <a:ext cx="4825" cy="128150"/>
            </a:xfrm>
            <a:custGeom>
              <a:avLst/>
              <a:gdLst/>
              <a:ahLst/>
              <a:cxnLst/>
              <a:rect l="l" t="t" r="r" b="b"/>
              <a:pathLst>
                <a:path w="193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4" name="Google Shape;5694;p16"/>
            <p:cNvSpPr/>
            <p:nvPr/>
          </p:nvSpPr>
          <p:spPr>
            <a:xfrm>
              <a:off x="3599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5" name="Google Shape;5695;p16"/>
            <p:cNvSpPr/>
            <p:nvPr/>
          </p:nvSpPr>
          <p:spPr>
            <a:xfrm>
              <a:off x="3599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6" name="Google Shape;5696;p16"/>
            <p:cNvSpPr/>
            <p:nvPr/>
          </p:nvSpPr>
          <p:spPr>
            <a:xfrm>
              <a:off x="3599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7" name="Google Shape;5697;p16"/>
            <p:cNvSpPr/>
            <p:nvPr/>
          </p:nvSpPr>
          <p:spPr>
            <a:xfrm>
              <a:off x="3599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8" name="Google Shape;5698;p16"/>
            <p:cNvSpPr/>
            <p:nvPr/>
          </p:nvSpPr>
          <p:spPr>
            <a:xfrm>
              <a:off x="3599675" y="2834800"/>
              <a:ext cx="4825" cy="95775"/>
            </a:xfrm>
            <a:custGeom>
              <a:avLst/>
              <a:gdLst/>
              <a:ahLst/>
              <a:cxnLst/>
              <a:rect l="l" t="t" r="r" b="b"/>
              <a:pathLst>
                <a:path w="193" h="3831" extrusionOk="0">
                  <a:moveTo>
                    <a:pt x="1" y="0"/>
                  </a:moveTo>
                  <a:lnTo>
                    <a:pt x="1" y="3831"/>
                  </a:lnTo>
                  <a:cubicBezTo>
                    <a:pt x="70" y="3823"/>
                    <a:pt x="131" y="3808"/>
                    <a:pt x="192" y="3785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9" name="Google Shape;5699;p16"/>
            <p:cNvSpPr/>
            <p:nvPr/>
          </p:nvSpPr>
          <p:spPr>
            <a:xfrm>
              <a:off x="370655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0" name="Google Shape;5700;p16"/>
            <p:cNvSpPr/>
            <p:nvPr/>
          </p:nvSpPr>
          <p:spPr>
            <a:xfrm>
              <a:off x="370655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1" name="Google Shape;5701;p16"/>
            <p:cNvSpPr/>
            <p:nvPr/>
          </p:nvSpPr>
          <p:spPr>
            <a:xfrm>
              <a:off x="370655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2" name="Google Shape;5702;p16"/>
            <p:cNvSpPr/>
            <p:nvPr/>
          </p:nvSpPr>
          <p:spPr>
            <a:xfrm>
              <a:off x="370655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3" name="Google Shape;5703;p16"/>
            <p:cNvSpPr/>
            <p:nvPr/>
          </p:nvSpPr>
          <p:spPr>
            <a:xfrm>
              <a:off x="370655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4" name="Google Shape;5704;p16"/>
            <p:cNvSpPr/>
            <p:nvPr/>
          </p:nvSpPr>
          <p:spPr>
            <a:xfrm>
              <a:off x="370655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5" name="Google Shape;5705;p16"/>
            <p:cNvSpPr/>
            <p:nvPr/>
          </p:nvSpPr>
          <p:spPr>
            <a:xfrm>
              <a:off x="370655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6" name="Google Shape;5706;p16"/>
            <p:cNvSpPr/>
            <p:nvPr/>
          </p:nvSpPr>
          <p:spPr>
            <a:xfrm>
              <a:off x="370655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7" name="Google Shape;5707;p16"/>
            <p:cNvSpPr/>
            <p:nvPr/>
          </p:nvSpPr>
          <p:spPr>
            <a:xfrm>
              <a:off x="3706550" y="1481100"/>
              <a:ext cx="4625" cy="128150"/>
            </a:xfrm>
            <a:custGeom>
              <a:avLst/>
              <a:gdLst/>
              <a:ahLst/>
              <a:cxnLst/>
              <a:rect l="l" t="t" r="r" b="b"/>
              <a:pathLst>
                <a:path w="185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8" name="Google Shape;5708;p16"/>
            <p:cNvSpPr/>
            <p:nvPr/>
          </p:nvSpPr>
          <p:spPr>
            <a:xfrm>
              <a:off x="3706550" y="2834800"/>
              <a:ext cx="4625" cy="93300"/>
            </a:xfrm>
            <a:custGeom>
              <a:avLst/>
              <a:gdLst/>
              <a:ahLst/>
              <a:cxnLst/>
              <a:rect l="l" t="t" r="r" b="b"/>
              <a:pathLst>
                <a:path w="185" h="3732" extrusionOk="0">
                  <a:moveTo>
                    <a:pt x="1" y="0"/>
                  </a:moveTo>
                  <a:lnTo>
                    <a:pt x="1" y="3723"/>
                  </a:lnTo>
                  <a:lnTo>
                    <a:pt x="116" y="3723"/>
                  </a:lnTo>
                  <a:cubicBezTo>
                    <a:pt x="116" y="3723"/>
                    <a:pt x="116" y="3723"/>
                    <a:pt x="184" y="3731"/>
                  </a:cubicBez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9" name="Google Shape;5709;p16"/>
            <p:cNvSpPr/>
            <p:nvPr/>
          </p:nvSpPr>
          <p:spPr>
            <a:xfrm>
              <a:off x="370655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0" name="Google Shape;5710;p16"/>
            <p:cNvSpPr/>
            <p:nvPr/>
          </p:nvSpPr>
          <p:spPr>
            <a:xfrm>
              <a:off x="370655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1" name="Google Shape;5711;p16"/>
            <p:cNvSpPr/>
            <p:nvPr/>
          </p:nvSpPr>
          <p:spPr>
            <a:xfrm>
              <a:off x="3813225" y="2834800"/>
              <a:ext cx="4825" cy="94250"/>
            </a:xfrm>
            <a:custGeom>
              <a:avLst/>
              <a:gdLst/>
              <a:ahLst/>
              <a:cxnLst/>
              <a:rect l="l" t="t" r="r" b="b"/>
              <a:pathLst>
                <a:path w="193" h="3770" extrusionOk="0">
                  <a:moveTo>
                    <a:pt x="1" y="0"/>
                  </a:moveTo>
                  <a:lnTo>
                    <a:pt x="1" y="3769"/>
                  </a:lnTo>
                  <a:lnTo>
                    <a:pt x="192" y="37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2" name="Google Shape;5712;p16"/>
            <p:cNvSpPr/>
            <p:nvPr/>
          </p:nvSpPr>
          <p:spPr>
            <a:xfrm>
              <a:off x="381322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3" name="Google Shape;5713;p16"/>
            <p:cNvSpPr/>
            <p:nvPr/>
          </p:nvSpPr>
          <p:spPr>
            <a:xfrm>
              <a:off x="381322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4" name="Google Shape;5714;p16"/>
            <p:cNvSpPr/>
            <p:nvPr/>
          </p:nvSpPr>
          <p:spPr>
            <a:xfrm>
              <a:off x="381322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5" name="Google Shape;5715;p16"/>
            <p:cNvSpPr/>
            <p:nvPr/>
          </p:nvSpPr>
          <p:spPr>
            <a:xfrm>
              <a:off x="381322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6" name="Google Shape;5716;p16"/>
            <p:cNvSpPr/>
            <p:nvPr/>
          </p:nvSpPr>
          <p:spPr>
            <a:xfrm>
              <a:off x="381322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7" name="Google Shape;5717;p16"/>
            <p:cNvSpPr/>
            <p:nvPr/>
          </p:nvSpPr>
          <p:spPr>
            <a:xfrm>
              <a:off x="381322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8" name="Google Shape;5718;p16"/>
            <p:cNvSpPr/>
            <p:nvPr/>
          </p:nvSpPr>
          <p:spPr>
            <a:xfrm>
              <a:off x="3813225" y="1480525"/>
              <a:ext cx="4825" cy="128725"/>
            </a:xfrm>
            <a:custGeom>
              <a:avLst/>
              <a:gdLst/>
              <a:ahLst/>
              <a:cxnLst/>
              <a:rect l="l" t="t" r="r" b="b"/>
              <a:pathLst>
                <a:path w="193" h="5149" extrusionOk="0">
                  <a:moveTo>
                    <a:pt x="1" y="1"/>
                  </a:moveTo>
                  <a:lnTo>
                    <a:pt x="1" y="5149"/>
                  </a:lnTo>
                  <a:lnTo>
                    <a:pt x="192" y="514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9" name="Google Shape;5719;p16"/>
            <p:cNvSpPr/>
            <p:nvPr/>
          </p:nvSpPr>
          <p:spPr>
            <a:xfrm>
              <a:off x="381322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0" name="Google Shape;5720;p16"/>
            <p:cNvSpPr/>
            <p:nvPr/>
          </p:nvSpPr>
          <p:spPr>
            <a:xfrm>
              <a:off x="381322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1" name="Google Shape;5721;p16"/>
            <p:cNvSpPr/>
            <p:nvPr/>
          </p:nvSpPr>
          <p:spPr>
            <a:xfrm>
              <a:off x="381322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2" name="Google Shape;5722;p16"/>
            <p:cNvSpPr/>
            <p:nvPr/>
          </p:nvSpPr>
          <p:spPr>
            <a:xfrm>
              <a:off x="381322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3" name="Google Shape;5723;p16"/>
            <p:cNvSpPr/>
            <p:nvPr/>
          </p:nvSpPr>
          <p:spPr>
            <a:xfrm>
              <a:off x="3919325" y="1479750"/>
              <a:ext cx="5400" cy="129500"/>
            </a:xfrm>
            <a:custGeom>
              <a:avLst/>
              <a:gdLst/>
              <a:ahLst/>
              <a:cxnLst/>
              <a:rect l="l" t="t" r="r" b="b"/>
              <a:pathLst>
                <a:path w="216" h="5180" extrusionOk="0">
                  <a:moveTo>
                    <a:pt x="1" y="1"/>
                  </a:moveTo>
                  <a:lnTo>
                    <a:pt x="1" y="5180"/>
                  </a:lnTo>
                  <a:lnTo>
                    <a:pt x="215" y="5180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4" name="Google Shape;5724;p16"/>
            <p:cNvSpPr/>
            <p:nvPr/>
          </p:nvSpPr>
          <p:spPr>
            <a:xfrm>
              <a:off x="3919325" y="2834800"/>
              <a:ext cx="5400" cy="101725"/>
            </a:xfrm>
            <a:custGeom>
              <a:avLst/>
              <a:gdLst/>
              <a:ahLst/>
              <a:cxnLst/>
              <a:rect l="l" t="t" r="r" b="b"/>
              <a:pathLst>
                <a:path w="216" h="4069" extrusionOk="0">
                  <a:moveTo>
                    <a:pt x="1" y="0"/>
                  </a:moveTo>
                  <a:lnTo>
                    <a:pt x="1" y="4068"/>
                  </a:lnTo>
                  <a:lnTo>
                    <a:pt x="215" y="406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5" name="Google Shape;5725;p16"/>
            <p:cNvSpPr/>
            <p:nvPr/>
          </p:nvSpPr>
          <p:spPr>
            <a:xfrm>
              <a:off x="39193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6" name="Google Shape;5726;p16"/>
            <p:cNvSpPr/>
            <p:nvPr/>
          </p:nvSpPr>
          <p:spPr>
            <a:xfrm>
              <a:off x="39193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7" name="Google Shape;5727;p16"/>
            <p:cNvSpPr/>
            <p:nvPr/>
          </p:nvSpPr>
          <p:spPr>
            <a:xfrm>
              <a:off x="39193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8" name="Google Shape;5728;p16"/>
            <p:cNvSpPr/>
            <p:nvPr/>
          </p:nvSpPr>
          <p:spPr>
            <a:xfrm>
              <a:off x="39193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9" name="Google Shape;5729;p16"/>
            <p:cNvSpPr/>
            <p:nvPr/>
          </p:nvSpPr>
          <p:spPr>
            <a:xfrm>
              <a:off x="39193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0" name="Google Shape;5730;p16"/>
            <p:cNvSpPr/>
            <p:nvPr/>
          </p:nvSpPr>
          <p:spPr>
            <a:xfrm>
              <a:off x="39193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1" name="Google Shape;5731;p16"/>
            <p:cNvSpPr/>
            <p:nvPr/>
          </p:nvSpPr>
          <p:spPr>
            <a:xfrm>
              <a:off x="39193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2" name="Google Shape;5732;p16"/>
            <p:cNvSpPr/>
            <p:nvPr/>
          </p:nvSpPr>
          <p:spPr>
            <a:xfrm>
              <a:off x="39193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3" name="Google Shape;5733;p16"/>
            <p:cNvSpPr/>
            <p:nvPr/>
          </p:nvSpPr>
          <p:spPr>
            <a:xfrm>
              <a:off x="39193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4" name="Google Shape;5734;p16"/>
            <p:cNvSpPr/>
            <p:nvPr/>
          </p:nvSpPr>
          <p:spPr>
            <a:xfrm>
              <a:off x="39193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5" name="Google Shape;5735;p16"/>
            <p:cNvSpPr/>
            <p:nvPr/>
          </p:nvSpPr>
          <p:spPr>
            <a:xfrm>
              <a:off x="1257550" y="2829625"/>
              <a:ext cx="2767725" cy="5200"/>
            </a:xfrm>
            <a:custGeom>
              <a:avLst/>
              <a:gdLst/>
              <a:ahLst/>
              <a:cxnLst/>
              <a:rect l="l" t="t" r="r" b="b"/>
              <a:pathLst>
                <a:path w="110709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708" y="207"/>
                  </a:lnTo>
                  <a:lnTo>
                    <a:pt x="11070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6" name="Google Shape;5736;p16"/>
            <p:cNvSpPr/>
            <p:nvPr/>
          </p:nvSpPr>
          <p:spPr>
            <a:xfrm>
              <a:off x="1258700" y="2707425"/>
              <a:ext cx="2768100" cy="5975"/>
            </a:xfrm>
            <a:custGeom>
              <a:avLst/>
              <a:gdLst/>
              <a:ahLst/>
              <a:cxnLst/>
              <a:rect l="l" t="t" r="r" b="b"/>
              <a:pathLst>
                <a:path w="110724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7" name="Google Shape;5737;p16"/>
            <p:cNvSpPr/>
            <p:nvPr/>
          </p:nvSpPr>
          <p:spPr>
            <a:xfrm>
              <a:off x="1259275" y="2585225"/>
              <a:ext cx="2766950" cy="5975"/>
            </a:xfrm>
            <a:custGeom>
              <a:avLst/>
              <a:gdLst/>
              <a:ahLst/>
              <a:cxnLst/>
              <a:rect l="l" t="t" r="r" b="b"/>
              <a:pathLst>
                <a:path w="110678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678" y="238"/>
                  </a:lnTo>
                  <a:lnTo>
                    <a:pt x="110678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8" name="Google Shape;5738;p16"/>
            <p:cNvSpPr/>
            <p:nvPr/>
          </p:nvSpPr>
          <p:spPr>
            <a:xfrm>
              <a:off x="1260425" y="2463800"/>
              <a:ext cx="2764650" cy="5200"/>
            </a:xfrm>
            <a:custGeom>
              <a:avLst/>
              <a:gdLst/>
              <a:ahLst/>
              <a:cxnLst/>
              <a:rect l="l" t="t" r="r" b="b"/>
              <a:pathLst>
                <a:path w="110586" h="208" extrusionOk="0">
                  <a:moveTo>
                    <a:pt x="0" y="1"/>
                  </a:moveTo>
                  <a:lnTo>
                    <a:pt x="0" y="208"/>
                  </a:lnTo>
                  <a:lnTo>
                    <a:pt x="110586" y="208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9" name="Google Shape;5739;p16"/>
            <p:cNvSpPr/>
            <p:nvPr/>
          </p:nvSpPr>
          <p:spPr>
            <a:xfrm>
              <a:off x="1260975" y="2341625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1" y="207"/>
                  </a:lnTo>
                  <a:lnTo>
                    <a:pt x="11054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0" name="Google Shape;5740;p16"/>
            <p:cNvSpPr/>
            <p:nvPr/>
          </p:nvSpPr>
          <p:spPr>
            <a:xfrm>
              <a:off x="1262125" y="2219425"/>
              <a:ext cx="2761050" cy="5400"/>
            </a:xfrm>
            <a:custGeom>
              <a:avLst/>
              <a:gdLst/>
              <a:ahLst/>
              <a:cxnLst/>
              <a:rect l="l" t="t" r="r" b="b"/>
              <a:pathLst>
                <a:path w="110442" h="216" extrusionOk="0">
                  <a:moveTo>
                    <a:pt x="1" y="1"/>
                  </a:moveTo>
                  <a:lnTo>
                    <a:pt x="1" y="215"/>
                  </a:lnTo>
                  <a:lnTo>
                    <a:pt x="110441" y="215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1" name="Google Shape;5741;p16"/>
            <p:cNvSpPr/>
            <p:nvPr/>
          </p:nvSpPr>
          <p:spPr>
            <a:xfrm>
              <a:off x="1262700" y="2097225"/>
              <a:ext cx="2759900" cy="5200"/>
            </a:xfrm>
            <a:custGeom>
              <a:avLst/>
              <a:gdLst/>
              <a:ahLst/>
              <a:cxnLst/>
              <a:rect l="l" t="t" r="r" b="b"/>
              <a:pathLst>
                <a:path w="110396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395" y="208"/>
                  </a:lnTo>
                  <a:lnTo>
                    <a:pt x="11039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2" name="Google Shape;5742;p16"/>
            <p:cNvSpPr/>
            <p:nvPr/>
          </p:nvSpPr>
          <p:spPr>
            <a:xfrm>
              <a:off x="1263850" y="1975050"/>
              <a:ext cx="2758175" cy="5950"/>
            </a:xfrm>
            <a:custGeom>
              <a:avLst/>
              <a:gdLst/>
              <a:ahLst/>
              <a:cxnLst/>
              <a:rect l="l" t="t" r="r" b="b"/>
              <a:pathLst>
                <a:path w="110327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326" y="238"/>
                  </a:lnTo>
                  <a:lnTo>
                    <a:pt x="110326" y="230"/>
                  </a:lnTo>
                  <a:lnTo>
                    <a:pt x="11030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3" name="Google Shape;5743;p16"/>
            <p:cNvSpPr/>
            <p:nvPr/>
          </p:nvSpPr>
          <p:spPr>
            <a:xfrm>
              <a:off x="1264625" y="1852850"/>
              <a:ext cx="2756250" cy="5950"/>
            </a:xfrm>
            <a:custGeom>
              <a:avLst/>
              <a:gdLst/>
              <a:ahLst/>
              <a:cxnLst/>
              <a:rect l="l" t="t" r="r" b="b"/>
              <a:pathLst>
                <a:path w="110250" h="238" extrusionOk="0">
                  <a:moveTo>
                    <a:pt x="24" y="0"/>
                  </a:moveTo>
                  <a:lnTo>
                    <a:pt x="1" y="238"/>
                  </a:lnTo>
                  <a:lnTo>
                    <a:pt x="110249" y="238"/>
                  </a:lnTo>
                  <a:lnTo>
                    <a:pt x="11024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4" name="Google Shape;5744;p16"/>
            <p:cNvSpPr/>
            <p:nvPr/>
          </p:nvSpPr>
          <p:spPr>
            <a:xfrm>
              <a:off x="1265775" y="1731425"/>
              <a:ext cx="2754125" cy="5200"/>
            </a:xfrm>
            <a:custGeom>
              <a:avLst/>
              <a:gdLst/>
              <a:ahLst/>
              <a:cxnLst/>
              <a:rect l="l" t="t" r="r" b="b"/>
              <a:pathLst>
                <a:path w="110165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165" y="207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5" name="Google Shape;5745;p16"/>
            <p:cNvSpPr/>
            <p:nvPr/>
          </p:nvSpPr>
          <p:spPr>
            <a:xfrm>
              <a:off x="1266550" y="1609225"/>
              <a:ext cx="2752400" cy="5200"/>
            </a:xfrm>
            <a:custGeom>
              <a:avLst/>
              <a:gdLst/>
              <a:ahLst/>
              <a:cxnLst/>
              <a:rect l="l" t="t" r="r" b="b"/>
              <a:pathLst>
                <a:path w="110096" h="208" extrusionOk="0">
                  <a:moveTo>
                    <a:pt x="15" y="1"/>
                  </a:moveTo>
                  <a:lnTo>
                    <a:pt x="0" y="154"/>
                  </a:lnTo>
                  <a:lnTo>
                    <a:pt x="0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6" name="Google Shape;5746;p16"/>
            <p:cNvSpPr/>
            <p:nvPr/>
          </p:nvSpPr>
          <p:spPr>
            <a:xfrm>
              <a:off x="2002575" y="2470900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0" y="0"/>
                  </a:moveTo>
                  <a:lnTo>
                    <a:pt x="0" y="2253"/>
                  </a:lnTo>
                </a:path>
              </a:pathLst>
            </a:custGeom>
            <a:solidFill>
              <a:srgbClr val="222A54">
                <a:alpha val="930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7" name="Google Shape;5747;p16"/>
            <p:cNvSpPr/>
            <p:nvPr/>
          </p:nvSpPr>
          <p:spPr>
            <a:xfrm>
              <a:off x="1457100" y="2819850"/>
              <a:ext cx="225" cy="400"/>
            </a:xfrm>
            <a:custGeom>
              <a:avLst/>
              <a:gdLst/>
              <a:ahLst/>
              <a:cxnLst/>
              <a:rect l="l" t="t" r="r" b="b"/>
              <a:pathLst>
                <a:path w="9" h="16" extrusionOk="0">
                  <a:moveTo>
                    <a:pt x="8" y="1"/>
                  </a:moveTo>
                  <a:lnTo>
                    <a:pt x="1" y="16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48" name="Google Shape;5748;p16"/>
          <p:cNvGrpSpPr/>
          <p:nvPr/>
        </p:nvGrpSpPr>
        <p:grpSpPr>
          <a:xfrm>
            <a:off x="2477613" y="4213225"/>
            <a:ext cx="861746" cy="781736"/>
            <a:chOff x="351175" y="1462825"/>
            <a:chExt cx="861746" cy="781736"/>
          </a:xfrm>
        </p:grpSpPr>
        <p:sp>
          <p:nvSpPr>
            <p:cNvPr id="5749" name="Google Shape;5749;p16"/>
            <p:cNvSpPr/>
            <p:nvPr/>
          </p:nvSpPr>
          <p:spPr>
            <a:xfrm>
              <a:off x="351175" y="1462825"/>
              <a:ext cx="861746" cy="781736"/>
            </a:xfrm>
            <a:custGeom>
              <a:avLst/>
              <a:gdLst/>
              <a:ahLst/>
              <a:cxnLst/>
              <a:rect l="l" t="t" r="r" b="b"/>
              <a:pathLst>
                <a:path w="6290" h="5706" extrusionOk="0">
                  <a:moveTo>
                    <a:pt x="2726" y="0"/>
                  </a:moveTo>
                  <a:cubicBezTo>
                    <a:pt x="2598" y="0"/>
                    <a:pt x="2467" y="22"/>
                    <a:pt x="2338" y="66"/>
                  </a:cubicBezTo>
                  <a:cubicBezTo>
                    <a:pt x="1749" y="271"/>
                    <a:pt x="1544" y="762"/>
                    <a:pt x="1562" y="1297"/>
                  </a:cubicBezTo>
                  <a:cubicBezTo>
                    <a:pt x="1497" y="1290"/>
                    <a:pt x="1434" y="1287"/>
                    <a:pt x="1370" y="1287"/>
                  </a:cubicBezTo>
                  <a:cubicBezTo>
                    <a:pt x="931" y="1287"/>
                    <a:pt x="521" y="1455"/>
                    <a:pt x="295" y="1868"/>
                  </a:cubicBezTo>
                  <a:cubicBezTo>
                    <a:pt x="0" y="2394"/>
                    <a:pt x="125" y="3117"/>
                    <a:pt x="634" y="3456"/>
                  </a:cubicBezTo>
                  <a:cubicBezTo>
                    <a:pt x="669" y="3483"/>
                    <a:pt x="705" y="3501"/>
                    <a:pt x="741" y="3527"/>
                  </a:cubicBezTo>
                  <a:cubicBezTo>
                    <a:pt x="696" y="3599"/>
                    <a:pt x="661" y="3679"/>
                    <a:pt x="634" y="3768"/>
                  </a:cubicBezTo>
                  <a:cubicBezTo>
                    <a:pt x="500" y="4179"/>
                    <a:pt x="625" y="4634"/>
                    <a:pt x="946" y="4928"/>
                  </a:cubicBezTo>
                  <a:cubicBezTo>
                    <a:pt x="1170" y="5134"/>
                    <a:pt x="1468" y="5245"/>
                    <a:pt x="1768" y="5245"/>
                  </a:cubicBezTo>
                  <a:cubicBezTo>
                    <a:pt x="1909" y="5245"/>
                    <a:pt x="2051" y="5220"/>
                    <a:pt x="2186" y="5169"/>
                  </a:cubicBezTo>
                  <a:cubicBezTo>
                    <a:pt x="2284" y="5133"/>
                    <a:pt x="2373" y="5097"/>
                    <a:pt x="2454" y="5044"/>
                  </a:cubicBezTo>
                  <a:cubicBezTo>
                    <a:pt x="2489" y="5115"/>
                    <a:pt x="2543" y="5187"/>
                    <a:pt x="2596" y="5249"/>
                  </a:cubicBezTo>
                  <a:cubicBezTo>
                    <a:pt x="2842" y="5540"/>
                    <a:pt x="3213" y="5706"/>
                    <a:pt x="3593" y="5706"/>
                  </a:cubicBezTo>
                  <a:cubicBezTo>
                    <a:pt x="3668" y="5706"/>
                    <a:pt x="3744" y="5699"/>
                    <a:pt x="3819" y="5686"/>
                  </a:cubicBezTo>
                  <a:cubicBezTo>
                    <a:pt x="4265" y="5606"/>
                    <a:pt x="4621" y="5276"/>
                    <a:pt x="4764" y="4839"/>
                  </a:cubicBezTo>
                  <a:cubicBezTo>
                    <a:pt x="4800" y="4723"/>
                    <a:pt x="4827" y="4598"/>
                    <a:pt x="4836" y="4473"/>
                  </a:cubicBezTo>
                  <a:cubicBezTo>
                    <a:pt x="4893" y="4479"/>
                    <a:pt x="4949" y="4483"/>
                    <a:pt x="5006" y="4483"/>
                  </a:cubicBezTo>
                  <a:cubicBezTo>
                    <a:pt x="5497" y="4483"/>
                    <a:pt x="5953" y="4232"/>
                    <a:pt x="6129" y="3608"/>
                  </a:cubicBezTo>
                  <a:cubicBezTo>
                    <a:pt x="6290" y="3001"/>
                    <a:pt x="5977" y="2608"/>
                    <a:pt x="5522" y="2377"/>
                  </a:cubicBezTo>
                  <a:cubicBezTo>
                    <a:pt x="5915" y="1913"/>
                    <a:pt x="6067" y="1315"/>
                    <a:pt x="5522" y="806"/>
                  </a:cubicBezTo>
                  <a:cubicBezTo>
                    <a:pt x="5263" y="562"/>
                    <a:pt x="4936" y="432"/>
                    <a:pt x="4608" y="432"/>
                  </a:cubicBezTo>
                  <a:cubicBezTo>
                    <a:pt x="4384" y="432"/>
                    <a:pt x="4158" y="493"/>
                    <a:pt x="3952" y="619"/>
                  </a:cubicBezTo>
                  <a:cubicBezTo>
                    <a:pt x="3899" y="646"/>
                    <a:pt x="3854" y="682"/>
                    <a:pt x="3819" y="708"/>
                  </a:cubicBezTo>
                  <a:cubicBezTo>
                    <a:pt x="3810" y="690"/>
                    <a:pt x="3801" y="673"/>
                    <a:pt x="3783" y="655"/>
                  </a:cubicBezTo>
                  <a:cubicBezTo>
                    <a:pt x="3576" y="248"/>
                    <a:pt x="3166" y="0"/>
                    <a:pt x="27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0" name="Google Shape;5750;p16"/>
            <p:cNvSpPr/>
            <p:nvPr/>
          </p:nvSpPr>
          <p:spPr>
            <a:xfrm>
              <a:off x="435432" y="1535984"/>
              <a:ext cx="725017" cy="635281"/>
            </a:xfrm>
            <a:custGeom>
              <a:avLst/>
              <a:gdLst/>
              <a:ahLst/>
              <a:cxnLst/>
              <a:rect l="l" t="t" r="r" b="b"/>
              <a:pathLst>
                <a:path w="5292" h="4637" extrusionOk="0">
                  <a:moveTo>
                    <a:pt x="2120" y="0"/>
                  </a:moveTo>
                  <a:cubicBezTo>
                    <a:pt x="2093" y="0"/>
                    <a:pt x="2064" y="2"/>
                    <a:pt x="2035" y="5"/>
                  </a:cubicBezTo>
                  <a:cubicBezTo>
                    <a:pt x="1170" y="130"/>
                    <a:pt x="1464" y="1325"/>
                    <a:pt x="1830" y="1771"/>
                  </a:cubicBezTo>
                  <a:cubicBezTo>
                    <a:pt x="1610" y="1508"/>
                    <a:pt x="1139" y="1289"/>
                    <a:pt x="738" y="1289"/>
                  </a:cubicBezTo>
                  <a:cubicBezTo>
                    <a:pt x="391" y="1289"/>
                    <a:pt x="96" y="1453"/>
                    <a:pt x="63" y="1896"/>
                  </a:cubicBezTo>
                  <a:cubicBezTo>
                    <a:pt x="1" y="2681"/>
                    <a:pt x="884" y="2681"/>
                    <a:pt x="1464" y="2681"/>
                  </a:cubicBezTo>
                  <a:cubicBezTo>
                    <a:pt x="12" y="3159"/>
                    <a:pt x="454" y="4173"/>
                    <a:pt x="1152" y="4173"/>
                  </a:cubicBezTo>
                  <a:cubicBezTo>
                    <a:pt x="1509" y="4173"/>
                    <a:pt x="1933" y="3908"/>
                    <a:pt x="2204" y="3172"/>
                  </a:cubicBezTo>
                  <a:lnTo>
                    <a:pt x="2204" y="3172"/>
                  </a:lnTo>
                  <a:cubicBezTo>
                    <a:pt x="1971" y="4162"/>
                    <a:pt x="2486" y="4637"/>
                    <a:pt x="2970" y="4637"/>
                  </a:cubicBezTo>
                  <a:cubicBezTo>
                    <a:pt x="3523" y="4637"/>
                    <a:pt x="4036" y="4017"/>
                    <a:pt x="3346" y="2842"/>
                  </a:cubicBezTo>
                  <a:lnTo>
                    <a:pt x="3346" y="2842"/>
                  </a:lnTo>
                  <a:cubicBezTo>
                    <a:pt x="3529" y="3146"/>
                    <a:pt x="3986" y="3433"/>
                    <a:pt x="4379" y="3433"/>
                  </a:cubicBezTo>
                  <a:cubicBezTo>
                    <a:pt x="4620" y="3433"/>
                    <a:pt x="4837" y="3325"/>
                    <a:pt x="4952" y="3047"/>
                  </a:cubicBezTo>
                  <a:cubicBezTo>
                    <a:pt x="5291" y="2235"/>
                    <a:pt x="4087" y="2101"/>
                    <a:pt x="3596" y="2101"/>
                  </a:cubicBezTo>
                  <a:cubicBezTo>
                    <a:pt x="4212" y="1941"/>
                    <a:pt x="5131" y="1156"/>
                    <a:pt x="4497" y="629"/>
                  </a:cubicBezTo>
                  <a:cubicBezTo>
                    <a:pt x="4325" y="486"/>
                    <a:pt x="4160" y="427"/>
                    <a:pt x="4003" y="427"/>
                  </a:cubicBezTo>
                  <a:cubicBezTo>
                    <a:pt x="3484" y="427"/>
                    <a:pt x="3056" y="1075"/>
                    <a:pt x="2775" y="1486"/>
                  </a:cubicBezTo>
                  <a:cubicBezTo>
                    <a:pt x="2930" y="970"/>
                    <a:pt x="2828" y="0"/>
                    <a:pt x="212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1" name="Google Shape;5751;p16"/>
            <p:cNvSpPr/>
            <p:nvPr/>
          </p:nvSpPr>
          <p:spPr>
            <a:xfrm>
              <a:off x="691764" y="1792591"/>
              <a:ext cx="203175" cy="145634"/>
            </a:xfrm>
            <a:custGeom>
              <a:avLst/>
              <a:gdLst/>
              <a:ahLst/>
              <a:cxnLst/>
              <a:rect l="l" t="t" r="r" b="b"/>
              <a:pathLst>
                <a:path w="1483" h="1063" extrusionOk="0">
                  <a:moveTo>
                    <a:pt x="749" y="1"/>
                  </a:moveTo>
                  <a:cubicBezTo>
                    <a:pt x="689" y="1"/>
                    <a:pt x="625" y="11"/>
                    <a:pt x="556" y="32"/>
                  </a:cubicBezTo>
                  <a:cubicBezTo>
                    <a:pt x="0" y="187"/>
                    <a:pt x="134" y="1063"/>
                    <a:pt x="710" y="1063"/>
                  </a:cubicBezTo>
                  <a:cubicBezTo>
                    <a:pt x="762" y="1063"/>
                    <a:pt x="818" y="1056"/>
                    <a:pt x="878" y="1040"/>
                  </a:cubicBezTo>
                  <a:cubicBezTo>
                    <a:pt x="1483" y="871"/>
                    <a:pt x="1314" y="1"/>
                    <a:pt x="74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52" name="Google Shape;5752;p16"/>
          <p:cNvSpPr/>
          <p:nvPr/>
        </p:nvSpPr>
        <p:spPr>
          <a:xfrm>
            <a:off x="7856023" y="4150713"/>
            <a:ext cx="1149757" cy="732975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53" name="Google Shape;5753;p16"/>
          <p:cNvSpPr/>
          <p:nvPr/>
        </p:nvSpPr>
        <p:spPr>
          <a:xfrm>
            <a:off x="215753" y="253572"/>
            <a:ext cx="994688" cy="955594"/>
          </a:xfrm>
          <a:custGeom>
            <a:avLst/>
            <a:gdLst/>
            <a:ahLst/>
            <a:cxnLst/>
            <a:rect l="l" t="t" r="r" b="b"/>
            <a:pathLst>
              <a:path w="11340" h="10894" extrusionOk="0">
                <a:moveTo>
                  <a:pt x="7664" y="1"/>
                </a:moveTo>
                <a:cubicBezTo>
                  <a:pt x="5077" y="2526"/>
                  <a:pt x="2498" y="5050"/>
                  <a:pt x="1" y="7682"/>
                </a:cubicBezTo>
                <a:cubicBezTo>
                  <a:pt x="134" y="7949"/>
                  <a:pt x="143" y="8280"/>
                  <a:pt x="348" y="8503"/>
                </a:cubicBezTo>
                <a:cubicBezTo>
                  <a:pt x="420" y="8592"/>
                  <a:pt x="518" y="8654"/>
                  <a:pt x="598" y="8735"/>
                </a:cubicBezTo>
                <a:cubicBezTo>
                  <a:pt x="705" y="8850"/>
                  <a:pt x="786" y="9002"/>
                  <a:pt x="866" y="9145"/>
                </a:cubicBezTo>
                <a:cubicBezTo>
                  <a:pt x="1178" y="9707"/>
                  <a:pt x="1722" y="10376"/>
                  <a:pt x="2115" y="10893"/>
                </a:cubicBezTo>
                <a:cubicBezTo>
                  <a:pt x="4622" y="8262"/>
                  <a:pt x="8868" y="4158"/>
                  <a:pt x="11339" y="1642"/>
                </a:cubicBezTo>
                <a:cubicBezTo>
                  <a:pt x="11045" y="1196"/>
                  <a:pt x="10438" y="1152"/>
                  <a:pt x="9956" y="929"/>
                </a:cubicBezTo>
                <a:cubicBezTo>
                  <a:pt x="9725" y="813"/>
                  <a:pt x="9519" y="652"/>
                  <a:pt x="9296" y="527"/>
                </a:cubicBezTo>
                <a:cubicBezTo>
                  <a:pt x="8850" y="260"/>
                  <a:pt x="8163" y="153"/>
                  <a:pt x="7664" y="1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754" name="Google Shape;5754;p16"/>
          <p:cNvGrpSpPr/>
          <p:nvPr/>
        </p:nvGrpSpPr>
        <p:grpSpPr>
          <a:xfrm rot="-7130480" flipH="1">
            <a:off x="7883554" y="-480428"/>
            <a:ext cx="2003370" cy="1927297"/>
            <a:chOff x="3795825" y="3576625"/>
            <a:chExt cx="273225" cy="262850"/>
          </a:xfrm>
        </p:grpSpPr>
        <p:sp>
          <p:nvSpPr>
            <p:cNvPr id="5755" name="Google Shape;5755;p16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6" name="Google Shape;5756;p16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7" name="Google Shape;5757;p16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8" name="Google Shape;5758;p16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9" name="Google Shape;5759;p16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0" name="Google Shape;5760;p16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1" name="Google Shape;5761;p16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2" name="Google Shape;5762;p16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3" name="Google Shape;5763;p16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4" name="Google Shape;5764;p16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65" name="Google Shape;5765;p16"/>
          <p:cNvGrpSpPr/>
          <p:nvPr/>
        </p:nvGrpSpPr>
        <p:grpSpPr>
          <a:xfrm rot="-5400000">
            <a:off x="-734758" y="3566146"/>
            <a:ext cx="2310839" cy="1902145"/>
            <a:chOff x="3857825" y="4400025"/>
            <a:chExt cx="287500" cy="236650"/>
          </a:xfrm>
        </p:grpSpPr>
        <p:sp>
          <p:nvSpPr>
            <p:cNvPr id="5766" name="Google Shape;5766;p16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7" name="Google Shape;5767;p16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8" name="Google Shape;5768;p16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9" name="Google Shape;5769;p16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0" name="Google Shape;5770;p16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1" name="Google Shape;5771;p16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2" name="Google Shape;5772;p16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3" name="Google Shape;5773;p16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4" name="Google Shape;5774;p16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5" name="Google Shape;5775;p16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76" name="Google Shape;5776;p16"/>
          <p:cNvGrpSpPr/>
          <p:nvPr/>
        </p:nvGrpSpPr>
        <p:grpSpPr>
          <a:xfrm>
            <a:off x="3057939" y="318322"/>
            <a:ext cx="631798" cy="640579"/>
            <a:chOff x="1611050" y="1662750"/>
            <a:chExt cx="102400" cy="103825"/>
          </a:xfrm>
        </p:grpSpPr>
        <p:sp>
          <p:nvSpPr>
            <p:cNvPr id="5777" name="Google Shape;5777;p16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8" name="Google Shape;5778;p16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79" name="Google Shape;5779;p16"/>
          <p:cNvSpPr txBox="1">
            <a:spLocks noGrp="1"/>
          </p:cNvSpPr>
          <p:nvPr>
            <p:ph type="title"/>
          </p:nvPr>
        </p:nvSpPr>
        <p:spPr>
          <a:xfrm>
            <a:off x="965937" y="1642350"/>
            <a:ext cx="2996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780" name="Google Shape;5780;p16"/>
          <p:cNvSpPr txBox="1">
            <a:spLocks noGrp="1"/>
          </p:cNvSpPr>
          <p:nvPr>
            <p:ph type="subTitle" idx="1"/>
          </p:nvPr>
        </p:nvSpPr>
        <p:spPr>
          <a:xfrm>
            <a:off x="965937" y="2215050"/>
            <a:ext cx="2996700" cy="130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74691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5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2" name="Google Shape;5782;p17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83" name="Google Shape;5783;p17"/>
          <p:cNvSpPr/>
          <p:nvPr/>
        </p:nvSpPr>
        <p:spPr>
          <a:xfrm rot="-585416" flipH="1">
            <a:off x="351929" y="216410"/>
            <a:ext cx="1467527" cy="1658101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784" name="Google Shape;5784;p17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5785" name="Google Shape;5785;p17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6" name="Google Shape;5786;p17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7" name="Google Shape;5787;p17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8" name="Google Shape;5788;p17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9" name="Google Shape;5789;p17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0" name="Google Shape;5790;p17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1" name="Google Shape;5791;p17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2" name="Google Shape;5792;p17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3" name="Google Shape;5793;p17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4" name="Google Shape;5794;p17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5" name="Google Shape;5795;p17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6" name="Google Shape;5796;p17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7" name="Google Shape;5797;p17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8" name="Google Shape;5798;p17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9" name="Google Shape;5799;p17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0" name="Google Shape;5800;p17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1" name="Google Shape;5801;p17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2" name="Google Shape;5802;p17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3" name="Google Shape;5803;p17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4" name="Google Shape;5804;p17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5" name="Google Shape;5805;p17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6" name="Google Shape;5806;p17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7" name="Google Shape;5807;p17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8" name="Google Shape;5808;p17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9" name="Google Shape;5809;p17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0" name="Google Shape;5810;p17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1" name="Google Shape;5811;p17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2" name="Google Shape;5812;p17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3" name="Google Shape;5813;p17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4" name="Google Shape;5814;p17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5" name="Google Shape;5815;p17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6" name="Google Shape;5816;p17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7" name="Google Shape;5817;p17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8" name="Google Shape;5818;p17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9" name="Google Shape;5819;p17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0" name="Google Shape;5820;p17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1" name="Google Shape;5821;p17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2" name="Google Shape;5822;p17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3" name="Google Shape;5823;p17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4" name="Google Shape;5824;p17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5" name="Google Shape;5825;p17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6" name="Google Shape;5826;p17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7" name="Google Shape;5827;p17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8" name="Google Shape;5828;p17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9" name="Google Shape;5829;p17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0" name="Google Shape;5830;p17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1" name="Google Shape;5831;p17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2" name="Google Shape;5832;p17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3" name="Google Shape;5833;p17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4" name="Google Shape;5834;p17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5" name="Google Shape;5835;p17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6" name="Google Shape;5836;p17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7" name="Google Shape;5837;p17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8" name="Google Shape;5838;p17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9" name="Google Shape;5839;p17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0" name="Google Shape;5840;p17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1" name="Google Shape;5841;p17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2" name="Google Shape;5842;p17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3" name="Google Shape;5843;p17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4" name="Google Shape;5844;p17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5" name="Google Shape;5845;p17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6" name="Google Shape;5846;p17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7" name="Google Shape;5847;p17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8" name="Google Shape;5848;p17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9" name="Google Shape;5849;p17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0" name="Google Shape;5850;p17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1" name="Google Shape;5851;p17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2" name="Google Shape;5852;p17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3" name="Google Shape;5853;p17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4" name="Google Shape;5854;p17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5" name="Google Shape;5855;p17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6" name="Google Shape;5856;p17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7" name="Google Shape;5857;p17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8" name="Google Shape;5858;p17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9" name="Google Shape;5859;p17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0" name="Google Shape;5860;p17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1" name="Google Shape;5861;p17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2" name="Google Shape;5862;p17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3" name="Google Shape;5863;p17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4" name="Google Shape;5864;p17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5" name="Google Shape;5865;p17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6" name="Google Shape;5866;p17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7" name="Google Shape;5867;p17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8" name="Google Shape;5868;p17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9" name="Google Shape;5869;p17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0" name="Google Shape;5870;p17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1" name="Google Shape;5871;p17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2" name="Google Shape;5872;p17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3" name="Google Shape;5873;p17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4" name="Google Shape;5874;p17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5" name="Google Shape;5875;p17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6" name="Google Shape;5876;p17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7" name="Google Shape;5877;p17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8" name="Google Shape;5878;p17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9" name="Google Shape;5879;p17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0" name="Google Shape;5880;p17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1" name="Google Shape;5881;p17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2" name="Google Shape;5882;p17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3" name="Google Shape;5883;p17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4" name="Google Shape;5884;p17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5" name="Google Shape;5885;p17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6" name="Google Shape;5886;p17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7" name="Google Shape;5887;p17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8" name="Google Shape;5888;p17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9" name="Google Shape;5889;p17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0" name="Google Shape;5890;p17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1" name="Google Shape;5891;p17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2" name="Google Shape;5892;p17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3" name="Google Shape;5893;p17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4" name="Google Shape;5894;p17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5" name="Google Shape;5895;p17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6" name="Google Shape;5896;p17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7" name="Google Shape;5897;p17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8" name="Google Shape;5898;p17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9" name="Google Shape;5899;p17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0" name="Google Shape;5900;p17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1" name="Google Shape;5901;p17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2" name="Google Shape;5902;p17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3" name="Google Shape;5903;p17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4" name="Google Shape;5904;p17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5" name="Google Shape;5905;p17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6" name="Google Shape;5906;p17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7" name="Google Shape;5907;p17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8" name="Google Shape;5908;p17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9" name="Google Shape;5909;p17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0" name="Google Shape;5910;p17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1" name="Google Shape;5911;p17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2" name="Google Shape;5912;p17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3" name="Google Shape;5913;p17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4" name="Google Shape;5914;p17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5" name="Google Shape;5915;p17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6" name="Google Shape;5916;p17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7" name="Google Shape;5917;p17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8" name="Google Shape;5918;p17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9" name="Google Shape;5919;p17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0" name="Google Shape;5920;p17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1" name="Google Shape;5921;p17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2" name="Google Shape;5922;p17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3" name="Google Shape;5923;p17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4" name="Google Shape;5924;p17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5" name="Google Shape;5925;p17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6" name="Google Shape;5926;p17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7" name="Google Shape;5927;p17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8" name="Google Shape;5928;p17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9" name="Google Shape;5929;p17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0" name="Google Shape;5930;p17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1" name="Google Shape;5931;p17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2" name="Google Shape;5932;p17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3" name="Google Shape;5933;p17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4" name="Google Shape;5934;p17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5" name="Google Shape;5935;p17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6" name="Google Shape;5936;p17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7" name="Google Shape;5937;p17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8" name="Google Shape;5938;p17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9" name="Google Shape;5939;p17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0" name="Google Shape;5940;p17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1" name="Google Shape;5941;p17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2" name="Google Shape;5942;p17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3" name="Google Shape;5943;p17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4" name="Google Shape;5944;p17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5" name="Google Shape;5945;p17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6" name="Google Shape;5946;p17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7" name="Google Shape;5947;p17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8" name="Google Shape;5948;p17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9" name="Google Shape;5949;p17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0" name="Google Shape;5950;p17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1" name="Google Shape;5951;p17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2" name="Google Shape;5952;p17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3" name="Google Shape;5953;p17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4" name="Google Shape;5954;p17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5" name="Google Shape;5955;p17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6" name="Google Shape;5956;p17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7" name="Google Shape;5957;p17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8" name="Google Shape;5958;p17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9" name="Google Shape;5959;p17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0" name="Google Shape;5960;p17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1" name="Google Shape;5961;p17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2" name="Google Shape;5962;p17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3" name="Google Shape;5963;p17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4" name="Google Shape;5964;p17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5" name="Google Shape;5965;p17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6" name="Google Shape;5966;p17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7" name="Google Shape;5967;p17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8" name="Google Shape;5968;p17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9" name="Google Shape;5969;p17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0" name="Google Shape;5970;p17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1" name="Google Shape;5971;p17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2" name="Google Shape;5972;p17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3" name="Google Shape;5973;p17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4" name="Google Shape;5974;p17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5" name="Google Shape;5975;p17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6" name="Google Shape;5976;p17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7" name="Google Shape;5977;p17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8" name="Google Shape;5978;p17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9" name="Google Shape;5979;p17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0" name="Google Shape;5980;p17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1" name="Google Shape;5981;p17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2" name="Google Shape;5982;p17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3" name="Google Shape;5983;p17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4" name="Google Shape;5984;p17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5" name="Google Shape;5985;p17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6" name="Google Shape;5986;p17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7" name="Google Shape;5987;p17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8" name="Google Shape;5988;p17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9" name="Google Shape;5989;p17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0" name="Google Shape;5990;p17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1" name="Google Shape;5991;p17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2" name="Google Shape;5992;p17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3" name="Google Shape;5993;p17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4" name="Google Shape;5994;p17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5" name="Google Shape;5995;p17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6" name="Google Shape;5996;p17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7" name="Google Shape;5997;p17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8" name="Google Shape;5998;p17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9" name="Google Shape;5999;p17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0" name="Google Shape;6000;p17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1" name="Google Shape;6001;p17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2" name="Google Shape;6002;p17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3" name="Google Shape;6003;p17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4" name="Google Shape;6004;p17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5" name="Google Shape;6005;p17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6" name="Google Shape;6006;p17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7" name="Google Shape;6007;p17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8" name="Google Shape;6008;p17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9" name="Google Shape;6009;p17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0" name="Google Shape;6010;p17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1" name="Google Shape;6011;p17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2" name="Google Shape;6012;p17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3" name="Google Shape;6013;p17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4" name="Google Shape;6014;p17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5" name="Google Shape;6015;p17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6" name="Google Shape;6016;p17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7" name="Google Shape;6017;p17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8" name="Google Shape;6018;p17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9" name="Google Shape;6019;p17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0" name="Google Shape;6020;p17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1" name="Google Shape;6021;p17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2" name="Google Shape;6022;p17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3" name="Google Shape;6023;p17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4" name="Google Shape;6024;p17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5" name="Google Shape;6025;p17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6" name="Google Shape;6026;p17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7" name="Google Shape;6027;p17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8" name="Google Shape;6028;p17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9" name="Google Shape;6029;p17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0" name="Google Shape;6030;p17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1" name="Google Shape;6031;p17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2" name="Google Shape;6032;p17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3" name="Google Shape;6033;p17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4" name="Google Shape;6034;p17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5" name="Google Shape;6035;p17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6" name="Google Shape;6036;p17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7" name="Google Shape;6037;p17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8" name="Google Shape;6038;p17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9" name="Google Shape;6039;p17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0" name="Google Shape;6040;p17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1" name="Google Shape;6041;p17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2" name="Google Shape;6042;p17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3" name="Google Shape;6043;p17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4" name="Google Shape;6044;p17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5" name="Google Shape;6045;p17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6" name="Google Shape;6046;p17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7" name="Google Shape;6047;p17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8" name="Google Shape;6048;p17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9" name="Google Shape;6049;p17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0" name="Google Shape;6050;p17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1" name="Google Shape;6051;p17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2" name="Google Shape;6052;p17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3" name="Google Shape;6053;p17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4" name="Google Shape;6054;p17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5" name="Google Shape;6055;p17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6" name="Google Shape;6056;p17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7" name="Google Shape;6057;p17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8" name="Google Shape;6058;p17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9" name="Google Shape;6059;p17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0" name="Google Shape;6060;p17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1" name="Google Shape;6061;p17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2" name="Google Shape;6062;p17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3" name="Google Shape;6063;p17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4" name="Google Shape;6064;p17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5" name="Google Shape;6065;p17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6" name="Google Shape;6066;p17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7" name="Google Shape;6067;p17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8" name="Google Shape;6068;p17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9" name="Google Shape;6069;p17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0" name="Google Shape;6070;p17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1" name="Google Shape;6071;p17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2" name="Google Shape;6072;p17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3" name="Google Shape;6073;p17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4" name="Google Shape;6074;p17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5" name="Google Shape;6075;p17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6" name="Google Shape;6076;p17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7" name="Google Shape;6077;p17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8" name="Google Shape;6078;p17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9" name="Google Shape;6079;p17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0" name="Google Shape;6080;p17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1" name="Google Shape;6081;p17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2" name="Google Shape;6082;p17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3" name="Google Shape;6083;p17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4" name="Google Shape;6084;p17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5" name="Google Shape;6085;p17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6" name="Google Shape;6086;p17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7" name="Google Shape;6087;p17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8" name="Google Shape;6088;p17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9" name="Google Shape;6089;p17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0" name="Google Shape;6090;p17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1" name="Google Shape;6091;p17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2" name="Google Shape;6092;p17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3" name="Google Shape;6093;p17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4" name="Google Shape;6094;p17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5" name="Google Shape;6095;p17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6" name="Google Shape;6096;p17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97" name="Google Shape;6097;p17"/>
          <p:cNvGrpSpPr/>
          <p:nvPr/>
        </p:nvGrpSpPr>
        <p:grpSpPr>
          <a:xfrm rot="-4790542">
            <a:off x="-719868" y="3246863"/>
            <a:ext cx="2310833" cy="1902136"/>
            <a:chOff x="3857825" y="4400025"/>
            <a:chExt cx="287500" cy="236650"/>
          </a:xfrm>
        </p:grpSpPr>
        <p:sp>
          <p:nvSpPr>
            <p:cNvPr id="6098" name="Google Shape;6098;p17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9" name="Google Shape;6099;p17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0" name="Google Shape;6100;p17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1" name="Google Shape;6101;p17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2" name="Google Shape;6102;p17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3" name="Google Shape;6103;p17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4" name="Google Shape;6104;p17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5" name="Google Shape;6105;p17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6" name="Google Shape;6106;p17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7" name="Google Shape;6107;p17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08" name="Google Shape;6108;p17"/>
          <p:cNvGrpSpPr/>
          <p:nvPr/>
        </p:nvGrpSpPr>
        <p:grpSpPr>
          <a:xfrm rot="1810263" flipH="1">
            <a:off x="7314465" y="3053063"/>
            <a:ext cx="2003373" cy="1927300"/>
            <a:chOff x="3795825" y="3576625"/>
            <a:chExt cx="273225" cy="262850"/>
          </a:xfrm>
        </p:grpSpPr>
        <p:sp>
          <p:nvSpPr>
            <p:cNvPr id="6109" name="Google Shape;6109;p17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0" name="Google Shape;6110;p17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1" name="Google Shape;6111;p17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2" name="Google Shape;6112;p17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3" name="Google Shape;6113;p17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4" name="Google Shape;6114;p17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5" name="Google Shape;6115;p17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6" name="Google Shape;6116;p17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7" name="Google Shape;6117;p17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8" name="Google Shape;6118;p17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19" name="Google Shape;6119;p17"/>
          <p:cNvGrpSpPr/>
          <p:nvPr/>
        </p:nvGrpSpPr>
        <p:grpSpPr>
          <a:xfrm flipH="1">
            <a:off x="7917849" y="1473058"/>
            <a:ext cx="887982" cy="781059"/>
            <a:chOff x="422550" y="971175"/>
            <a:chExt cx="192050" cy="168925"/>
          </a:xfrm>
        </p:grpSpPr>
        <p:sp>
          <p:nvSpPr>
            <p:cNvPr id="6120" name="Google Shape;6120;p17"/>
            <p:cNvSpPr/>
            <p:nvPr/>
          </p:nvSpPr>
          <p:spPr>
            <a:xfrm>
              <a:off x="422550" y="971175"/>
              <a:ext cx="192050" cy="168925"/>
            </a:xfrm>
            <a:custGeom>
              <a:avLst/>
              <a:gdLst/>
              <a:ahLst/>
              <a:cxnLst/>
              <a:rect l="l" t="t" r="r" b="b"/>
              <a:pathLst>
                <a:path w="7682" h="6757" extrusionOk="0">
                  <a:moveTo>
                    <a:pt x="4051" y="806"/>
                  </a:moveTo>
                  <a:cubicBezTo>
                    <a:pt x="4051" y="833"/>
                    <a:pt x="4051" y="860"/>
                    <a:pt x="4060" y="886"/>
                  </a:cubicBezTo>
                  <a:cubicBezTo>
                    <a:pt x="4051" y="895"/>
                    <a:pt x="4042" y="895"/>
                    <a:pt x="4024" y="895"/>
                  </a:cubicBezTo>
                  <a:cubicBezTo>
                    <a:pt x="4033" y="860"/>
                    <a:pt x="4042" y="833"/>
                    <a:pt x="4051" y="806"/>
                  </a:cubicBezTo>
                  <a:close/>
                  <a:moveTo>
                    <a:pt x="4283" y="0"/>
                  </a:moveTo>
                  <a:cubicBezTo>
                    <a:pt x="4098" y="0"/>
                    <a:pt x="3918" y="59"/>
                    <a:pt x="3765" y="173"/>
                  </a:cubicBezTo>
                  <a:cubicBezTo>
                    <a:pt x="3498" y="378"/>
                    <a:pt x="3391" y="717"/>
                    <a:pt x="3489" y="1065"/>
                  </a:cubicBezTo>
                  <a:cubicBezTo>
                    <a:pt x="3498" y="1092"/>
                    <a:pt x="3516" y="1127"/>
                    <a:pt x="3525" y="1163"/>
                  </a:cubicBezTo>
                  <a:cubicBezTo>
                    <a:pt x="3400" y="1270"/>
                    <a:pt x="3284" y="1395"/>
                    <a:pt x="3186" y="1547"/>
                  </a:cubicBezTo>
                  <a:cubicBezTo>
                    <a:pt x="3177" y="1564"/>
                    <a:pt x="3168" y="1582"/>
                    <a:pt x="3150" y="1600"/>
                  </a:cubicBezTo>
                  <a:cubicBezTo>
                    <a:pt x="3141" y="1573"/>
                    <a:pt x="3123" y="1547"/>
                    <a:pt x="3114" y="1520"/>
                  </a:cubicBezTo>
                  <a:cubicBezTo>
                    <a:pt x="2918" y="1181"/>
                    <a:pt x="2561" y="967"/>
                    <a:pt x="2186" y="967"/>
                  </a:cubicBezTo>
                  <a:cubicBezTo>
                    <a:pt x="1714" y="967"/>
                    <a:pt x="1178" y="1297"/>
                    <a:pt x="1062" y="2216"/>
                  </a:cubicBezTo>
                  <a:cubicBezTo>
                    <a:pt x="1036" y="2421"/>
                    <a:pt x="1053" y="2608"/>
                    <a:pt x="1107" y="2787"/>
                  </a:cubicBezTo>
                  <a:cubicBezTo>
                    <a:pt x="1036" y="2787"/>
                    <a:pt x="964" y="2795"/>
                    <a:pt x="893" y="2813"/>
                  </a:cubicBezTo>
                  <a:cubicBezTo>
                    <a:pt x="349" y="2920"/>
                    <a:pt x="1" y="3384"/>
                    <a:pt x="63" y="3902"/>
                  </a:cubicBezTo>
                  <a:cubicBezTo>
                    <a:pt x="108" y="4214"/>
                    <a:pt x="179" y="4571"/>
                    <a:pt x="438" y="4874"/>
                  </a:cubicBezTo>
                  <a:cubicBezTo>
                    <a:pt x="679" y="5151"/>
                    <a:pt x="1044" y="5320"/>
                    <a:pt x="1428" y="5320"/>
                  </a:cubicBezTo>
                  <a:lnTo>
                    <a:pt x="1446" y="5320"/>
                  </a:lnTo>
                  <a:cubicBezTo>
                    <a:pt x="1499" y="5320"/>
                    <a:pt x="1562" y="5311"/>
                    <a:pt x="1615" y="5302"/>
                  </a:cubicBezTo>
                  <a:cubicBezTo>
                    <a:pt x="1615" y="5516"/>
                    <a:pt x="1660" y="5722"/>
                    <a:pt x="1722" y="5855"/>
                  </a:cubicBezTo>
                  <a:cubicBezTo>
                    <a:pt x="1883" y="6221"/>
                    <a:pt x="2258" y="6480"/>
                    <a:pt x="2668" y="6489"/>
                  </a:cubicBezTo>
                  <a:lnTo>
                    <a:pt x="2686" y="6489"/>
                  </a:lnTo>
                  <a:cubicBezTo>
                    <a:pt x="3070" y="6489"/>
                    <a:pt x="3417" y="6266"/>
                    <a:pt x="3614" y="5945"/>
                  </a:cubicBezTo>
                  <a:cubicBezTo>
                    <a:pt x="3792" y="6212"/>
                    <a:pt x="4095" y="6382"/>
                    <a:pt x="4417" y="6382"/>
                  </a:cubicBezTo>
                  <a:lnTo>
                    <a:pt x="4452" y="6382"/>
                  </a:lnTo>
                  <a:cubicBezTo>
                    <a:pt x="4711" y="6364"/>
                    <a:pt x="4961" y="6248"/>
                    <a:pt x="5175" y="6025"/>
                  </a:cubicBezTo>
                  <a:cubicBezTo>
                    <a:pt x="5193" y="6052"/>
                    <a:pt x="5220" y="6087"/>
                    <a:pt x="5237" y="6114"/>
                  </a:cubicBezTo>
                  <a:cubicBezTo>
                    <a:pt x="5291" y="6203"/>
                    <a:pt x="5362" y="6319"/>
                    <a:pt x="5469" y="6426"/>
                  </a:cubicBezTo>
                  <a:cubicBezTo>
                    <a:pt x="5692" y="6640"/>
                    <a:pt x="5987" y="6756"/>
                    <a:pt x="6281" y="6756"/>
                  </a:cubicBezTo>
                  <a:cubicBezTo>
                    <a:pt x="6397" y="6756"/>
                    <a:pt x="6522" y="6739"/>
                    <a:pt x="6638" y="6703"/>
                  </a:cubicBezTo>
                  <a:cubicBezTo>
                    <a:pt x="7138" y="6533"/>
                    <a:pt x="7485" y="6007"/>
                    <a:pt x="7459" y="5445"/>
                  </a:cubicBezTo>
                  <a:cubicBezTo>
                    <a:pt x="7441" y="5026"/>
                    <a:pt x="7236" y="4615"/>
                    <a:pt x="6879" y="4303"/>
                  </a:cubicBezTo>
                  <a:cubicBezTo>
                    <a:pt x="6683" y="4125"/>
                    <a:pt x="6468" y="4009"/>
                    <a:pt x="6254" y="3946"/>
                  </a:cubicBezTo>
                  <a:cubicBezTo>
                    <a:pt x="6201" y="3937"/>
                    <a:pt x="6147" y="3928"/>
                    <a:pt x="6103" y="3919"/>
                  </a:cubicBezTo>
                  <a:cubicBezTo>
                    <a:pt x="6094" y="3848"/>
                    <a:pt x="6085" y="3786"/>
                    <a:pt x="6067" y="3723"/>
                  </a:cubicBezTo>
                  <a:cubicBezTo>
                    <a:pt x="6129" y="3723"/>
                    <a:pt x="6183" y="3732"/>
                    <a:pt x="6237" y="3732"/>
                  </a:cubicBezTo>
                  <a:lnTo>
                    <a:pt x="6263" y="3732"/>
                  </a:lnTo>
                  <a:cubicBezTo>
                    <a:pt x="6620" y="3732"/>
                    <a:pt x="6986" y="3598"/>
                    <a:pt x="7254" y="3357"/>
                  </a:cubicBezTo>
                  <a:cubicBezTo>
                    <a:pt x="7405" y="3224"/>
                    <a:pt x="7521" y="3072"/>
                    <a:pt x="7584" y="2903"/>
                  </a:cubicBezTo>
                  <a:cubicBezTo>
                    <a:pt x="7682" y="2653"/>
                    <a:pt x="7664" y="2376"/>
                    <a:pt x="7548" y="2144"/>
                  </a:cubicBezTo>
                  <a:cubicBezTo>
                    <a:pt x="7405" y="1877"/>
                    <a:pt x="7120" y="1698"/>
                    <a:pt x="6763" y="1636"/>
                  </a:cubicBezTo>
                  <a:cubicBezTo>
                    <a:pt x="6672" y="1623"/>
                    <a:pt x="6582" y="1617"/>
                    <a:pt x="6491" y="1617"/>
                  </a:cubicBezTo>
                  <a:cubicBezTo>
                    <a:pt x="6262" y="1617"/>
                    <a:pt x="6035" y="1657"/>
                    <a:pt x="5817" y="1734"/>
                  </a:cubicBezTo>
                  <a:cubicBezTo>
                    <a:pt x="5773" y="1752"/>
                    <a:pt x="5728" y="1770"/>
                    <a:pt x="5683" y="1787"/>
                  </a:cubicBezTo>
                  <a:cubicBezTo>
                    <a:pt x="5585" y="1591"/>
                    <a:pt x="5443" y="1404"/>
                    <a:pt x="5255" y="1243"/>
                  </a:cubicBezTo>
                  <a:cubicBezTo>
                    <a:pt x="5228" y="1225"/>
                    <a:pt x="5202" y="1208"/>
                    <a:pt x="5175" y="1181"/>
                  </a:cubicBezTo>
                  <a:cubicBezTo>
                    <a:pt x="5193" y="1127"/>
                    <a:pt x="5211" y="1065"/>
                    <a:pt x="5211" y="1002"/>
                  </a:cubicBezTo>
                  <a:cubicBezTo>
                    <a:pt x="5246" y="654"/>
                    <a:pt x="5059" y="306"/>
                    <a:pt x="4729" y="119"/>
                  </a:cubicBezTo>
                  <a:cubicBezTo>
                    <a:pt x="4585" y="39"/>
                    <a:pt x="4432" y="0"/>
                    <a:pt x="42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1" name="Google Shape;6121;p17"/>
            <p:cNvSpPr/>
            <p:nvPr/>
          </p:nvSpPr>
          <p:spPr>
            <a:xfrm>
              <a:off x="511775" y="1007550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5" y="1"/>
                  </a:moveTo>
                  <a:cubicBezTo>
                    <a:pt x="495" y="1"/>
                    <a:pt x="259" y="201"/>
                    <a:pt x="107" y="422"/>
                  </a:cubicBezTo>
                  <a:cubicBezTo>
                    <a:pt x="27" y="546"/>
                    <a:pt x="0" y="725"/>
                    <a:pt x="89" y="850"/>
                  </a:cubicBezTo>
                  <a:cubicBezTo>
                    <a:pt x="161" y="939"/>
                    <a:pt x="277" y="984"/>
                    <a:pt x="366" y="1055"/>
                  </a:cubicBezTo>
                  <a:cubicBezTo>
                    <a:pt x="509" y="1171"/>
                    <a:pt x="571" y="1367"/>
                    <a:pt x="705" y="1492"/>
                  </a:cubicBezTo>
                  <a:cubicBezTo>
                    <a:pt x="808" y="1595"/>
                    <a:pt x="953" y="1652"/>
                    <a:pt x="1096" y="1652"/>
                  </a:cubicBezTo>
                  <a:cubicBezTo>
                    <a:pt x="1151" y="1652"/>
                    <a:pt x="1206" y="1643"/>
                    <a:pt x="1258" y="1626"/>
                  </a:cubicBezTo>
                  <a:cubicBezTo>
                    <a:pt x="1526" y="1537"/>
                    <a:pt x="1686" y="1242"/>
                    <a:pt x="1677" y="966"/>
                  </a:cubicBezTo>
                  <a:cubicBezTo>
                    <a:pt x="1668" y="680"/>
                    <a:pt x="1508" y="422"/>
                    <a:pt x="1294" y="234"/>
                  </a:cubicBezTo>
                  <a:cubicBezTo>
                    <a:pt x="1178" y="136"/>
                    <a:pt x="1053" y="56"/>
                    <a:pt x="910" y="20"/>
                  </a:cubicBezTo>
                  <a:cubicBezTo>
                    <a:pt x="861" y="7"/>
                    <a:pt x="812" y="1"/>
                    <a:pt x="7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2" name="Google Shape;6122;p17"/>
            <p:cNvSpPr/>
            <p:nvPr/>
          </p:nvSpPr>
          <p:spPr>
            <a:xfrm>
              <a:off x="552350" y="1083825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0" y="1"/>
                  </a:moveTo>
                  <a:cubicBezTo>
                    <a:pt x="493" y="1"/>
                    <a:pt x="252" y="201"/>
                    <a:pt x="108" y="422"/>
                  </a:cubicBezTo>
                  <a:cubicBezTo>
                    <a:pt x="19" y="546"/>
                    <a:pt x="1" y="734"/>
                    <a:pt x="90" y="850"/>
                  </a:cubicBezTo>
                  <a:cubicBezTo>
                    <a:pt x="161" y="948"/>
                    <a:pt x="277" y="984"/>
                    <a:pt x="367" y="1055"/>
                  </a:cubicBezTo>
                  <a:cubicBezTo>
                    <a:pt x="509" y="1171"/>
                    <a:pt x="572" y="1367"/>
                    <a:pt x="697" y="1501"/>
                  </a:cubicBezTo>
                  <a:cubicBezTo>
                    <a:pt x="799" y="1597"/>
                    <a:pt x="943" y="1652"/>
                    <a:pt x="1089" y="1652"/>
                  </a:cubicBezTo>
                  <a:cubicBezTo>
                    <a:pt x="1146" y="1652"/>
                    <a:pt x="1203" y="1643"/>
                    <a:pt x="1259" y="1626"/>
                  </a:cubicBezTo>
                  <a:cubicBezTo>
                    <a:pt x="1526" y="1537"/>
                    <a:pt x="1687" y="1242"/>
                    <a:pt x="1669" y="966"/>
                  </a:cubicBezTo>
                  <a:cubicBezTo>
                    <a:pt x="1660" y="680"/>
                    <a:pt x="1499" y="422"/>
                    <a:pt x="1285" y="243"/>
                  </a:cubicBezTo>
                  <a:cubicBezTo>
                    <a:pt x="1178" y="145"/>
                    <a:pt x="1045" y="56"/>
                    <a:pt x="902" y="20"/>
                  </a:cubicBezTo>
                  <a:cubicBezTo>
                    <a:pt x="854" y="7"/>
                    <a:pt x="806" y="1"/>
                    <a:pt x="76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3" name="Google Shape;6123;p17"/>
            <p:cNvSpPr/>
            <p:nvPr/>
          </p:nvSpPr>
          <p:spPr>
            <a:xfrm>
              <a:off x="504175" y="1050600"/>
              <a:ext cx="25225" cy="25275"/>
            </a:xfrm>
            <a:custGeom>
              <a:avLst/>
              <a:gdLst/>
              <a:ahLst/>
              <a:cxnLst/>
              <a:rect l="l" t="t" r="r" b="b"/>
              <a:pathLst>
                <a:path w="1009" h="1011" extrusionOk="0">
                  <a:moveTo>
                    <a:pt x="416" y="1"/>
                  </a:moveTo>
                  <a:cubicBezTo>
                    <a:pt x="283" y="1"/>
                    <a:pt x="145" y="40"/>
                    <a:pt x="81" y="136"/>
                  </a:cubicBezTo>
                  <a:cubicBezTo>
                    <a:pt x="1" y="270"/>
                    <a:pt x="19" y="591"/>
                    <a:pt x="81" y="734"/>
                  </a:cubicBezTo>
                  <a:cubicBezTo>
                    <a:pt x="152" y="894"/>
                    <a:pt x="322" y="1001"/>
                    <a:pt x="491" y="1010"/>
                  </a:cubicBezTo>
                  <a:cubicBezTo>
                    <a:pt x="723" y="1010"/>
                    <a:pt x="938" y="823"/>
                    <a:pt x="973" y="600"/>
                  </a:cubicBezTo>
                  <a:cubicBezTo>
                    <a:pt x="1009" y="368"/>
                    <a:pt x="866" y="136"/>
                    <a:pt x="652" y="47"/>
                  </a:cubicBezTo>
                  <a:cubicBezTo>
                    <a:pt x="591" y="18"/>
                    <a:pt x="505" y="1"/>
                    <a:pt x="41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4" name="Google Shape;6124;p17"/>
            <p:cNvSpPr/>
            <p:nvPr/>
          </p:nvSpPr>
          <p:spPr>
            <a:xfrm>
              <a:off x="542550" y="1061625"/>
              <a:ext cx="17975" cy="14475"/>
            </a:xfrm>
            <a:custGeom>
              <a:avLst/>
              <a:gdLst/>
              <a:ahLst/>
              <a:cxnLst/>
              <a:rect l="l" t="t" r="r" b="b"/>
              <a:pathLst>
                <a:path w="719" h="579" extrusionOk="0">
                  <a:moveTo>
                    <a:pt x="364" y="1"/>
                  </a:moveTo>
                  <a:cubicBezTo>
                    <a:pt x="312" y="1"/>
                    <a:pt x="260" y="16"/>
                    <a:pt x="214" y="52"/>
                  </a:cubicBezTo>
                  <a:cubicBezTo>
                    <a:pt x="0" y="212"/>
                    <a:pt x="241" y="560"/>
                    <a:pt x="455" y="578"/>
                  </a:cubicBezTo>
                  <a:cubicBezTo>
                    <a:pt x="460" y="578"/>
                    <a:pt x="464" y="579"/>
                    <a:pt x="469" y="579"/>
                  </a:cubicBezTo>
                  <a:cubicBezTo>
                    <a:pt x="588" y="579"/>
                    <a:pt x="696" y="467"/>
                    <a:pt x="705" y="355"/>
                  </a:cubicBezTo>
                  <a:cubicBezTo>
                    <a:pt x="719" y="170"/>
                    <a:pt x="538" y="1"/>
                    <a:pt x="3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5" name="Google Shape;6125;p17"/>
            <p:cNvSpPr/>
            <p:nvPr/>
          </p:nvSpPr>
          <p:spPr>
            <a:xfrm>
              <a:off x="520475" y="986050"/>
              <a:ext cx="17975" cy="14450"/>
            </a:xfrm>
            <a:custGeom>
              <a:avLst/>
              <a:gdLst/>
              <a:ahLst/>
              <a:cxnLst/>
              <a:rect l="l" t="t" r="r" b="b"/>
              <a:pathLst>
                <a:path w="719" h="578" extrusionOk="0">
                  <a:moveTo>
                    <a:pt x="361" y="1"/>
                  </a:moveTo>
                  <a:cubicBezTo>
                    <a:pt x="310" y="1"/>
                    <a:pt x="259" y="16"/>
                    <a:pt x="214" y="50"/>
                  </a:cubicBezTo>
                  <a:cubicBezTo>
                    <a:pt x="0" y="211"/>
                    <a:pt x="241" y="568"/>
                    <a:pt x="455" y="577"/>
                  </a:cubicBezTo>
                  <a:cubicBezTo>
                    <a:pt x="460" y="577"/>
                    <a:pt x="465" y="577"/>
                    <a:pt x="470" y="577"/>
                  </a:cubicBezTo>
                  <a:cubicBezTo>
                    <a:pt x="589" y="577"/>
                    <a:pt x="696" y="474"/>
                    <a:pt x="705" y="354"/>
                  </a:cubicBezTo>
                  <a:cubicBezTo>
                    <a:pt x="719" y="175"/>
                    <a:pt x="535" y="1"/>
                    <a:pt x="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6" name="Google Shape;6126;p17"/>
            <p:cNvSpPr/>
            <p:nvPr/>
          </p:nvSpPr>
          <p:spPr>
            <a:xfrm>
              <a:off x="522475" y="1082300"/>
              <a:ext cx="26550" cy="33500"/>
            </a:xfrm>
            <a:custGeom>
              <a:avLst/>
              <a:gdLst/>
              <a:ahLst/>
              <a:cxnLst/>
              <a:rect l="l" t="t" r="r" b="b"/>
              <a:pathLst>
                <a:path w="1062" h="1340" extrusionOk="0">
                  <a:moveTo>
                    <a:pt x="553" y="1"/>
                  </a:moveTo>
                  <a:cubicBezTo>
                    <a:pt x="188" y="1"/>
                    <a:pt x="54" y="438"/>
                    <a:pt x="18" y="732"/>
                  </a:cubicBezTo>
                  <a:cubicBezTo>
                    <a:pt x="0" y="866"/>
                    <a:pt x="18" y="1018"/>
                    <a:pt x="90" y="1134"/>
                  </a:cubicBezTo>
                  <a:cubicBezTo>
                    <a:pt x="149" y="1253"/>
                    <a:pt x="274" y="1340"/>
                    <a:pt x="409" y="1340"/>
                  </a:cubicBezTo>
                  <a:cubicBezTo>
                    <a:pt x="415" y="1340"/>
                    <a:pt x="422" y="1339"/>
                    <a:pt x="429" y="1339"/>
                  </a:cubicBezTo>
                  <a:cubicBezTo>
                    <a:pt x="553" y="1330"/>
                    <a:pt x="669" y="1250"/>
                    <a:pt x="759" y="1161"/>
                  </a:cubicBezTo>
                  <a:cubicBezTo>
                    <a:pt x="875" y="1045"/>
                    <a:pt x="973" y="902"/>
                    <a:pt x="1017" y="732"/>
                  </a:cubicBezTo>
                  <a:cubicBezTo>
                    <a:pt x="1062" y="572"/>
                    <a:pt x="1044" y="393"/>
                    <a:pt x="964" y="251"/>
                  </a:cubicBezTo>
                  <a:cubicBezTo>
                    <a:pt x="884" y="108"/>
                    <a:pt x="723" y="1"/>
                    <a:pt x="5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7" name="Google Shape;6127;p17"/>
            <p:cNvSpPr/>
            <p:nvPr/>
          </p:nvSpPr>
          <p:spPr>
            <a:xfrm>
              <a:off x="463375" y="1010275"/>
              <a:ext cx="26325" cy="33500"/>
            </a:xfrm>
            <a:custGeom>
              <a:avLst/>
              <a:gdLst/>
              <a:ahLst/>
              <a:cxnLst/>
              <a:rect l="l" t="t" r="r" b="b"/>
              <a:pathLst>
                <a:path w="1053" h="1340" extrusionOk="0">
                  <a:moveTo>
                    <a:pt x="553" y="0"/>
                  </a:moveTo>
                  <a:cubicBezTo>
                    <a:pt x="188" y="0"/>
                    <a:pt x="54" y="437"/>
                    <a:pt x="18" y="732"/>
                  </a:cubicBezTo>
                  <a:cubicBezTo>
                    <a:pt x="0" y="866"/>
                    <a:pt x="9" y="1017"/>
                    <a:pt x="81" y="1133"/>
                  </a:cubicBezTo>
                  <a:cubicBezTo>
                    <a:pt x="149" y="1252"/>
                    <a:pt x="274" y="1339"/>
                    <a:pt x="409" y="1339"/>
                  </a:cubicBezTo>
                  <a:cubicBezTo>
                    <a:pt x="415" y="1339"/>
                    <a:pt x="422" y="1339"/>
                    <a:pt x="428" y="1339"/>
                  </a:cubicBezTo>
                  <a:cubicBezTo>
                    <a:pt x="553" y="1330"/>
                    <a:pt x="669" y="1249"/>
                    <a:pt x="759" y="1160"/>
                  </a:cubicBezTo>
                  <a:cubicBezTo>
                    <a:pt x="875" y="1044"/>
                    <a:pt x="973" y="901"/>
                    <a:pt x="1017" y="732"/>
                  </a:cubicBezTo>
                  <a:cubicBezTo>
                    <a:pt x="1053" y="571"/>
                    <a:pt x="1044" y="393"/>
                    <a:pt x="964" y="250"/>
                  </a:cubicBezTo>
                  <a:cubicBezTo>
                    <a:pt x="875" y="107"/>
                    <a:pt x="723" y="0"/>
                    <a:pt x="5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8" name="Google Shape;6128;p17"/>
            <p:cNvSpPr/>
            <p:nvPr/>
          </p:nvSpPr>
          <p:spPr>
            <a:xfrm>
              <a:off x="561950" y="1026475"/>
              <a:ext cx="37050" cy="23100"/>
            </a:xfrm>
            <a:custGeom>
              <a:avLst/>
              <a:gdLst/>
              <a:ahLst/>
              <a:cxnLst/>
              <a:rect l="l" t="t" r="r" b="b"/>
              <a:pathLst>
                <a:path w="1482" h="924" extrusionOk="0">
                  <a:moveTo>
                    <a:pt x="908" y="1"/>
                  </a:moveTo>
                  <a:cubicBezTo>
                    <a:pt x="749" y="1"/>
                    <a:pt x="593" y="26"/>
                    <a:pt x="446" y="84"/>
                  </a:cubicBezTo>
                  <a:cubicBezTo>
                    <a:pt x="322" y="128"/>
                    <a:pt x="206" y="200"/>
                    <a:pt x="125" y="298"/>
                  </a:cubicBezTo>
                  <a:cubicBezTo>
                    <a:pt x="27" y="423"/>
                    <a:pt x="0" y="628"/>
                    <a:pt x="125" y="735"/>
                  </a:cubicBezTo>
                  <a:cubicBezTo>
                    <a:pt x="277" y="860"/>
                    <a:pt x="482" y="922"/>
                    <a:pt x="669" y="922"/>
                  </a:cubicBezTo>
                  <a:cubicBezTo>
                    <a:pt x="681" y="923"/>
                    <a:pt x="692" y="923"/>
                    <a:pt x="703" y="923"/>
                  </a:cubicBezTo>
                  <a:cubicBezTo>
                    <a:pt x="915" y="923"/>
                    <a:pt x="1124" y="843"/>
                    <a:pt x="1285" y="699"/>
                  </a:cubicBezTo>
                  <a:cubicBezTo>
                    <a:pt x="1356" y="637"/>
                    <a:pt x="1419" y="566"/>
                    <a:pt x="1446" y="476"/>
                  </a:cubicBezTo>
                  <a:cubicBezTo>
                    <a:pt x="1481" y="396"/>
                    <a:pt x="1481" y="298"/>
                    <a:pt x="1437" y="209"/>
                  </a:cubicBezTo>
                  <a:cubicBezTo>
                    <a:pt x="1374" y="93"/>
                    <a:pt x="1231" y="39"/>
                    <a:pt x="1098" y="13"/>
                  </a:cubicBezTo>
                  <a:cubicBezTo>
                    <a:pt x="1034" y="5"/>
                    <a:pt x="971" y="1"/>
                    <a:pt x="9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9" name="Google Shape;6129;p17"/>
            <p:cNvSpPr/>
            <p:nvPr/>
          </p:nvSpPr>
          <p:spPr>
            <a:xfrm>
              <a:off x="438175" y="1055625"/>
              <a:ext cx="41050" cy="33625"/>
            </a:xfrm>
            <a:custGeom>
              <a:avLst/>
              <a:gdLst/>
              <a:ahLst/>
              <a:cxnLst/>
              <a:rect l="l" t="t" r="r" b="b"/>
              <a:pathLst>
                <a:path w="1642" h="1345" extrusionOk="0">
                  <a:moveTo>
                    <a:pt x="540" y="0"/>
                  </a:moveTo>
                  <a:cubicBezTo>
                    <a:pt x="488" y="0"/>
                    <a:pt x="436" y="5"/>
                    <a:pt x="384" y="15"/>
                  </a:cubicBezTo>
                  <a:cubicBezTo>
                    <a:pt x="170" y="60"/>
                    <a:pt x="0" y="220"/>
                    <a:pt x="27" y="452"/>
                  </a:cubicBezTo>
                  <a:cubicBezTo>
                    <a:pt x="63" y="684"/>
                    <a:pt x="107" y="925"/>
                    <a:pt x="259" y="1104"/>
                  </a:cubicBezTo>
                  <a:cubicBezTo>
                    <a:pt x="393" y="1255"/>
                    <a:pt x="607" y="1344"/>
                    <a:pt x="812" y="1344"/>
                  </a:cubicBezTo>
                  <a:cubicBezTo>
                    <a:pt x="1017" y="1344"/>
                    <a:pt x="1222" y="1255"/>
                    <a:pt x="1383" y="1112"/>
                  </a:cubicBezTo>
                  <a:cubicBezTo>
                    <a:pt x="1472" y="1032"/>
                    <a:pt x="1552" y="925"/>
                    <a:pt x="1597" y="800"/>
                  </a:cubicBezTo>
                  <a:cubicBezTo>
                    <a:pt x="1642" y="675"/>
                    <a:pt x="1633" y="533"/>
                    <a:pt x="1579" y="417"/>
                  </a:cubicBezTo>
                  <a:cubicBezTo>
                    <a:pt x="1517" y="301"/>
                    <a:pt x="1410" y="211"/>
                    <a:pt x="1294" y="158"/>
                  </a:cubicBezTo>
                  <a:cubicBezTo>
                    <a:pt x="1169" y="104"/>
                    <a:pt x="1035" y="78"/>
                    <a:pt x="910" y="51"/>
                  </a:cubicBezTo>
                  <a:cubicBezTo>
                    <a:pt x="790" y="26"/>
                    <a:pt x="666" y="0"/>
                    <a:pt x="54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0" name="Google Shape;6130;p17"/>
            <p:cNvSpPr/>
            <p:nvPr/>
          </p:nvSpPr>
          <p:spPr>
            <a:xfrm>
              <a:off x="476975" y="1093200"/>
              <a:ext cx="25450" cy="25275"/>
            </a:xfrm>
            <a:custGeom>
              <a:avLst/>
              <a:gdLst/>
              <a:ahLst/>
              <a:cxnLst/>
              <a:rect l="l" t="t" r="r" b="b"/>
              <a:pathLst>
                <a:path w="1018" h="1011" extrusionOk="0">
                  <a:moveTo>
                    <a:pt x="425" y="1"/>
                  </a:moveTo>
                  <a:cubicBezTo>
                    <a:pt x="292" y="1"/>
                    <a:pt x="154" y="39"/>
                    <a:pt x="90" y="136"/>
                  </a:cubicBezTo>
                  <a:cubicBezTo>
                    <a:pt x="0" y="270"/>
                    <a:pt x="27" y="600"/>
                    <a:pt x="90" y="733"/>
                  </a:cubicBezTo>
                  <a:cubicBezTo>
                    <a:pt x="161" y="894"/>
                    <a:pt x="322" y="1010"/>
                    <a:pt x="500" y="1010"/>
                  </a:cubicBezTo>
                  <a:cubicBezTo>
                    <a:pt x="732" y="1010"/>
                    <a:pt x="946" y="823"/>
                    <a:pt x="982" y="600"/>
                  </a:cubicBezTo>
                  <a:cubicBezTo>
                    <a:pt x="1017" y="377"/>
                    <a:pt x="875" y="136"/>
                    <a:pt x="661" y="47"/>
                  </a:cubicBezTo>
                  <a:cubicBezTo>
                    <a:pt x="600" y="18"/>
                    <a:pt x="514" y="1"/>
                    <a:pt x="4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31" name="Google Shape;6131;p17"/>
          <p:cNvSpPr/>
          <p:nvPr/>
        </p:nvSpPr>
        <p:spPr>
          <a:xfrm rot="373006" flipH="1">
            <a:off x="7677764" y="103303"/>
            <a:ext cx="1368148" cy="87219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132" name="Google Shape;6132;p17"/>
          <p:cNvGrpSpPr/>
          <p:nvPr/>
        </p:nvGrpSpPr>
        <p:grpSpPr>
          <a:xfrm rot="-245355">
            <a:off x="125502" y="1075472"/>
            <a:ext cx="1298547" cy="924960"/>
            <a:chOff x="1174150" y="1093100"/>
            <a:chExt cx="360450" cy="256750"/>
          </a:xfrm>
        </p:grpSpPr>
        <p:sp>
          <p:nvSpPr>
            <p:cNvPr id="6133" name="Google Shape;6133;p17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4" name="Google Shape;6134;p17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5" name="Google Shape;6135;p17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6" name="Google Shape;6136;p17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7" name="Google Shape;6137;p17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38" name="Google Shape;6138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139" name="Google Shape;6139;p17"/>
          <p:cNvSpPr txBox="1">
            <a:spLocks noGrp="1"/>
          </p:cNvSpPr>
          <p:nvPr>
            <p:ph type="title" idx="2"/>
          </p:nvPr>
        </p:nvSpPr>
        <p:spPr>
          <a:xfrm>
            <a:off x="1949393" y="1709850"/>
            <a:ext cx="52452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6140" name="Google Shape;6140;p17"/>
          <p:cNvSpPr txBox="1">
            <a:spLocks noGrp="1"/>
          </p:cNvSpPr>
          <p:nvPr>
            <p:ph type="subTitle" idx="1"/>
          </p:nvPr>
        </p:nvSpPr>
        <p:spPr>
          <a:xfrm>
            <a:off x="1949393" y="2045550"/>
            <a:ext cx="52452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41" name="Google Shape;6141;p17"/>
          <p:cNvSpPr txBox="1">
            <a:spLocks noGrp="1"/>
          </p:cNvSpPr>
          <p:nvPr>
            <p:ph type="title" idx="3"/>
          </p:nvPr>
        </p:nvSpPr>
        <p:spPr>
          <a:xfrm>
            <a:off x="1949407" y="3231475"/>
            <a:ext cx="52452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6142" name="Google Shape;6142;p17"/>
          <p:cNvSpPr txBox="1">
            <a:spLocks noGrp="1"/>
          </p:cNvSpPr>
          <p:nvPr>
            <p:ph type="subTitle" idx="4"/>
          </p:nvPr>
        </p:nvSpPr>
        <p:spPr>
          <a:xfrm>
            <a:off x="1949407" y="3567175"/>
            <a:ext cx="52452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4917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6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" name="Google Shape;6144;p18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145" name="Google Shape;6145;p18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6146" name="Google Shape;6146;p18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7" name="Google Shape;6147;p18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8" name="Google Shape;6148;p18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9" name="Google Shape;6149;p18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0" name="Google Shape;6150;p18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1" name="Google Shape;6151;p18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2" name="Google Shape;6152;p18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3" name="Google Shape;6153;p18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4" name="Google Shape;6154;p18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5" name="Google Shape;6155;p18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6" name="Google Shape;6156;p18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7" name="Google Shape;6157;p18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8" name="Google Shape;6158;p18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9" name="Google Shape;6159;p18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0" name="Google Shape;6160;p18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1" name="Google Shape;6161;p18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2" name="Google Shape;6162;p18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3" name="Google Shape;6163;p18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4" name="Google Shape;6164;p18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5" name="Google Shape;6165;p18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6" name="Google Shape;6166;p18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7" name="Google Shape;6167;p18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8" name="Google Shape;6168;p18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9" name="Google Shape;6169;p18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0" name="Google Shape;6170;p18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1" name="Google Shape;6171;p18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2" name="Google Shape;6172;p18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3" name="Google Shape;6173;p18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4" name="Google Shape;6174;p18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5" name="Google Shape;6175;p18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6" name="Google Shape;6176;p18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7" name="Google Shape;6177;p18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8" name="Google Shape;6178;p18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9" name="Google Shape;6179;p18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0" name="Google Shape;6180;p18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1" name="Google Shape;6181;p18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2" name="Google Shape;6182;p18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3" name="Google Shape;6183;p18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4" name="Google Shape;6184;p18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5" name="Google Shape;6185;p18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6" name="Google Shape;6186;p18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7" name="Google Shape;6187;p18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8" name="Google Shape;6188;p18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9" name="Google Shape;6189;p18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0" name="Google Shape;6190;p18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1" name="Google Shape;6191;p18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2" name="Google Shape;6192;p18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3" name="Google Shape;6193;p18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4" name="Google Shape;6194;p18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5" name="Google Shape;6195;p18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6" name="Google Shape;6196;p18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7" name="Google Shape;6197;p18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8" name="Google Shape;6198;p18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9" name="Google Shape;6199;p18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0" name="Google Shape;6200;p18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1" name="Google Shape;6201;p18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2" name="Google Shape;6202;p18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3" name="Google Shape;6203;p18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4" name="Google Shape;6204;p18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5" name="Google Shape;6205;p18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6" name="Google Shape;6206;p18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7" name="Google Shape;6207;p18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8" name="Google Shape;6208;p18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9" name="Google Shape;6209;p18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0" name="Google Shape;6210;p18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1" name="Google Shape;6211;p18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2" name="Google Shape;6212;p18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3" name="Google Shape;6213;p18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4" name="Google Shape;6214;p18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5" name="Google Shape;6215;p18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6" name="Google Shape;6216;p18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7" name="Google Shape;6217;p18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8" name="Google Shape;6218;p18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9" name="Google Shape;6219;p18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0" name="Google Shape;6220;p18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1" name="Google Shape;6221;p18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2" name="Google Shape;6222;p18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3" name="Google Shape;6223;p18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4" name="Google Shape;6224;p18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5" name="Google Shape;6225;p18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6" name="Google Shape;6226;p18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7" name="Google Shape;6227;p18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8" name="Google Shape;6228;p18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9" name="Google Shape;6229;p18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0" name="Google Shape;6230;p18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1" name="Google Shape;6231;p18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2" name="Google Shape;6232;p18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3" name="Google Shape;6233;p18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4" name="Google Shape;6234;p18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5" name="Google Shape;6235;p18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6" name="Google Shape;6236;p18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7" name="Google Shape;6237;p18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8" name="Google Shape;6238;p18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9" name="Google Shape;6239;p18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0" name="Google Shape;6240;p18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1" name="Google Shape;6241;p18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2" name="Google Shape;6242;p18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3" name="Google Shape;6243;p18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4" name="Google Shape;6244;p18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5" name="Google Shape;6245;p18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6" name="Google Shape;6246;p18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7" name="Google Shape;6247;p18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8" name="Google Shape;6248;p18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9" name="Google Shape;6249;p18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0" name="Google Shape;6250;p18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1" name="Google Shape;6251;p18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2" name="Google Shape;6252;p18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3" name="Google Shape;6253;p18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4" name="Google Shape;6254;p18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5" name="Google Shape;6255;p18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6" name="Google Shape;6256;p18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7" name="Google Shape;6257;p18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8" name="Google Shape;6258;p18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9" name="Google Shape;6259;p18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0" name="Google Shape;6260;p18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1" name="Google Shape;6261;p18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2" name="Google Shape;6262;p18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3" name="Google Shape;6263;p18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4" name="Google Shape;6264;p18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5" name="Google Shape;6265;p18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6" name="Google Shape;6266;p18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7" name="Google Shape;6267;p18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8" name="Google Shape;6268;p18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9" name="Google Shape;6269;p18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0" name="Google Shape;6270;p18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1" name="Google Shape;6271;p18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2" name="Google Shape;6272;p18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3" name="Google Shape;6273;p18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4" name="Google Shape;6274;p18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5" name="Google Shape;6275;p18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6" name="Google Shape;6276;p18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7" name="Google Shape;6277;p18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8" name="Google Shape;6278;p18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9" name="Google Shape;6279;p18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0" name="Google Shape;6280;p18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1" name="Google Shape;6281;p18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2" name="Google Shape;6282;p18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3" name="Google Shape;6283;p18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4" name="Google Shape;6284;p18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5" name="Google Shape;6285;p18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6" name="Google Shape;6286;p18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7" name="Google Shape;6287;p18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8" name="Google Shape;6288;p18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9" name="Google Shape;6289;p18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0" name="Google Shape;6290;p18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1" name="Google Shape;6291;p18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2" name="Google Shape;6292;p18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3" name="Google Shape;6293;p18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4" name="Google Shape;6294;p18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5" name="Google Shape;6295;p18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6" name="Google Shape;6296;p18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7" name="Google Shape;6297;p18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8" name="Google Shape;6298;p18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9" name="Google Shape;6299;p18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0" name="Google Shape;6300;p18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1" name="Google Shape;6301;p18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2" name="Google Shape;6302;p18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3" name="Google Shape;6303;p18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4" name="Google Shape;6304;p18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5" name="Google Shape;6305;p18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6" name="Google Shape;6306;p18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7" name="Google Shape;6307;p18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8" name="Google Shape;6308;p18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9" name="Google Shape;6309;p18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0" name="Google Shape;6310;p18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1" name="Google Shape;6311;p18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2" name="Google Shape;6312;p18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3" name="Google Shape;6313;p18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4" name="Google Shape;6314;p18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5" name="Google Shape;6315;p18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6" name="Google Shape;6316;p18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7" name="Google Shape;6317;p18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8" name="Google Shape;6318;p18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9" name="Google Shape;6319;p18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0" name="Google Shape;6320;p18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1" name="Google Shape;6321;p18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2" name="Google Shape;6322;p18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3" name="Google Shape;6323;p18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4" name="Google Shape;6324;p18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5" name="Google Shape;6325;p18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6" name="Google Shape;6326;p18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7" name="Google Shape;6327;p18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8" name="Google Shape;6328;p18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9" name="Google Shape;6329;p18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0" name="Google Shape;6330;p18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1" name="Google Shape;6331;p18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2" name="Google Shape;6332;p18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3" name="Google Shape;6333;p18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4" name="Google Shape;6334;p18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5" name="Google Shape;6335;p18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6" name="Google Shape;6336;p18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7" name="Google Shape;6337;p18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8" name="Google Shape;6338;p18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9" name="Google Shape;6339;p18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0" name="Google Shape;6340;p18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1" name="Google Shape;6341;p18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2" name="Google Shape;6342;p18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3" name="Google Shape;6343;p18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4" name="Google Shape;6344;p18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5" name="Google Shape;6345;p18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6" name="Google Shape;6346;p18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7" name="Google Shape;6347;p18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8" name="Google Shape;6348;p18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9" name="Google Shape;6349;p18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0" name="Google Shape;6350;p18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1" name="Google Shape;6351;p18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2" name="Google Shape;6352;p18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3" name="Google Shape;6353;p18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4" name="Google Shape;6354;p18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5" name="Google Shape;6355;p18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6" name="Google Shape;6356;p18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7" name="Google Shape;6357;p18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8" name="Google Shape;6358;p18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9" name="Google Shape;6359;p18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0" name="Google Shape;6360;p18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1" name="Google Shape;6361;p18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2" name="Google Shape;6362;p18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3" name="Google Shape;6363;p18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4" name="Google Shape;6364;p18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5" name="Google Shape;6365;p18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6" name="Google Shape;6366;p18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7" name="Google Shape;6367;p18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8" name="Google Shape;6368;p18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9" name="Google Shape;6369;p18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0" name="Google Shape;6370;p18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1" name="Google Shape;6371;p18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2" name="Google Shape;6372;p18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3" name="Google Shape;6373;p18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4" name="Google Shape;6374;p18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5" name="Google Shape;6375;p18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6" name="Google Shape;6376;p18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7" name="Google Shape;6377;p18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8" name="Google Shape;6378;p18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9" name="Google Shape;6379;p18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0" name="Google Shape;6380;p18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1" name="Google Shape;6381;p18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2" name="Google Shape;6382;p18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3" name="Google Shape;6383;p18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4" name="Google Shape;6384;p18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5" name="Google Shape;6385;p18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6" name="Google Shape;6386;p18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7" name="Google Shape;6387;p18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8" name="Google Shape;6388;p18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9" name="Google Shape;6389;p18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0" name="Google Shape;6390;p18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1" name="Google Shape;6391;p18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2" name="Google Shape;6392;p18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3" name="Google Shape;6393;p18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4" name="Google Shape;6394;p18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5" name="Google Shape;6395;p18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6" name="Google Shape;6396;p18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7" name="Google Shape;6397;p18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8" name="Google Shape;6398;p18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9" name="Google Shape;6399;p18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0" name="Google Shape;6400;p18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1" name="Google Shape;6401;p18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2" name="Google Shape;6402;p18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3" name="Google Shape;6403;p18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4" name="Google Shape;6404;p18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5" name="Google Shape;6405;p18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6" name="Google Shape;6406;p18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7" name="Google Shape;6407;p18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8" name="Google Shape;6408;p18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9" name="Google Shape;6409;p18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0" name="Google Shape;6410;p18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1" name="Google Shape;6411;p18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2" name="Google Shape;6412;p18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3" name="Google Shape;6413;p18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4" name="Google Shape;6414;p18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5" name="Google Shape;6415;p18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6" name="Google Shape;6416;p18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7" name="Google Shape;6417;p18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8" name="Google Shape;6418;p18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9" name="Google Shape;6419;p18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0" name="Google Shape;6420;p18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1" name="Google Shape;6421;p18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2" name="Google Shape;6422;p18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3" name="Google Shape;6423;p18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4" name="Google Shape;6424;p18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5" name="Google Shape;6425;p18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6" name="Google Shape;6426;p18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7" name="Google Shape;6427;p18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8" name="Google Shape;6428;p18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9" name="Google Shape;6429;p18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0" name="Google Shape;6430;p18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1" name="Google Shape;6431;p18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2" name="Google Shape;6432;p18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3" name="Google Shape;6433;p18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4" name="Google Shape;6434;p18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5" name="Google Shape;6435;p18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6" name="Google Shape;6436;p18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7" name="Google Shape;6437;p18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8" name="Google Shape;6438;p18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9" name="Google Shape;6439;p18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0" name="Google Shape;6440;p18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1" name="Google Shape;6441;p18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2" name="Google Shape;6442;p18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3" name="Google Shape;6443;p18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4" name="Google Shape;6444;p18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5" name="Google Shape;6445;p18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6" name="Google Shape;6446;p18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7" name="Google Shape;6447;p18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8" name="Google Shape;6448;p18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9" name="Google Shape;6449;p18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0" name="Google Shape;6450;p18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1" name="Google Shape;6451;p18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2" name="Google Shape;6452;p18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3" name="Google Shape;6453;p18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4" name="Google Shape;6454;p18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5" name="Google Shape;6455;p18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6" name="Google Shape;6456;p18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7" name="Google Shape;6457;p18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458" name="Google Shape;6458;p18"/>
          <p:cNvSpPr txBox="1">
            <a:spLocks noGrp="1"/>
          </p:cNvSpPr>
          <p:nvPr>
            <p:ph type="body" idx="1"/>
          </p:nvPr>
        </p:nvSpPr>
        <p:spPr>
          <a:xfrm>
            <a:off x="1270400" y="1959525"/>
            <a:ext cx="3386700" cy="24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  <p:sp>
        <p:nvSpPr>
          <p:cNvPr id="6459" name="Google Shape;6459;p18"/>
          <p:cNvSpPr txBox="1">
            <a:spLocks noGrp="1"/>
          </p:cNvSpPr>
          <p:nvPr>
            <p:ph type="body" idx="2"/>
          </p:nvPr>
        </p:nvSpPr>
        <p:spPr>
          <a:xfrm>
            <a:off x="4572000" y="1959500"/>
            <a:ext cx="3858900" cy="24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Kalam"/>
              <a:buChar char="●"/>
              <a:defRPr sz="2500" b="1">
                <a:solidFill>
                  <a:schemeClr val="lt2"/>
                </a:solidFill>
                <a:latin typeface="Kalam"/>
                <a:ea typeface="Kalam"/>
                <a:cs typeface="Kalam"/>
                <a:sym typeface="Kalam"/>
              </a:defRPr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  <p:sp>
        <p:nvSpPr>
          <p:cNvPr id="6460" name="Google Shape;6460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6461" name="Google Shape;6461;p18"/>
          <p:cNvGrpSpPr/>
          <p:nvPr/>
        </p:nvGrpSpPr>
        <p:grpSpPr>
          <a:xfrm rot="-243275">
            <a:off x="7494917" y="3847600"/>
            <a:ext cx="1300348" cy="1027390"/>
            <a:chOff x="1745100" y="1681650"/>
            <a:chExt cx="1300475" cy="1027490"/>
          </a:xfrm>
        </p:grpSpPr>
        <p:sp>
          <p:nvSpPr>
            <p:cNvPr id="6462" name="Google Shape;6462;p18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3" name="Google Shape;6463;p18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464" name="Google Shape;6464;p18"/>
          <p:cNvGrpSpPr/>
          <p:nvPr/>
        </p:nvGrpSpPr>
        <p:grpSpPr>
          <a:xfrm rot="-7130480" flipH="1">
            <a:off x="7815554" y="-325028"/>
            <a:ext cx="2003370" cy="1927297"/>
            <a:chOff x="3795825" y="3576625"/>
            <a:chExt cx="273225" cy="262850"/>
          </a:xfrm>
        </p:grpSpPr>
        <p:sp>
          <p:nvSpPr>
            <p:cNvPr id="6465" name="Google Shape;6465;p18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6" name="Google Shape;6466;p18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7" name="Google Shape;6467;p18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8" name="Google Shape;6468;p18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9" name="Google Shape;6469;p18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0" name="Google Shape;6470;p18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1" name="Google Shape;6471;p18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2" name="Google Shape;6472;p18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3" name="Google Shape;6473;p18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4" name="Google Shape;6474;p18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475" name="Google Shape;6475;p18"/>
          <p:cNvSpPr/>
          <p:nvPr/>
        </p:nvSpPr>
        <p:spPr>
          <a:xfrm>
            <a:off x="771196" y="669220"/>
            <a:ext cx="23550" cy="3889706"/>
          </a:xfrm>
          <a:custGeom>
            <a:avLst/>
            <a:gdLst/>
            <a:ahLst/>
            <a:cxnLst/>
            <a:rect l="l" t="t" r="r" b="b"/>
            <a:pathLst>
              <a:path w="143" h="21259" extrusionOk="0">
                <a:moveTo>
                  <a:pt x="0" y="0"/>
                </a:moveTo>
                <a:lnTo>
                  <a:pt x="0" y="21259"/>
                </a:lnTo>
                <a:cubicBezTo>
                  <a:pt x="45" y="21250"/>
                  <a:pt x="98" y="21232"/>
                  <a:pt x="143" y="21214"/>
                </a:cubicBezTo>
                <a:lnTo>
                  <a:pt x="14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476" name="Google Shape;6476;p18"/>
          <p:cNvGrpSpPr/>
          <p:nvPr/>
        </p:nvGrpSpPr>
        <p:grpSpPr>
          <a:xfrm>
            <a:off x="30540" y="98798"/>
            <a:ext cx="1523737" cy="1065174"/>
            <a:chOff x="551250" y="1010950"/>
            <a:chExt cx="438700" cy="306675"/>
          </a:xfrm>
        </p:grpSpPr>
        <p:sp>
          <p:nvSpPr>
            <p:cNvPr id="6477" name="Google Shape;6477;p18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8" name="Google Shape;6478;p18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9" name="Google Shape;6479;p18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0" name="Google Shape;6480;p18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1" name="Google Shape;6481;p18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2" name="Google Shape;6482;p18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3" name="Google Shape;6483;p18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4" name="Google Shape;6484;p18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5" name="Google Shape;6485;p18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6" name="Google Shape;6486;p18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7" name="Google Shape;6487;p18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8" name="Google Shape;6488;p18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9" name="Google Shape;6489;p18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0" name="Google Shape;6490;p18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1" name="Google Shape;6491;p18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2" name="Google Shape;6492;p18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3" name="Google Shape;6493;p18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4" name="Google Shape;6494;p18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5" name="Google Shape;6495;p18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6" name="Google Shape;6496;p18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7" name="Google Shape;6497;p18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8" name="Google Shape;6498;p18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9" name="Google Shape;6499;p18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0" name="Google Shape;6500;p18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1" name="Google Shape;6501;p18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2" name="Google Shape;6502;p18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3" name="Google Shape;6503;p18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4" name="Google Shape;6504;p18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5" name="Google Shape;6505;p18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6" name="Google Shape;6506;p18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7" name="Google Shape;6507;p18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8" name="Google Shape;6508;p18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9" name="Google Shape;6509;p18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0" name="Google Shape;6510;p18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1" name="Google Shape;6511;p18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2" name="Google Shape;6512;p18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3" name="Google Shape;6513;p18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4" name="Google Shape;6514;p18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5" name="Google Shape;6515;p18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6" name="Google Shape;6516;p18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7" name="Google Shape;6517;p18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8" name="Google Shape;6518;p18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9" name="Google Shape;6519;p18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0" name="Google Shape;6520;p18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1" name="Google Shape;6521;p18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2" name="Google Shape;6522;p18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3" name="Google Shape;6523;p18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4" name="Google Shape;6524;p18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5" name="Google Shape;6525;p18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6" name="Google Shape;6526;p18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7" name="Google Shape;6527;p18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8" name="Google Shape;6528;p18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9" name="Google Shape;6529;p18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0" name="Google Shape;6530;p18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1" name="Google Shape;6531;p18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2" name="Google Shape;6532;p18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3" name="Google Shape;6533;p18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4" name="Google Shape;6534;p18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5" name="Google Shape;6535;p18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6" name="Google Shape;6536;p18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7" name="Google Shape;6537;p18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8" name="Google Shape;6538;p18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9" name="Google Shape;6539;p18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0" name="Google Shape;6540;p18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1" name="Google Shape;6541;p18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2" name="Google Shape;6542;p18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3" name="Google Shape;6543;p18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4" name="Google Shape;6544;p18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5" name="Google Shape;6545;p18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6" name="Google Shape;6546;p18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7" name="Google Shape;6547;p18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8" name="Google Shape;6548;p18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9" name="Google Shape;6549;p18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0" name="Google Shape;6550;p18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1" name="Google Shape;6551;p18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2" name="Google Shape;6552;p18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3" name="Google Shape;6553;p18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4" name="Google Shape;6554;p18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5" name="Google Shape;6555;p18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6" name="Google Shape;6556;p18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7" name="Google Shape;6557;p18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8" name="Google Shape;6558;p18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9" name="Google Shape;6559;p18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0" name="Google Shape;6560;p18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1" name="Google Shape;6561;p18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2" name="Google Shape;6562;p18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3" name="Google Shape;6563;p18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4" name="Google Shape;6564;p18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5" name="Google Shape;6565;p18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6" name="Google Shape;6566;p18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7" name="Google Shape;6567;p18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8" name="Google Shape;6568;p18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9" name="Google Shape;6569;p18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0" name="Google Shape;6570;p18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1" name="Google Shape;6571;p18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2" name="Google Shape;6572;p18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3" name="Google Shape;6573;p18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4" name="Google Shape;6574;p18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5" name="Google Shape;6575;p18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6" name="Google Shape;6576;p18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7" name="Google Shape;6577;p18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8" name="Google Shape;6578;p18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9" name="Google Shape;6579;p18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0" name="Google Shape;6580;p18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1" name="Google Shape;6581;p18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2" name="Google Shape;6582;p18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3" name="Google Shape;6583;p18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4" name="Google Shape;6584;p18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5" name="Google Shape;6585;p18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6" name="Google Shape;6586;p18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7" name="Google Shape;6587;p18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8" name="Google Shape;6588;p18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9" name="Google Shape;6589;p18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0" name="Google Shape;6590;p18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1" name="Google Shape;6591;p18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2" name="Google Shape;6592;p18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3" name="Google Shape;6593;p18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4" name="Google Shape;6594;p18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5" name="Google Shape;6595;p18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6" name="Google Shape;6596;p18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7" name="Google Shape;6597;p18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8" name="Google Shape;6598;p18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9" name="Google Shape;6599;p18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0" name="Google Shape;6600;p18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1" name="Google Shape;6601;p18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2" name="Google Shape;6602;p18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3" name="Google Shape;6603;p18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4" name="Google Shape;6604;p18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5" name="Google Shape;6605;p18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6" name="Google Shape;6606;p18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7" name="Google Shape;6607;p18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8" name="Google Shape;6608;p18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9" name="Google Shape;6609;p18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0" name="Google Shape;6610;p18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1" name="Google Shape;6611;p18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2" name="Google Shape;6612;p18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3" name="Google Shape;6613;p18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4" name="Google Shape;6614;p18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5" name="Google Shape;6615;p18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6" name="Google Shape;6616;p18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7" name="Google Shape;6617;p18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8" name="Google Shape;6618;p18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9" name="Google Shape;6619;p18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0" name="Google Shape;6620;p18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1" name="Google Shape;6621;p18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2" name="Google Shape;6622;p18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3" name="Google Shape;6623;p18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4" name="Google Shape;6624;p18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5" name="Google Shape;6625;p18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6" name="Google Shape;6626;p18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7" name="Google Shape;6627;p18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8" name="Google Shape;6628;p18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9" name="Google Shape;6629;p18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0" name="Google Shape;6630;p18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1" name="Google Shape;6631;p18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2" name="Google Shape;6632;p18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3" name="Google Shape;6633;p18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4" name="Google Shape;6634;p18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5" name="Google Shape;6635;p18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6" name="Google Shape;6636;p18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7" name="Google Shape;6637;p18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8" name="Google Shape;6638;p18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9" name="Google Shape;6639;p18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0" name="Google Shape;6640;p18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1" name="Google Shape;6641;p18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2" name="Google Shape;6642;p18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3" name="Google Shape;6643;p18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4" name="Google Shape;6644;p18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5" name="Google Shape;6645;p18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6" name="Google Shape;6646;p18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7" name="Google Shape;6647;p18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8" name="Google Shape;6648;p18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9" name="Google Shape;6649;p18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0" name="Google Shape;6650;p18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1" name="Google Shape;6651;p18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52" name="Google Shape;6652;p18"/>
          <p:cNvGrpSpPr/>
          <p:nvPr/>
        </p:nvGrpSpPr>
        <p:grpSpPr>
          <a:xfrm rot="-5400000">
            <a:off x="-442320" y="4229508"/>
            <a:ext cx="2310839" cy="1902145"/>
            <a:chOff x="3857825" y="4400025"/>
            <a:chExt cx="287500" cy="236650"/>
          </a:xfrm>
        </p:grpSpPr>
        <p:sp>
          <p:nvSpPr>
            <p:cNvPr id="6653" name="Google Shape;6653;p18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4" name="Google Shape;6654;p18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5" name="Google Shape;6655;p18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6" name="Google Shape;6656;p18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7" name="Google Shape;6657;p18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8" name="Google Shape;6658;p18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9" name="Google Shape;6659;p18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0" name="Google Shape;6660;p18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1" name="Google Shape;6661;p18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2" name="Google Shape;6662;p18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482997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6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4" name="Google Shape;6664;p19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65" name="Google Shape;6665;p19"/>
          <p:cNvSpPr/>
          <p:nvPr/>
        </p:nvSpPr>
        <p:spPr>
          <a:xfrm rot="-585416" flipH="1">
            <a:off x="273339" y="1015760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66" name="Google Shape;6666;p19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6667" name="Google Shape;6667;p19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8" name="Google Shape;6668;p19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9" name="Google Shape;6669;p19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0" name="Google Shape;6670;p19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1" name="Google Shape;6671;p19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2" name="Google Shape;6672;p19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3" name="Google Shape;6673;p19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4" name="Google Shape;6674;p19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5" name="Google Shape;6675;p19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6" name="Google Shape;6676;p19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7" name="Google Shape;6677;p19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8" name="Google Shape;6678;p19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9" name="Google Shape;6679;p19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0" name="Google Shape;6680;p19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1" name="Google Shape;6681;p19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2" name="Google Shape;6682;p19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3" name="Google Shape;6683;p19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4" name="Google Shape;6684;p19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5" name="Google Shape;6685;p19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6" name="Google Shape;6686;p19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7" name="Google Shape;6687;p19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8" name="Google Shape;6688;p19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9" name="Google Shape;6689;p19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0" name="Google Shape;6690;p19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1" name="Google Shape;6691;p19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2" name="Google Shape;6692;p19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3" name="Google Shape;6693;p19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4" name="Google Shape;6694;p19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5" name="Google Shape;6695;p19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6" name="Google Shape;6696;p19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7" name="Google Shape;6697;p19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8" name="Google Shape;6698;p19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9" name="Google Shape;6699;p19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0" name="Google Shape;6700;p19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1" name="Google Shape;6701;p19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2" name="Google Shape;6702;p19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3" name="Google Shape;6703;p19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4" name="Google Shape;6704;p19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5" name="Google Shape;6705;p19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6" name="Google Shape;6706;p19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7" name="Google Shape;6707;p19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8" name="Google Shape;6708;p19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9" name="Google Shape;6709;p19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0" name="Google Shape;6710;p19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1" name="Google Shape;6711;p19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2" name="Google Shape;6712;p19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3" name="Google Shape;6713;p19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4" name="Google Shape;6714;p19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5" name="Google Shape;6715;p19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6" name="Google Shape;6716;p19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7" name="Google Shape;6717;p19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8" name="Google Shape;6718;p19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9" name="Google Shape;6719;p19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0" name="Google Shape;6720;p19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1" name="Google Shape;6721;p19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2" name="Google Shape;6722;p19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3" name="Google Shape;6723;p19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4" name="Google Shape;6724;p19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5" name="Google Shape;6725;p19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6" name="Google Shape;6726;p19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7" name="Google Shape;6727;p19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8" name="Google Shape;6728;p19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9" name="Google Shape;6729;p19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0" name="Google Shape;6730;p19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1" name="Google Shape;6731;p19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2" name="Google Shape;6732;p19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3" name="Google Shape;6733;p19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4" name="Google Shape;6734;p19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5" name="Google Shape;6735;p19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6" name="Google Shape;6736;p19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7" name="Google Shape;6737;p19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8" name="Google Shape;6738;p19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9" name="Google Shape;6739;p19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0" name="Google Shape;6740;p19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1" name="Google Shape;6741;p19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2" name="Google Shape;6742;p19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3" name="Google Shape;6743;p19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4" name="Google Shape;6744;p19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5" name="Google Shape;6745;p19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6" name="Google Shape;6746;p19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7" name="Google Shape;6747;p19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8" name="Google Shape;6748;p19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9" name="Google Shape;6749;p19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0" name="Google Shape;6750;p19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1" name="Google Shape;6751;p19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2" name="Google Shape;6752;p19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3" name="Google Shape;6753;p19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4" name="Google Shape;6754;p19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5" name="Google Shape;6755;p19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6" name="Google Shape;6756;p19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7" name="Google Shape;6757;p19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8" name="Google Shape;6758;p19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9" name="Google Shape;6759;p19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0" name="Google Shape;6760;p19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1" name="Google Shape;6761;p19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2" name="Google Shape;6762;p19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3" name="Google Shape;6763;p19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4" name="Google Shape;6764;p19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5" name="Google Shape;6765;p19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6" name="Google Shape;6766;p19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7" name="Google Shape;6767;p19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8" name="Google Shape;6768;p19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9" name="Google Shape;6769;p19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0" name="Google Shape;6770;p19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1" name="Google Shape;6771;p19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2" name="Google Shape;6772;p19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3" name="Google Shape;6773;p19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4" name="Google Shape;6774;p19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5" name="Google Shape;6775;p19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6" name="Google Shape;6776;p19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7" name="Google Shape;6777;p19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8" name="Google Shape;6778;p19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9" name="Google Shape;6779;p19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0" name="Google Shape;6780;p19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1" name="Google Shape;6781;p19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2" name="Google Shape;6782;p19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3" name="Google Shape;6783;p19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4" name="Google Shape;6784;p19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5" name="Google Shape;6785;p19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6" name="Google Shape;6786;p19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7" name="Google Shape;6787;p19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8" name="Google Shape;6788;p19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9" name="Google Shape;6789;p19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0" name="Google Shape;6790;p19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1" name="Google Shape;6791;p19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2" name="Google Shape;6792;p19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3" name="Google Shape;6793;p19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4" name="Google Shape;6794;p19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5" name="Google Shape;6795;p19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6" name="Google Shape;6796;p19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7" name="Google Shape;6797;p19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8" name="Google Shape;6798;p19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9" name="Google Shape;6799;p19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0" name="Google Shape;6800;p19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1" name="Google Shape;6801;p19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2" name="Google Shape;6802;p19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3" name="Google Shape;6803;p19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4" name="Google Shape;6804;p19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5" name="Google Shape;6805;p19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6" name="Google Shape;6806;p19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7" name="Google Shape;6807;p19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8" name="Google Shape;6808;p19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9" name="Google Shape;6809;p19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0" name="Google Shape;6810;p19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1" name="Google Shape;6811;p19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2" name="Google Shape;6812;p19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3" name="Google Shape;6813;p19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4" name="Google Shape;6814;p19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5" name="Google Shape;6815;p19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6" name="Google Shape;6816;p19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7" name="Google Shape;6817;p19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8" name="Google Shape;6818;p19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9" name="Google Shape;6819;p19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0" name="Google Shape;6820;p19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1" name="Google Shape;6821;p19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2" name="Google Shape;6822;p19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3" name="Google Shape;6823;p19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4" name="Google Shape;6824;p19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5" name="Google Shape;6825;p19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6" name="Google Shape;6826;p19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7" name="Google Shape;6827;p19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8" name="Google Shape;6828;p19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9" name="Google Shape;6829;p19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0" name="Google Shape;6830;p19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1" name="Google Shape;6831;p19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2" name="Google Shape;6832;p19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3" name="Google Shape;6833;p19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4" name="Google Shape;6834;p19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5" name="Google Shape;6835;p19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6" name="Google Shape;6836;p19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7" name="Google Shape;6837;p19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8" name="Google Shape;6838;p19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9" name="Google Shape;6839;p19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0" name="Google Shape;6840;p19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1" name="Google Shape;6841;p19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2" name="Google Shape;6842;p19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3" name="Google Shape;6843;p19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4" name="Google Shape;6844;p19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5" name="Google Shape;6845;p19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6" name="Google Shape;6846;p19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7" name="Google Shape;6847;p19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8" name="Google Shape;6848;p19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9" name="Google Shape;6849;p19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0" name="Google Shape;6850;p19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1" name="Google Shape;6851;p19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2" name="Google Shape;6852;p19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3" name="Google Shape;6853;p19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4" name="Google Shape;6854;p19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5" name="Google Shape;6855;p19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6" name="Google Shape;6856;p19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7" name="Google Shape;6857;p19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8" name="Google Shape;6858;p19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9" name="Google Shape;6859;p19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0" name="Google Shape;6860;p19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1" name="Google Shape;6861;p19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2" name="Google Shape;6862;p19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3" name="Google Shape;6863;p19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4" name="Google Shape;6864;p19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5" name="Google Shape;6865;p19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6" name="Google Shape;6866;p19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7" name="Google Shape;6867;p19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8" name="Google Shape;6868;p19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9" name="Google Shape;6869;p19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0" name="Google Shape;6870;p19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1" name="Google Shape;6871;p19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2" name="Google Shape;6872;p19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3" name="Google Shape;6873;p19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4" name="Google Shape;6874;p19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5" name="Google Shape;6875;p19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6" name="Google Shape;6876;p19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7" name="Google Shape;6877;p19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8" name="Google Shape;6878;p19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9" name="Google Shape;6879;p19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0" name="Google Shape;6880;p19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1" name="Google Shape;6881;p19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2" name="Google Shape;6882;p19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3" name="Google Shape;6883;p19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4" name="Google Shape;6884;p19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5" name="Google Shape;6885;p19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6" name="Google Shape;6886;p19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7" name="Google Shape;6887;p19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8" name="Google Shape;6888;p19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9" name="Google Shape;6889;p19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0" name="Google Shape;6890;p19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1" name="Google Shape;6891;p19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2" name="Google Shape;6892;p19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3" name="Google Shape;6893;p19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4" name="Google Shape;6894;p19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5" name="Google Shape;6895;p19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6" name="Google Shape;6896;p19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7" name="Google Shape;6897;p19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8" name="Google Shape;6898;p19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9" name="Google Shape;6899;p19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0" name="Google Shape;6900;p19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1" name="Google Shape;6901;p19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2" name="Google Shape;6902;p19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3" name="Google Shape;6903;p19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4" name="Google Shape;6904;p19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5" name="Google Shape;6905;p19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6" name="Google Shape;6906;p19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7" name="Google Shape;6907;p19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8" name="Google Shape;6908;p19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9" name="Google Shape;6909;p19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0" name="Google Shape;6910;p19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1" name="Google Shape;6911;p19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2" name="Google Shape;6912;p19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3" name="Google Shape;6913;p19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4" name="Google Shape;6914;p19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5" name="Google Shape;6915;p19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6" name="Google Shape;6916;p19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7" name="Google Shape;6917;p19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8" name="Google Shape;6918;p19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9" name="Google Shape;6919;p19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0" name="Google Shape;6920;p19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1" name="Google Shape;6921;p19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2" name="Google Shape;6922;p19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3" name="Google Shape;6923;p19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4" name="Google Shape;6924;p19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5" name="Google Shape;6925;p19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6" name="Google Shape;6926;p19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7" name="Google Shape;6927;p19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8" name="Google Shape;6928;p19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9" name="Google Shape;6929;p19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0" name="Google Shape;6930;p19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1" name="Google Shape;6931;p19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2" name="Google Shape;6932;p19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3" name="Google Shape;6933;p19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4" name="Google Shape;6934;p19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5" name="Google Shape;6935;p19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6" name="Google Shape;6936;p19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7" name="Google Shape;6937;p19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8" name="Google Shape;6938;p19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9" name="Google Shape;6939;p19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0" name="Google Shape;6940;p19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1" name="Google Shape;6941;p19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2" name="Google Shape;6942;p19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3" name="Google Shape;6943;p19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4" name="Google Shape;6944;p19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5" name="Google Shape;6945;p19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6" name="Google Shape;6946;p19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7" name="Google Shape;6947;p19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8" name="Google Shape;6948;p19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9" name="Google Shape;6949;p19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0" name="Google Shape;6950;p19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1" name="Google Shape;6951;p19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2" name="Google Shape;6952;p19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3" name="Google Shape;6953;p19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4" name="Google Shape;6954;p19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5" name="Google Shape;6955;p19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6" name="Google Shape;6956;p19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7" name="Google Shape;6957;p19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8" name="Google Shape;6958;p19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9" name="Google Shape;6959;p19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0" name="Google Shape;6960;p19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1" name="Google Shape;6961;p19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2" name="Google Shape;6962;p19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3" name="Google Shape;6963;p19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4" name="Google Shape;6964;p19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5" name="Google Shape;6965;p19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6" name="Google Shape;6966;p19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7" name="Google Shape;6967;p19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8" name="Google Shape;6968;p19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9" name="Google Shape;6969;p19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0" name="Google Shape;6970;p19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1" name="Google Shape;6971;p19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2" name="Google Shape;6972;p19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3" name="Google Shape;6973;p19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4" name="Google Shape;6974;p19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5" name="Google Shape;6975;p19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6" name="Google Shape;6976;p19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7" name="Google Shape;6977;p19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8" name="Google Shape;6978;p19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979" name="Google Shape;6979;p19"/>
          <p:cNvSpPr/>
          <p:nvPr/>
        </p:nvSpPr>
        <p:spPr>
          <a:xfrm rot="691970" flipH="1">
            <a:off x="8019018" y="295277"/>
            <a:ext cx="1029022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80" name="Google Shape;6980;p19"/>
          <p:cNvSpPr/>
          <p:nvPr/>
        </p:nvSpPr>
        <p:spPr>
          <a:xfrm rot="691970" flipH="1">
            <a:off x="198593" y="4227802"/>
            <a:ext cx="1029022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981" name="Google Shape;6981;p19"/>
          <p:cNvGrpSpPr/>
          <p:nvPr/>
        </p:nvGrpSpPr>
        <p:grpSpPr>
          <a:xfrm rot="7130480">
            <a:off x="-580556" y="-325028"/>
            <a:ext cx="2003370" cy="1927297"/>
            <a:chOff x="3795825" y="3576625"/>
            <a:chExt cx="273225" cy="262850"/>
          </a:xfrm>
        </p:grpSpPr>
        <p:sp>
          <p:nvSpPr>
            <p:cNvPr id="6982" name="Google Shape;6982;p19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3" name="Google Shape;6983;p19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4" name="Google Shape;6984;p19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5" name="Google Shape;6985;p19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6" name="Google Shape;6986;p19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7" name="Google Shape;6987;p19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8" name="Google Shape;6988;p19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9" name="Google Shape;6989;p19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0" name="Google Shape;6990;p19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1" name="Google Shape;6991;p19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92" name="Google Shape;6992;p19"/>
          <p:cNvGrpSpPr/>
          <p:nvPr/>
        </p:nvGrpSpPr>
        <p:grpSpPr>
          <a:xfrm rot="-3842191">
            <a:off x="7607866" y="3873157"/>
            <a:ext cx="2310845" cy="1902148"/>
            <a:chOff x="3857825" y="4400025"/>
            <a:chExt cx="287500" cy="236650"/>
          </a:xfrm>
        </p:grpSpPr>
        <p:sp>
          <p:nvSpPr>
            <p:cNvPr id="6993" name="Google Shape;6993;p19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4" name="Google Shape;6994;p19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5" name="Google Shape;6995;p19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6" name="Google Shape;6996;p19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7" name="Google Shape;6997;p19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8" name="Google Shape;6998;p19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9" name="Google Shape;6999;p19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0" name="Google Shape;7000;p19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1" name="Google Shape;7001;p19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2" name="Google Shape;7002;p19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003" name="Google Shape;7003;p19"/>
          <p:cNvGrpSpPr/>
          <p:nvPr/>
        </p:nvGrpSpPr>
        <p:grpSpPr>
          <a:xfrm>
            <a:off x="94773" y="2689802"/>
            <a:ext cx="748771" cy="679251"/>
            <a:chOff x="351175" y="1462825"/>
            <a:chExt cx="861746" cy="781736"/>
          </a:xfrm>
        </p:grpSpPr>
        <p:sp>
          <p:nvSpPr>
            <p:cNvPr id="7004" name="Google Shape;7004;p19"/>
            <p:cNvSpPr/>
            <p:nvPr/>
          </p:nvSpPr>
          <p:spPr>
            <a:xfrm>
              <a:off x="351175" y="1462825"/>
              <a:ext cx="861746" cy="781736"/>
            </a:xfrm>
            <a:custGeom>
              <a:avLst/>
              <a:gdLst/>
              <a:ahLst/>
              <a:cxnLst/>
              <a:rect l="l" t="t" r="r" b="b"/>
              <a:pathLst>
                <a:path w="6290" h="5706" extrusionOk="0">
                  <a:moveTo>
                    <a:pt x="2726" y="0"/>
                  </a:moveTo>
                  <a:cubicBezTo>
                    <a:pt x="2598" y="0"/>
                    <a:pt x="2467" y="22"/>
                    <a:pt x="2338" y="66"/>
                  </a:cubicBezTo>
                  <a:cubicBezTo>
                    <a:pt x="1749" y="271"/>
                    <a:pt x="1544" y="762"/>
                    <a:pt x="1562" y="1297"/>
                  </a:cubicBezTo>
                  <a:cubicBezTo>
                    <a:pt x="1497" y="1290"/>
                    <a:pt x="1434" y="1287"/>
                    <a:pt x="1370" y="1287"/>
                  </a:cubicBezTo>
                  <a:cubicBezTo>
                    <a:pt x="931" y="1287"/>
                    <a:pt x="521" y="1455"/>
                    <a:pt x="295" y="1868"/>
                  </a:cubicBezTo>
                  <a:cubicBezTo>
                    <a:pt x="0" y="2394"/>
                    <a:pt x="125" y="3117"/>
                    <a:pt x="634" y="3456"/>
                  </a:cubicBezTo>
                  <a:cubicBezTo>
                    <a:pt x="669" y="3483"/>
                    <a:pt x="705" y="3501"/>
                    <a:pt x="741" y="3527"/>
                  </a:cubicBezTo>
                  <a:cubicBezTo>
                    <a:pt x="696" y="3599"/>
                    <a:pt x="661" y="3679"/>
                    <a:pt x="634" y="3768"/>
                  </a:cubicBezTo>
                  <a:cubicBezTo>
                    <a:pt x="500" y="4179"/>
                    <a:pt x="625" y="4634"/>
                    <a:pt x="946" y="4928"/>
                  </a:cubicBezTo>
                  <a:cubicBezTo>
                    <a:pt x="1170" y="5134"/>
                    <a:pt x="1468" y="5245"/>
                    <a:pt x="1768" y="5245"/>
                  </a:cubicBezTo>
                  <a:cubicBezTo>
                    <a:pt x="1909" y="5245"/>
                    <a:pt x="2051" y="5220"/>
                    <a:pt x="2186" y="5169"/>
                  </a:cubicBezTo>
                  <a:cubicBezTo>
                    <a:pt x="2284" y="5133"/>
                    <a:pt x="2373" y="5097"/>
                    <a:pt x="2454" y="5044"/>
                  </a:cubicBezTo>
                  <a:cubicBezTo>
                    <a:pt x="2489" y="5115"/>
                    <a:pt x="2543" y="5187"/>
                    <a:pt x="2596" y="5249"/>
                  </a:cubicBezTo>
                  <a:cubicBezTo>
                    <a:pt x="2842" y="5540"/>
                    <a:pt x="3213" y="5706"/>
                    <a:pt x="3593" y="5706"/>
                  </a:cubicBezTo>
                  <a:cubicBezTo>
                    <a:pt x="3668" y="5706"/>
                    <a:pt x="3744" y="5699"/>
                    <a:pt x="3819" y="5686"/>
                  </a:cubicBezTo>
                  <a:cubicBezTo>
                    <a:pt x="4265" y="5606"/>
                    <a:pt x="4621" y="5276"/>
                    <a:pt x="4764" y="4839"/>
                  </a:cubicBezTo>
                  <a:cubicBezTo>
                    <a:pt x="4800" y="4723"/>
                    <a:pt x="4827" y="4598"/>
                    <a:pt x="4836" y="4473"/>
                  </a:cubicBezTo>
                  <a:cubicBezTo>
                    <a:pt x="4893" y="4479"/>
                    <a:pt x="4949" y="4483"/>
                    <a:pt x="5006" y="4483"/>
                  </a:cubicBezTo>
                  <a:cubicBezTo>
                    <a:pt x="5497" y="4483"/>
                    <a:pt x="5953" y="4232"/>
                    <a:pt x="6129" y="3608"/>
                  </a:cubicBezTo>
                  <a:cubicBezTo>
                    <a:pt x="6290" y="3001"/>
                    <a:pt x="5977" y="2608"/>
                    <a:pt x="5522" y="2377"/>
                  </a:cubicBezTo>
                  <a:cubicBezTo>
                    <a:pt x="5915" y="1913"/>
                    <a:pt x="6067" y="1315"/>
                    <a:pt x="5522" y="806"/>
                  </a:cubicBezTo>
                  <a:cubicBezTo>
                    <a:pt x="5263" y="562"/>
                    <a:pt x="4936" y="432"/>
                    <a:pt x="4608" y="432"/>
                  </a:cubicBezTo>
                  <a:cubicBezTo>
                    <a:pt x="4384" y="432"/>
                    <a:pt x="4158" y="493"/>
                    <a:pt x="3952" y="619"/>
                  </a:cubicBezTo>
                  <a:cubicBezTo>
                    <a:pt x="3899" y="646"/>
                    <a:pt x="3854" y="682"/>
                    <a:pt x="3819" y="708"/>
                  </a:cubicBezTo>
                  <a:cubicBezTo>
                    <a:pt x="3810" y="690"/>
                    <a:pt x="3801" y="673"/>
                    <a:pt x="3783" y="655"/>
                  </a:cubicBezTo>
                  <a:cubicBezTo>
                    <a:pt x="3576" y="248"/>
                    <a:pt x="3166" y="0"/>
                    <a:pt x="27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5" name="Google Shape;7005;p19"/>
            <p:cNvSpPr/>
            <p:nvPr/>
          </p:nvSpPr>
          <p:spPr>
            <a:xfrm>
              <a:off x="435432" y="1535984"/>
              <a:ext cx="725017" cy="635281"/>
            </a:xfrm>
            <a:custGeom>
              <a:avLst/>
              <a:gdLst/>
              <a:ahLst/>
              <a:cxnLst/>
              <a:rect l="l" t="t" r="r" b="b"/>
              <a:pathLst>
                <a:path w="5292" h="4637" extrusionOk="0">
                  <a:moveTo>
                    <a:pt x="2120" y="0"/>
                  </a:moveTo>
                  <a:cubicBezTo>
                    <a:pt x="2093" y="0"/>
                    <a:pt x="2064" y="2"/>
                    <a:pt x="2035" y="5"/>
                  </a:cubicBezTo>
                  <a:cubicBezTo>
                    <a:pt x="1170" y="130"/>
                    <a:pt x="1464" y="1325"/>
                    <a:pt x="1830" y="1771"/>
                  </a:cubicBezTo>
                  <a:cubicBezTo>
                    <a:pt x="1610" y="1508"/>
                    <a:pt x="1139" y="1289"/>
                    <a:pt x="738" y="1289"/>
                  </a:cubicBezTo>
                  <a:cubicBezTo>
                    <a:pt x="391" y="1289"/>
                    <a:pt x="96" y="1453"/>
                    <a:pt x="63" y="1896"/>
                  </a:cubicBezTo>
                  <a:cubicBezTo>
                    <a:pt x="1" y="2681"/>
                    <a:pt x="884" y="2681"/>
                    <a:pt x="1464" y="2681"/>
                  </a:cubicBezTo>
                  <a:cubicBezTo>
                    <a:pt x="12" y="3159"/>
                    <a:pt x="454" y="4173"/>
                    <a:pt x="1152" y="4173"/>
                  </a:cubicBezTo>
                  <a:cubicBezTo>
                    <a:pt x="1509" y="4173"/>
                    <a:pt x="1933" y="3908"/>
                    <a:pt x="2204" y="3172"/>
                  </a:cubicBezTo>
                  <a:lnTo>
                    <a:pt x="2204" y="3172"/>
                  </a:lnTo>
                  <a:cubicBezTo>
                    <a:pt x="1971" y="4162"/>
                    <a:pt x="2486" y="4637"/>
                    <a:pt x="2970" y="4637"/>
                  </a:cubicBezTo>
                  <a:cubicBezTo>
                    <a:pt x="3523" y="4637"/>
                    <a:pt x="4036" y="4017"/>
                    <a:pt x="3346" y="2842"/>
                  </a:cubicBezTo>
                  <a:lnTo>
                    <a:pt x="3346" y="2842"/>
                  </a:lnTo>
                  <a:cubicBezTo>
                    <a:pt x="3529" y="3146"/>
                    <a:pt x="3986" y="3433"/>
                    <a:pt x="4379" y="3433"/>
                  </a:cubicBezTo>
                  <a:cubicBezTo>
                    <a:pt x="4620" y="3433"/>
                    <a:pt x="4837" y="3325"/>
                    <a:pt x="4952" y="3047"/>
                  </a:cubicBezTo>
                  <a:cubicBezTo>
                    <a:pt x="5291" y="2235"/>
                    <a:pt x="4087" y="2101"/>
                    <a:pt x="3596" y="2101"/>
                  </a:cubicBezTo>
                  <a:cubicBezTo>
                    <a:pt x="4212" y="1941"/>
                    <a:pt x="5131" y="1156"/>
                    <a:pt x="4497" y="629"/>
                  </a:cubicBezTo>
                  <a:cubicBezTo>
                    <a:pt x="4325" y="486"/>
                    <a:pt x="4160" y="427"/>
                    <a:pt x="4003" y="427"/>
                  </a:cubicBezTo>
                  <a:cubicBezTo>
                    <a:pt x="3484" y="427"/>
                    <a:pt x="3056" y="1075"/>
                    <a:pt x="2775" y="1486"/>
                  </a:cubicBezTo>
                  <a:cubicBezTo>
                    <a:pt x="2930" y="970"/>
                    <a:pt x="2828" y="0"/>
                    <a:pt x="212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6" name="Google Shape;7006;p19"/>
            <p:cNvSpPr/>
            <p:nvPr/>
          </p:nvSpPr>
          <p:spPr>
            <a:xfrm>
              <a:off x="691764" y="1792591"/>
              <a:ext cx="203175" cy="145634"/>
            </a:xfrm>
            <a:custGeom>
              <a:avLst/>
              <a:gdLst/>
              <a:ahLst/>
              <a:cxnLst/>
              <a:rect l="l" t="t" r="r" b="b"/>
              <a:pathLst>
                <a:path w="1483" h="1063" extrusionOk="0">
                  <a:moveTo>
                    <a:pt x="749" y="1"/>
                  </a:moveTo>
                  <a:cubicBezTo>
                    <a:pt x="689" y="1"/>
                    <a:pt x="625" y="11"/>
                    <a:pt x="556" y="32"/>
                  </a:cubicBezTo>
                  <a:cubicBezTo>
                    <a:pt x="0" y="187"/>
                    <a:pt x="134" y="1063"/>
                    <a:pt x="710" y="1063"/>
                  </a:cubicBezTo>
                  <a:cubicBezTo>
                    <a:pt x="762" y="1063"/>
                    <a:pt x="818" y="1056"/>
                    <a:pt x="878" y="1040"/>
                  </a:cubicBezTo>
                  <a:cubicBezTo>
                    <a:pt x="1483" y="871"/>
                    <a:pt x="1314" y="1"/>
                    <a:pt x="74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07" name="Google Shape;7007;p19"/>
          <p:cNvSpPr/>
          <p:nvPr/>
        </p:nvSpPr>
        <p:spPr>
          <a:xfrm>
            <a:off x="4066688" y="232250"/>
            <a:ext cx="1010626" cy="243515"/>
          </a:xfrm>
          <a:custGeom>
            <a:avLst/>
            <a:gdLst/>
            <a:ahLst/>
            <a:cxnLst/>
            <a:rect l="l" t="t" r="r" b="b"/>
            <a:pathLst>
              <a:path w="17219" h="4149" extrusionOk="0">
                <a:moveTo>
                  <a:pt x="16746" y="0"/>
                </a:moveTo>
                <a:lnTo>
                  <a:pt x="16746" y="0"/>
                </a:lnTo>
                <a:cubicBezTo>
                  <a:pt x="13141" y="161"/>
                  <a:pt x="4140" y="63"/>
                  <a:pt x="518" y="357"/>
                </a:cubicBezTo>
                <a:cubicBezTo>
                  <a:pt x="215" y="937"/>
                  <a:pt x="143" y="1615"/>
                  <a:pt x="259" y="2266"/>
                </a:cubicBezTo>
                <a:cubicBezTo>
                  <a:pt x="286" y="2382"/>
                  <a:pt x="313" y="2498"/>
                  <a:pt x="304" y="2614"/>
                </a:cubicBezTo>
                <a:cubicBezTo>
                  <a:pt x="295" y="2748"/>
                  <a:pt x="242" y="2882"/>
                  <a:pt x="188" y="3007"/>
                </a:cubicBezTo>
                <a:cubicBezTo>
                  <a:pt x="63" y="3372"/>
                  <a:pt x="1" y="3756"/>
                  <a:pt x="28" y="4149"/>
                </a:cubicBezTo>
                <a:cubicBezTo>
                  <a:pt x="3239" y="3899"/>
                  <a:pt x="13980" y="3961"/>
                  <a:pt x="17218" y="3694"/>
                </a:cubicBezTo>
                <a:cubicBezTo>
                  <a:pt x="17120" y="3221"/>
                  <a:pt x="17076" y="2748"/>
                  <a:pt x="17093" y="2266"/>
                </a:cubicBezTo>
                <a:cubicBezTo>
                  <a:pt x="17093" y="2204"/>
                  <a:pt x="17093" y="2132"/>
                  <a:pt x="17058" y="2079"/>
                </a:cubicBezTo>
                <a:cubicBezTo>
                  <a:pt x="17040" y="2034"/>
                  <a:pt x="16995" y="1999"/>
                  <a:pt x="16969" y="1954"/>
                </a:cubicBezTo>
                <a:cubicBezTo>
                  <a:pt x="16897" y="1829"/>
                  <a:pt x="16995" y="1642"/>
                  <a:pt x="16924" y="1517"/>
                </a:cubicBezTo>
                <a:cubicBezTo>
                  <a:pt x="16879" y="1454"/>
                  <a:pt x="16808" y="1419"/>
                  <a:pt x="16754" y="1356"/>
                </a:cubicBezTo>
                <a:cubicBezTo>
                  <a:pt x="16665" y="1258"/>
                  <a:pt x="16674" y="1107"/>
                  <a:pt x="16683" y="964"/>
                </a:cubicBezTo>
                <a:cubicBezTo>
                  <a:pt x="16719" y="652"/>
                  <a:pt x="16692" y="313"/>
                  <a:pt x="16746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008" name="Google Shape;7008;p19"/>
          <p:cNvGrpSpPr/>
          <p:nvPr/>
        </p:nvGrpSpPr>
        <p:grpSpPr>
          <a:xfrm>
            <a:off x="4299089" y="4339460"/>
            <a:ext cx="631798" cy="640579"/>
            <a:chOff x="1611050" y="1662750"/>
            <a:chExt cx="102400" cy="103825"/>
          </a:xfrm>
        </p:grpSpPr>
        <p:sp>
          <p:nvSpPr>
            <p:cNvPr id="7009" name="Google Shape;7009;p19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0" name="Google Shape;7010;p19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11" name="Google Shape;7011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012" name="Google Shape;7012;p19"/>
          <p:cNvSpPr txBox="1">
            <a:spLocks noGrp="1"/>
          </p:cNvSpPr>
          <p:nvPr>
            <p:ph type="title" idx="2"/>
          </p:nvPr>
        </p:nvSpPr>
        <p:spPr>
          <a:xfrm>
            <a:off x="1115100" y="2545625"/>
            <a:ext cx="2086800" cy="48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013" name="Google Shape;7013;p19"/>
          <p:cNvSpPr txBox="1">
            <a:spLocks noGrp="1"/>
          </p:cNvSpPr>
          <p:nvPr>
            <p:ph type="subTitle" idx="1"/>
          </p:nvPr>
        </p:nvSpPr>
        <p:spPr>
          <a:xfrm>
            <a:off x="1115100" y="2953850"/>
            <a:ext cx="2086800" cy="76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14" name="Google Shape;7014;p19"/>
          <p:cNvSpPr txBox="1">
            <a:spLocks noGrp="1"/>
          </p:cNvSpPr>
          <p:nvPr>
            <p:ph type="title" idx="3"/>
          </p:nvPr>
        </p:nvSpPr>
        <p:spPr>
          <a:xfrm>
            <a:off x="3528600" y="2545550"/>
            <a:ext cx="2086800" cy="48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015" name="Google Shape;7015;p19"/>
          <p:cNvSpPr txBox="1">
            <a:spLocks noGrp="1"/>
          </p:cNvSpPr>
          <p:nvPr>
            <p:ph type="subTitle" idx="4"/>
          </p:nvPr>
        </p:nvSpPr>
        <p:spPr>
          <a:xfrm>
            <a:off x="3528596" y="2953850"/>
            <a:ext cx="2086800" cy="76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16" name="Google Shape;7016;p19"/>
          <p:cNvSpPr txBox="1">
            <a:spLocks noGrp="1"/>
          </p:cNvSpPr>
          <p:nvPr>
            <p:ph type="title" idx="5"/>
          </p:nvPr>
        </p:nvSpPr>
        <p:spPr>
          <a:xfrm>
            <a:off x="5942099" y="2545550"/>
            <a:ext cx="2086800" cy="48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017" name="Google Shape;7017;p19"/>
          <p:cNvSpPr txBox="1">
            <a:spLocks noGrp="1"/>
          </p:cNvSpPr>
          <p:nvPr>
            <p:ph type="subTitle" idx="6"/>
          </p:nvPr>
        </p:nvSpPr>
        <p:spPr>
          <a:xfrm>
            <a:off x="5942099" y="2953850"/>
            <a:ext cx="2086800" cy="76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7018" name="Google Shape;7018;p19"/>
          <p:cNvGrpSpPr/>
          <p:nvPr/>
        </p:nvGrpSpPr>
        <p:grpSpPr>
          <a:xfrm rot="-626345">
            <a:off x="7934857" y="1491451"/>
            <a:ext cx="992087" cy="706693"/>
            <a:chOff x="1174150" y="1093100"/>
            <a:chExt cx="360450" cy="256750"/>
          </a:xfrm>
        </p:grpSpPr>
        <p:sp>
          <p:nvSpPr>
            <p:cNvPr id="7019" name="Google Shape;7019;p19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0" name="Google Shape;7020;p19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1" name="Google Shape;7021;p19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2" name="Google Shape;7022;p19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3" name="Google Shape;7023;p19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9535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70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5" name="Google Shape;7025;p20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026" name="Google Shape;7026;p20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7027" name="Google Shape;7027;p20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8" name="Google Shape;7028;p20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9" name="Google Shape;7029;p20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0" name="Google Shape;7030;p20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1" name="Google Shape;7031;p20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2" name="Google Shape;7032;p20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3" name="Google Shape;7033;p20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4" name="Google Shape;7034;p20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5" name="Google Shape;7035;p20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6" name="Google Shape;7036;p20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7" name="Google Shape;7037;p20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8" name="Google Shape;7038;p20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9" name="Google Shape;7039;p20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0" name="Google Shape;7040;p20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1" name="Google Shape;7041;p20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2" name="Google Shape;7042;p20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3" name="Google Shape;7043;p20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4" name="Google Shape;7044;p20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5" name="Google Shape;7045;p20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6" name="Google Shape;7046;p20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7" name="Google Shape;7047;p20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8" name="Google Shape;7048;p20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9" name="Google Shape;7049;p20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0" name="Google Shape;7050;p20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1" name="Google Shape;7051;p20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2" name="Google Shape;7052;p20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3" name="Google Shape;7053;p20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4" name="Google Shape;7054;p20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5" name="Google Shape;7055;p20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6" name="Google Shape;7056;p20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7" name="Google Shape;7057;p20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8" name="Google Shape;7058;p20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9" name="Google Shape;7059;p20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0" name="Google Shape;7060;p20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1" name="Google Shape;7061;p20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2" name="Google Shape;7062;p20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3" name="Google Shape;7063;p20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4" name="Google Shape;7064;p20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5" name="Google Shape;7065;p20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6" name="Google Shape;7066;p20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7" name="Google Shape;7067;p20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8" name="Google Shape;7068;p20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9" name="Google Shape;7069;p20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0" name="Google Shape;7070;p20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1" name="Google Shape;7071;p20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2" name="Google Shape;7072;p20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3" name="Google Shape;7073;p20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4" name="Google Shape;7074;p20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5" name="Google Shape;7075;p20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6" name="Google Shape;7076;p20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7" name="Google Shape;7077;p20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8" name="Google Shape;7078;p20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9" name="Google Shape;7079;p20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0" name="Google Shape;7080;p20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1" name="Google Shape;7081;p20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2" name="Google Shape;7082;p20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3" name="Google Shape;7083;p20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4" name="Google Shape;7084;p20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5" name="Google Shape;7085;p20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6" name="Google Shape;7086;p20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7" name="Google Shape;7087;p20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8" name="Google Shape;7088;p20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9" name="Google Shape;7089;p20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0" name="Google Shape;7090;p20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1" name="Google Shape;7091;p20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2" name="Google Shape;7092;p20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3" name="Google Shape;7093;p20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4" name="Google Shape;7094;p20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5" name="Google Shape;7095;p20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6" name="Google Shape;7096;p20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7" name="Google Shape;7097;p20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8" name="Google Shape;7098;p20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9" name="Google Shape;7099;p20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0" name="Google Shape;7100;p20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1" name="Google Shape;7101;p20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2" name="Google Shape;7102;p20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3" name="Google Shape;7103;p20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4" name="Google Shape;7104;p20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5" name="Google Shape;7105;p20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6" name="Google Shape;7106;p20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7" name="Google Shape;7107;p20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8" name="Google Shape;7108;p20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9" name="Google Shape;7109;p20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0" name="Google Shape;7110;p20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1" name="Google Shape;7111;p20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2" name="Google Shape;7112;p20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3" name="Google Shape;7113;p20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4" name="Google Shape;7114;p20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5" name="Google Shape;7115;p20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6" name="Google Shape;7116;p20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7" name="Google Shape;7117;p20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8" name="Google Shape;7118;p20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9" name="Google Shape;7119;p20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0" name="Google Shape;7120;p20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1" name="Google Shape;7121;p20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2" name="Google Shape;7122;p20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3" name="Google Shape;7123;p20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4" name="Google Shape;7124;p20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5" name="Google Shape;7125;p20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6" name="Google Shape;7126;p20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7" name="Google Shape;7127;p20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8" name="Google Shape;7128;p20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9" name="Google Shape;7129;p20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0" name="Google Shape;7130;p20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1" name="Google Shape;7131;p20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2" name="Google Shape;7132;p20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3" name="Google Shape;7133;p20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4" name="Google Shape;7134;p20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5" name="Google Shape;7135;p20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6" name="Google Shape;7136;p20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7" name="Google Shape;7137;p20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8" name="Google Shape;7138;p20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9" name="Google Shape;7139;p20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0" name="Google Shape;7140;p20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1" name="Google Shape;7141;p20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2" name="Google Shape;7142;p20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3" name="Google Shape;7143;p20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4" name="Google Shape;7144;p20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5" name="Google Shape;7145;p20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6" name="Google Shape;7146;p20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7" name="Google Shape;7147;p20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8" name="Google Shape;7148;p20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9" name="Google Shape;7149;p20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0" name="Google Shape;7150;p20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1" name="Google Shape;7151;p20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2" name="Google Shape;7152;p20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3" name="Google Shape;7153;p20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4" name="Google Shape;7154;p20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5" name="Google Shape;7155;p20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6" name="Google Shape;7156;p20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7" name="Google Shape;7157;p20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8" name="Google Shape;7158;p20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9" name="Google Shape;7159;p20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0" name="Google Shape;7160;p20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1" name="Google Shape;7161;p20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2" name="Google Shape;7162;p20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3" name="Google Shape;7163;p20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4" name="Google Shape;7164;p20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5" name="Google Shape;7165;p20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6" name="Google Shape;7166;p20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7" name="Google Shape;7167;p20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8" name="Google Shape;7168;p20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9" name="Google Shape;7169;p20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0" name="Google Shape;7170;p20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1" name="Google Shape;7171;p20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2" name="Google Shape;7172;p20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3" name="Google Shape;7173;p20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4" name="Google Shape;7174;p20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5" name="Google Shape;7175;p20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6" name="Google Shape;7176;p20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7" name="Google Shape;7177;p20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8" name="Google Shape;7178;p20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9" name="Google Shape;7179;p20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0" name="Google Shape;7180;p20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1" name="Google Shape;7181;p20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2" name="Google Shape;7182;p20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3" name="Google Shape;7183;p20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4" name="Google Shape;7184;p20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5" name="Google Shape;7185;p20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6" name="Google Shape;7186;p20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7" name="Google Shape;7187;p20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8" name="Google Shape;7188;p20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9" name="Google Shape;7189;p20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0" name="Google Shape;7190;p20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1" name="Google Shape;7191;p20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2" name="Google Shape;7192;p20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3" name="Google Shape;7193;p20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4" name="Google Shape;7194;p20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5" name="Google Shape;7195;p20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6" name="Google Shape;7196;p20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7" name="Google Shape;7197;p20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8" name="Google Shape;7198;p20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9" name="Google Shape;7199;p20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0" name="Google Shape;7200;p20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1" name="Google Shape;7201;p20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2" name="Google Shape;7202;p20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3" name="Google Shape;7203;p20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4" name="Google Shape;7204;p20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5" name="Google Shape;7205;p20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6" name="Google Shape;7206;p20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7" name="Google Shape;7207;p20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8" name="Google Shape;7208;p20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9" name="Google Shape;7209;p20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0" name="Google Shape;7210;p20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1" name="Google Shape;7211;p20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2" name="Google Shape;7212;p20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3" name="Google Shape;7213;p20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4" name="Google Shape;7214;p20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5" name="Google Shape;7215;p20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6" name="Google Shape;7216;p20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7" name="Google Shape;7217;p20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8" name="Google Shape;7218;p20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9" name="Google Shape;7219;p20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0" name="Google Shape;7220;p20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1" name="Google Shape;7221;p20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2" name="Google Shape;7222;p20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3" name="Google Shape;7223;p20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4" name="Google Shape;7224;p20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5" name="Google Shape;7225;p20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6" name="Google Shape;7226;p20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7" name="Google Shape;7227;p20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8" name="Google Shape;7228;p20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9" name="Google Shape;7229;p20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0" name="Google Shape;7230;p20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1" name="Google Shape;7231;p20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2" name="Google Shape;7232;p20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3" name="Google Shape;7233;p20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4" name="Google Shape;7234;p20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5" name="Google Shape;7235;p20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6" name="Google Shape;7236;p20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7" name="Google Shape;7237;p20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8" name="Google Shape;7238;p20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9" name="Google Shape;7239;p20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0" name="Google Shape;7240;p20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1" name="Google Shape;7241;p20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2" name="Google Shape;7242;p20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3" name="Google Shape;7243;p20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4" name="Google Shape;7244;p20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5" name="Google Shape;7245;p20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6" name="Google Shape;7246;p20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7" name="Google Shape;7247;p20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8" name="Google Shape;7248;p20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9" name="Google Shape;7249;p20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0" name="Google Shape;7250;p20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1" name="Google Shape;7251;p20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2" name="Google Shape;7252;p20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3" name="Google Shape;7253;p20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4" name="Google Shape;7254;p20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5" name="Google Shape;7255;p20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6" name="Google Shape;7256;p20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7" name="Google Shape;7257;p20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8" name="Google Shape;7258;p20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9" name="Google Shape;7259;p20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0" name="Google Shape;7260;p20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1" name="Google Shape;7261;p20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2" name="Google Shape;7262;p20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3" name="Google Shape;7263;p20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4" name="Google Shape;7264;p20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5" name="Google Shape;7265;p20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6" name="Google Shape;7266;p20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7" name="Google Shape;7267;p20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8" name="Google Shape;7268;p20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9" name="Google Shape;7269;p20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0" name="Google Shape;7270;p20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1" name="Google Shape;7271;p20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2" name="Google Shape;7272;p20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3" name="Google Shape;7273;p20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4" name="Google Shape;7274;p20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5" name="Google Shape;7275;p20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6" name="Google Shape;7276;p20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7" name="Google Shape;7277;p20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8" name="Google Shape;7278;p20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9" name="Google Shape;7279;p20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0" name="Google Shape;7280;p20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1" name="Google Shape;7281;p20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2" name="Google Shape;7282;p20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3" name="Google Shape;7283;p20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4" name="Google Shape;7284;p20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5" name="Google Shape;7285;p20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6" name="Google Shape;7286;p20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7" name="Google Shape;7287;p20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8" name="Google Shape;7288;p20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9" name="Google Shape;7289;p20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0" name="Google Shape;7290;p20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1" name="Google Shape;7291;p20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2" name="Google Shape;7292;p20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3" name="Google Shape;7293;p20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4" name="Google Shape;7294;p20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5" name="Google Shape;7295;p20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6" name="Google Shape;7296;p20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7" name="Google Shape;7297;p20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8" name="Google Shape;7298;p20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9" name="Google Shape;7299;p20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0" name="Google Shape;7300;p20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1" name="Google Shape;7301;p20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2" name="Google Shape;7302;p20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3" name="Google Shape;7303;p20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4" name="Google Shape;7304;p20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5" name="Google Shape;7305;p20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6" name="Google Shape;7306;p20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7" name="Google Shape;7307;p20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8" name="Google Shape;7308;p20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9" name="Google Shape;7309;p20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0" name="Google Shape;7310;p20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1" name="Google Shape;7311;p20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2" name="Google Shape;7312;p20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3" name="Google Shape;7313;p20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4" name="Google Shape;7314;p20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5" name="Google Shape;7315;p20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6" name="Google Shape;7316;p20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7" name="Google Shape;7317;p20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8" name="Google Shape;7318;p20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9" name="Google Shape;7319;p20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0" name="Google Shape;7320;p20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1" name="Google Shape;7321;p20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2" name="Google Shape;7322;p20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3" name="Google Shape;7323;p20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4" name="Google Shape;7324;p20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5" name="Google Shape;7325;p20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6" name="Google Shape;7326;p20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7" name="Google Shape;7327;p20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8" name="Google Shape;7328;p20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9" name="Google Shape;7329;p20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0" name="Google Shape;7330;p20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1" name="Google Shape;7331;p20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2" name="Google Shape;7332;p20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3" name="Google Shape;7333;p20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4" name="Google Shape;7334;p20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5" name="Google Shape;7335;p20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6" name="Google Shape;7336;p20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7" name="Google Shape;7337;p20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8" name="Google Shape;7338;p20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9" name="Google Shape;7339;p20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0" name="Google Shape;7340;p20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41" name="Google Shape;7341;p20"/>
          <p:cNvSpPr/>
          <p:nvPr/>
        </p:nvSpPr>
        <p:spPr>
          <a:xfrm>
            <a:off x="771196" y="669220"/>
            <a:ext cx="23550" cy="3889706"/>
          </a:xfrm>
          <a:custGeom>
            <a:avLst/>
            <a:gdLst/>
            <a:ahLst/>
            <a:cxnLst/>
            <a:rect l="l" t="t" r="r" b="b"/>
            <a:pathLst>
              <a:path w="143" h="21259" extrusionOk="0">
                <a:moveTo>
                  <a:pt x="0" y="0"/>
                </a:moveTo>
                <a:lnTo>
                  <a:pt x="0" y="21259"/>
                </a:lnTo>
                <a:cubicBezTo>
                  <a:pt x="45" y="21250"/>
                  <a:pt x="98" y="21232"/>
                  <a:pt x="143" y="21214"/>
                </a:cubicBezTo>
                <a:lnTo>
                  <a:pt x="14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342" name="Google Shape;7342;p20"/>
          <p:cNvGrpSpPr/>
          <p:nvPr/>
        </p:nvGrpSpPr>
        <p:grpSpPr>
          <a:xfrm rot="-4014088">
            <a:off x="7780689" y="609896"/>
            <a:ext cx="1300430" cy="1027455"/>
            <a:chOff x="1745100" y="1681650"/>
            <a:chExt cx="1300475" cy="1027490"/>
          </a:xfrm>
        </p:grpSpPr>
        <p:sp>
          <p:nvSpPr>
            <p:cNvPr id="7343" name="Google Shape;7343;p20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4" name="Google Shape;7344;p20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345" name="Google Shape;7345;p20"/>
          <p:cNvGrpSpPr/>
          <p:nvPr/>
        </p:nvGrpSpPr>
        <p:grpSpPr>
          <a:xfrm rot="-2976661" flipH="1">
            <a:off x="-501284" y="-277776"/>
            <a:ext cx="2310832" cy="1902149"/>
            <a:chOff x="3857825" y="4400025"/>
            <a:chExt cx="287500" cy="236650"/>
          </a:xfrm>
        </p:grpSpPr>
        <p:sp>
          <p:nvSpPr>
            <p:cNvPr id="7346" name="Google Shape;7346;p20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7" name="Google Shape;7347;p20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8" name="Google Shape;7348;p20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9" name="Google Shape;7349;p20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0" name="Google Shape;7350;p20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1" name="Google Shape;7351;p20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2" name="Google Shape;7352;p20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3" name="Google Shape;7353;p20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4" name="Google Shape;7354;p20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5" name="Google Shape;7355;p20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56" name="Google Shape;7356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357" name="Google Shape;7357;p20"/>
          <p:cNvSpPr txBox="1">
            <a:spLocks noGrp="1"/>
          </p:cNvSpPr>
          <p:nvPr>
            <p:ph type="title" idx="2"/>
          </p:nvPr>
        </p:nvSpPr>
        <p:spPr>
          <a:xfrm>
            <a:off x="1270405" y="1259750"/>
            <a:ext cx="3278400" cy="48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358" name="Google Shape;7358;p20"/>
          <p:cNvSpPr txBox="1">
            <a:spLocks noGrp="1"/>
          </p:cNvSpPr>
          <p:nvPr>
            <p:ph type="subTitle" idx="1"/>
          </p:nvPr>
        </p:nvSpPr>
        <p:spPr>
          <a:xfrm>
            <a:off x="1270400" y="1667975"/>
            <a:ext cx="3278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59" name="Google Shape;7359;p20"/>
          <p:cNvSpPr txBox="1">
            <a:spLocks noGrp="1"/>
          </p:cNvSpPr>
          <p:nvPr>
            <p:ph type="title" idx="3"/>
          </p:nvPr>
        </p:nvSpPr>
        <p:spPr>
          <a:xfrm>
            <a:off x="1270405" y="2302263"/>
            <a:ext cx="3278400" cy="48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360" name="Google Shape;7360;p20"/>
          <p:cNvSpPr txBox="1">
            <a:spLocks noGrp="1"/>
          </p:cNvSpPr>
          <p:nvPr>
            <p:ph type="subTitle" idx="4"/>
          </p:nvPr>
        </p:nvSpPr>
        <p:spPr>
          <a:xfrm>
            <a:off x="1270400" y="2710563"/>
            <a:ext cx="3278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61" name="Google Shape;7361;p20"/>
          <p:cNvSpPr txBox="1">
            <a:spLocks noGrp="1"/>
          </p:cNvSpPr>
          <p:nvPr>
            <p:ph type="title" idx="5"/>
          </p:nvPr>
        </p:nvSpPr>
        <p:spPr>
          <a:xfrm>
            <a:off x="1270401" y="3344850"/>
            <a:ext cx="3278400" cy="48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362" name="Google Shape;7362;p20"/>
          <p:cNvSpPr txBox="1">
            <a:spLocks noGrp="1"/>
          </p:cNvSpPr>
          <p:nvPr>
            <p:ph type="subTitle" idx="6"/>
          </p:nvPr>
        </p:nvSpPr>
        <p:spPr>
          <a:xfrm>
            <a:off x="1270400" y="3753150"/>
            <a:ext cx="3278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63" name="Google Shape;7363;p20"/>
          <p:cNvSpPr>
            <a:spLocks noGrp="1"/>
          </p:cNvSpPr>
          <p:nvPr>
            <p:ph type="pic" idx="7"/>
          </p:nvPr>
        </p:nvSpPr>
        <p:spPr>
          <a:xfrm rot="212818">
            <a:off x="5161279" y="1568527"/>
            <a:ext cx="2700974" cy="2858467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</p:spTree>
    <p:extLst>
      <p:ext uri="{BB962C8B-B14F-4D97-AF65-F5344CB8AC3E}">
        <p14:creationId xmlns:p14="http://schemas.microsoft.com/office/powerpoint/2010/main" val="196808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7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5" name="Google Shape;7365;p21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66" name="Google Shape;7366;p21"/>
          <p:cNvSpPr/>
          <p:nvPr/>
        </p:nvSpPr>
        <p:spPr>
          <a:xfrm rot="585416">
            <a:off x="5578939" y="3275097"/>
            <a:ext cx="1467527" cy="1658101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367" name="Google Shape;7367;p21"/>
          <p:cNvGrpSpPr/>
          <p:nvPr/>
        </p:nvGrpSpPr>
        <p:grpSpPr>
          <a:xfrm>
            <a:off x="436512" y="371477"/>
            <a:ext cx="8270977" cy="4400132"/>
            <a:chOff x="1096650" y="3738975"/>
            <a:chExt cx="2771775" cy="1474575"/>
          </a:xfrm>
        </p:grpSpPr>
        <p:sp>
          <p:nvSpPr>
            <p:cNvPr id="7368" name="Google Shape;7368;p21"/>
            <p:cNvSpPr/>
            <p:nvPr/>
          </p:nvSpPr>
          <p:spPr>
            <a:xfrm>
              <a:off x="1096650" y="3738975"/>
              <a:ext cx="2771775" cy="1474575"/>
            </a:xfrm>
            <a:custGeom>
              <a:avLst/>
              <a:gdLst/>
              <a:ahLst/>
              <a:cxnLst/>
              <a:rect l="l" t="t" r="r" b="b"/>
              <a:pathLst>
                <a:path w="110871" h="58983" extrusionOk="0">
                  <a:moveTo>
                    <a:pt x="110441" y="1"/>
                  </a:moveTo>
                  <a:lnTo>
                    <a:pt x="430" y="399"/>
                  </a:lnTo>
                  <a:lnTo>
                    <a:pt x="39" y="44495"/>
                  </a:lnTo>
                  <a:lnTo>
                    <a:pt x="1" y="44495"/>
                  </a:lnTo>
                  <a:lnTo>
                    <a:pt x="1" y="54003"/>
                  </a:lnTo>
                  <a:lnTo>
                    <a:pt x="24" y="54018"/>
                  </a:lnTo>
                  <a:lnTo>
                    <a:pt x="1089" y="55880"/>
                  </a:lnTo>
                  <a:lnTo>
                    <a:pt x="1633" y="56048"/>
                  </a:lnTo>
                  <a:lnTo>
                    <a:pt x="3264" y="56048"/>
                  </a:lnTo>
                  <a:cubicBezTo>
                    <a:pt x="3264" y="56048"/>
                    <a:pt x="3808" y="56048"/>
                    <a:pt x="6520" y="56224"/>
                  </a:cubicBezTo>
                  <a:cubicBezTo>
                    <a:pt x="9240" y="56393"/>
                    <a:pt x="6520" y="56393"/>
                    <a:pt x="6520" y="56393"/>
                  </a:cubicBezTo>
                  <a:cubicBezTo>
                    <a:pt x="6520" y="56393"/>
                    <a:pt x="7608" y="56738"/>
                    <a:pt x="8152" y="56738"/>
                  </a:cubicBezTo>
                  <a:cubicBezTo>
                    <a:pt x="8696" y="56738"/>
                    <a:pt x="9240" y="56569"/>
                    <a:pt x="9240" y="56569"/>
                  </a:cubicBezTo>
                  <a:lnTo>
                    <a:pt x="16847" y="57258"/>
                  </a:lnTo>
                  <a:lnTo>
                    <a:pt x="17935" y="57258"/>
                  </a:lnTo>
                  <a:lnTo>
                    <a:pt x="19567" y="57427"/>
                  </a:lnTo>
                  <a:lnTo>
                    <a:pt x="22287" y="57427"/>
                  </a:lnTo>
                  <a:lnTo>
                    <a:pt x="22287" y="57603"/>
                  </a:lnTo>
                  <a:lnTo>
                    <a:pt x="23374" y="57772"/>
                  </a:lnTo>
                  <a:lnTo>
                    <a:pt x="24999" y="57772"/>
                  </a:lnTo>
                  <a:lnTo>
                    <a:pt x="30982" y="58293"/>
                  </a:lnTo>
                  <a:lnTo>
                    <a:pt x="33157" y="58461"/>
                  </a:lnTo>
                  <a:lnTo>
                    <a:pt x="36957" y="58461"/>
                  </a:lnTo>
                  <a:lnTo>
                    <a:pt x="43477" y="58982"/>
                  </a:lnTo>
                  <a:lnTo>
                    <a:pt x="44281" y="58913"/>
                  </a:lnTo>
                  <a:lnTo>
                    <a:pt x="44833" y="58890"/>
                  </a:lnTo>
                  <a:lnTo>
                    <a:pt x="45009" y="58906"/>
                  </a:lnTo>
                  <a:lnTo>
                    <a:pt x="45607" y="58875"/>
                  </a:lnTo>
                  <a:lnTo>
                    <a:pt x="47284" y="58982"/>
                  </a:lnTo>
                  <a:lnTo>
                    <a:pt x="49460" y="58806"/>
                  </a:lnTo>
                  <a:lnTo>
                    <a:pt x="50548" y="58982"/>
                  </a:lnTo>
                  <a:lnTo>
                    <a:pt x="58155" y="58982"/>
                  </a:lnTo>
                  <a:lnTo>
                    <a:pt x="58224" y="58975"/>
                  </a:lnTo>
                  <a:lnTo>
                    <a:pt x="58354" y="58982"/>
                  </a:lnTo>
                  <a:lnTo>
                    <a:pt x="58569" y="58952"/>
                  </a:lnTo>
                  <a:lnTo>
                    <a:pt x="59511" y="58890"/>
                  </a:lnTo>
                  <a:lnTo>
                    <a:pt x="61112" y="58791"/>
                  </a:lnTo>
                  <a:lnTo>
                    <a:pt x="62798" y="58408"/>
                  </a:lnTo>
                  <a:lnTo>
                    <a:pt x="64675" y="58461"/>
                  </a:lnTo>
                  <a:lnTo>
                    <a:pt x="65219" y="58293"/>
                  </a:lnTo>
                  <a:lnTo>
                    <a:pt x="67923" y="57871"/>
                  </a:lnTo>
                  <a:lnTo>
                    <a:pt x="72826" y="57427"/>
                  </a:lnTo>
                  <a:lnTo>
                    <a:pt x="74458" y="57427"/>
                  </a:lnTo>
                  <a:cubicBezTo>
                    <a:pt x="74458" y="57427"/>
                    <a:pt x="75002" y="57427"/>
                    <a:pt x="75545" y="57258"/>
                  </a:cubicBezTo>
                  <a:cubicBezTo>
                    <a:pt x="75727" y="57200"/>
                    <a:pt x="75969" y="57180"/>
                    <a:pt x="76210" y="57180"/>
                  </a:cubicBezTo>
                  <a:cubicBezTo>
                    <a:pt x="76694" y="57180"/>
                    <a:pt x="77177" y="57258"/>
                    <a:pt x="77177" y="57258"/>
                  </a:cubicBezTo>
                  <a:lnTo>
                    <a:pt x="80433" y="57427"/>
                  </a:lnTo>
                  <a:lnTo>
                    <a:pt x="82364" y="57052"/>
                  </a:lnTo>
                  <a:lnTo>
                    <a:pt x="82448" y="57044"/>
                  </a:lnTo>
                  <a:lnTo>
                    <a:pt x="84601" y="57044"/>
                  </a:lnTo>
                  <a:lnTo>
                    <a:pt x="86210" y="56921"/>
                  </a:lnTo>
                  <a:lnTo>
                    <a:pt x="87060" y="56799"/>
                  </a:lnTo>
                  <a:lnTo>
                    <a:pt x="88255" y="56738"/>
                  </a:lnTo>
                  <a:lnTo>
                    <a:pt x="88477" y="56661"/>
                  </a:lnTo>
                  <a:lnTo>
                    <a:pt x="89672" y="56569"/>
                  </a:lnTo>
                  <a:lnTo>
                    <a:pt x="90760" y="56393"/>
                  </a:lnTo>
                  <a:lnTo>
                    <a:pt x="97824" y="56393"/>
                  </a:lnTo>
                  <a:lnTo>
                    <a:pt x="98911" y="56224"/>
                  </a:lnTo>
                  <a:lnTo>
                    <a:pt x="104351" y="56224"/>
                  </a:lnTo>
                  <a:lnTo>
                    <a:pt x="104895" y="55880"/>
                  </a:lnTo>
                  <a:lnTo>
                    <a:pt x="109238" y="55880"/>
                  </a:lnTo>
                  <a:lnTo>
                    <a:pt x="110870" y="55703"/>
                  </a:lnTo>
                  <a:lnTo>
                    <a:pt x="110870" y="44495"/>
                  </a:lnTo>
                  <a:lnTo>
                    <a:pt x="110824" y="44495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9" name="Google Shape;7369;p21"/>
            <p:cNvSpPr/>
            <p:nvPr/>
          </p:nvSpPr>
          <p:spPr>
            <a:xfrm>
              <a:off x="1201050" y="3750650"/>
              <a:ext cx="4800" cy="118400"/>
            </a:xfrm>
            <a:custGeom>
              <a:avLst/>
              <a:gdLst/>
              <a:ahLst/>
              <a:cxnLst/>
              <a:rect l="l" t="t" r="r" b="b"/>
              <a:pathLst>
                <a:path w="192" h="4736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0" name="Google Shape;7370;p21"/>
            <p:cNvSpPr/>
            <p:nvPr/>
          </p:nvSpPr>
          <p:spPr>
            <a:xfrm>
              <a:off x="1201050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1" name="Google Shape;7371;p21"/>
            <p:cNvSpPr/>
            <p:nvPr/>
          </p:nvSpPr>
          <p:spPr>
            <a:xfrm>
              <a:off x="1201050" y="5094575"/>
              <a:ext cx="4800" cy="46775"/>
            </a:xfrm>
            <a:custGeom>
              <a:avLst/>
              <a:gdLst/>
              <a:ahLst/>
              <a:cxnLst/>
              <a:rect l="l" t="t" r="r" b="b"/>
              <a:pathLst>
                <a:path w="192" h="1871" extrusionOk="0">
                  <a:moveTo>
                    <a:pt x="0" y="1"/>
                  </a:moveTo>
                  <a:lnTo>
                    <a:pt x="0" y="1862"/>
                  </a:lnTo>
                  <a:cubicBezTo>
                    <a:pt x="61" y="1862"/>
                    <a:pt x="123" y="1870"/>
                    <a:pt x="192" y="1870"/>
                  </a:cubicBez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2" name="Google Shape;7372;p21"/>
            <p:cNvSpPr/>
            <p:nvPr/>
          </p:nvSpPr>
          <p:spPr>
            <a:xfrm>
              <a:off x="1201050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3" name="Google Shape;7373;p21"/>
            <p:cNvSpPr/>
            <p:nvPr/>
          </p:nvSpPr>
          <p:spPr>
            <a:xfrm>
              <a:off x="1201050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4" name="Google Shape;7374;p21"/>
            <p:cNvSpPr/>
            <p:nvPr/>
          </p:nvSpPr>
          <p:spPr>
            <a:xfrm>
              <a:off x="1201050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5" name="Google Shape;7375;p21"/>
            <p:cNvSpPr/>
            <p:nvPr/>
          </p:nvSpPr>
          <p:spPr>
            <a:xfrm>
              <a:off x="1201050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6" name="Google Shape;7376;p21"/>
            <p:cNvSpPr/>
            <p:nvPr/>
          </p:nvSpPr>
          <p:spPr>
            <a:xfrm>
              <a:off x="1201050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7" name="Google Shape;7377;p21"/>
            <p:cNvSpPr/>
            <p:nvPr/>
          </p:nvSpPr>
          <p:spPr>
            <a:xfrm>
              <a:off x="1201050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8" name="Google Shape;7378;p21"/>
            <p:cNvSpPr/>
            <p:nvPr/>
          </p:nvSpPr>
          <p:spPr>
            <a:xfrm>
              <a:off x="1201050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9" name="Google Shape;7379;p21"/>
            <p:cNvSpPr/>
            <p:nvPr/>
          </p:nvSpPr>
          <p:spPr>
            <a:xfrm>
              <a:off x="1201050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0" name="Google Shape;7380;p21"/>
            <p:cNvSpPr/>
            <p:nvPr/>
          </p:nvSpPr>
          <p:spPr>
            <a:xfrm>
              <a:off x="1201050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1" name="Google Shape;7381;p21"/>
            <p:cNvSpPr/>
            <p:nvPr/>
          </p:nvSpPr>
          <p:spPr>
            <a:xfrm>
              <a:off x="1307900" y="5094575"/>
              <a:ext cx="4625" cy="62475"/>
            </a:xfrm>
            <a:custGeom>
              <a:avLst/>
              <a:gdLst/>
              <a:ahLst/>
              <a:cxnLst/>
              <a:rect l="l" t="t" r="r" b="b"/>
              <a:pathLst>
                <a:path w="185" h="2499" extrusionOk="0">
                  <a:moveTo>
                    <a:pt x="1" y="1"/>
                  </a:moveTo>
                  <a:lnTo>
                    <a:pt x="1" y="2498"/>
                  </a:lnTo>
                  <a:cubicBezTo>
                    <a:pt x="62" y="2491"/>
                    <a:pt x="123" y="2483"/>
                    <a:pt x="185" y="2475"/>
                  </a:cubicBez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2" name="Google Shape;7382;p21"/>
            <p:cNvSpPr/>
            <p:nvPr/>
          </p:nvSpPr>
          <p:spPr>
            <a:xfrm>
              <a:off x="130772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3" name="Google Shape;7383;p21"/>
            <p:cNvSpPr/>
            <p:nvPr/>
          </p:nvSpPr>
          <p:spPr>
            <a:xfrm>
              <a:off x="1307725" y="3750650"/>
              <a:ext cx="4800" cy="118400"/>
            </a:xfrm>
            <a:custGeom>
              <a:avLst/>
              <a:gdLst/>
              <a:ahLst/>
              <a:cxnLst/>
              <a:rect l="l" t="t" r="r" b="b"/>
              <a:pathLst>
                <a:path w="192" h="4736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4" name="Google Shape;7384;p21"/>
            <p:cNvSpPr/>
            <p:nvPr/>
          </p:nvSpPr>
          <p:spPr>
            <a:xfrm>
              <a:off x="130772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5" name="Google Shape;7385;p21"/>
            <p:cNvSpPr/>
            <p:nvPr/>
          </p:nvSpPr>
          <p:spPr>
            <a:xfrm>
              <a:off x="130772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6" name="Google Shape;7386;p21"/>
            <p:cNvSpPr/>
            <p:nvPr/>
          </p:nvSpPr>
          <p:spPr>
            <a:xfrm>
              <a:off x="130772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7" name="Google Shape;7387;p21"/>
            <p:cNvSpPr/>
            <p:nvPr/>
          </p:nvSpPr>
          <p:spPr>
            <a:xfrm>
              <a:off x="130772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8" name="Google Shape;7388;p21"/>
            <p:cNvSpPr/>
            <p:nvPr/>
          </p:nvSpPr>
          <p:spPr>
            <a:xfrm>
              <a:off x="130772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9" name="Google Shape;7389;p21"/>
            <p:cNvSpPr/>
            <p:nvPr/>
          </p:nvSpPr>
          <p:spPr>
            <a:xfrm>
              <a:off x="130772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0" name="Google Shape;7390;p21"/>
            <p:cNvSpPr/>
            <p:nvPr/>
          </p:nvSpPr>
          <p:spPr>
            <a:xfrm>
              <a:off x="130772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1" name="Google Shape;7391;p21"/>
            <p:cNvSpPr/>
            <p:nvPr/>
          </p:nvSpPr>
          <p:spPr>
            <a:xfrm>
              <a:off x="130772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2" name="Google Shape;7392;p21"/>
            <p:cNvSpPr/>
            <p:nvPr/>
          </p:nvSpPr>
          <p:spPr>
            <a:xfrm>
              <a:off x="130772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3" name="Google Shape;7393;p21"/>
            <p:cNvSpPr/>
            <p:nvPr/>
          </p:nvSpPr>
          <p:spPr>
            <a:xfrm>
              <a:off x="1414025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4" name="Google Shape;7394;p21"/>
            <p:cNvSpPr/>
            <p:nvPr/>
          </p:nvSpPr>
          <p:spPr>
            <a:xfrm>
              <a:off x="1414025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5" name="Google Shape;7395;p21"/>
            <p:cNvSpPr/>
            <p:nvPr/>
          </p:nvSpPr>
          <p:spPr>
            <a:xfrm>
              <a:off x="1414025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6" name="Google Shape;7396;p21"/>
            <p:cNvSpPr/>
            <p:nvPr/>
          </p:nvSpPr>
          <p:spPr>
            <a:xfrm>
              <a:off x="1414025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7" name="Google Shape;7397;p21"/>
            <p:cNvSpPr/>
            <p:nvPr/>
          </p:nvSpPr>
          <p:spPr>
            <a:xfrm>
              <a:off x="1414025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8" name="Google Shape;7398;p21"/>
            <p:cNvSpPr/>
            <p:nvPr/>
          </p:nvSpPr>
          <p:spPr>
            <a:xfrm>
              <a:off x="1414025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9" name="Google Shape;7399;p21"/>
            <p:cNvSpPr/>
            <p:nvPr/>
          </p:nvSpPr>
          <p:spPr>
            <a:xfrm>
              <a:off x="1414025" y="5094575"/>
              <a:ext cx="5375" cy="66875"/>
            </a:xfrm>
            <a:custGeom>
              <a:avLst/>
              <a:gdLst/>
              <a:ahLst/>
              <a:cxnLst/>
              <a:rect l="l" t="t" r="r" b="b"/>
              <a:pathLst>
                <a:path w="215" h="2675" extrusionOk="0">
                  <a:moveTo>
                    <a:pt x="0" y="1"/>
                  </a:moveTo>
                  <a:lnTo>
                    <a:pt x="0" y="2659"/>
                  </a:lnTo>
                  <a:lnTo>
                    <a:pt x="215" y="2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0" name="Google Shape;7400;p21"/>
            <p:cNvSpPr/>
            <p:nvPr/>
          </p:nvSpPr>
          <p:spPr>
            <a:xfrm>
              <a:off x="1414025" y="3750075"/>
              <a:ext cx="5375" cy="118975"/>
            </a:xfrm>
            <a:custGeom>
              <a:avLst/>
              <a:gdLst/>
              <a:ahLst/>
              <a:cxnLst/>
              <a:rect l="l" t="t" r="r" b="b"/>
              <a:pathLst>
                <a:path w="215" h="4759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1" name="Google Shape;7401;p21"/>
            <p:cNvSpPr/>
            <p:nvPr/>
          </p:nvSpPr>
          <p:spPr>
            <a:xfrm>
              <a:off x="1414025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2" name="Google Shape;7402;p21"/>
            <p:cNvSpPr/>
            <p:nvPr/>
          </p:nvSpPr>
          <p:spPr>
            <a:xfrm>
              <a:off x="1414025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3" name="Google Shape;7403;p21"/>
            <p:cNvSpPr/>
            <p:nvPr/>
          </p:nvSpPr>
          <p:spPr>
            <a:xfrm>
              <a:off x="1414025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4" name="Google Shape;7404;p21"/>
            <p:cNvSpPr/>
            <p:nvPr/>
          </p:nvSpPr>
          <p:spPr>
            <a:xfrm>
              <a:off x="1414025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5" name="Google Shape;7405;p21"/>
            <p:cNvSpPr/>
            <p:nvPr/>
          </p:nvSpPr>
          <p:spPr>
            <a:xfrm>
              <a:off x="1520700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6" name="Google Shape;7406;p21"/>
            <p:cNvSpPr/>
            <p:nvPr/>
          </p:nvSpPr>
          <p:spPr>
            <a:xfrm>
              <a:off x="1520700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7" name="Google Shape;7407;p21"/>
            <p:cNvSpPr/>
            <p:nvPr/>
          </p:nvSpPr>
          <p:spPr>
            <a:xfrm>
              <a:off x="1520700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8" name="Google Shape;7408;p21"/>
            <p:cNvSpPr/>
            <p:nvPr/>
          </p:nvSpPr>
          <p:spPr>
            <a:xfrm>
              <a:off x="1520700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9" name="Google Shape;7409;p21"/>
            <p:cNvSpPr/>
            <p:nvPr/>
          </p:nvSpPr>
          <p:spPr>
            <a:xfrm>
              <a:off x="1520700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0" name="Google Shape;7410;p21"/>
            <p:cNvSpPr/>
            <p:nvPr/>
          </p:nvSpPr>
          <p:spPr>
            <a:xfrm>
              <a:off x="1520700" y="3749500"/>
              <a:ext cx="4800" cy="119550"/>
            </a:xfrm>
            <a:custGeom>
              <a:avLst/>
              <a:gdLst/>
              <a:ahLst/>
              <a:cxnLst/>
              <a:rect l="l" t="t" r="r" b="b"/>
              <a:pathLst>
                <a:path w="192" h="4782" extrusionOk="0">
                  <a:moveTo>
                    <a:pt x="0" y="1"/>
                  </a:moveTo>
                  <a:lnTo>
                    <a:pt x="0" y="4781"/>
                  </a:lnTo>
                  <a:lnTo>
                    <a:pt x="192" y="47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1" name="Google Shape;7411;p21"/>
            <p:cNvSpPr/>
            <p:nvPr/>
          </p:nvSpPr>
          <p:spPr>
            <a:xfrm>
              <a:off x="1520700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2" name="Google Shape;7412;p21"/>
            <p:cNvSpPr/>
            <p:nvPr/>
          </p:nvSpPr>
          <p:spPr>
            <a:xfrm>
              <a:off x="1520700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3" name="Google Shape;7413;p21"/>
            <p:cNvSpPr/>
            <p:nvPr/>
          </p:nvSpPr>
          <p:spPr>
            <a:xfrm>
              <a:off x="1520700" y="5094575"/>
              <a:ext cx="4800" cy="75875"/>
            </a:xfrm>
            <a:custGeom>
              <a:avLst/>
              <a:gdLst/>
              <a:ahLst/>
              <a:cxnLst/>
              <a:rect l="l" t="t" r="r" b="b"/>
              <a:pathLst>
                <a:path w="192" h="3035" extrusionOk="0">
                  <a:moveTo>
                    <a:pt x="0" y="1"/>
                  </a:moveTo>
                  <a:lnTo>
                    <a:pt x="0" y="3034"/>
                  </a:lnTo>
                  <a:lnTo>
                    <a:pt x="192" y="303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4" name="Google Shape;7414;p21"/>
            <p:cNvSpPr/>
            <p:nvPr/>
          </p:nvSpPr>
          <p:spPr>
            <a:xfrm>
              <a:off x="1520700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5" name="Google Shape;7415;p21"/>
            <p:cNvSpPr/>
            <p:nvPr/>
          </p:nvSpPr>
          <p:spPr>
            <a:xfrm>
              <a:off x="1520700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6" name="Google Shape;7416;p21"/>
            <p:cNvSpPr/>
            <p:nvPr/>
          </p:nvSpPr>
          <p:spPr>
            <a:xfrm>
              <a:off x="1520700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7" name="Google Shape;7417;p21"/>
            <p:cNvSpPr/>
            <p:nvPr/>
          </p:nvSpPr>
          <p:spPr>
            <a:xfrm>
              <a:off x="1627575" y="3749500"/>
              <a:ext cx="4600" cy="119550"/>
            </a:xfrm>
            <a:custGeom>
              <a:avLst/>
              <a:gdLst/>
              <a:ahLst/>
              <a:cxnLst/>
              <a:rect l="l" t="t" r="r" b="b"/>
              <a:pathLst>
                <a:path w="184" h="4782" extrusionOk="0">
                  <a:moveTo>
                    <a:pt x="0" y="1"/>
                  </a:moveTo>
                  <a:lnTo>
                    <a:pt x="0" y="4781"/>
                  </a:lnTo>
                  <a:lnTo>
                    <a:pt x="184" y="47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8" name="Google Shape;7418;p21"/>
            <p:cNvSpPr/>
            <p:nvPr/>
          </p:nvSpPr>
          <p:spPr>
            <a:xfrm>
              <a:off x="1627575" y="43622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9" name="Google Shape;7419;p21"/>
            <p:cNvSpPr/>
            <p:nvPr/>
          </p:nvSpPr>
          <p:spPr>
            <a:xfrm>
              <a:off x="1627575" y="44843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0" name="Google Shape;7420;p21"/>
            <p:cNvSpPr/>
            <p:nvPr/>
          </p:nvSpPr>
          <p:spPr>
            <a:xfrm>
              <a:off x="1627575" y="38742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1" name="Google Shape;7421;p21"/>
            <p:cNvSpPr/>
            <p:nvPr/>
          </p:nvSpPr>
          <p:spPr>
            <a:xfrm>
              <a:off x="1627575" y="41185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2" name="Google Shape;7422;p21"/>
            <p:cNvSpPr/>
            <p:nvPr/>
          </p:nvSpPr>
          <p:spPr>
            <a:xfrm>
              <a:off x="1627575" y="497315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3" name="Google Shape;7423;p21"/>
            <p:cNvSpPr/>
            <p:nvPr/>
          </p:nvSpPr>
          <p:spPr>
            <a:xfrm>
              <a:off x="1627575" y="4728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4" name="Google Shape;7424;p21"/>
            <p:cNvSpPr/>
            <p:nvPr/>
          </p:nvSpPr>
          <p:spPr>
            <a:xfrm>
              <a:off x="1627575" y="39963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5" name="Google Shape;7425;p21"/>
            <p:cNvSpPr/>
            <p:nvPr/>
          </p:nvSpPr>
          <p:spPr>
            <a:xfrm>
              <a:off x="1627575" y="485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6" name="Google Shape;7426;p21"/>
            <p:cNvSpPr/>
            <p:nvPr/>
          </p:nvSpPr>
          <p:spPr>
            <a:xfrm>
              <a:off x="1627575" y="5094575"/>
              <a:ext cx="4600" cy="80100"/>
            </a:xfrm>
            <a:custGeom>
              <a:avLst/>
              <a:gdLst/>
              <a:ahLst/>
              <a:cxnLst/>
              <a:rect l="l" t="t" r="r" b="b"/>
              <a:pathLst>
                <a:path w="184" h="3204" extrusionOk="0">
                  <a:moveTo>
                    <a:pt x="0" y="1"/>
                  </a:moveTo>
                  <a:lnTo>
                    <a:pt x="0" y="3203"/>
                  </a:lnTo>
                  <a:lnTo>
                    <a:pt x="184" y="3203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7" name="Google Shape;7427;p21"/>
            <p:cNvSpPr/>
            <p:nvPr/>
          </p:nvSpPr>
          <p:spPr>
            <a:xfrm>
              <a:off x="1627575" y="4240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8" name="Google Shape;7428;p21"/>
            <p:cNvSpPr/>
            <p:nvPr/>
          </p:nvSpPr>
          <p:spPr>
            <a:xfrm>
              <a:off x="1627575" y="46065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9" name="Google Shape;7429;p21"/>
            <p:cNvSpPr/>
            <p:nvPr/>
          </p:nvSpPr>
          <p:spPr>
            <a:xfrm>
              <a:off x="1734250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0" name="Google Shape;7430;p21"/>
            <p:cNvSpPr/>
            <p:nvPr/>
          </p:nvSpPr>
          <p:spPr>
            <a:xfrm>
              <a:off x="1734250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1" name="Google Shape;7431;p21"/>
            <p:cNvSpPr/>
            <p:nvPr/>
          </p:nvSpPr>
          <p:spPr>
            <a:xfrm>
              <a:off x="1734250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2" name="Google Shape;7432;p21"/>
            <p:cNvSpPr/>
            <p:nvPr/>
          </p:nvSpPr>
          <p:spPr>
            <a:xfrm>
              <a:off x="1734250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3" name="Google Shape;7433;p21"/>
            <p:cNvSpPr/>
            <p:nvPr/>
          </p:nvSpPr>
          <p:spPr>
            <a:xfrm>
              <a:off x="1734250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4" name="Google Shape;7434;p21"/>
            <p:cNvSpPr/>
            <p:nvPr/>
          </p:nvSpPr>
          <p:spPr>
            <a:xfrm>
              <a:off x="1734250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5" name="Google Shape;7435;p21"/>
            <p:cNvSpPr/>
            <p:nvPr/>
          </p:nvSpPr>
          <p:spPr>
            <a:xfrm>
              <a:off x="1734250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6" name="Google Shape;7436;p21"/>
            <p:cNvSpPr/>
            <p:nvPr/>
          </p:nvSpPr>
          <p:spPr>
            <a:xfrm>
              <a:off x="1734250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7" name="Google Shape;7437;p21"/>
            <p:cNvSpPr/>
            <p:nvPr/>
          </p:nvSpPr>
          <p:spPr>
            <a:xfrm>
              <a:off x="1734250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8" name="Google Shape;7438;p21"/>
            <p:cNvSpPr/>
            <p:nvPr/>
          </p:nvSpPr>
          <p:spPr>
            <a:xfrm>
              <a:off x="1734250" y="5094575"/>
              <a:ext cx="4800" cy="90250"/>
            </a:xfrm>
            <a:custGeom>
              <a:avLst/>
              <a:gdLst/>
              <a:ahLst/>
              <a:cxnLst/>
              <a:rect l="l" t="t" r="r" b="b"/>
              <a:pathLst>
                <a:path w="192" h="3610" extrusionOk="0">
                  <a:moveTo>
                    <a:pt x="0" y="1"/>
                  </a:moveTo>
                  <a:lnTo>
                    <a:pt x="0" y="3594"/>
                  </a:lnTo>
                  <a:lnTo>
                    <a:pt x="192" y="360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9" name="Google Shape;7439;p21"/>
            <p:cNvSpPr/>
            <p:nvPr/>
          </p:nvSpPr>
          <p:spPr>
            <a:xfrm>
              <a:off x="1734250" y="3748750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0"/>
                  </a:moveTo>
                  <a:lnTo>
                    <a:pt x="0" y="4811"/>
                  </a:lnTo>
                  <a:lnTo>
                    <a:pt x="192" y="48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0" name="Google Shape;7440;p21"/>
            <p:cNvSpPr/>
            <p:nvPr/>
          </p:nvSpPr>
          <p:spPr>
            <a:xfrm>
              <a:off x="1734250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1" name="Google Shape;7441;p21"/>
            <p:cNvSpPr/>
            <p:nvPr/>
          </p:nvSpPr>
          <p:spPr>
            <a:xfrm>
              <a:off x="1840350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2" name="Google Shape;7442;p21"/>
            <p:cNvSpPr/>
            <p:nvPr/>
          </p:nvSpPr>
          <p:spPr>
            <a:xfrm>
              <a:off x="1840350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3" name="Google Shape;7443;p21"/>
            <p:cNvSpPr/>
            <p:nvPr/>
          </p:nvSpPr>
          <p:spPr>
            <a:xfrm>
              <a:off x="1840350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4" name="Google Shape;7444;p21"/>
            <p:cNvSpPr/>
            <p:nvPr/>
          </p:nvSpPr>
          <p:spPr>
            <a:xfrm>
              <a:off x="1840350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5" name="Google Shape;7445;p21"/>
            <p:cNvSpPr/>
            <p:nvPr/>
          </p:nvSpPr>
          <p:spPr>
            <a:xfrm>
              <a:off x="1840350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6" name="Google Shape;7446;p21"/>
            <p:cNvSpPr/>
            <p:nvPr/>
          </p:nvSpPr>
          <p:spPr>
            <a:xfrm>
              <a:off x="1840350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7" name="Google Shape;7447;p21"/>
            <p:cNvSpPr/>
            <p:nvPr/>
          </p:nvSpPr>
          <p:spPr>
            <a:xfrm>
              <a:off x="1840350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8" name="Google Shape;7448;p21"/>
            <p:cNvSpPr/>
            <p:nvPr/>
          </p:nvSpPr>
          <p:spPr>
            <a:xfrm>
              <a:off x="1840350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9" name="Google Shape;7449;p21"/>
            <p:cNvSpPr/>
            <p:nvPr/>
          </p:nvSpPr>
          <p:spPr>
            <a:xfrm>
              <a:off x="1840350" y="3748175"/>
              <a:ext cx="5375" cy="120875"/>
            </a:xfrm>
            <a:custGeom>
              <a:avLst/>
              <a:gdLst/>
              <a:ahLst/>
              <a:cxnLst/>
              <a:rect l="l" t="t" r="r" b="b"/>
              <a:pathLst>
                <a:path w="215" h="4835" extrusionOk="0">
                  <a:moveTo>
                    <a:pt x="0" y="0"/>
                  </a:moveTo>
                  <a:lnTo>
                    <a:pt x="0" y="4834"/>
                  </a:lnTo>
                  <a:lnTo>
                    <a:pt x="215" y="483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0" name="Google Shape;7450;p21"/>
            <p:cNvSpPr/>
            <p:nvPr/>
          </p:nvSpPr>
          <p:spPr>
            <a:xfrm>
              <a:off x="1840350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1" name="Google Shape;7451;p21"/>
            <p:cNvSpPr/>
            <p:nvPr/>
          </p:nvSpPr>
          <p:spPr>
            <a:xfrm>
              <a:off x="1840350" y="5094575"/>
              <a:ext cx="5375" cy="99425"/>
            </a:xfrm>
            <a:custGeom>
              <a:avLst/>
              <a:gdLst/>
              <a:ahLst/>
              <a:cxnLst/>
              <a:rect l="l" t="t" r="r" b="b"/>
              <a:pathLst>
                <a:path w="215" h="3977" extrusionOk="0">
                  <a:moveTo>
                    <a:pt x="0" y="1"/>
                  </a:moveTo>
                  <a:lnTo>
                    <a:pt x="0" y="3961"/>
                  </a:lnTo>
                  <a:lnTo>
                    <a:pt x="215" y="3977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2" name="Google Shape;7452;p21"/>
            <p:cNvSpPr/>
            <p:nvPr/>
          </p:nvSpPr>
          <p:spPr>
            <a:xfrm>
              <a:off x="1840350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3" name="Google Shape;7453;p21"/>
            <p:cNvSpPr/>
            <p:nvPr/>
          </p:nvSpPr>
          <p:spPr>
            <a:xfrm>
              <a:off x="1947025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4" name="Google Shape;7454;p21"/>
            <p:cNvSpPr/>
            <p:nvPr/>
          </p:nvSpPr>
          <p:spPr>
            <a:xfrm>
              <a:off x="1947025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5" name="Google Shape;7455;p21"/>
            <p:cNvSpPr/>
            <p:nvPr/>
          </p:nvSpPr>
          <p:spPr>
            <a:xfrm>
              <a:off x="1947025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6" name="Google Shape;7456;p21"/>
            <p:cNvSpPr/>
            <p:nvPr/>
          </p:nvSpPr>
          <p:spPr>
            <a:xfrm>
              <a:off x="1947025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7" name="Google Shape;7457;p21"/>
            <p:cNvSpPr/>
            <p:nvPr/>
          </p:nvSpPr>
          <p:spPr>
            <a:xfrm>
              <a:off x="1947025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8" name="Google Shape;7458;p21"/>
            <p:cNvSpPr/>
            <p:nvPr/>
          </p:nvSpPr>
          <p:spPr>
            <a:xfrm>
              <a:off x="1947025" y="3747400"/>
              <a:ext cx="5375" cy="121650"/>
            </a:xfrm>
            <a:custGeom>
              <a:avLst/>
              <a:gdLst/>
              <a:ahLst/>
              <a:cxnLst/>
              <a:rect l="l" t="t" r="r" b="b"/>
              <a:pathLst>
                <a:path w="215" h="4866" extrusionOk="0">
                  <a:moveTo>
                    <a:pt x="0" y="1"/>
                  </a:moveTo>
                  <a:lnTo>
                    <a:pt x="0" y="4865"/>
                  </a:lnTo>
                  <a:lnTo>
                    <a:pt x="215" y="486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9" name="Google Shape;7459;p21"/>
            <p:cNvSpPr/>
            <p:nvPr/>
          </p:nvSpPr>
          <p:spPr>
            <a:xfrm>
              <a:off x="1947025" y="5094575"/>
              <a:ext cx="5375" cy="102500"/>
            </a:xfrm>
            <a:custGeom>
              <a:avLst/>
              <a:gdLst/>
              <a:ahLst/>
              <a:cxnLst/>
              <a:rect l="l" t="t" r="r" b="b"/>
              <a:pathLst>
                <a:path w="215" h="4100" extrusionOk="0">
                  <a:moveTo>
                    <a:pt x="0" y="1"/>
                  </a:moveTo>
                  <a:lnTo>
                    <a:pt x="0" y="4099"/>
                  </a:lnTo>
                  <a:lnTo>
                    <a:pt x="215" y="409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0" name="Google Shape;7460;p21"/>
            <p:cNvSpPr/>
            <p:nvPr/>
          </p:nvSpPr>
          <p:spPr>
            <a:xfrm>
              <a:off x="1947025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1" name="Google Shape;7461;p21"/>
            <p:cNvSpPr/>
            <p:nvPr/>
          </p:nvSpPr>
          <p:spPr>
            <a:xfrm>
              <a:off x="1947025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2" name="Google Shape;7462;p21"/>
            <p:cNvSpPr/>
            <p:nvPr/>
          </p:nvSpPr>
          <p:spPr>
            <a:xfrm>
              <a:off x="1947025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3" name="Google Shape;7463;p21"/>
            <p:cNvSpPr/>
            <p:nvPr/>
          </p:nvSpPr>
          <p:spPr>
            <a:xfrm>
              <a:off x="1947025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4" name="Google Shape;7464;p21"/>
            <p:cNvSpPr/>
            <p:nvPr/>
          </p:nvSpPr>
          <p:spPr>
            <a:xfrm>
              <a:off x="1947025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5" name="Google Shape;7465;p21"/>
            <p:cNvSpPr/>
            <p:nvPr/>
          </p:nvSpPr>
          <p:spPr>
            <a:xfrm>
              <a:off x="2053900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6" name="Google Shape;7466;p21"/>
            <p:cNvSpPr/>
            <p:nvPr/>
          </p:nvSpPr>
          <p:spPr>
            <a:xfrm>
              <a:off x="2053900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7" name="Google Shape;7467;p21"/>
            <p:cNvSpPr/>
            <p:nvPr/>
          </p:nvSpPr>
          <p:spPr>
            <a:xfrm>
              <a:off x="2053900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8" name="Google Shape;7468;p21"/>
            <p:cNvSpPr/>
            <p:nvPr/>
          </p:nvSpPr>
          <p:spPr>
            <a:xfrm>
              <a:off x="2053900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9" name="Google Shape;7469;p21"/>
            <p:cNvSpPr/>
            <p:nvPr/>
          </p:nvSpPr>
          <p:spPr>
            <a:xfrm>
              <a:off x="2053900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0" name="Google Shape;7470;p21"/>
            <p:cNvSpPr/>
            <p:nvPr/>
          </p:nvSpPr>
          <p:spPr>
            <a:xfrm>
              <a:off x="2053900" y="509457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0" y="1"/>
                  </a:moveTo>
                  <a:lnTo>
                    <a:pt x="0" y="4153"/>
                  </a:lnTo>
                  <a:lnTo>
                    <a:pt x="184" y="4153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1" name="Google Shape;7471;p21"/>
            <p:cNvSpPr/>
            <p:nvPr/>
          </p:nvSpPr>
          <p:spPr>
            <a:xfrm>
              <a:off x="2053900" y="3747400"/>
              <a:ext cx="4625" cy="121650"/>
            </a:xfrm>
            <a:custGeom>
              <a:avLst/>
              <a:gdLst/>
              <a:ahLst/>
              <a:cxnLst/>
              <a:rect l="l" t="t" r="r" b="b"/>
              <a:pathLst>
                <a:path w="185" h="4866" extrusionOk="0">
                  <a:moveTo>
                    <a:pt x="0" y="1"/>
                  </a:moveTo>
                  <a:lnTo>
                    <a:pt x="0" y="4865"/>
                  </a:lnTo>
                  <a:lnTo>
                    <a:pt x="184" y="4865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2" name="Google Shape;7472;p21"/>
            <p:cNvSpPr/>
            <p:nvPr/>
          </p:nvSpPr>
          <p:spPr>
            <a:xfrm>
              <a:off x="2053900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3" name="Google Shape;7473;p21"/>
            <p:cNvSpPr/>
            <p:nvPr/>
          </p:nvSpPr>
          <p:spPr>
            <a:xfrm>
              <a:off x="2053900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4" name="Google Shape;7474;p21"/>
            <p:cNvSpPr/>
            <p:nvPr/>
          </p:nvSpPr>
          <p:spPr>
            <a:xfrm>
              <a:off x="2053900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5" name="Google Shape;7475;p21"/>
            <p:cNvSpPr/>
            <p:nvPr/>
          </p:nvSpPr>
          <p:spPr>
            <a:xfrm>
              <a:off x="2053900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6" name="Google Shape;7476;p21"/>
            <p:cNvSpPr/>
            <p:nvPr/>
          </p:nvSpPr>
          <p:spPr>
            <a:xfrm>
              <a:off x="2053900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7" name="Google Shape;7477;p21"/>
            <p:cNvSpPr/>
            <p:nvPr/>
          </p:nvSpPr>
          <p:spPr>
            <a:xfrm>
              <a:off x="216057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8" name="Google Shape;7478;p21"/>
            <p:cNvSpPr/>
            <p:nvPr/>
          </p:nvSpPr>
          <p:spPr>
            <a:xfrm>
              <a:off x="216057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9" name="Google Shape;7479;p21"/>
            <p:cNvSpPr/>
            <p:nvPr/>
          </p:nvSpPr>
          <p:spPr>
            <a:xfrm>
              <a:off x="216057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0" name="Google Shape;7480;p21"/>
            <p:cNvSpPr/>
            <p:nvPr/>
          </p:nvSpPr>
          <p:spPr>
            <a:xfrm>
              <a:off x="216057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1" name="Google Shape;7481;p21"/>
            <p:cNvSpPr/>
            <p:nvPr/>
          </p:nvSpPr>
          <p:spPr>
            <a:xfrm>
              <a:off x="2160575" y="5094575"/>
              <a:ext cx="4800" cy="104600"/>
            </a:xfrm>
            <a:custGeom>
              <a:avLst/>
              <a:gdLst/>
              <a:ahLst/>
              <a:cxnLst/>
              <a:rect l="l" t="t" r="r" b="b"/>
              <a:pathLst>
                <a:path w="192" h="4184" extrusionOk="0">
                  <a:moveTo>
                    <a:pt x="0" y="1"/>
                  </a:moveTo>
                  <a:lnTo>
                    <a:pt x="0" y="4184"/>
                  </a:lnTo>
                  <a:lnTo>
                    <a:pt x="192" y="418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2" name="Google Shape;7482;p21"/>
            <p:cNvSpPr/>
            <p:nvPr/>
          </p:nvSpPr>
          <p:spPr>
            <a:xfrm>
              <a:off x="216057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3" name="Google Shape;7483;p21"/>
            <p:cNvSpPr/>
            <p:nvPr/>
          </p:nvSpPr>
          <p:spPr>
            <a:xfrm>
              <a:off x="216057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4" name="Google Shape;7484;p21"/>
            <p:cNvSpPr/>
            <p:nvPr/>
          </p:nvSpPr>
          <p:spPr>
            <a:xfrm>
              <a:off x="216057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5" name="Google Shape;7485;p21"/>
            <p:cNvSpPr/>
            <p:nvPr/>
          </p:nvSpPr>
          <p:spPr>
            <a:xfrm>
              <a:off x="216057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6" name="Google Shape;7486;p21"/>
            <p:cNvSpPr/>
            <p:nvPr/>
          </p:nvSpPr>
          <p:spPr>
            <a:xfrm>
              <a:off x="2160575" y="3746825"/>
              <a:ext cx="4800" cy="122225"/>
            </a:xfrm>
            <a:custGeom>
              <a:avLst/>
              <a:gdLst/>
              <a:ahLst/>
              <a:cxnLst/>
              <a:rect l="l" t="t" r="r" b="b"/>
              <a:pathLst>
                <a:path w="192" h="4889" extrusionOk="0">
                  <a:moveTo>
                    <a:pt x="0" y="1"/>
                  </a:moveTo>
                  <a:lnTo>
                    <a:pt x="0" y="4888"/>
                  </a:lnTo>
                  <a:lnTo>
                    <a:pt x="192" y="4888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7" name="Google Shape;7487;p21"/>
            <p:cNvSpPr/>
            <p:nvPr/>
          </p:nvSpPr>
          <p:spPr>
            <a:xfrm>
              <a:off x="216057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8" name="Google Shape;7488;p21"/>
            <p:cNvSpPr/>
            <p:nvPr/>
          </p:nvSpPr>
          <p:spPr>
            <a:xfrm>
              <a:off x="216057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9" name="Google Shape;7489;p21"/>
            <p:cNvSpPr/>
            <p:nvPr/>
          </p:nvSpPr>
          <p:spPr>
            <a:xfrm>
              <a:off x="2267250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0" name="Google Shape;7490;p21"/>
            <p:cNvSpPr/>
            <p:nvPr/>
          </p:nvSpPr>
          <p:spPr>
            <a:xfrm>
              <a:off x="2267250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1" name="Google Shape;7491;p21"/>
            <p:cNvSpPr/>
            <p:nvPr/>
          </p:nvSpPr>
          <p:spPr>
            <a:xfrm>
              <a:off x="2267250" y="3746250"/>
              <a:ext cx="4825" cy="122800"/>
            </a:xfrm>
            <a:custGeom>
              <a:avLst/>
              <a:gdLst/>
              <a:ahLst/>
              <a:cxnLst/>
              <a:rect l="l" t="t" r="r" b="b"/>
              <a:pathLst>
                <a:path w="193" h="4912" extrusionOk="0">
                  <a:moveTo>
                    <a:pt x="1" y="1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2" name="Google Shape;7492;p21"/>
            <p:cNvSpPr/>
            <p:nvPr/>
          </p:nvSpPr>
          <p:spPr>
            <a:xfrm>
              <a:off x="2267250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3" name="Google Shape;7493;p21"/>
            <p:cNvSpPr/>
            <p:nvPr/>
          </p:nvSpPr>
          <p:spPr>
            <a:xfrm>
              <a:off x="2267250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4" name="Google Shape;7494;p21"/>
            <p:cNvSpPr/>
            <p:nvPr/>
          </p:nvSpPr>
          <p:spPr>
            <a:xfrm>
              <a:off x="2267250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5" name="Google Shape;7495;p21"/>
            <p:cNvSpPr/>
            <p:nvPr/>
          </p:nvSpPr>
          <p:spPr>
            <a:xfrm>
              <a:off x="2267250" y="5094575"/>
              <a:ext cx="4825" cy="105950"/>
            </a:xfrm>
            <a:custGeom>
              <a:avLst/>
              <a:gdLst/>
              <a:ahLst/>
              <a:cxnLst/>
              <a:rect l="l" t="t" r="r" b="b"/>
              <a:pathLst>
                <a:path w="193" h="4238" extrusionOk="0">
                  <a:moveTo>
                    <a:pt x="1" y="1"/>
                  </a:moveTo>
                  <a:lnTo>
                    <a:pt x="1" y="4207"/>
                  </a:lnTo>
                  <a:lnTo>
                    <a:pt x="192" y="4237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6" name="Google Shape;7496;p21"/>
            <p:cNvSpPr/>
            <p:nvPr/>
          </p:nvSpPr>
          <p:spPr>
            <a:xfrm>
              <a:off x="2267250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7" name="Google Shape;7497;p21"/>
            <p:cNvSpPr/>
            <p:nvPr/>
          </p:nvSpPr>
          <p:spPr>
            <a:xfrm>
              <a:off x="2267250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8" name="Google Shape;7498;p21"/>
            <p:cNvSpPr/>
            <p:nvPr/>
          </p:nvSpPr>
          <p:spPr>
            <a:xfrm>
              <a:off x="2267250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9" name="Google Shape;7499;p21"/>
            <p:cNvSpPr/>
            <p:nvPr/>
          </p:nvSpPr>
          <p:spPr>
            <a:xfrm>
              <a:off x="2267250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0" name="Google Shape;7500;p21"/>
            <p:cNvSpPr/>
            <p:nvPr/>
          </p:nvSpPr>
          <p:spPr>
            <a:xfrm>
              <a:off x="2267250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1" name="Google Shape;7501;p21"/>
            <p:cNvSpPr/>
            <p:nvPr/>
          </p:nvSpPr>
          <p:spPr>
            <a:xfrm>
              <a:off x="2373350" y="4240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2" name="Google Shape;7502;p21"/>
            <p:cNvSpPr/>
            <p:nvPr/>
          </p:nvSpPr>
          <p:spPr>
            <a:xfrm>
              <a:off x="2373350" y="4728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3" name="Google Shape;7503;p21"/>
            <p:cNvSpPr/>
            <p:nvPr/>
          </p:nvSpPr>
          <p:spPr>
            <a:xfrm>
              <a:off x="2373350" y="3746250"/>
              <a:ext cx="5400" cy="122800"/>
            </a:xfrm>
            <a:custGeom>
              <a:avLst/>
              <a:gdLst/>
              <a:ahLst/>
              <a:cxnLst/>
              <a:rect l="l" t="t" r="r" b="b"/>
              <a:pathLst>
                <a:path w="216" h="4912" extrusionOk="0">
                  <a:moveTo>
                    <a:pt x="1" y="1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4" name="Google Shape;7504;p21"/>
            <p:cNvSpPr/>
            <p:nvPr/>
          </p:nvSpPr>
          <p:spPr>
            <a:xfrm>
              <a:off x="2373350" y="38742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5" name="Google Shape;7505;p21"/>
            <p:cNvSpPr/>
            <p:nvPr/>
          </p:nvSpPr>
          <p:spPr>
            <a:xfrm>
              <a:off x="2373350" y="44843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6" name="Google Shape;7506;p21"/>
            <p:cNvSpPr/>
            <p:nvPr/>
          </p:nvSpPr>
          <p:spPr>
            <a:xfrm>
              <a:off x="2373350" y="39963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7" name="Google Shape;7507;p21"/>
            <p:cNvSpPr/>
            <p:nvPr/>
          </p:nvSpPr>
          <p:spPr>
            <a:xfrm>
              <a:off x="2373350" y="485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8" name="Google Shape;7508;p21"/>
            <p:cNvSpPr/>
            <p:nvPr/>
          </p:nvSpPr>
          <p:spPr>
            <a:xfrm>
              <a:off x="2373350" y="5094575"/>
              <a:ext cx="5400" cy="106525"/>
            </a:xfrm>
            <a:custGeom>
              <a:avLst/>
              <a:gdLst/>
              <a:ahLst/>
              <a:cxnLst/>
              <a:rect l="l" t="t" r="r" b="b"/>
              <a:pathLst>
                <a:path w="216" h="4261" extrusionOk="0">
                  <a:moveTo>
                    <a:pt x="1" y="1"/>
                  </a:moveTo>
                  <a:lnTo>
                    <a:pt x="1" y="4260"/>
                  </a:lnTo>
                  <a:lnTo>
                    <a:pt x="215" y="4260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9" name="Google Shape;7509;p21"/>
            <p:cNvSpPr/>
            <p:nvPr/>
          </p:nvSpPr>
          <p:spPr>
            <a:xfrm>
              <a:off x="2373350" y="43622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0" name="Google Shape;7510;p21"/>
            <p:cNvSpPr/>
            <p:nvPr/>
          </p:nvSpPr>
          <p:spPr>
            <a:xfrm>
              <a:off x="2373350" y="41185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1" name="Google Shape;7511;p21"/>
            <p:cNvSpPr/>
            <p:nvPr/>
          </p:nvSpPr>
          <p:spPr>
            <a:xfrm>
              <a:off x="2373350" y="46065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2" name="Google Shape;7512;p21"/>
            <p:cNvSpPr/>
            <p:nvPr/>
          </p:nvSpPr>
          <p:spPr>
            <a:xfrm>
              <a:off x="2373350" y="497315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3" name="Google Shape;7513;p21"/>
            <p:cNvSpPr/>
            <p:nvPr/>
          </p:nvSpPr>
          <p:spPr>
            <a:xfrm>
              <a:off x="2480225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4" name="Google Shape;7514;p21"/>
            <p:cNvSpPr/>
            <p:nvPr/>
          </p:nvSpPr>
          <p:spPr>
            <a:xfrm>
              <a:off x="2480225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5" name="Google Shape;7515;p21"/>
            <p:cNvSpPr/>
            <p:nvPr/>
          </p:nvSpPr>
          <p:spPr>
            <a:xfrm>
              <a:off x="2480225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6" name="Google Shape;7516;p21"/>
            <p:cNvSpPr/>
            <p:nvPr/>
          </p:nvSpPr>
          <p:spPr>
            <a:xfrm>
              <a:off x="2480225" y="5094575"/>
              <a:ext cx="4625" cy="107100"/>
            </a:xfrm>
            <a:custGeom>
              <a:avLst/>
              <a:gdLst/>
              <a:ahLst/>
              <a:cxnLst/>
              <a:rect l="l" t="t" r="r" b="b"/>
              <a:pathLst>
                <a:path w="185" h="4284" extrusionOk="0">
                  <a:moveTo>
                    <a:pt x="1" y="1"/>
                  </a:moveTo>
                  <a:lnTo>
                    <a:pt x="1" y="4283"/>
                  </a:lnTo>
                  <a:lnTo>
                    <a:pt x="184" y="4283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7" name="Google Shape;7517;p21"/>
            <p:cNvSpPr/>
            <p:nvPr/>
          </p:nvSpPr>
          <p:spPr>
            <a:xfrm>
              <a:off x="2480225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8" name="Google Shape;7518;p21"/>
            <p:cNvSpPr/>
            <p:nvPr/>
          </p:nvSpPr>
          <p:spPr>
            <a:xfrm>
              <a:off x="2480225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9" name="Google Shape;7519;p21"/>
            <p:cNvSpPr/>
            <p:nvPr/>
          </p:nvSpPr>
          <p:spPr>
            <a:xfrm>
              <a:off x="2480225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0" name="Google Shape;7520;p21"/>
            <p:cNvSpPr/>
            <p:nvPr/>
          </p:nvSpPr>
          <p:spPr>
            <a:xfrm>
              <a:off x="2480225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1" name="Google Shape;7521;p21"/>
            <p:cNvSpPr/>
            <p:nvPr/>
          </p:nvSpPr>
          <p:spPr>
            <a:xfrm>
              <a:off x="2480225" y="3745500"/>
              <a:ext cx="4625" cy="123550"/>
            </a:xfrm>
            <a:custGeom>
              <a:avLst/>
              <a:gdLst/>
              <a:ahLst/>
              <a:cxnLst/>
              <a:rect l="l" t="t" r="r" b="b"/>
              <a:pathLst>
                <a:path w="185" h="4942" extrusionOk="0">
                  <a:moveTo>
                    <a:pt x="1" y="0"/>
                  </a:moveTo>
                  <a:lnTo>
                    <a:pt x="1" y="4941"/>
                  </a:lnTo>
                  <a:lnTo>
                    <a:pt x="184" y="494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2" name="Google Shape;7522;p21"/>
            <p:cNvSpPr/>
            <p:nvPr/>
          </p:nvSpPr>
          <p:spPr>
            <a:xfrm>
              <a:off x="2480225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3" name="Google Shape;7523;p21"/>
            <p:cNvSpPr/>
            <p:nvPr/>
          </p:nvSpPr>
          <p:spPr>
            <a:xfrm>
              <a:off x="2480225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4" name="Google Shape;7524;p21"/>
            <p:cNvSpPr/>
            <p:nvPr/>
          </p:nvSpPr>
          <p:spPr>
            <a:xfrm>
              <a:off x="2480225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5" name="Google Shape;7525;p21"/>
            <p:cNvSpPr/>
            <p:nvPr/>
          </p:nvSpPr>
          <p:spPr>
            <a:xfrm>
              <a:off x="2586900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6" name="Google Shape;7526;p21"/>
            <p:cNvSpPr/>
            <p:nvPr/>
          </p:nvSpPr>
          <p:spPr>
            <a:xfrm>
              <a:off x="2586900" y="5094575"/>
              <a:ext cx="4825" cy="108425"/>
            </a:xfrm>
            <a:custGeom>
              <a:avLst/>
              <a:gdLst/>
              <a:ahLst/>
              <a:cxnLst/>
              <a:rect l="l" t="t" r="r" b="b"/>
              <a:pathLst>
                <a:path w="193" h="4337" extrusionOk="0">
                  <a:moveTo>
                    <a:pt x="1" y="1"/>
                  </a:moveTo>
                  <a:lnTo>
                    <a:pt x="1" y="4337"/>
                  </a:lnTo>
                  <a:lnTo>
                    <a:pt x="192" y="4337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7" name="Google Shape;7527;p21"/>
            <p:cNvSpPr/>
            <p:nvPr/>
          </p:nvSpPr>
          <p:spPr>
            <a:xfrm>
              <a:off x="2586900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8" name="Google Shape;7528;p21"/>
            <p:cNvSpPr/>
            <p:nvPr/>
          </p:nvSpPr>
          <p:spPr>
            <a:xfrm>
              <a:off x="2586900" y="3744925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0"/>
                  </a:moveTo>
                  <a:lnTo>
                    <a:pt x="1" y="4964"/>
                  </a:lnTo>
                  <a:lnTo>
                    <a:pt x="192" y="496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9" name="Google Shape;7529;p21"/>
            <p:cNvSpPr/>
            <p:nvPr/>
          </p:nvSpPr>
          <p:spPr>
            <a:xfrm>
              <a:off x="2586900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0" name="Google Shape;7530;p21"/>
            <p:cNvSpPr/>
            <p:nvPr/>
          </p:nvSpPr>
          <p:spPr>
            <a:xfrm>
              <a:off x="2586900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1" name="Google Shape;7531;p21"/>
            <p:cNvSpPr/>
            <p:nvPr/>
          </p:nvSpPr>
          <p:spPr>
            <a:xfrm>
              <a:off x="2586900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2" name="Google Shape;7532;p21"/>
            <p:cNvSpPr/>
            <p:nvPr/>
          </p:nvSpPr>
          <p:spPr>
            <a:xfrm>
              <a:off x="2586900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3" name="Google Shape;7533;p21"/>
            <p:cNvSpPr/>
            <p:nvPr/>
          </p:nvSpPr>
          <p:spPr>
            <a:xfrm>
              <a:off x="2586900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4" name="Google Shape;7534;p21"/>
            <p:cNvSpPr/>
            <p:nvPr/>
          </p:nvSpPr>
          <p:spPr>
            <a:xfrm>
              <a:off x="2586900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5" name="Google Shape;7535;p21"/>
            <p:cNvSpPr/>
            <p:nvPr/>
          </p:nvSpPr>
          <p:spPr>
            <a:xfrm>
              <a:off x="2586900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6" name="Google Shape;7536;p21"/>
            <p:cNvSpPr/>
            <p:nvPr/>
          </p:nvSpPr>
          <p:spPr>
            <a:xfrm>
              <a:off x="2586900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7" name="Google Shape;7537;p21"/>
            <p:cNvSpPr/>
            <p:nvPr/>
          </p:nvSpPr>
          <p:spPr>
            <a:xfrm>
              <a:off x="2693775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8" name="Google Shape;7538;p21"/>
            <p:cNvSpPr/>
            <p:nvPr/>
          </p:nvSpPr>
          <p:spPr>
            <a:xfrm>
              <a:off x="2693775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9" name="Google Shape;7539;p21"/>
            <p:cNvSpPr/>
            <p:nvPr/>
          </p:nvSpPr>
          <p:spPr>
            <a:xfrm>
              <a:off x="2693775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0" name="Google Shape;7540;p21"/>
            <p:cNvSpPr/>
            <p:nvPr/>
          </p:nvSpPr>
          <p:spPr>
            <a:xfrm>
              <a:off x="2693775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1" name="Google Shape;7541;p21"/>
            <p:cNvSpPr/>
            <p:nvPr/>
          </p:nvSpPr>
          <p:spPr>
            <a:xfrm>
              <a:off x="2693775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2" name="Google Shape;7542;p21"/>
            <p:cNvSpPr/>
            <p:nvPr/>
          </p:nvSpPr>
          <p:spPr>
            <a:xfrm>
              <a:off x="2693775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3" name="Google Shape;7543;p21"/>
            <p:cNvSpPr/>
            <p:nvPr/>
          </p:nvSpPr>
          <p:spPr>
            <a:xfrm>
              <a:off x="2693775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4" name="Google Shape;7544;p21"/>
            <p:cNvSpPr/>
            <p:nvPr/>
          </p:nvSpPr>
          <p:spPr>
            <a:xfrm>
              <a:off x="2693775" y="5094575"/>
              <a:ext cx="4625" cy="105550"/>
            </a:xfrm>
            <a:custGeom>
              <a:avLst/>
              <a:gdLst/>
              <a:ahLst/>
              <a:cxnLst/>
              <a:rect l="l" t="t" r="r" b="b"/>
              <a:pathLst>
                <a:path w="185" h="4222" extrusionOk="0">
                  <a:moveTo>
                    <a:pt x="1" y="1"/>
                  </a:moveTo>
                  <a:lnTo>
                    <a:pt x="1" y="4214"/>
                  </a:lnTo>
                  <a:lnTo>
                    <a:pt x="184" y="422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5" name="Google Shape;7545;p21"/>
            <p:cNvSpPr/>
            <p:nvPr/>
          </p:nvSpPr>
          <p:spPr>
            <a:xfrm>
              <a:off x="2693775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6" name="Google Shape;7546;p21"/>
            <p:cNvSpPr/>
            <p:nvPr/>
          </p:nvSpPr>
          <p:spPr>
            <a:xfrm>
              <a:off x="2693775" y="3744150"/>
              <a:ext cx="4625" cy="124900"/>
            </a:xfrm>
            <a:custGeom>
              <a:avLst/>
              <a:gdLst/>
              <a:ahLst/>
              <a:cxnLst/>
              <a:rect l="l" t="t" r="r" b="b"/>
              <a:pathLst>
                <a:path w="185" h="4996" extrusionOk="0">
                  <a:moveTo>
                    <a:pt x="1" y="0"/>
                  </a:moveTo>
                  <a:lnTo>
                    <a:pt x="1" y="4995"/>
                  </a:lnTo>
                  <a:lnTo>
                    <a:pt x="184" y="499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7" name="Google Shape;7547;p21"/>
            <p:cNvSpPr/>
            <p:nvPr/>
          </p:nvSpPr>
          <p:spPr>
            <a:xfrm>
              <a:off x="2693775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8" name="Google Shape;7548;p21"/>
            <p:cNvSpPr/>
            <p:nvPr/>
          </p:nvSpPr>
          <p:spPr>
            <a:xfrm>
              <a:off x="2693775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9" name="Google Shape;7549;p21"/>
            <p:cNvSpPr/>
            <p:nvPr/>
          </p:nvSpPr>
          <p:spPr>
            <a:xfrm>
              <a:off x="2799875" y="38742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0" name="Google Shape;7550;p21"/>
            <p:cNvSpPr/>
            <p:nvPr/>
          </p:nvSpPr>
          <p:spPr>
            <a:xfrm>
              <a:off x="2799875" y="497315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1" name="Google Shape;7551;p21"/>
            <p:cNvSpPr/>
            <p:nvPr/>
          </p:nvSpPr>
          <p:spPr>
            <a:xfrm>
              <a:off x="2799875" y="4240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2" name="Google Shape;7552;p21"/>
            <p:cNvSpPr/>
            <p:nvPr/>
          </p:nvSpPr>
          <p:spPr>
            <a:xfrm>
              <a:off x="2799875" y="5094575"/>
              <a:ext cx="5400" cy="90625"/>
            </a:xfrm>
            <a:custGeom>
              <a:avLst/>
              <a:gdLst/>
              <a:ahLst/>
              <a:cxnLst/>
              <a:rect l="l" t="t" r="r" b="b"/>
              <a:pathLst>
                <a:path w="216" h="3625" extrusionOk="0">
                  <a:moveTo>
                    <a:pt x="1" y="1"/>
                  </a:moveTo>
                  <a:lnTo>
                    <a:pt x="1" y="3624"/>
                  </a:lnTo>
                  <a:lnTo>
                    <a:pt x="215" y="360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3" name="Google Shape;7553;p21"/>
            <p:cNvSpPr/>
            <p:nvPr/>
          </p:nvSpPr>
          <p:spPr>
            <a:xfrm>
              <a:off x="2799875" y="44843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4" name="Google Shape;7554;p21"/>
            <p:cNvSpPr/>
            <p:nvPr/>
          </p:nvSpPr>
          <p:spPr>
            <a:xfrm>
              <a:off x="2799875" y="4728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5" name="Google Shape;7555;p21"/>
            <p:cNvSpPr/>
            <p:nvPr/>
          </p:nvSpPr>
          <p:spPr>
            <a:xfrm>
              <a:off x="2799875" y="3744150"/>
              <a:ext cx="5400" cy="124900"/>
            </a:xfrm>
            <a:custGeom>
              <a:avLst/>
              <a:gdLst/>
              <a:ahLst/>
              <a:cxnLst/>
              <a:rect l="l" t="t" r="r" b="b"/>
              <a:pathLst>
                <a:path w="216" h="4996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6" name="Google Shape;7556;p21"/>
            <p:cNvSpPr/>
            <p:nvPr/>
          </p:nvSpPr>
          <p:spPr>
            <a:xfrm>
              <a:off x="2799875" y="485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7" name="Google Shape;7557;p21"/>
            <p:cNvSpPr/>
            <p:nvPr/>
          </p:nvSpPr>
          <p:spPr>
            <a:xfrm>
              <a:off x="2799875" y="39963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8" name="Google Shape;7558;p21"/>
            <p:cNvSpPr/>
            <p:nvPr/>
          </p:nvSpPr>
          <p:spPr>
            <a:xfrm>
              <a:off x="2799875" y="41185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9" name="Google Shape;7559;p21"/>
            <p:cNvSpPr/>
            <p:nvPr/>
          </p:nvSpPr>
          <p:spPr>
            <a:xfrm>
              <a:off x="2799875" y="46065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0" name="Google Shape;7560;p21"/>
            <p:cNvSpPr/>
            <p:nvPr/>
          </p:nvSpPr>
          <p:spPr>
            <a:xfrm>
              <a:off x="2799875" y="43622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1" name="Google Shape;7561;p21"/>
            <p:cNvSpPr/>
            <p:nvPr/>
          </p:nvSpPr>
          <p:spPr>
            <a:xfrm>
              <a:off x="2906550" y="5094575"/>
              <a:ext cx="5400" cy="81050"/>
            </a:xfrm>
            <a:custGeom>
              <a:avLst/>
              <a:gdLst/>
              <a:ahLst/>
              <a:cxnLst/>
              <a:rect l="l" t="t" r="r" b="b"/>
              <a:pathLst>
                <a:path w="216" h="3242" extrusionOk="0">
                  <a:moveTo>
                    <a:pt x="1" y="1"/>
                  </a:moveTo>
                  <a:lnTo>
                    <a:pt x="1" y="3241"/>
                  </a:lnTo>
                  <a:lnTo>
                    <a:pt x="215" y="3226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2" name="Google Shape;7562;p21"/>
            <p:cNvSpPr/>
            <p:nvPr/>
          </p:nvSpPr>
          <p:spPr>
            <a:xfrm>
              <a:off x="2906550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3" name="Google Shape;7563;p21"/>
            <p:cNvSpPr/>
            <p:nvPr/>
          </p:nvSpPr>
          <p:spPr>
            <a:xfrm>
              <a:off x="2906550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4" name="Google Shape;7564;p21"/>
            <p:cNvSpPr/>
            <p:nvPr/>
          </p:nvSpPr>
          <p:spPr>
            <a:xfrm>
              <a:off x="2906550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5" name="Google Shape;7565;p21"/>
            <p:cNvSpPr/>
            <p:nvPr/>
          </p:nvSpPr>
          <p:spPr>
            <a:xfrm>
              <a:off x="2906550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6" name="Google Shape;7566;p21"/>
            <p:cNvSpPr/>
            <p:nvPr/>
          </p:nvSpPr>
          <p:spPr>
            <a:xfrm>
              <a:off x="2906550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7" name="Google Shape;7567;p21"/>
            <p:cNvSpPr/>
            <p:nvPr/>
          </p:nvSpPr>
          <p:spPr>
            <a:xfrm>
              <a:off x="2906550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8" name="Google Shape;7568;p21"/>
            <p:cNvSpPr/>
            <p:nvPr/>
          </p:nvSpPr>
          <p:spPr>
            <a:xfrm>
              <a:off x="2906550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9" name="Google Shape;7569;p21"/>
            <p:cNvSpPr/>
            <p:nvPr/>
          </p:nvSpPr>
          <p:spPr>
            <a:xfrm>
              <a:off x="2906550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0" name="Google Shape;7570;p21"/>
            <p:cNvSpPr/>
            <p:nvPr/>
          </p:nvSpPr>
          <p:spPr>
            <a:xfrm>
              <a:off x="2906550" y="3743575"/>
              <a:ext cx="5400" cy="125475"/>
            </a:xfrm>
            <a:custGeom>
              <a:avLst/>
              <a:gdLst/>
              <a:ahLst/>
              <a:cxnLst/>
              <a:rect l="l" t="t" r="r" b="b"/>
              <a:pathLst>
                <a:path w="216" h="5019" extrusionOk="0">
                  <a:moveTo>
                    <a:pt x="1" y="0"/>
                  </a:moveTo>
                  <a:lnTo>
                    <a:pt x="1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1" name="Google Shape;7571;p21"/>
            <p:cNvSpPr/>
            <p:nvPr/>
          </p:nvSpPr>
          <p:spPr>
            <a:xfrm>
              <a:off x="2906550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2" name="Google Shape;7572;p21"/>
            <p:cNvSpPr/>
            <p:nvPr/>
          </p:nvSpPr>
          <p:spPr>
            <a:xfrm>
              <a:off x="2906550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3" name="Google Shape;7573;p21"/>
            <p:cNvSpPr/>
            <p:nvPr/>
          </p:nvSpPr>
          <p:spPr>
            <a:xfrm>
              <a:off x="3013225" y="38742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4" name="Google Shape;7574;p21"/>
            <p:cNvSpPr/>
            <p:nvPr/>
          </p:nvSpPr>
          <p:spPr>
            <a:xfrm>
              <a:off x="3013225" y="485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5" name="Google Shape;7575;p21"/>
            <p:cNvSpPr/>
            <p:nvPr/>
          </p:nvSpPr>
          <p:spPr>
            <a:xfrm>
              <a:off x="3013225" y="497315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6" name="Google Shape;7576;p21"/>
            <p:cNvSpPr/>
            <p:nvPr/>
          </p:nvSpPr>
          <p:spPr>
            <a:xfrm>
              <a:off x="3013225" y="3742800"/>
              <a:ext cx="4825" cy="126250"/>
            </a:xfrm>
            <a:custGeom>
              <a:avLst/>
              <a:gdLst/>
              <a:ahLst/>
              <a:cxnLst/>
              <a:rect l="l" t="t" r="r" b="b"/>
              <a:pathLst>
                <a:path w="193" h="5050" extrusionOk="0">
                  <a:moveTo>
                    <a:pt x="1" y="1"/>
                  </a:moveTo>
                  <a:lnTo>
                    <a:pt x="1" y="5049"/>
                  </a:lnTo>
                  <a:lnTo>
                    <a:pt x="192" y="504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7" name="Google Shape;7577;p21"/>
            <p:cNvSpPr/>
            <p:nvPr/>
          </p:nvSpPr>
          <p:spPr>
            <a:xfrm>
              <a:off x="3013225" y="39963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8" name="Google Shape;7578;p21"/>
            <p:cNvSpPr/>
            <p:nvPr/>
          </p:nvSpPr>
          <p:spPr>
            <a:xfrm>
              <a:off x="3013225" y="46065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9" name="Google Shape;7579;p21"/>
            <p:cNvSpPr/>
            <p:nvPr/>
          </p:nvSpPr>
          <p:spPr>
            <a:xfrm>
              <a:off x="3013225" y="43622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0" name="Google Shape;7580;p21"/>
            <p:cNvSpPr/>
            <p:nvPr/>
          </p:nvSpPr>
          <p:spPr>
            <a:xfrm>
              <a:off x="3013225" y="4240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1" name="Google Shape;7581;p21"/>
            <p:cNvSpPr/>
            <p:nvPr/>
          </p:nvSpPr>
          <p:spPr>
            <a:xfrm>
              <a:off x="3013225" y="41185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2" name="Google Shape;7582;p21"/>
            <p:cNvSpPr/>
            <p:nvPr/>
          </p:nvSpPr>
          <p:spPr>
            <a:xfrm>
              <a:off x="3013225" y="448437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3" name="Google Shape;7583;p21"/>
            <p:cNvSpPr/>
            <p:nvPr/>
          </p:nvSpPr>
          <p:spPr>
            <a:xfrm>
              <a:off x="3013225" y="47287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4" name="Google Shape;7584;p21"/>
            <p:cNvSpPr/>
            <p:nvPr/>
          </p:nvSpPr>
          <p:spPr>
            <a:xfrm>
              <a:off x="3013225" y="5094575"/>
              <a:ext cx="4825" cy="74925"/>
            </a:xfrm>
            <a:custGeom>
              <a:avLst/>
              <a:gdLst/>
              <a:ahLst/>
              <a:cxnLst/>
              <a:rect l="l" t="t" r="r" b="b"/>
              <a:pathLst>
                <a:path w="193" h="2997" extrusionOk="0">
                  <a:moveTo>
                    <a:pt x="1" y="1"/>
                  </a:moveTo>
                  <a:lnTo>
                    <a:pt x="1" y="2973"/>
                  </a:lnTo>
                  <a:cubicBezTo>
                    <a:pt x="70" y="2981"/>
                    <a:pt x="131" y="2989"/>
                    <a:pt x="192" y="2996"/>
                  </a:cubicBez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5" name="Google Shape;7585;p21"/>
            <p:cNvSpPr/>
            <p:nvPr/>
          </p:nvSpPr>
          <p:spPr>
            <a:xfrm>
              <a:off x="3120100" y="485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6" name="Google Shape;7586;p21"/>
            <p:cNvSpPr/>
            <p:nvPr/>
          </p:nvSpPr>
          <p:spPr>
            <a:xfrm>
              <a:off x="3120100" y="38742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7" name="Google Shape;7587;p21"/>
            <p:cNvSpPr/>
            <p:nvPr/>
          </p:nvSpPr>
          <p:spPr>
            <a:xfrm>
              <a:off x="3120100" y="43622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8" name="Google Shape;7588;p21"/>
            <p:cNvSpPr/>
            <p:nvPr/>
          </p:nvSpPr>
          <p:spPr>
            <a:xfrm>
              <a:off x="3120100" y="4240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9" name="Google Shape;7589;p21"/>
            <p:cNvSpPr/>
            <p:nvPr/>
          </p:nvSpPr>
          <p:spPr>
            <a:xfrm>
              <a:off x="3120100" y="46065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0" name="Google Shape;7590;p21"/>
            <p:cNvSpPr/>
            <p:nvPr/>
          </p:nvSpPr>
          <p:spPr>
            <a:xfrm>
              <a:off x="3120100" y="497315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1" name="Google Shape;7591;p21"/>
            <p:cNvSpPr/>
            <p:nvPr/>
          </p:nvSpPr>
          <p:spPr>
            <a:xfrm>
              <a:off x="3120100" y="41185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2" name="Google Shape;7592;p21"/>
            <p:cNvSpPr/>
            <p:nvPr/>
          </p:nvSpPr>
          <p:spPr>
            <a:xfrm>
              <a:off x="3120100" y="47287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3" name="Google Shape;7593;p21"/>
            <p:cNvSpPr/>
            <p:nvPr/>
          </p:nvSpPr>
          <p:spPr>
            <a:xfrm>
              <a:off x="3120100" y="5094575"/>
              <a:ext cx="4625" cy="77600"/>
            </a:xfrm>
            <a:custGeom>
              <a:avLst/>
              <a:gdLst/>
              <a:ahLst/>
              <a:cxnLst/>
              <a:rect l="l" t="t" r="r" b="b"/>
              <a:pathLst>
                <a:path w="185" h="3104" extrusionOk="0">
                  <a:moveTo>
                    <a:pt x="1" y="1"/>
                  </a:moveTo>
                  <a:lnTo>
                    <a:pt x="1" y="3103"/>
                  </a:lnTo>
                  <a:lnTo>
                    <a:pt x="185" y="3073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4" name="Google Shape;7594;p21"/>
            <p:cNvSpPr/>
            <p:nvPr/>
          </p:nvSpPr>
          <p:spPr>
            <a:xfrm>
              <a:off x="3120100" y="39963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5" name="Google Shape;7595;p21"/>
            <p:cNvSpPr/>
            <p:nvPr/>
          </p:nvSpPr>
          <p:spPr>
            <a:xfrm>
              <a:off x="3120100" y="3742800"/>
              <a:ext cx="4625" cy="126250"/>
            </a:xfrm>
            <a:custGeom>
              <a:avLst/>
              <a:gdLst/>
              <a:ahLst/>
              <a:cxnLst/>
              <a:rect l="l" t="t" r="r" b="b"/>
              <a:pathLst>
                <a:path w="185" h="5050" extrusionOk="0">
                  <a:moveTo>
                    <a:pt x="1" y="1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6" name="Google Shape;7596;p21"/>
            <p:cNvSpPr/>
            <p:nvPr/>
          </p:nvSpPr>
          <p:spPr>
            <a:xfrm>
              <a:off x="3120100" y="448437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7" name="Google Shape;7597;p21"/>
            <p:cNvSpPr/>
            <p:nvPr/>
          </p:nvSpPr>
          <p:spPr>
            <a:xfrm>
              <a:off x="3226200" y="41185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8" name="Google Shape;7598;p21"/>
            <p:cNvSpPr/>
            <p:nvPr/>
          </p:nvSpPr>
          <p:spPr>
            <a:xfrm>
              <a:off x="3226200" y="39963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9" name="Google Shape;7599;p21"/>
            <p:cNvSpPr/>
            <p:nvPr/>
          </p:nvSpPr>
          <p:spPr>
            <a:xfrm>
              <a:off x="3226775" y="5094575"/>
              <a:ext cx="4825" cy="69350"/>
            </a:xfrm>
            <a:custGeom>
              <a:avLst/>
              <a:gdLst/>
              <a:ahLst/>
              <a:cxnLst/>
              <a:rect l="l" t="t" r="r" b="b"/>
              <a:pathLst>
                <a:path w="193" h="2774" extrusionOk="0">
                  <a:moveTo>
                    <a:pt x="1" y="1"/>
                  </a:moveTo>
                  <a:lnTo>
                    <a:pt x="1" y="2774"/>
                  </a:lnTo>
                  <a:lnTo>
                    <a:pt x="192" y="275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0" name="Google Shape;7600;p21"/>
            <p:cNvSpPr/>
            <p:nvPr/>
          </p:nvSpPr>
          <p:spPr>
            <a:xfrm>
              <a:off x="3226200" y="38742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1" name="Google Shape;7601;p21"/>
            <p:cNvSpPr/>
            <p:nvPr/>
          </p:nvSpPr>
          <p:spPr>
            <a:xfrm>
              <a:off x="3226200" y="44843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2" name="Google Shape;7602;p21"/>
            <p:cNvSpPr/>
            <p:nvPr/>
          </p:nvSpPr>
          <p:spPr>
            <a:xfrm>
              <a:off x="3226200" y="497315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3" name="Google Shape;7603;p21"/>
            <p:cNvSpPr/>
            <p:nvPr/>
          </p:nvSpPr>
          <p:spPr>
            <a:xfrm>
              <a:off x="3226200" y="4240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4" name="Google Shape;7604;p21"/>
            <p:cNvSpPr/>
            <p:nvPr/>
          </p:nvSpPr>
          <p:spPr>
            <a:xfrm>
              <a:off x="3226200" y="460657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5" name="Google Shape;7605;p21"/>
            <p:cNvSpPr/>
            <p:nvPr/>
          </p:nvSpPr>
          <p:spPr>
            <a:xfrm>
              <a:off x="3226200" y="43622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6" name="Google Shape;7606;p21"/>
            <p:cNvSpPr/>
            <p:nvPr/>
          </p:nvSpPr>
          <p:spPr>
            <a:xfrm>
              <a:off x="3226775" y="3742225"/>
              <a:ext cx="4825" cy="126825"/>
            </a:xfrm>
            <a:custGeom>
              <a:avLst/>
              <a:gdLst/>
              <a:ahLst/>
              <a:cxnLst/>
              <a:rect l="l" t="t" r="r" b="b"/>
              <a:pathLst>
                <a:path w="193" h="5073" extrusionOk="0">
                  <a:moveTo>
                    <a:pt x="1" y="1"/>
                  </a:moveTo>
                  <a:lnTo>
                    <a:pt x="1" y="5072"/>
                  </a:lnTo>
                  <a:lnTo>
                    <a:pt x="192" y="507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7" name="Google Shape;7607;p21"/>
            <p:cNvSpPr/>
            <p:nvPr/>
          </p:nvSpPr>
          <p:spPr>
            <a:xfrm>
              <a:off x="3226200" y="47287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8" name="Google Shape;7608;p21"/>
            <p:cNvSpPr/>
            <p:nvPr/>
          </p:nvSpPr>
          <p:spPr>
            <a:xfrm>
              <a:off x="3226200" y="485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9" name="Google Shape;7609;p21"/>
            <p:cNvSpPr/>
            <p:nvPr/>
          </p:nvSpPr>
          <p:spPr>
            <a:xfrm>
              <a:off x="3332900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0" name="Google Shape;7610;p21"/>
            <p:cNvSpPr/>
            <p:nvPr/>
          </p:nvSpPr>
          <p:spPr>
            <a:xfrm>
              <a:off x="3332900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1" name="Google Shape;7611;p21"/>
            <p:cNvSpPr/>
            <p:nvPr/>
          </p:nvSpPr>
          <p:spPr>
            <a:xfrm>
              <a:off x="3332900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2" name="Google Shape;7612;p21"/>
            <p:cNvSpPr/>
            <p:nvPr/>
          </p:nvSpPr>
          <p:spPr>
            <a:xfrm>
              <a:off x="3332900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3" name="Google Shape;7613;p21"/>
            <p:cNvSpPr/>
            <p:nvPr/>
          </p:nvSpPr>
          <p:spPr>
            <a:xfrm>
              <a:off x="3332900" y="3741475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0"/>
                  </a:moveTo>
                  <a:lnTo>
                    <a:pt x="0" y="5102"/>
                  </a:lnTo>
                  <a:lnTo>
                    <a:pt x="215" y="5102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4" name="Google Shape;7614;p21"/>
            <p:cNvSpPr/>
            <p:nvPr/>
          </p:nvSpPr>
          <p:spPr>
            <a:xfrm>
              <a:off x="3332900" y="5094575"/>
              <a:ext cx="5375" cy="59025"/>
            </a:xfrm>
            <a:custGeom>
              <a:avLst/>
              <a:gdLst/>
              <a:ahLst/>
              <a:cxnLst/>
              <a:rect l="l" t="t" r="r" b="b"/>
              <a:pathLst>
                <a:path w="215" h="2361" extrusionOk="0">
                  <a:moveTo>
                    <a:pt x="0" y="1"/>
                  </a:moveTo>
                  <a:lnTo>
                    <a:pt x="0" y="2360"/>
                  </a:lnTo>
                  <a:lnTo>
                    <a:pt x="215" y="234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5" name="Google Shape;7615;p21"/>
            <p:cNvSpPr/>
            <p:nvPr/>
          </p:nvSpPr>
          <p:spPr>
            <a:xfrm>
              <a:off x="3332900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6" name="Google Shape;7616;p21"/>
            <p:cNvSpPr/>
            <p:nvPr/>
          </p:nvSpPr>
          <p:spPr>
            <a:xfrm>
              <a:off x="3332900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7" name="Google Shape;7617;p21"/>
            <p:cNvSpPr/>
            <p:nvPr/>
          </p:nvSpPr>
          <p:spPr>
            <a:xfrm>
              <a:off x="3332900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8" name="Google Shape;7618;p21"/>
            <p:cNvSpPr/>
            <p:nvPr/>
          </p:nvSpPr>
          <p:spPr>
            <a:xfrm>
              <a:off x="3332900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9" name="Google Shape;7619;p21"/>
            <p:cNvSpPr/>
            <p:nvPr/>
          </p:nvSpPr>
          <p:spPr>
            <a:xfrm>
              <a:off x="3332900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0" name="Google Shape;7620;p21"/>
            <p:cNvSpPr/>
            <p:nvPr/>
          </p:nvSpPr>
          <p:spPr>
            <a:xfrm>
              <a:off x="3332900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1" name="Google Shape;7621;p21"/>
            <p:cNvSpPr/>
            <p:nvPr/>
          </p:nvSpPr>
          <p:spPr>
            <a:xfrm>
              <a:off x="343957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2" name="Google Shape;7622;p21"/>
            <p:cNvSpPr/>
            <p:nvPr/>
          </p:nvSpPr>
          <p:spPr>
            <a:xfrm>
              <a:off x="343957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3" name="Google Shape;7623;p21"/>
            <p:cNvSpPr/>
            <p:nvPr/>
          </p:nvSpPr>
          <p:spPr>
            <a:xfrm>
              <a:off x="343957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4" name="Google Shape;7624;p21"/>
            <p:cNvSpPr/>
            <p:nvPr/>
          </p:nvSpPr>
          <p:spPr>
            <a:xfrm>
              <a:off x="343957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5" name="Google Shape;7625;p21"/>
            <p:cNvSpPr/>
            <p:nvPr/>
          </p:nvSpPr>
          <p:spPr>
            <a:xfrm>
              <a:off x="343957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6" name="Google Shape;7626;p21"/>
            <p:cNvSpPr/>
            <p:nvPr/>
          </p:nvSpPr>
          <p:spPr>
            <a:xfrm>
              <a:off x="343957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7" name="Google Shape;7627;p21"/>
            <p:cNvSpPr/>
            <p:nvPr/>
          </p:nvSpPr>
          <p:spPr>
            <a:xfrm>
              <a:off x="3439575" y="3740900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0"/>
                  </a:moveTo>
                  <a:lnTo>
                    <a:pt x="0" y="5125"/>
                  </a:lnTo>
                  <a:lnTo>
                    <a:pt x="192" y="512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8" name="Google Shape;7628;p21"/>
            <p:cNvSpPr/>
            <p:nvPr/>
          </p:nvSpPr>
          <p:spPr>
            <a:xfrm>
              <a:off x="343957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9" name="Google Shape;7629;p21"/>
            <p:cNvSpPr/>
            <p:nvPr/>
          </p:nvSpPr>
          <p:spPr>
            <a:xfrm>
              <a:off x="343957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0" name="Google Shape;7630;p21"/>
            <p:cNvSpPr/>
            <p:nvPr/>
          </p:nvSpPr>
          <p:spPr>
            <a:xfrm>
              <a:off x="343957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1" name="Google Shape;7631;p21"/>
            <p:cNvSpPr/>
            <p:nvPr/>
          </p:nvSpPr>
          <p:spPr>
            <a:xfrm>
              <a:off x="343957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2" name="Google Shape;7632;p21"/>
            <p:cNvSpPr/>
            <p:nvPr/>
          </p:nvSpPr>
          <p:spPr>
            <a:xfrm>
              <a:off x="3439575" y="5094575"/>
              <a:ext cx="4800" cy="54225"/>
            </a:xfrm>
            <a:custGeom>
              <a:avLst/>
              <a:gdLst/>
              <a:ahLst/>
              <a:cxnLst/>
              <a:rect l="l" t="t" r="r" b="b"/>
              <a:pathLst>
                <a:path w="192" h="2169" extrusionOk="0">
                  <a:moveTo>
                    <a:pt x="0" y="1"/>
                  </a:moveTo>
                  <a:lnTo>
                    <a:pt x="0" y="2169"/>
                  </a:lnTo>
                  <a:lnTo>
                    <a:pt x="192" y="216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3" name="Google Shape;7633;p21"/>
            <p:cNvSpPr/>
            <p:nvPr/>
          </p:nvSpPr>
          <p:spPr>
            <a:xfrm>
              <a:off x="3546450" y="46065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4" name="Google Shape;7634;p21"/>
            <p:cNvSpPr/>
            <p:nvPr/>
          </p:nvSpPr>
          <p:spPr>
            <a:xfrm>
              <a:off x="3546450" y="4728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5" name="Google Shape;7635;p21"/>
            <p:cNvSpPr/>
            <p:nvPr/>
          </p:nvSpPr>
          <p:spPr>
            <a:xfrm>
              <a:off x="3546450" y="41185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6" name="Google Shape;7636;p21"/>
            <p:cNvSpPr/>
            <p:nvPr/>
          </p:nvSpPr>
          <p:spPr>
            <a:xfrm>
              <a:off x="3546450" y="448437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7" name="Google Shape;7637;p21"/>
            <p:cNvSpPr/>
            <p:nvPr/>
          </p:nvSpPr>
          <p:spPr>
            <a:xfrm>
              <a:off x="3546450" y="497315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8" name="Google Shape;7638;p21"/>
            <p:cNvSpPr/>
            <p:nvPr/>
          </p:nvSpPr>
          <p:spPr>
            <a:xfrm>
              <a:off x="3546450" y="42407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9" name="Google Shape;7639;p21"/>
            <p:cNvSpPr/>
            <p:nvPr/>
          </p:nvSpPr>
          <p:spPr>
            <a:xfrm>
              <a:off x="3546450" y="38742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0" name="Google Shape;7640;p21"/>
            <p:cNvSpPr/>
            <p:nvPr/>
          </p:nvSpPr>
          <p:spPr>
            <a:xfrm>
              <a:off x="3546450" y="485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1" name="Google Shape;7641;p21"/>
            <p:cNvSpPr/>
            <p:nvPr/>
          </p:nvSpPr>
          <p:spPr>
            <a:xfrm>
              <a:off x="3546450" y="3740900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0"/>
                  </a:moveTo>
                  <a:lnTo>
                    <a:pt x="0" y="5125"/>
                  </a:lnTo>
                  <a:lnTo>
                    <a:pt x="184" y="512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2" name="Google Shape;7642;p21"/>
            <p:cNvSpPr/>
            <p:nvPr/>
          </p:nvSpPr>
          <p:spPr>
            <a:xfrm>
              <a:off x="3546450" y="5094575"/>
              <a:ext cx="4600" cy="53650"/>
            </a:xfrm>
            <a:custGeom>
              <a:avLst/>
              <a:gdLst/>
              <a:ahLst/>
              <a:cxnLst/>
              <a:rect l="l" t="t" r="r" b="b"/>
              <a:pathLst>
                <a:path w="184" h="2146" extrusionOk="0">
                  <a:moveTo>
                    <a:pt x="0" y="1"/>
                  </a:moveTo>
                  <a:lnTo>
                    <a:pt x="0" y="2146"/>
                  </a:lnTo>
                  <a:lnTo>
                    <a:pt x="184" y="2115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3" name="Google Shape;7643;p21"/>
            <p:cNvSpPr/>
            <p:nvPr/>
          </p:nvSpPr>
          <p:spPr>
            <a:xfrm>
              <a:off x="3546450" y="39963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4" name="Google Shape;7644;p21"/>
            <p:cNvSpPr/>
            <p:nvPr/>
          </p:nvSpPr>
          <p:spPr>
            <a:xfrm>
              <a:off x="3546450" y="43622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5" name="Google Shape;7645;p21"/>
            <p:cNvSpPr/>
            <p:nvPr/>
          </p:nvSpPr>
          <p:spPr>
            <a:xfrm>
              <a:off x="3653125" y="5094575"/>
              <a:ext cx="4800" cy="50025"/>
            </a:xfrm>
            <a:custGeom>
              <a:avLst/>
              <a:gdLst/>
              <a:ahLst/>
              <a:cxnLst/>
              <a:rect l="l" t="t" r="r" b="b"/>
              <a:pathLst>
                <a:path w="192" h="2001" extrusionOk="0">
                  <a:moveTo>
                    <a:pt x="0" y="1"/>
                  </a:moveTo>
                  <a:lnTo>
                    <a:pt x="0" y="2000"/>
                  </a:lnTo>
                  <a:lnTo>
                    <a:pt x="192" y="2000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6" name="Google Shape;7646;p21"/>
            <p:cNvSpPr/>
            <p:nvPr/>
          </p:nvSpPr>
          <p:spPr>
            <a:xfrm>
              <a:off x="3653125" y="46065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7" name="Google Shape;7647;p21"/>
            <p:cNvSpPr/>
            <p:nvPr/>
          </p:nvSpPr>
          <p:spPr>
            <a:xfrm>
              <a:off x="3653125" y="43622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8" name="Google Shape;7648;p21"/>
            <p:cNvSpPr/>
            <p:nvPr/>
          </p:nvSpPr>
          <p:spPr>
            <a:xfrm>
              <a:off x="3653125" y="4728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9" name="Google Shape;7649;p21"/>
            <p:cNvSpPr/>
            <p:nvPr/>
          </p:nvSpPr>
          <p:spPr>
            <a:xfrm>
              <a:off x="3653125" y="41185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0" name="Google Shape;7650;p21"/>
            <p:cNvSpPr/>
            <p:nvPr/>
          </p:nvSpPr>
          <p:spPr>
            <a:xfrm>
              <a:off x="3653125" y="497315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1" name="Google Shape;7651;p21"/>
            <p:cNvSpPr/>
            <p:nvPr/>
          </p:nvSpPr>
          <p:spPr>
            <a:xfrm>
              <a:off x="3653125" y="485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2" name="Google Shape;7652;p21"/>
            <p:cNvSpPr/>
            <p:nvPr/>
          </p:nvSpPr>
          <p:spPr>
            <a:xfrm>
              <a:off x="3653125" y="3740125"/>
              <a:ext cx="4800" cy="128925"/>
            </a:xfrm>
            <a:custGeom>
              <a:avLst/>
              <a:gdLst/>
              <a:ahLst/>
              <a:cxnLst/>
              <a:rect l="l" t="t" r="r" b="b"/>
              <a:pathLst>
                <a:path w="192" h="5157" extrusionOk="0">
                  <a:moveTo>
                    <a:pt x="0" y="1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3" name="Google Shape;7653;p21"/>
            <p:cNvSpPr/>
            <p:nvPr/>
          </p:nvSpPr>
          <p:spPr>
            <a:xfrm>
              <a:off x="3653125" y="39963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4" name="Google Shape;7654;p21"/>
            <p:cNvSpPr/>
            <p:nvPr/>
          </p:nvSpPr>
          <p:spPr>
            <a:xfrm>
              <a:off x="3653125" y="448437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5" name="Google Shape;7655;p21"/>
            <p:cNvSpPr/>
            <p:nvPr/>
          </p:nvSpPr>
          <p:spPr>
            <a:xfrm>
              <a:off x="3653125" y="38742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6" name="Google Shape;7656;p21"/>
            <p:cNvSpPr/>
            <p:nvPr/>
          </p:nvSpPr>
          <p:spPr>
            <a:xfrm>
              <a:off x="3653125" y="42407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7" name="Google Shape;7657;p21"/>
            <p:cNvSpPr/>
            <p:nvPr/>
          </p:nvSpPr>
          <p:spPr>
            <a:xfrm>
              <a:off x="3759225" y="3739550"/>
              <a:ext cx="5375" cy="129500"/>
            </a:xfrm>
            <a:custGeom>
              <a:avLst/>
              <a:gdLst/>
              <a:ahLst/>
              <a:cxnLst/>
              <a:rect l="l" t="t" r="r" b="b"/>
              <a:pathLst>
                <a:path w="215" h="5180" extrusionOk="0">
                  <a:moveTo>
                    <a:pt x="0" y="1"/>
                  </a:moveTo>
                  <a:lnTo>
                    <a:pt x="0" y="5179"/>
                  </a:lnTo>
                  <a:lnTo>
                    <a:pt x="215" y="517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8" name="Google Shape;7658;p21"/>
            <p:cNvSpPr/>
            <p:nvPr/>
          </p:nvSpPr>
          <p:spPr>
            <a:xfrm>
              <a:off x="3759225" y="5094575"/>
              <a:ext cx="5375" cy="41400"/>
            </a:xfrm>
            <a:custGeom>
              <a:avLst/>
              <a:gdLst/>
              <a:ahLst/>
              <a:cxnLst/>
              <a:rect l="l" t="t" r="r" b="b"/>
              <a:pathLst>
                <a:path w="215" h="1656" extrusionOk="0">
                  <a:moveTo>
                    <a:pt x="0" y="1"/>
                  </a:moveTo>
                  <a:lnTo>
                    <a:pt x="0" y="1656"/>
                  </a:lnTo>
                  <a:lnTo>
                    <a:pt x="215" y="1656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9" name="Google Shape;7659;p21"/>
            <p:cNvSpPr/>
            <p:nvPr/>
          </p:nvSpPr>
          <p:spPr>
            <a:xfrm>
              <a:off x="3759225" y="4728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0" name="Google Shape;7660;p21"/>
            <p:cNvSpPr/>
            <p:nvPr/>
          </p:nvSpPr>
          <p:spPr>
            <a:xfrm>
              <a:off x="3759225" y="41185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1" name="Google Shape;7661;p21"/>
            <p:cNvSpPr/>
            <p:nvPr/>
          </p:nvSpPr>
          <p:spPr>
            <a:xfrm>
              <a:off x="3759225" y="38742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2" name="Google Shape;7662;p21"/>
            <p:cNvSpPr/>
            <p:nvPr/>
          </p:nvSpPr>
          <p:spPr>
            <a:xfrm>
              <a:off x="3759225" y="44843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3" name="Google Shape;7663;p21"/>
            <p:cNvSpPr/>
            <p:nvPr/>
          </p:nvSpPr>
          <p:spPr>
            <a:xfrm>
              <a:off x="3759225" y="39963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4" name="Google Shape;7664;p21"/>
            <p:cNvSpPr/>
            <p:nvPr/>
          </p:nvSpPr>
          <p:spPr>
            <a:xfrm>
              <a:off x="3759225" y="42407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5" name="Google Shape;7665;p21"/>
            <p:cNvSpPr/>
            <p:nvPr/>
          </p:nvSpPr>
          <p:spPr>
            <a:xfrm>
              <a:off x="3759225" y="460657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6" name="Google Shape;7666;p21"/>
            <p:cNvSpPr/>
            <p:nvPr/>
          </p:nvSpPr>
          <p:spPr>
            <a:xfrm>
              <a:off x="3759225" y="485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7" name="Google Shape;7667;p21"/>
            <p:cNvSpPr/>
            <p:nvPr/>
          </p:nvSpPr>
          <p:spPr>
            <a:xfrm>
              <a:off x="3759225" y="497315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8" name="Google Shape;7668;p21"/>
            <p:cNvSpPr/>
            <p:nvPr/>
          </p:nvSpPr>
          <p:spPr>
            <a:xfrm>
              <a:off x="3759225" y="43622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9" name="Google Shape;7669;p21"/>
            <p:cNvSpPr/>
            <p:nvPr/>
          </p:nvSpPr>
          <p:spPr>
            <a:xfrm>
              <a:off x="1097225" y="5089400"/>
              <a:ext cx="2770625" cy="5200"/>
            </a:xfrm>
            <a:custGeom>
              <a:avLst/>
              <a:gdLst/>
              <a:ahLst/>
              <a:cxnLst/>
              <a:rect l="l" t="t" r="r" b="b"/>
              <a:pathLst>
                <a:path w="110825" h="208" extrusionOk="0">
                  <a:moveTo>
                    <a:pt x="1" y="1"/>
                  </a:moveTo>
                  <a:lnTo>
                    <a:pt x="123" y="208"/>
                  </a:lnTo>
                  <a:lnTo>
                    <a:pt x="110824" y="208"/>
                  </a:lnTo>
                  <a:lnTo>
                    <a:pt x="1108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0" name="Google Shape;7670;p21"/>
            <p:cNvSpPr/>
            <p:nvPr/>
          </p:nvSpPr>
          <p:spPr>
            <a:xfrm>
              <a:off x="1098575" y="4967225"/>
              <a:ext cx="2768125" cy="5950"/>
            </a:xfrm>
            <a:custGeom>
              <a:avLst/>
              <a:gdLst/>
              <a:ahLst/>
              <a:cxnLst/>
              <a:rect l="l" t="t" r="r" b="b"/>
              <a:pathLst>
                <a:path w="110725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1" name="Google Shape;7671;p21"/>
            <p:cNvSpPr/>
            <p:nvPr/>
          </p:nvSpPr>
          <p:spPr>
            <a:xfrm>
              <a:off x="1099150" y="4845025"/>
              <a:ext cx="2766975" cy="5975"/>
            </a:xfrm>
            <a:custGeom>
              <a:avLst/>
              <a:gdLst/>
              <a:ahLst/>
              <a:cxnLst/>
              <a:rect l="l" t="t" r="r" b="b"/>
              <a:pathLst>
                <a:path w="110679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678" y="238"/>
                  </a:lnTo>
                  <a:lnTo>
                    <a:pt x="11067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2" name="Google Shape;7672;p21"/>
            <p:cNvSpPr/>
            <p:nvPr/>
          </p:nvSpPr>
          <p:spPr>
            <a:xfrm>
              <a:off x="1100300" y="4723600"/>
              <a:ext cx="2764675" cy="5200"/>
            </a:xfrm>
            <a:custGeom>
              <a:avLst/>
              <a:gdLst/>
              <a:ahLst/>
              <a:cxnLst/>
              <a:rect l="l" t="t" r="r" b="b"/>
              <a:pathLst>
                <a:path w="110587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586" y="207"/>
                  </a:lnTo>
                  <a:lnTo>
                    <a:pt x="110586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3" name="Google Shape;7673;p21"/>
            <p:cNvSpPr/>
            <p:nvPr/>
          </p:nvSpPr>
          <p:spPr>
            <a:xfrm>
              <a:off x="1100875" y="4601400"/>
              <a:ext cx="2763325" cy="5200"/>
            </a:xfrm>
            <a:custGeom>
              <a:avLst/>
              <a:gdLst/>
              <a:ahLst/>
              <a:cxnLst/>
              <a:rect l="l" t="t" r="r" b="b"/>
              <a:pathLst>
                <a:path w="110533" h="208" extrusionOk="0">
                  <a:moveTo>
                    <a:pt x="0" y="1"/>
                  </a:moveTo>
                  <a:lnTo>
                    <a:pt x="0" y="208"/>
                  </a:lnTo>
                  <a:lnTo>
                    <a:pt x="110533" y="208"/>
                  </a:lnTo>
                  <a:lnTo>
                    <a:pt x="11053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4" name="Google Shape;7674;p21"/>
            <p:cNvSpPr/>
            <p:nvPr/>
          </p:nvSpPr>
          <p:spPr>
            <a:xfrm>
              <a:off x="1102025" y="4479225"/>
              <a:ext cx="2761025" cy="5175"/>
            </a:xfrm>
            <a:custGeom>
              <a:avLst/>
              <a:gdLst/>
              <a:ahLst/>
              <a:cxnLst/>
              <a:rect l="l" t="t" r="r" b="b"/>
              <a:pathLst>
                <a:path w="110441" h="207" extrusionOk="0">
                  <a:moveTo>
                    <a:pt x="0" y="0"/>
                  </a:moveTo>
                  <a:lnTo>
                    <a:pt x="0" y="207"/>
                  </a:lnTo>
                  <a:lnTo>
                    <a:pt x="110441" y="207"/>
                  </a:lnTo>
                  <a:lnTo>
                    <a:pt x="110441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5" name="Google Shape;7675;p21"/>
            <p:cNvSpPr/>
            <p:nvPr/>
          </p:nvSpPr>
          <p:spPr>
            <a:xfrm>
              <a:off x="1102600" y="4357025"/>
              <a:ext cx="2759875" cy="5200"/>
            </a:xfrm>
            <a:custGeom>
              <a:avLst/>
              <a:gdLst/>
              <a:ahLst/>
              <a:cxnLst/>
              <a:rect l="l" t="t" r="r" b="b"/>
              <a:pathLst>
                <a:path w="110395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395" y="207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6" name="Google Shape;7676;p21"/>
            <p:cNvSpPr/>
            <p:nvPr/>
          </p:nvSpPr>
          <p:spPr>
            <a:xfrm>
              <a:off x="1103750" y="4234825"/>
              <a:ext cx="2758150" cy="5975"/>
            </a:xfrm>
            <a:custGeom>
              <a:avLst/>
              <a:gdLst/>
              <a:ahLst/>
              <a:cxnLst/>
              <a:rect l="l" t="t" r="r" b="b"/>
              <a:pathLst>
                <a:path w="110326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326" y="238"/>
                  </a:lnTo>
                  <a:lnTo>
                    <a:pt x="11030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7" name="Google Shape;7677;p21"/>
            <p:cNvSpPr/>
            <p:nvPr/>
          </p:nvSpPr>
          <p:spPr>
            <a:xfrm>
              <a:off x="1104325" y="4112650"/>
              <a:ext cx="2756425" cy="5950"/>
            </a:xfrm>
            <a:custGeom>
              <a:avLst/>
              <a:gdLst/>
              <a:ahLst/>
              <a:cxnLst/>
              <a:rect l="l" t="t" r="r" b="b"/>
              <a:pathLst>
                <a:path w="110257" h="238" extrusionOk="0">
                  <a:moveTo>
                    <a:pt x="31" y="0"/>
                  </a:moveTo>
                  <a:lnTo>
                    <a:pt x="0" y="238"/>
                  </a:lnTo>
                  <a:lnTo>
                    <a:pt x="110257" y="238"/>
                  </a:lnTo>
                  <a:lnTo>
                    <a:pt x="11025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8" name="Google Shape;7678;p21"/>
            <p:cNvSpPr/>
            <p:nvPr/>
          </p:nvSpPr>
          <p:spPr>
            <a:xfrm>
              <a:off x="1105650" y="3991225"/>
              <a:ext cx="2754350" cy="5175"/>
            </a:xfrm>
            <a:custGeom>
              <a:avLst/>
              <a:gdLst/>
              <a:ahLst/>
              <a:cxnLst/>
              <a:rect l="l" t="t" r="r" b="b"/>
              <a:pathLst>
                <a:path w="110174" h="207" extrusionOk="0">
                  <a:moveTo>
                    <a:pt x="1" y="0"/>
                  </a:moveTo>
                  <a:lnTo>
                    <a:pt x="1" y="207"/>
                  </a:lnTo>
                  <a:lnTo>
                    <a:pt x="110173" y="207"/>
                  </a:lnTo>
                  <a:lnTo>
                    <a:pt x="110173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9" name="Google Shape;7679;p21"/>
            <p:cNvSpPr/>
            <p:nvPr/>
          </p:nvSpPr>
          <p:spPr>
            <a:xfrm>
              <a:off x="1106225" y="3869025"/>
              <a:ext cx="2752625" cy="5200"/>
            </a:xfrm>
            <a:custGeom>
              <a:avLst/>
              <a:gdLst/>
              <a:ahLst/>
              <a:cxnLst/>
              <a:rect l="l" t="t" r="r" b="b"/>
              <a:pathLst>
                <a:path w="110105" h="208" extrusionOk="0">
                  <a:moveTo>
                    <a:pt x="24" y="0"/>
                  </a:moveTo>
                  <a:lnTo>
                    <a:pt x="1" y="177"/>
                  </a:lnTo>
                  <a:lnTo>
                    <a:pt x="1" y="207"/>
                  </a:lnTo>
                  <a:lnTo>
                    <a:pt x="110104" y="207"/>
                  </a:lnTo>
                  <a:lnTo>
                    <a:pt x="11010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0" name="Google Shape;7680;p21"/>
            <p:cNvSpPr/>
            <p:nvPr/>
          </p:nvSpPr>
          <p:spPr>
            <a:xfrm>
              <a:off x="1296800" y="5079650"/>
              <a:ext cx="400" cy="400"/>
            </a:xfrm>
            <a:custGeom>
              <a:avLst/>
              <a:gdLst/>
              <a:ahLst/>
              <a:cxnLst/>
              <a:rect l="l" t="t" r="r" b="b"/>
              <a:pathLst>
                <a:path w="16" h="16" extrusionOk="0">
                  <a:moveTo>
                    <a:pt x="16" y="0"/>
                  </a:moveTo>
                  <a:lnTo>
                    <a:pt x="1" y="16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81" name="Google Shape;7681;p21"/>
          <p:cNvGrpSpPr/>
          <p:nvPr/>
        </p:nvGrpSpPr>
        <p:grpSpPr>
          <a:xfrm rot="-1810263">
            <a:off x="-126843" y="3140488"/>
            <a:ext cx="2003373" cy="1927300"/>
            <a:chOff x="3795825" y="3576625"/>
            <a:chExt cx="273225" cy="262850"/>
          </a:xfrm>
        </p:grpSpPr>
        <p:sp>
          <p:nvSpPr>
            <p:cNvPr id="7682" name="Google Shape;7682;p21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3" name="Google Shape;7683;p21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4" name="Google Shape;7684;p21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5" name="Google Shape;7685;p21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6" name="Google Shape;7686;p21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7" name="Google Shape;7687;p21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8" name="Google Shape;7688;p21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9" name="Google Shape;7689;p21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0" name="Google Shape;7690;p21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1" name="Google Shape;7691;p21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92" name="Google Shape;7692;p21"/>
          <p:cNvGrpSpPr/>
          <p:nvPr/>
        </p:nvGrpSpPr>
        <p:grpSpPr>
          <a:xfrm rot="-6009458" flipH="1">
            <a:off x="7633357" y="-269237"/>
            <a:ext cx="2310833" cy="1902136"/>
            <a:chOff x="3857825" y="4400025"/>
            <a:chExt cx="287500" cy="236650"/>
          </a:xfrm>
        </p:grpSpPr>
        <p:sp>
          <p:nvSpPr>
            <p:cNvPr id="7693" name="Google Shape;7693;p21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4" name="Google Shape;7694;p21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5" name="Google Shape;7695;p21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6" name="Google Shape;7696;p21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7" name="Google Shape;7697;p21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8" name="Google Shape;7698;p21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9" name="Google Shape;7699;p21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0" name="Google Shape;7700;p21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1" name="Google Shape;7701;p21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2" name="Google Shape;7702;p21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03" name="Google Shape;7703;p21"/>
          <p:cNvSpPr/>
          <p:nvPr/>
        </p:nvSpPr>
        <p:spPr>
          <a:xfrm rot="-373006">
            <a:off x="7593008" y="3821291"/>
            <a:ext cx="1368148" cy="87219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04" name="Google Shape;7704;p21"/>
          <p:cNvSpPr/>
          <p:nvPr/>
        </p:nvSpPr>
        <p:spPr>
          <a:xfrm>
            <a:off x="246397" y="265441"/>
            <a:ext cx="1368143" cy="872190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D6EAB6">
              <a:alpha val="7209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705" name="Google Shape;7705;p21"/>
          <p:cNvGrpSpPr/>
          <p:nvPr/>
        </p:nvGrpSpPr>
        <p:grpSpPr>
          <a:xfrm>
            <a:off x="328864" y="1719508"/>
            <a:ext cx="887982" cy="781059"/>
            <a:chOff x="422550" y="971175"/>
            <a:chExt cx="192050" cy="168925"/>
          </a:xfrm>
        </p:grpSpPr>
        <p:sp>
          <p:nvSpPr>
            <p:cNvPr id="7706" name="Google Shape;7706;p21"/>
            <p:cNvSpPr/>
            <p:nvPr/>
          </p:nvSpPr>
          <p:spPr>
            <a:xfrm>
              <a:off x="422550" y="971175"/>
              <a:ext cx="192050" cy="168925"/>
            </a:xfrm>
            <a:custGeom>
              <a:avLst/>
              <a:gdLst/>
              <a:ahLst/>
              <a:cxnLst/>
              <a:rect l="l" t="t" r="r" b="b"/>
              <a:pathLst>
                <a:path w="7682" h="6757" extrusionOk="0">
                  <a:moveTo>
                    <a:pt x="4051" y="806"/>
                  </a:moveTo>
                  <a:cubicBezTo>
                    <a:pt x="4051" y="833"/>
                    <a:pt x="4051" y="860"/>
                    <a:pt x="4060" y="886"/>
                  </a:cubicBezTo>
                  <a:cubicBezTo>
                    <a:pt x="4051" y="895"/>
                    <a:pt x="4042" y="895"/>
                    <a:pt x="4024" y="895"/>
                  </a:cubicBezTo>
                  <a:cubicBezTo>
                    <a:pt x="4033" y="860"/>
                    <a:pt x="4042" y="833"/>
                    <a:pt x="4051" y="806"/>
                  </a:cubicBezTo>
                  <a:close/>
                  <a:moveTo>
                    <a:pt x="4283" y="0"/>
                  </a:moveTo>
                  <a:cubicBezTo>
                    <a:pt x="4098" y="0"/>
                    <a:pt x="3918" y="59"/>
                    <a:pt x="3765" y="173"/>
                  </a:cubicBezTo>
                  <a:cubicBezTo>
                    <a:pt x="3498" y="378"/>
                    <a:pt x="3391" y="717"/>
                    <a:pt x="3489" y="1065"/>
                  </a:cubicBezTo>
                  <a:cubicBezTo>
                    <a:pt x="3498" y="1092"/>
                    <a:pt x="3516" y="1127"/>
                    <a:pt x="3525" y="1163"/>
                  </a:cubicBezTo>
                  <a:cubicBezTo>
                    <a:pt x="3400" y="1270"/>
                    <a:pt x="3284" y="1395"/>
                    <a:pt x="3186" y="1547"/>
                  </a:cubicBezTo>
                  <a:cubicBezTo>
                    <a:pt x="3177" y="1564"/>
                    <a:pt x="3168" y="1582"/>
                    <a:pt x="3150" y="1600"/>
                  </a:cubicBezTo>
                  <a:cubicBezTo>
                    <a:pt x="3141" y="1573"/>
                    <a:pt x="3123" y="1547"/>
                    <a:pt x="3114" y="1520"/>
                  </a:cubicBezTo>
                  <a:cubicBezTo>
                    <a:pt x="2918" y="1181"/>
                    <a:pt x="2561" y="967"/>
                    <a:pt x="2186" y="967"/>
                  </a:cubicBezTo>
                  <a:cubicBezTo>
                    <a:pt x="1714" y="967"/>
                    <a:pt x="1178" y="1297"/>
                    <a:pt x="1062" y="2216"/>
                  </a:cubicBezTo>
                  <a:cubicBezTo>
                    <a:pt x="1036" y="2421"/>
                    <a:pt x="1053" y="2608"/>
                    <a:pt x="1107" y="2787"/>
                  </a:cubicBezTo>
                  <a:cubicBezTo>
                    <a:pt x="1036" y="2787"/>
                    <a:pt x="964" y="2795"/>
                    <a:pt x="893" y="2813"/>
                  </a:cubicBezTo>
                  <a:cubicBezTo>
                    <a:pt x="349" y="2920"/>
                    <a:pt x="1" y="3384"/>
                    <a:pt x="63" y="3902"/>
                  </a:cubicBezTo>
                  <a:cubicBezTo>
                    <a:pt x="108" y="4214"/>
                    <a:pt x="179" y="4571"/>
                    <a:pt x="438" y="4874"/>
                  </a:cubicBezTo>
                  <a:cubicBezTo>
                    <a:pt x="679" y="5151"/>
                    <a:pt x="1044" y="5320"/>
                    <a:pt x="1428" y="5320"/>
                  </a:cubicBezTo>
                  <a:lnTo>
                    <a:pt x="1446" y="5320"/>
                  </a:lnTo>
                  <a:cubicBezTo>
                    <a:pt x="1499" y="5320"/>
                    <a:pt x="1562" y="5311"/>
                    <a:pt x="1615" y="5302"/>
                  </a:cubicBezTo>
                  <a:cubicBezTo>
                    <a:pt x="1615" y="5516"/>
                    <a:pt x="1660" y="5722"/>
                    <a:pt x="1722" y="5855"/>
                  </a:cubicBezTo>
                  <a:cubicBezTo>
                    <a:pt x="1883" y="6221"/>
                    <a:pt x="2258" y="6480"/>
                    <a:pt x="2668" y="6489"/>
                  </a:cubicBezTo>
                  <a:lnTo>
                    <a:pt x="2686" y="6489"/>
                  </a:lnTo>
                  <a:cubicBezTo>
                    <a:pt x="3070" y="6489"/>
                    <a:pt x="3417" y="6266"/>
                    <a:pt x="3614" y="5945"/>
                  </a:cubicBezTo>
                  <a:cubicBezTo>
                    <a:pt x="3792" y="6212"/>
                    <a:pt x="4095" y="6382"/>
                    <a:pt x="4417" y="6382"/>
                  </a:cubicBezTo>
                  <a:lnTo>
                    <a:pt x="4452" y="6382"/>
                  </a:lnTo>
                  <a:cubicBezTo>
                    <a:pt x="4711" y="6364"/>
                    <a:pt x="4961" y="6248"/>
                    <a:pt x="5175" y="6025"/>
                  </a:cubicBezTo>
                  <a:cubicBezTo>
                    <a:pt x="5193" y="6052"/>
                    <a:pt x="5220" y="6087"/>
                    <a:pt x="5237" y="6114"/>
                  </a:cubicBezTo>
                  <a:cubicBezTo>
                    <a:pt x="5291" y="6203"/>
                    <a:pt x="5362" y="6319"/>
                    <a:pt x="5469" y="6426"/>
                  </a:cubicBezTo>
                  <a:cubicBezTo>
                    <a:pt x="5692" y="6640"/>
                    <a:pt x="5987" y="6756"/>
                    <a:pt x="6281" y="6756"/>
                  </a:cubicBezTo>
                  <a:cubicBezTo>
                    <a:pt x="6397" y="6756"/>
                    <a:pt x="6522" y="6739"/>
                    <a:pt x="6638" y="6703"/>
                  </a:cubicBezTo>
                  <a:cubicBezTo>
                    <a:pt x="7138" y="6533"/>
                    <a:pt x="7485" y="6007"/>
                    <a:pt x="7459" y="5445"/>
                  </a:cubicBezTo>
                  <a:cubicBezTo>
                    <a:pt x="7441" y="5026"/>
                    <a:pt x="7236" y="4615"/>
                    <a:pt x="6879" y="4303"/>
                  </a:cubicBezTo>
                  <a:cubicBezTo>
                    <a:pt x="6683" y="4125"/>
                    <a:pt x="6468" y="4009"/>
                    <a:pt x="6254" y="3946"/>
                  </a:cubicBezTo>
                  <a:cubicBezTo>
                    <a:pt x="6201" y="3937"/>
                    <a:pt x="6147" y="3928"/>
                    <a:pt x="6103" y="3919"/>
                  </a:cubicBezTo>
                  <a:cubicBezTo>
                    <a:pt x="6094" y="3848"/>
                    <a:pt x="6085" y="3786"/>
                    <a:pt x="6067" y="3723"/>
                  </a:cubicBezTo>
                  <a:cubicBezTo>
                    <a:pt x="6129" y="3723"/>
                    <a:pt x="6183" y="3732"/>
                    <a:pt x="6237" y="3732"/>
                  </a:cubicBezTo>
                  <a:lnTo>
                    <a:pt x="6263" y="3732"/>
                  </a:lnTo>
                  <a:cubicBezTo>
                    <a:pt x="6620" y="3732"/>
                    <a:pt x="6986" y="3598"/>
                    <a:pt x="7254" y="3357"/>
                  </a:cubicBezTo>
                  <a:cubicBezTo>
                    <a:pt x="7405" y="3224"/>
                    <a:pt x="7521" y="3072"/>
                    <a:pt x="7584" y="2903"/>
                  </a:cubicBezTo>
                  <a:cubicBezTo>
                    <a:pt x="7682" y="2653"/>
                    <a:pt x="7664" y="2376"/>
                    <a:pt x="7548" y="2144"/>
                  </a:cubicBezTo>
                  <a:cubicBezTo>
                    <a:pt x="7405" y="1877"/>
                    <a:pt x="7120" y="1698"/>
                    <a:pt x="6763" y="1636"/>
                  </a:cubicBezTo>
                  <a:cubicBezTo>
                    <a:pt x="6672" y="1623"/>
                    <a:pt x="6582" y="1617"/>
                    <a:pt x="6491" y="1617"/>
                  </a:cubicBezTo>
                  <a:cubicBezTo>
                    <a:pt x="6262" y="1617"/>
                    <a:pt x="6035" y="1657"/>
                    <a:pt x="5817" y="1734"/>
                  </a:cubicBezTo>
                  <a:cubicBezTo>
                    <a:pt x="5773" y="1752"/>
                    <a:pt x="5728" y="1770"/>
                    <a:pt x="5683" y="1787"/>
                  </a:cubicBezTo>
                  <a:cubicBezTo>
                    <a:pt x="5585" y="1591"/>
                    <a:pt x="5443" y="1404"/>
                    <a:pt x="5255" y="1243"/>
                  </a:cubicBezTo>
                  <a:cubicBezTo>
                    <a:pt x="5228" y="1225"/>
                    <a:pt x="5202" y="1208"/>
                    <a:pt x="5175" y="1181"/>
                  </a:cubicBezTo>
                  <a:cubicBezTo>
                    <a:pt x="5193" y="1127"/>
                    <a:pt x="5211" y="1065"/>
                    <a:pt x="5211" y="1002"/>
                  </a:cubicBezTo>
                  <a:cubicBezTo>
                    <a:pt x="5246" y="654"/>
                    <a:pt x="5059" y="306"/>
                    <a:pt x="4729" y="119"/>
                  </a:cubicBezTo>
                  <a:cubicBezTo>
                    <a:pt x="4585" y="39"/>
                    <a:pt x="4432" y="0"/>
                    <a:pt x="42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7" name="Google Shape;7707;p21"/>
            <p:cNvSpPr/>
            <p:nvPr/>
          </p:nvSpPr>
          <p:spPr>
            <a:xfrm>
              <a:off x="511775" y="1007550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5" y="1"/>
                  </a:moveTo>
                  <a:cubicBezTo>
                    <a:pt x="495" y="1"/>
                    <a:pt x="259" y="201"/>
                    <a:pt x="107" y="422"/>
                  </a:cubicBezTo>
                  <a:cubicBezTo>
                    <a:pt x="27" y="546"/>
                    <a:pt x="0" y="725"/>
                    <a:pt x="89" y="850"/>
                  </a:cubicBezTo>
                  <a:cubicBezTo>
                    <a:pt x="161" y="939"/>
                    <a:pt x="277" y="984"/>
                    <a:pt x="366" y="1055"/>
                  </a:cubicBezTo>
                  <a:cubicBezTo>
                    <a:pt x="509" y="1171"/>
                    <a:pt x="571" y="1367"/>
                    <a:pt x="705" y="1492"/>
                  </a:cubicBezTo>
                  <a:cubicBezTo>
                    <a:pt x="808" y="1595"/>
                    <a:pt x="953" y="1652"/>
                    <a:pt x="1096" y="1652"/>
                  </a:cubicBezTo>
                  <a:cubicBezTo>
                    <a:pt x="1151" y="1652"/>
                    <a:pt x="1206" y="1643"/>
                    <a:pt x="1258" y="1626"/>
                  </a:cubicBezTo>
                  <a:cubicBezTo>
                    <a:pt x="1526" y="1537"/>
                    <a:pt x="1686" y="1242"/>
                    <a:pt x="1677" y="966"/>
                  </a:cubicBezTo>
                  <a:cubicBezTo>
                    <a:pt x="1668" y="680"/>
                    <a:pt x="1508" y="422"/>
                    <a:pt x="1294" y="234"/>
                  </a:cubicBezTo>
                  <a:cubicBezTo>
                    <a:pt x="1178" y="136"/>
                    <a:pt x="1053" y="56"/>
                    <a:pt x="910" y="20"/>
                  </a:cubicBezTo>
                  <a:cubicBezTo>
                    <a:pt x="861" y="7"/>
                    <a:pt x="812" y="1"/>
                    <a:pt x="7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8" name="Google Shape;7708;p21"/>
            <p:cNvSpPr/>
            <p:nvPr/>
          </p:nvSpPr>
          <p:spPr>
            <a:xfrm>
              <a:off x="552350" y="1083825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0" y="1"/>
                  </a:moveTo>
                  <a:cubicBezTo>
                    <a:pt x="493" y="1"/>
                    <a:pt x="252" y="201"/>
                    <a:pt x="108" y="422"/>
                  </a:cubicBezTo>
                  <a:cubicBezTo>
                    <a:pt x="19" y="546"/>
                    <a:pt x="1" y="734"/>
                    <a:pt x="90" y="850"/>
                  </a:cubicBezTo>
                  <a:cubicBezTo>
                    <a:pt x="161" y="948"/>
                    <a:pt x="277" y="984"/>
                    <a:pt x="367" y="1055"/>
                  </a:cubicBezTo>
                  <a:cubicBezTo>
                    <a:pt x="509" y="1171"/>
                    <a:pt x="572" y="1367"/>
                    <a:pt x="697" y="1501"/>
                  </a:cubicBezTo>
                  <a:cubicBezTo>
                    <a:pt x="799" y="1597"/>
                    <a:pt x="943" y="1652"/>
                    <a:pt x="1089" y="1652"/>
                  </a:cubicBezTo>
                  <a:cubicBezTo>
                    <a:pt x="1146" y="1652"/>
                    <a:pt x="1203" y="1643"/>
                    <a:pt x="1259" y="1626"/>
                  </a:cubicBezTo>
                  <a:cubicBezTo>
                    <a:pt x="1526" y="1537"/>
                    <a:pt x="1687" y="1242"/>
                    <a:pt x="1669" y="966"/>
                  </a:cubicBezTo>
                  <a:cubicBezTo>
                    <a:pt x="1660" y="680"/>
                    <a:pt x="1499" y="422"/>
                    <a:pt x="1285" y="243"/>
                  </a:cubicBezTo>
                  <a:cubicBezTo>
                    <a:pt x="1178" y="145"/>
                    <a:pt x="1045" y="56"/>
                    <a:pt x="902" y="20"/>
                  </a:cubicBezTo>
                  <a:cubicBezTo>
                    <a:pt x="854" y="7"/>
                    <a:pt x="806" y="1"/>
                    <a:pt x="76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9" name="Google Shape;7709;p21"/>
            <p:cNvSpPr/>
            <p:nvPr/>
          </p:nvSpPr>
          <p:spPr>
            <a:xfrm>
              <a:off x="504175" y="1050600"/>
              <a:ext cx="25225" cy="25275"/>
            </a:xfrm>
            <a:custGeom>
              <a:avLst/>
              <a:gdLst/>
              <a:ahLst/>
              <a:cxnLst/>
              <a:rect l="l" t="t" r="r" b="b"/>
              <a:pathLst>
                <a:path w="1009" h="1011" extrusionOk="0">
                  <a:moveTo>
                    <a:pt x="416" y="1"/>
                  </a:moveTo>
                  <a:cubicBezTo>
                    <a:pt x="283" y="1"/>
                    <a:pt x="145" y="40"/>
                    <a:pt x="81" y="136"/>
                  </a:cubicBezTo>
                  <a:cubicBezTo>
                    <a:pt x="1" y="270"/>
                    <a:pt x="19" y="591"/>
                    <a:pt x="81" y="734"/>
                  </a:cubicBezTo>
                  <a:cubicBezTo>
                    <a:pt x="152" y="894"/>
                    <a:pt x="322" y="1001"/>
                    <a:pt x="491" y="1010"/>
                  </a:cubicBezTo>
                  <a:cubicBezTo>
                    <a:pt x="723" y="1010"/>
                    <a:pt x="938" y="823"/>
                    <a:pt x="973" y="600"/>
                  </a:cubicBezTo>
                  <a:cubicBezTo>
                    <a:pt x="1009" y="368"/>
                    <a:pt x="866" y="136"/>
                    <a:pt x="652" y="47"/>
                  </a:cubicBezTo>
                  <a:cubicBezTo>
                    <a:pt x="591" y="18"/>
                    <a:pt x="505" y="1"/>
                    <a:pt x="41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0" name="Google Shape;7710;p21"/>
            <p:cNvSpPr/>
            <p:nvPr/>
          </p:nvSpPr>
          <p:spPr>
            <a:xfrm>
              <a:off x="542550" y="1061625"/>
              <a:ext cx="17975" cy="14475"/>
            </a:xfrm>
            <a:custGeom>
              <a:avLst/>
              <a:gdLst/>
              <a:ahLst/>
              <a:cxnLst/>
              <a:rect l="l" t="t" r="r" b="b"/>
              <a:pathLst>
                <a:path w="719" h="579" extrusionOk="0">
                  <a:moveTo>
                    <a:pt x="364" y="1"/>
                  </a:moveTo>
                  <a:cubicBezTo>
                    <a:pt x="312" y="1"/>
                    <a:pt x="260" y="16"/>
                    <a:pt x="214" y="52"/>
                  </a:cubicBezTo>
                  <a:cubicBezTo>
                    <a:pt x="0" y="212"/>
                    <a:pt x="241" y="560"/>
                    <a:pt x="455" y="578"/>
                  </a:cubicBezTo>
                  <a:cubicBezTo>
                    <a:pt x="460" y="578"/>
                    <a:pt x="464" y="579"/>
                    <a:pt x="469" y="579"/>
                  </a:cubicBezTo>
                  <a:cubicBezTo>
                    <a:pt x="588" y="579"/>
                    <a:pt x="696" y="467"/>
                    <a:pt x="705" y="355"/>
                  </a:cubicBezTo>
                  <a:cubicBezTo>
                    <a:pt x="719" y="170"/>
                    <a:pt x="538" y="1"/>
                    <a:pt x="3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1" name="Google Shape;7711;p21"/>
            <p:cNvSpPr/>
            <p:nvPr/>
          </p:nvSpPr>
          <p:spPr>
            <a:xfrm>
              <a:off x="520475" y="986050"/>
              <a:ext cx="17975" cy="14450"/>
            </a:xfrm>
            <a:custGeom>
              <a:avLst/>
              <a:gdLst/>
              <a:ahLst/>
              <a:cxnLst/>
              <a:rect l="l" t="t" r="r" b="b"/>
              <a:pathLst>
                <a:path w="719" h="578" extrusionOk="0">
                  <a:moveTo>
                    <a:pt x="361" y="1"/>
                  </a:moveTo>
                  <a:cubicBezTo>
                    <a:pt x="310" y="1"/>
                    <a:pt x="259" y="16"/>
                    <a:pt x="214" y="50"/>
                  </a:cubicBezTo>
                  <a:cubicBezTo>
                    <a:pt x="0" y="211"/>
                    <a:pt x="241" y="568"/>
                    <a:pt x="455" y="577"/>
                  </a:cubicBezTo>
                  <a:cubicBezTo>
                    <a:pt x="460" y="577"/>
                    <a:pt x="465" y="577"/>
                    <a:pt x="470" y="577"/>
                  </a:cubicBezTo>
                  <a:cubicBezTo>
                    <a:pt x="589" y="577"/>
                    <a:pt x="696" y="474"/>
                    <a:pt x="705" y="354"/>
                  </a:cubicBezTo>
                  <a:cubicBezTo>
                    <a:pt x="719" y="175"/>
                    <a:pt x="535" y="1"/>
                    <a:pt x="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2" name="Google Shape;7712;p21"/>
            <p:cNvSpPr/>
            <p:nvPr/>
          </p:nvSpPr>
          <p:spPr>
            <a:xfrm>
              <a:off x="522475" y="1082300"/>
              <a:ext cx="26550" cy="33500"/>
            </a:xfrm>
            <a:custGeom>
              <a:avLst/>
              <a:gdLst/>
              <a:ahLst/>
              <a:cxnLst/>
              <a:rect l="l" t="t" r="r" b="b"/>
              <a:pathLst>
                <a:path w="1062" h="1340" extrusionOk="0">
                  <a:moveTo>
                    <a:pt x="553" y="1"/>
                  </a:moveTo>
                  <a:cubicBezTo>
                    <a:pt x="188" y="1"/>
                    <a:pt x="54" y="438"/>
                    <a:pt x="18" y="732"/>
                  </a:cubicBezTo>
                  <a:cubicBezTo>
                    <a:pt x="0" y="866"/>
                    <a:pt x="18" y="1018"/>
                    <a:pt x="90" y="1134"/>
                  </a:cubicBezTo>
                  <a:cubicBezTo>
                    <a:pt x="149" y="1253"/>
                    <a:pt x="274" y="1340"/>
                    <a:pt x="409" y="1340"/>
                  </a:cubicBezTo>
                  <a:cubicBezTo>
                    <a:pt x="415" y="1340"/>
                    <a:pt x="422" y="1339"/>
                    <a:pt x="429" y="1339"/>
                  </a:cubicBezTo>
                  <a:cubicBezTo>
                    <a:pt x="553" y="1330"/>
                    <a:pt x="669" y="1250"/>
                    <a:pt x="759" y="1161"/>
                  </a:cubicBezTo>
                  <a:cubicBezTo>
                    <a:pt x="875" y="1045"/>
                    <a:pt x="973" y="902"/>
                    <a:pt x="1017" y="732"/>
                  </a:cubicBezTo>
                  <a:cubicBezTo>
                    <a:pt x="1062" y="572"/>
                    <a:pt x="1044" y="393"/>
                    <a:pt x="964" y="251"/>
                  </a:cubicBezTo>
                  <a:cubicBezTo>
                    <a:pt x="884" y="108"/>
                    <a:pt x="723" y="1"/>
                    <a:pt x="5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3" name="Google Shape;7713;p21"/>
            <p:cNvSpPr/>
            <p:nvPr/>
          </p:nvSpPr>
          <p:spPr>
            <a:xfrm>
              <a:off x="463375" y="1010275"/>
              <a:ext cx="26325" cy="33500"/>
            </a:xfrm>
            <a:custGeom>
              <a:avLst/>
              <a:gdLst/>
              <a:ahLst/>
              <a:cxnLst/>
              <a:rect l="l" t="t" r="r" b="b"/>
              <a:pathLst>
                <a:path w="1053" h="1340" extrusionOk="0">
                  <a:moveTo>
                    <a:pt x="553" y="0"/>
                  </a:moveTo>
                  <a:cubicBezTo>
                    <a:pt x="188" y="0"/>
                    <a:pt x="54" y="437"/>
                    <a:pt x="18" y="732"/>
                  </a:cubicBezTo>
                  <a:cubicBezTo>
                    <a:pt x="0" y="866"/>
                    <a:pt x="9" y="1017"/>
                    <a:pt x="81" y="1133"/>
                  </a:cubicBezTo>
                  <a:cubicBezTo>
                    <a:pt x="149" y="1252"/>
                    <a:pt x="274" y="1339"/>
                    <a:pt x="409" y="1339"/>
                  </a:cubicBezTo>
                  <a:cubicBezTo>
                    <a:pt x="415" y="1339"/>
                    <a:pt x="422" y="1339"/>
                    <a:pt x="428" y="1339"/>
                  </a:cubicBezTo>
                  <a:cubicBezTo>
                    <a:pt x="553" y="1330"/>
                    <a:pt x="669" y="1249"/>
                    <a:pt x="759" y="1160"/>
                  </a:cubicBezTo>
                  <a:cubicBezTo>
                    <a:pt x="875" y="1044"/>
                    <a:pt x="973" y="901"/>
                    <a:pt x="1017" y="732"/>
                  </a:cubicBezTo>
                  <a:cubicBezTo>
                    <a:pt x="1053" y="571"/>
                    <a:pt x="1044" y="393"/>
                    <a:pt x="964" y="250"/>
                  </a:cubicBezTo>
                  <a:cubicBezTo>
                    <a:pt x="875" y="107"/>
                    <a:pt x="723" y="0"/>
                    <a:pt x="5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4" name="Google Shape;7714;p21"/>
            <p:cNvSpPr/>
            <p:nvPr/>
          </p:nvSpPr>
          <p:spPr>
            <a:xfrm>
              <a:off x="561950" y="1026475"/>
              <a:ext cx="37050" cy="23100"/>
            </a:xfrm>
            <a:custGeom>
              <a:avLst/>
              <a:gdLst/>
              <a:ahLst/>
              <a:cxnLst/>
              <a:rect l="l" t="t" r="r" b="b"/>
              <a:pathLst>
                <a:path w="1482" h="924" extrusionOk="0">
                  <a:moveTo>
                    <a:pt x="908" y="1"/>
                  </a:moveTo>
                  <a:cubicBezTo>
                    <a:pt x="749" y="1"/>
                    <a:pt x="593" y="26"/>
                    <a:pt x="446" y="84"/>
                  </a:cubicBezTo>
                  <a:cubicBezTo>
                    <a:pt x="322" y="128"/>
                    <a:pt x="206" y="200"/>
                    <a:pt x="125" y="298"/>
                  </a:cubicBezTo>
                  <a:cubicBezTo>
                    <a:pt x="27" y="423"/>
                    <a:pt x="0" y="628"/>
                    <a:pt x="125" y="735"/>
                  </a:cubicBezTo>
                  <a:cubicBezTo>
                    <a:pt x="277" y="860"/>
                    <a:pt x="482" y="922"/>
                    <a:pt x="669" y="922"/>
                  </a:cubicBezTo>
                  <a:cubicBezTo>
                    <a:pt x="681" y="923"/>
                    <a:pt x="692" y="923"/>
                    <a:pt x="703" y="923"/>
                  </a:cubicBezTo>
                  <a:cubicBezTo>
                    <a:pt x="915" y="923"/>
                    <a:pt x="1124" y="843"/>
                    <a:pt x="1285" y="699"/>
                  </a:cubicBezTo>
                  <a:cubicBezTo>
                    <a:pt x="1356" y="637"/>
                    <a:pt x="1419" y="566"/>
                    <a:pt x="1446" y="476"/>
                  </a:cubicBezTo>
                  <a:cubicBezTo>
                    <a:pt x="1481" y="396"/>
                    <a:pt x="1481" y="298"/>
                    <a:pt x="1437" y="209"/>
                  </a:cubicBezTo>
                  <a:cubicBezTo>
                    <a:pt x="1374" y="93"/>
                    <a:pt x="1231" y="39"/>
                    <a:pt x="1098" y="13"/>
                  </a:cubicBezTo>
                  <a:cubicBezTo>
                    <a:pt x="1034" y="5"/>
                    <a:pt x="971" y="1"/>
                    <a:pt x="9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5" name="Google Shape;7715;p21"/>
            <p:cNvSpPr/>
            <p:nvPr/>
          </p:nvSpPr>
          <p:spPr>
            <a:xfrm>
              <a:off x="438175" y="1055625"/>
              <a:ext cx="41050" cy="33625"/>
            </a:xfrm>
            <a:custGeom>
              <a:avLst/>
              <a:gdLst/>
              <a:ahLst/>
              <a:cxnLst/>
              <a:rect l="l" t="t" r="r" b="b"/>
              <a:pathLst>
                <a:path w="1642" h="1345" extrusionOk="0">
                  <a:moveTo>
                    <a:pt x="540" y="0"/>
                  </a:moveTo>
                  <a:cubicBezTo>
                    <a:pt x="488" y="0"/>
                    <a:pt x="436" y="5"/>
                    <a:pt x="384" y="15"/>
                  </a:cubicBezTo>
                  <a:cubicBezTo>
                    <a:pt x="170" y="60"/>
                    <a:pt x="0" y="220"/>
                    <a:pt x="27" y="452"/>
                  </a:cubicBezTo>
                  <a:cubicBezTo>
                    <a:pt x="63" y="684"/>
                    <a:pt x="107" y="925"/>
                    <a:pt x="259" y="1104"/>
                  </a:cubicBezTo>
                  <a:cubicBezTo>
                    <a:pt x="393" y="1255"/>
                    <a:pt x="607" y="1344"/>
                    <a:pt x="812" y="1344"/>
                  </a:cubicBezTo>
                  <a:cubicBezTo>
                    <a:pt x="1017" y="1344"/>
                    <a:pt x="1222" y="1255"/>
                    <a:pt x="1383" y="1112"/>
                  </a:cubicBezTo>
                  <a:cubicBezTo>
                    <a:pt x="1472" y="1032"/>
                    <a:pt x="1552" y="925"/>
                    <a:pt x="1597" y="800"/>
                  </a:cubicBezTo>
                  <a:cubicBezTo>
                    <a:pt x="1642" y="675"/>
                    <a:pt x="1633" y="533"/>
                    <a:pt x="1579" y="417"/>
                  </a:cubicBezTo>
                  <a:cubicBezTo>
                    <a:pt x="1517" y="301"/>
                    <a:pt x="1410" y="211"/>
                    <a:pt x="1294" y="158"/>
                  </a:cubicBezTo>
                  <a:cubicBezTo>
                    <a:pt x="1169" y="104"/>
                    <a:pt x="1035" y="78"/>
                    <a:pt x="910" y="51"/>
                  </a:cubicBezTo>
                  <a:cubicBezTo>
                    <a:pt x="790" y="26"/>
                    <a:pt x="666" y="0"/>
                    <a:pt x="54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6" name="Google Shape;7716;p21"/>
            <p:cNvSpPr/>
            <p:nvPr/>
          </p:nvSpPr>
          <p:spPr>
            <a:xfrm>
              <a:off x="476975" y="1093200"/>
              <a:ext cx="25450" cy="25275"/>
            </a:xfrm>
            <a:custGeom>
              <a:avLst/>
              <a:gdLst/>
              <a:ahLst/>
              <a:cxnLst/>
              <a:rect l="l" t="t" r="r" b="b"/>
              <a:pathLst>
                <a:path w="1018" h="1011" extrusionOk="0">
                  <a:moveTo>
                    <a:pt x="425" y="1"/>
                  </a:moveTo>
                  <a:cubicBezTo>
                    <a:pt x="292" y="1"/>
                    <a:pt x="154" y="39"/>
                    <a:pt x="90" y="136"/>
                  </a:cubicBezTo>
                  <a:cubicBezTo>
                    <a:pt x="0" y="270"/>
                    <a:pt x="27" y="600"/>
                    <a:pt x="90" y="733"/>
                  </a:cubicBezTo>
                  <a:cubicBezTo>
                    <a:pt x="161" y="894"/>
                    <a:pt x="322" y="1010"/>
                    <a:pt x="500" y="1010"/>
                  </a:cubicBezTo>
                  <a:cubicBezTo>
                    <a:pt x="732" y="1010"/>
                    <a:pt x="946" y="823"/>
                    <a:pt x="982" y="600"/>
                  </a:cubicBezTo>
                  <a:cubicBezTo>
                    <a:pt x="1017" y="377"/>
                    <a:pt x="875" y="136"/>
                    <a:pt x="661" y="47"/>
                  </a:cubicBezTo>
                  <a:cubicBezTo>
                    <a:pt x="600" y="18"/>
                    <a:pt x="514" y="1"/>
                    <a:pt x="4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17" name="Google Shape;7717;p21"/>
          <p:cNvGrpSpPr/>
          <p:nvPr/>
        </p:nvGrpSpPr>
        <p:grpSpPr>
          <a:xfrm rot="193993">
            <a:off x="7780667" y="2430186"/>
            <a:ext cx="1300464" cy="1027482"/>
            <a:chOff x="1745100" y="1681650"/>
            <a:chExt cx="1300475" cy="1027490"/>
          </a:xfrm>
        </p:grpSpPr>
        <p:sp>
          <p:nvSpPr>
            <p:cNvPr id="7718" name="Google Shape;7718;p21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9" name="Google Shape;7719;p21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20" name="Google Shape;7720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721" name="Google Shape;7721;p21"/>
          <p:cNvSpPr txBox="1">
            <a:spLocks noGrp="1"/>
          </p:cNvSpPr>
          <p:nvPr>
            <p:ph type="title" idx="2"/>
          </p:nvPr>
        </p:nvSpPr>
        <p:spPr>
          <a:xfrm>
            <a:off x="2424850" y="1716675"/>
            <a:ext cx="19782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722" name="Google Shape;7722;p21"/>
          <p:cNvSpPr txBox="1">
            <a:spLocks noGrp="1"/>
          </p:cNvSpPr>
          <p:nvPr>
            <p:ph type="subTitle" idx="1"/>
          </p:nvPr>
        </p:nvSpPr>
        <p:spPr>
          <a:xfrm>
            <a:off x="2424850" y="2052375"/>
            <a:ext cx="19782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23" name="Google Shape;7723;p21"/>
          <p:cNvSpPr txBox="1">
            <a:spLocks noGrp="1"/>
          </p:cNvSpPr>
          <p:nvPr>
            <p:ph type="title" idx="3"/>
          </p:nvPr>
        </p:nvSpPr>
        <p:spPr>
          <a:xfrm>
            <a:off x="4740954" y="1716675"/>
            <a:ext cx="19782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724" name="Google Shape;7724;p21"/>
          <p:cNvSpPr txBox="1">
            <a:spLocks noGrp="1"/>
          </p:cNvSpPr>
          <p:nvPr>
            <p:ph type="subTitle" idx="4"/>
          </p:nvPr>
        </p:nvSpPr>
        <p:spPr>
          <a:xfrm>
            <a:off x="4740952" y="2052375"/>
            <a:ext cx="19782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25" name="Google Shape;7725;p21"/>
          <p:cNvSpPr txBox="1">
            <a:spLocks noGrp="1"/>
          </p:cNvSpPr>
          <p:nvPr>
            <p:ph type="title" idx="5"/>
          </p:nvPr>
        </p:nvSpPr>
        <p:spPr>
          <a:xfrm>
            <a:off x="2424850" y="3150075"/>
            <a:ext cx="19782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726" name="Google Shape;7726;p21"/>
          <p:cNvSpPr txBox="1">
            <a:spLocks noGrp="1"/>
          </p:cNvSpPr>
          <p:nvPr>
            <p:ph type="subTitle" idx="6"/>
          </p:nvPr>
        </p:nvSpPr>
        <p:spPr>
          <a:xfrm>
            <a:off x="2424850" y="3485775"/>
            <a:ext cx="19782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27" name="Google Shape;7727;p21"/>
          <p:cNvSpPr txBox="1">
            <a:spLocks noGrp="1"/>
          </p:cNvSpPr>
          <p:nvPr>
            <p:ph type="title" idx="7"/>
          </p:nvPr>
        </p:nvSpPr>
        <p:spPr>
          <a:xfrm>
            <a:off x="4740954" y="3150075"/>
            <a:ext cx="19782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7728" name="Google Shape;7728;p21"/>
          <p:cNvSpPr txBox="1">
            <a:spLocks noGrp="1"/>
          </p:cNvSpPr>
          <p:nvPr>
            <p:ph type="subTitle" idx="8"/>
          </p:nvPr>
        </p:nvSpPr>
        <p:spPr>
          <a:xfrm>
            <a:off x="4740951" y="3485775"/>
            <a:ext cx="19782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0172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7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30" name="Google Shape;7730;p22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31" name="Google Shape;7731;p22"/>
          <p:cNvSpPr/>
          <p:nvPr/>
        </p:nvSpPr>
        <p:spPr>
          <a:xfrm rot="-484427">
            <a:off x="3489162" y="128814"/>
            <a:ext cx="1467445" cy="1658025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732" name="Google Shape;7732;p22"/>
          <p:cNvGrpSpPr/>
          <p:nvPr/>
        </p:nvGrpSpPr>
        <p:grpSpPr>
          <a:xfrm>
            <a:off x="436599" y="371658"/>
            <a:ext cx="8270798" cy="4400202"/>
            <a:chOff x="579125" y="2404850"/>
            <a:chExt cx="1042450" cy="500700"/>
          </a:xfrm>
        </p:grpSpPr>
        <p:sp>
          <p:nvSpPr>
            <p:cNvPr id="7733" name="Google Shape;7733;p22"/>
            <p:cNvSpPr/>
            <p:nvPr/>
          </p:nvSpPr>
          <p:spPr>
            <a:xfrm>
              <a:off x="579125" y="2404850"/>
              <a:ext cx="1042450" cy="500700"/>
            </a:xfrm>
            <a:custGeom>
              <a:avLst/>
              <a:gdLst/>
              <a:ahLst/>
              <a:cxnLst/>
              <a:rect l="l" t="t" r="r" b="b"/>
              <a:pathLst>
                <a:path w="41698" h="20028" extrusionOk="0">
                  <a:moveTo>
                    <a:pt x="41537" y="0"/>
                  </a:moveTo>
                  <a:lnTo>
                    <a:pt x="161" y="161"/>
                  </a:lnTo>
                  <a:lnTo>
                    <a:pt x="0" y="19698"/>
                  </a:lnTo>
                  <a:lnTo>
                    <a:pt x="41697" y="20028"/>
                  </a:lnTo>
                  <a:lnTo>
                    <a:pt x="41697" y="20028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4" name="Google Shape;7734;p22"/>
            <p:cNvSpPr/>
            <p:nvPr/>
          </p:nvSpPr>
          <p:spPr>
            <a:xfrm>
              <a:off x="61837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5" name="Google Shape;7735;p22"/>
            <p:cNvSpPr/>
            <p:nvPr/>
          </p:nvSpPr>
          <p:spPr>
            <a:xfrm>
              <a:off x="618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6" name="Google Shape;7736;p22"/>
            <p:cNvSpPr/>
            <p:nvPr/>
          </p:nvSpPr>
          <p:spPr>
            <a:xfrm>
              <a:off x="618375" y="2864950"/>
              <a:ext cx="1800" cy="32575"/>
            </a:xfrm>
            <a:custGeom>
              <a:avLst/>
              <a:gdLst/>
              <a:ahLst/>
              <a:cxnLst/>
              <a:rect l="l" t="t" r="r" b="b"/>
              <a:pathLst>
                <a:path w="72" h="1303" extrusionOk="0">
                  <a:moveTo>
                    <a:pt x="0" y="0"/>
                  </a:moveTo>
                  <a:lnTo>
                    <a:pt x="0" y="1303"/>
                  </a:lnTo>
                  <a:lnTo>
                    <a:pt x="72" y="130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7" name="Google Shape;7737;p22"/>
            <p:cNvSpPr/>
            <p:nvPr/>
          </p:nvSpPr>
          <p:spPr>
            <a:xfrm>
              <a:off x="618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8" name="Google Shape;7738;p22"/>
            <p:cNvSpPr/>
            <p:nvPr/>
          </p:nvSpPr>
          <p:spPr>
            <a:xfrm>
              <a:off x="618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9" name="Google Shape;7739;p22"/>
            <p:cNvSpPr/>
            <p:nvPr/>
          </p:nvSpPr>
          <p:spPr>
            <a:xfrm>
              <a:off x="618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0" name="Google Shape;7740;p22"/>
            <p:cNvSpPr/>
            <p:nvPr/>
          </p:nvSpPr>
          <p:spPr>
            <a:xfrm>
              <a:off x="618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1" name="Google Shape;7741;p22"/>
            <p:cNvSpPr/>
            <p:nvPr/>
          </p:nvSpPr>
          <p:spPr>
            <a:xfrm>
              <a:off x="618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2" name="Google Shape;7742;p22"/>
            <p:cNvSpPr/>
            <p:nvPr/>
          </p:nvSpPr>
          <p:spPr>
            <a:xfrm>
              <a:off x="618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3" name="Google Shape;7743;p22"/>
            <p:cNvSpPr/>
            <p:nvPr/>
          </p:nvSpPr>
          <p:spPr>
            <a:xfrm>
              <a:off x="618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4" name="Google Shape;7744;p22"/>
            <p:cNvSpPr/>
            <p:nvPr/>
          </p:nvSpPr>
          <p:spPr>
            <a:xfrm>
              <a:off x="618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5" name="Google Shape;7745;p22"/>
            <p:cNvSpPr/>
            <p:nvPr/>
          </p:nvSpPr>
          <p:spPr>
            <a:xfrm>
              <a:off x="618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6" name="Google Shape;7746;p22"/>
            <p:cNvSpPr/>
            <p:nvPr/>
          </p:nvSpPr>
          <p:spPr>
            <a:xfrm>
              <a:off x="658525" y="2864950"/>
              <a:ext cx="1800" cy="33025"/>
            </a:xfrm>
            <a:custGeom>
              <a:avLst/>
              <a:gdLst/>
              <a:ahLst/>
              <a:cxnLst/>
              <a:rect l="l" t="t" r="r" b="b"/>
              <a:pathLst>
                <a:path w="72" h="1321" extrusionOk="0">
                  <a:moveTo>
                    <a:pt x="0" y="0"/>
                  </a:moveTo>
                  <a:lnTo>
                    <a:pt x="0" y="1321"/>
                  </a:lnTo>
                  <a:lnTo>
                    <a:pt x="72" y="132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7" name="Google Shape;7747;p22"/>
            <p:cNvSpPr/>
            <p:nvPr/>
          </p:nvSpPr>
          <p:spPr>
            <a:xfrm>
              <a:off x="6585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8" name="Google Shape;7748;p22"/>
            <p:cNvSpPr/>
            <p:nvPr/>
          </p:nvSpPr>
          <p:spPr>
            <a:xfrm>
              <a:off x="658525" y="2408650"/>
              <a:ext cx="1800" cy="40150"/>
            </a:xfrm>
            <a:custGeom>
              <a:avLst/>
              <a:gdLst/>
              <a:ahLst/>
              <a:cxnLst/>
              <a:rect l="l" t="t" r="r" b="b"/>
              <a:pathLst>
                <a:path w="72" h="1606" extrusionOk="0">
                  <a:moveTo>
                    <a:pt x="0" y="0"/>
                  </a:moveTo>
                  <a:lnTo>
                    <a:pt x="0" y="1606"/>
                  </a:lnTo>
                  <a:lnTo>
                    <a:pt x="72" y="160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9" name="Google Shape;7749;p22"/>
            <p:cNvSpPr/>
            <p:nvPr/>
          </p:nvSpPr>
          <p:spPr>
            <a:xfrm>
              <a:off x="6585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0" name="Google Shape;7750;p22"/>
            <p:cNvSpPr/>
            <p:nvPr/>
          </p:nvSpPr>
          <p:spPr>
            <a:xfrm>
              <a:off x="6585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1" name="Google Shape;7751;p22"/>
            <p:cNvSpPr/>
            <p:nvPr/>
          </p:nvSpPr>
          <p:spPr>
            <a:xfrm>
              <a:off x="6585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2" name="Google Shape;7752;p22"/>
            <p:cNvSpPr/>
            <p:nvPr/>
          </p:nvSpPr>
          <p:spPr>
            <a:xfrm>
              <a:off x="6585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3" name="Google Shape;7753;p22"/>
            <p:cNvSpPr/>
            <p:nvPr/>
          </p:nvSpPr>
          <p:spPr>
            <a:xfrm>
              <a:off x="6585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4" name="Google Shape;7754;p22"/>
            <p:cNvSpPr/>
            <p:nvPr/>
          </p:nvSpPr>
          <p:spPr>
            <a:xfrm>
              <a:off x="6585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5" name="Google Shape;7755;p22"/>
            <p:cNvSpPr/>
            <p:nvPr/>
          </p:nvSpPr>
          <p:spPr>
            <a:xfrm>
              <a:off x="6585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6" name="Google Shape;7756;p22"/>
            <p:cNvSpPr/>
            <p:nvPr/>
          </p:nvSpPr>
          <p:spPr>
            <a:xfrm>
              <a:off x="6585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7" name="Google Shape;7757;p22"/>
            <p:cNvSpPr/>
            <p:nvPr/>
          </p:nvSpPr>
          <p:spPr>
            <a:xfrm>
              <a:off x="6585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8" name="Google Shape;7758;p22"/>
            <p:cNvSpPr/>
            <p:nvPr/>
          </p:nvSpPr>
          <p:spPr>
            <a:xfrm>
              <a:off x="6984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9" name="Google Shape;7759;p22"/>
            <p:cNvSpPr/>
            <p:nvPr/>
          </p:nvSpPr>
          <p:spPr>
            <a:xfrm>
              <a:off x="6984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0" name="Google Shape;7760;p22"/>
            <p:cNvSpPr/>
            <p:nvPr/>
          </p:nvSpPr>
          <p:spPr>
            <a:xfrm>
              <a:off x="6984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1" name="Google Shape;7761;p22"/>
            <p:cNvSpPr/>
            <p:nvPr/>
          </p:nvSpPr>
          <p:spPr>
            <a:xfrm>
              <a:off x="6984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2" name="Google Shape;7762;p22"/>
            <p:cNvSpPr/>
            <p:nvPr/>
          </p:nvSpPr>
          <p:spPr>
            <a:xfrm>
              <a:off x="6984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3" name="Google Shape;7763;p22"/>
            <p:cNvSpPr/>
            <p:nvPr/>
          </p:nvSpPr>
          <p:spPr>
            <a:xfrm>
              <a:off x="6984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4" name="Google Shape;7764;p22"/>
            <p:cNvSpPr/>
            <p:nvPr/>
          </p:nvSpPr>
          <p:spPr>
            <a:xfrm>
              <a:off x="698450" y="2864950"/>
              <a:ext cx="2025" cy="33250"/>
            </a:xfrm>
            <a:custGeom>
              <a:avLst/>
              <a:gdLst/>
              <a:ahLst/>
              <a:cxnLst/>
              <a:rect l="l" t="t" r="r" b="b"/>
              <a:pathLst>
                <a:path w="81" h="1330" extrusionOk="0">
                  <a:moveTo>
                    <a:pt x="0" y="0"/>
                  </a:moveTo>
                  <a:lnTo>
                    <a:pt x="0" y="1330"/>
                  </a:lnTo>
                  <a:lnTo>
                    <a:pt x="80" y="133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5" name="Google Shape;7765;p22"/>
            <p:cNvSpPr/>
            <p:nvPr/>
          </p:nvSpPr>
          <p:spPr>
            <a:xfrm>
              <a:off x="698450" y="2408425"/>
              <a:ext cx="2025" cy="40375"/>
            </a:xfrm>
            <a:custGeom>
              <a:avLst/>
              <a:gdLst/>
              <a:ahLst/>
              <a:cxnLst/>
              <a:rect l="l" t="t" r="r" b="b"/>
              <a:pathLst>
                <a:path w="81" h="1615" extrusionOk="0">
                  <a:moveTo>
                    <a:pt x="0" y="0"/>
                  </a:moveTo>
                  <a:lnTo>
                    <a:pt x="0" y="1615"/>
                  </a:lnTo>
                  <a:lnTo>
                    <a:pt x="80" y="1615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6" name="Google Shape;7766;p22"/>
            <p:cNvSpPr/>
            <p:nvPr/>
          </p:nvSpPr>
          <p:spPr>
            <a:xfrm>
              <a:off x="6984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7" name="Google Shape;7767;p22"/>
            <p:cNvSpPr/>
            <p:nvPr/>
          </p:nvSpPr>
          <p:spPr>
            <a:xfrm>
              <a:off x="6984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8" name="Google Shape;7768;p22"/>
            <p:cNvSpPr/>
            <p:nvPr/>
          </p:nvSpPr>
          <p:spPr>
            <a:xfrm>
              <a:off x="6984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9" name="Google Shape;7769;p22"/>
            <p:cNvSpPr/>
            <p:nvPr/>
          </p:nvSpPr>
          <p:spPr>
            <a:xfrm>
              <a:off x="6984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0" name="Google Shape;7770;p22"/>
            <p:cNvSpPr/>
            <p:nvPr/>
          </p:nvSpPr>
          <p:spPr>
            <a:xfrm>
              <a:off x="738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1" name="Google Shape;7771;p22"/>
            <p:cNvSpPr/>
            <p:nvPr/>
          </p:nvSpPr>
          <p:spPr>
            <a:xfrm>
              <a:off x="738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2" name="Google Shape;7772;p22"/>
            <p:cNvSpPr/>
            <p:nvPr/>
          </p:nvSpPr>
          <p:spPr>
            <a:xfrm>
              <a:off x="738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3" name="Google Shape;7773;p22"/>
            <p:cNvSpPr/>
            <p:nvPr/>
          </p:nvSpPr>
          <p:spPr>
            <a:xfrm>
              <a:off x="738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4" name="Google Shape;7774;p22"/>
            <p:cNvSpPr/>
            <p:nvPr/>
          </p:nvSpPr>
          <p:spPr>
            <a:xfrm>
              <a:off x="738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5" name="Google Shape;7775;p22"/>
            <p:cNvSpPr/>
            <p:nvPr/>
          </p:nvSpPr>
          <p:spPr>
            <a:xfrm>
              <a:off x="738575" y="2408200"/>
              <a:ext cx="1825" cy="40600"/>
            </a:xfrm>
            <a:custGeom>
              <a:avLst/>
              <a:gdLst/>
              <a:ahLst/>
              <a:cxnLst/>
              <a:rect l="l" t="t" r="r" b="b"/>
              <a:pathLst>
                <a:path w="73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6" name="Google Shape;7776;p22"/>
            <p:cNvSpPr/>
            <p:nvPr/>
          </p:nvSpPr>
          <p:spPr>
            <a:xfrm>
              <a:off x="738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7" name="Google Shape;7777;p22"/>
            <p:cNvSpPr/>
            <p:nvPr/>
          </p:nvSpPr>
          <p:spPr>
            <a:xfrm>
              <a:off x="738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8" name="Google Shape;7778;p22"/>
            <p:cNvSpPr/>
            <p:nvPr/>
          </p:nvSpPr>
          <p:spPr>
            <a:xfrm>
              <a:off x="738575" y="2864950"/>
              <a:ext cx="1825" cy="33700"/>
            </a:xfrm>
            <a:custGeom>
              <a:avLst/>
              <a:gdLst/>
              <a:ahLst/>
              <a:cxnLst/>
              <a:rect l="l" t="t" r="r" b="b"/>
              <a:pathLst>
                <a:path w="73" h="1348" extrusionOk="0">
                  <a:moveTo>
                    <a:pt x="1" y="0"/>
                  </a:moveTo>
                  <a:lnTo>
                    <a:pt x="1" y="1339"/>
                  </a:lnTo>
                  <a:lnTo>
                    <a:pt x="72" y="134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9" name="Google Shape;7779;p22"/>
            <p:cNvSpPr/>
            <p:nvPr/>
          </p:nvSpPr>
          <p:spPr>
            <a:xfrm>
              <a:off x="738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0" name="Google Shape;7780;p22"/>
            <p:cNvSpPr/>
            <p:nvPr/>
          </p:nvSpPr>
          <p:spPr>
            <a:xfrm>
              <a:off x="738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1" name="Google Shape;7781;p22"/>
            <p:cNvSpPr/>
            <p:nvPr/>
          </p:nvSpPr>
          <p:spPr>
            <a:xfrm>
              <a:off x="738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2" name="Google Shape;7782;p22"/>
            <p:cNvSpPr/>
            <p:nvPr/>
          </p:nvSpPr>
          <p:spPr>
            <a:xfrm>
              <a:off x="778725" y="2408200"/>
              <a:ext cx="1800" cy="40600"/>
            </a:xfrm>
            <a:custGeom>
              <a:avLst/>
              <a:gdLst/>
              <a:ahLst/>
              <a:cxnLst/>
              <a:rect l="l" t="t" r="r" b="b"/>
              <a:pathLst>
                <a:path w="72" h="1624" extrusionOk="0">
                  <a:moveTo>
                    <a:pt x="1" y="0"/>
                  </a:moveTo>
                  <a:lnTo>
                    <a:pt x="1" y="1624"/>
                  </a:lnTo>
                  <a:lnTo>
                    <a:pt x="72" y="162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3" name="Google Shape;7783;p22"/>
            <p:cNvSpPr/>
            <p:nvPr/>
          </p:nvSpPr>
          <p:spPr>
            <a:xfrm>
              <a:off x="7787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4" name="Google Shape;7784;p22"/>
            <p:cNvSpPr/>
            <p:nvPr/>
          </p:nvSpPr>
          <p:spPr>
            <a:xfrm>
              <a:off x="7787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5" name="Google Shape;7785;p22"/>
            <p:cNvSpPr/>
            <p:nvPr/>
          </p:nvSpPr>
          <p:spPr>
            <a:xfrm>
              <a:off x="7787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6" name="Google Shape;7786;p22"/>
            <p:cNvSpPr/>
            <p:nvPr/>
          </p:nvSpPr>
          <p:spPr>
            <a:xfrm>
              <a:off x="7787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7" name="Google Shape;7787;p22"/>
            <p:cNvSpPr/>
            <p:nvPr/>
          </p:nvSpPr>
          <p:spPr>
            <a:xfrm>
              <a:off x="7787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8" name="Google Shape;7788;p22"/>
            <p:cNvSpPr/>
            <p:nvPr/>
          </p:nvSpPr>
          <p:spPr>
            <a:xfrm>
              <a:off x="7787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9" name="Google Shape;7789;p22"/>
            <p:cNvSpPr/>
            <p:nvPr/>
          </p:nvSpPr>
          <p:spPr>
            <a:xfrm>
              <a:off x="7787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0" name="Google Shape;7790;p22"/>
            <p:cNvSpPr/>
            <p:nvPr/>
          </p:nvSpPr>
          <p:spPr>
            <a:xfrm>
              <a:off x="7787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1" name="Google Shape;7791;p22"/>
            <p:cNvSpPr/>
            <p:nvPr/>
          </p:nvSpPr>
          <p:spPr>
            <a:xfrm>
              <a:off x="778725" y="2864950"/>
              <a:ext cx="1800" cy="33925"/>
            </a:xfrm>
            <a:custGeom>
              <a:avLst/>
              <a:gdLst/>
              <a:ahLst/>
              <a:cxnLst/>
              <a:rect l="l" t="t" r="r" b="b"/>
              <a:pathLst>
                <a:path w="72" h="1357" extrusionOk="0">
                  <a:moveTo>
                    <a:pt x="1" y="0"/>
                  </a:moveTo>
                  <a:lnTo>
                    <a:pt x="1" y="1356"/>
                  </a:lnTo>
                  <a:lnTo>
                    <a:pt x="72" y="1356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2" name="Google Shape;7792;p22"/>
            <p:cNvSpPr/>
            <p:nvPr/>
          </p:nvSpPr>
          <p:spPr>
            <a:xfrm>
              <a:off x="7787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3" name="Google Shape;7793;p22"/>
            <p:cNvSpPr/>
            <p:nvPr/>
          </p:nvSpPr>
          <p:spPr>
            <a:xfrm>
              <a:off x="7787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4" name="Google Shape;7794;p22"/>
            <p:cNvSpPr/>
            <p:nvPr/>
          </p:nvSpPr>
          <p:spPr>
            <a:xfrm>
              <a:off x="8188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5" name="Google Shape;7795;p22"/>
            <p:cNvSpPr/>
            <p:nvPr/>
          </p:nvSpPr>
          <p:spPr>
            <a:xfrm>
              <a:off x="8188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6" name="Google Shape;7796;p22"/>
            <p:cNvSpPr/>
            <p:nvPr/>
          </p:nvSpPr>
          <p:spPr>
            <a:xfrm>
              <a:off x="8188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7" name="Google Shape;7797;p22"/>
            <p:cNvSpPr/>
            <p:nvPr/>
          </p:nvSpPr>
          <p:spPr>
            <a:xfrm>
              <a:off x="8188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8" name="Google Shape;7798;p22"/>
            <p:cNvSpPr/>
            <p:nvPr/>
          </p:nvSpPr>
          <p:spPr>
            <a:xfrm>
              <a:off x="8188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9" name="Google Shape;7799;p22"/>
            <p:cNvSpPr/>
            <p:nvPr/>
          </p:nvSpPr>
          <p:spPr>
            <a:xfrm>
              <a:off x="8188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0" name="Google Shape;7800;p22"/>
            <p:cNvSpPr/>
            <p:nvPr/>
          </p:nvSpPr>
          <p:spPr>
            <a:xfrm>
              <a:off x="8188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1" name="Google Shape;7801;p22"/>
            <p:cNvSpPr/>
            <p:nvPr/>
          </p:nvSpPr>
          <p:spPr>
            <a:xfrm>
              <a:off x="8188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2" name="Google Shape;7802;p22"/>
            <p:cNvSpPr/>
            <p:nvPr/>
          </p:nvSpPr>
          <p:spPr>
            <a:xfrm>
              <a:off x="8188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3" name="Google Shape;7803;p22"/>
            <p:cNvSpPr/>
            <p:nvPr/>
          </p:nvSpPr>
          <p:spPr>
            <a:xfrm>
              <a:off x="818875" y="2864950"/>
              <a:ext cx="1800" cy="34150"/>
            </a:xfrm>
            <a:custGeom>
              <a:avLst/>
              <a:gdLst/>
              <a:ahLst/>
              <a:cxnLst/>
              <a:rect l="l" t="t" r="r" b="b"/>
              <a:pathLst>
                <a:path w="72" h="1366" extrusionOk="0">
                  <a:moveTo>
                    <a:pt x="0" y="0"/>
                  </a:moveTo>
                  <a:lnTo>
                    <a:pt x="0" y="1365"/>
                  </a:lnTo>
                  <a:lnTo>
                    <a:pt x="72" y="136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4" name="Google Shape;7804;p22"/>
            <p:cNvSpPr/>
            <p:nvPr/>
          </p:nvSpPr>
          <p:spPr>
            <a:xfrm>
              <a:off x="818875" y="2407975"/>
              <a:ext cx="1800" cy="40825"/>
            </a:xfrm>
            <a:custGeom>
              <a:avLst/>
              <a:gdLst/>
              <a:ahLst/>
              <a:cxnLst/>
              <a:rect l="l" t="t" r="r" b="b"/>
              <a:pathLst>
                <a:path w="72" h="1633" extrusionOk="0">
                  <a:moveTo>
                    <a:pt x="0" y="0"/>
                  </a:moveTo>
                  <a:lnTo>
                    <a:pt x="0" y="1633"/>
                  </a:lnTo>
                  <a:lnTo>
                    <a:pt x="72" y="163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5" name="Google Shape;7805;p22"/>
            <p:cNvSpPr/>
            <p:nvPr/>
          </p:nvSpPr>
          <p:spPr>
            <a:xfrm>
              <a:off x="8188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6" name="Google Shape;7806;p22"/>
            <p:cNvSpPr/>
            <p:nvPr/>
          </p:nvSpPr>
          <p:spPr>
            <a:xfrm>
              <a:off x="8588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7" name="Google Shape;7807;p22"/>
            <p:cNvSpPr/>
            <p:nvPr/>
          </p:nvSpPr>
          <p:spPr>
            <a:xfrm>
              <a:off x="8588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8" name="Google Shape;7808;p22"/>
            <p:cNvSpPr/>
            <p:nvPr/>
          </p:nvSpPr>
          <p:spPr>
            <a:xfrm>
              <a:off x="8588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9" name="Google Shape;7809;p22"/>
            <p:cNvSpPr/>
            <p:nvPr/>
          </p:nvSpPr>
          <p:spPr>
            <a:xfrm>
              <a:off x="8588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0" name="Google Shape;7810;p22"/>
            <p:cNvSpPr/>
            <p:nvPr/>
          </p:nvSpPr>
          <p:spPr>
            <a:xfrm>
              <a:off x="8588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1" name="Google Shape;7811;p22"/>
            <p:cNvSpPr/>
            <p:nvPr/>
          </p:nvSpPr>
          <p:spPr>
            <a:xfrm>
              <a:off x="8588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2" name="Google Shape;7812;p22"/>
            <p:cNvSpPr/>
            <p:nvPr/>
          </p:nvSpPr>
          <p:spPr>
            <a:xfrm>
              <a:off x="8588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3" name="Google Shape;7813;p22"/>
            <p:cNvSpPr/>
            <p:nvPr/>
          </p:nvSpPr>
          <p:spPr>
            <a:xfrm>
              <a:off x="8588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4" name="Google Shape;7814;p22"/>
            <p:cNvSpPr/>
            <p:nvPr/>
          </p:nvSpPr>
          <p:spPr>
            <a:xfrm>
              <a:off x="858800" y="2407750"/>
              <a:ext cx="2025" cy="41050"/>
            </a:xfrm>
            <a:custGeom>
              <a:avLst/>
              <a:gdLst/>
              <a:ahLst/>
              <a:cxnLst/>
              <a:rect l="l" t="t" r="r" b="b"/>
              <a:pathLst>
                <a:path w="81" h="1642" extrusionOk="0">
                  <a:moveTo>
                    <a:pt x="0" y="0"/>
                  </a:moveTo>
                  <a:lnTo>
                    <a:pt x="0" y="1642"/>
                  </a:lnTo>
                  <a:lnTo>
                    <a:pt x="81" y="164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5" name="Google Shape;7815;p22"/>
            <p:cNvSpPr/>
            <p:nvPr/>
          </p:nvSpPr>
          <p:spPr>
            <a:xfrm>
              <a:off x="8588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6" name="Google Shape;7816;p22"/>
            <p:cNvSpPr/>
            <p:nvPr/>
          </p:nvSpPr>
          <p:spPr>
            <a:xfrm>
              <a:off x="858800" y="2864950"/>
              <a:ext cx="2025" cy="34600"/>
            </a:xfrm>
            <a:custGeom>
              <a:avLst/>
              <a:gdLst/>
              <a:ahLst/>
              <a:cxnLst/>
              <a:rect l="l" t="t" r="r" b="b"/>
              <a:pathLst>
                <a:path w="81" h="1384" extrusionOk="0">
                  <a:moveTo>
                    <a:pt x="0" y="0"/>
                  </a:moveTo>
                  <a:lnTo>
                    <a:pt x="0" y="1383"/>
                  </a:lnTo>
                  <a:lnTo>
                    <a:pt x="81" y="1383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7" name="Google Shape;7817;p22"/>
            <p:cNvSpPr/>
            <p:nvPr/>
          </p:nvSpPr>
          <p:spPr>
            <a:xfrm>
              <a:off x="8588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8" name="Google Shape;7818;p22"/>
            <p:cNvSpPr/>
            <p:nvPr/>
          </p:nvSpPr>
          <p:spPr>
            <a:xfrm>
              <a:off x="8989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9" name="Google Shape;7819;p22"/>
            <p:cNvSpPr/>
            <p:nvPr/>
          </p:nvSpPr>
          <p:spPr>
            <a:xfrm>
              <a:off x="8989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0" name="Google Shape;7820;p22"/>
            <p:cNvSpPr/>
            <p:nvPr/>
          </p:nvSpPr>
          <p:spPr>
            <a:xfrm>
              <a:off x="8989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1" name="Google Shape;7821;p22"/>
            <p:cNvSpPr/>
            <p:nvPr/>
          </p:nvSpPr>
          <p:spPr>
            <a:xfrm>
              <a:off x="8989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2" name="Google Shape;7822;p22"/>
            <p:cNvSpPr/>
            <p:nvPr/>
          </p:nvSpPr>
          <p:spPr>
            <a:xfrm>
              <a:off x="8989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3" name="Google Shape;7823;p22"/>
            <p:cNvSpPr/>
            <p:nvPr/>
          </p:nvSpPr>
          <p:spPr>
            <a:xfrm>
              <a:off x="898950" y="2407525"/>
              <a:ext cx="2025" cy="41275"/>
            </a:xfrm>
            <a:custGeom>
              <a:avLst/>
              <a:gdLst/>
              <a:ahLst/>
              <a:cxnLst/>
              <a:rect l="l" t="t" r="r" b="b"/>
              <a:pathLst>
                <a:path w="81" h="1651" extrusionOk="0">
                  <a:moveTo>
                    <a:pt x="0" y="0"/>
                  </a:moveTo>
                  <a:lnTo>
                    <a:pt x="0" y="1651"/>
                  </a:lnTo>
                  <a:lnTo>
                    <a:pt x="80" y="1651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4" name="Google Shape;7824;p22"/>
            <p:cNvSpPr/>
            <p:nvPr/>
          </p:nvSpPr>
          <p:spPr>
            <a:xfrm>
              <a:off x="898950" y="2864950"/>
              <a:ext cx="2025" cy="34825"/>
            </a:xfrm>
            <a:custGeom>
              <a:avLst/>
              <a:gdLst/>
              <a:ahLst/>
              <a:cxnLst/>
              <a:rect l="l" t="t" r="r" b="b"/>
              <a:pathLst>
                <a:path w="81" h="1393" extrusionOk="0">
                  <a:moveTo>
                    <a:pt x="0" y="0"/>
                  </a:moveTo>
                  <a:lnTo>
                    <a:pt x="0" y="1392"/>
                  </a:lnTo>
                  <a:lnTo>
                    <a:pt x="80" y="139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5" name="Google Shape;7825;p22"/>
            <p:cNvSpPr/>
            <p:nvPr/>
          </p:nvSpPr>
          <p:spPr>
            <a:xfrm>
              <a:off x="8989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6" name="Google Shape;7826;p22"/>
            <p:cNvSpPr/>
            <p:nvPr/>
          </p:nvSpPr>
          <p:spPr>
            <a:xfrm>
              <a:off x="8989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0" y="1580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7" name="Google Shape;7827;p22"/>
            <p:cNvSpPr/>
            <p:nvPr/>
          </p:nvSpPr>
          <p:spPr>
            <a:xfrm>
              <a:off x="8989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0" y="1579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8" name="Google Shape;7828;p22"/>
            <p:cNvSpPr/>
            <p:nvPr/>
          </p:nvSpPr>
          <p:spPr>
            <a:xfrm>
              <a:off x="8989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0" y="158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9" name="Google Shape;7829;p22"/>
            <p:cNvSpPr/>
            <p:nvPr/>
          </p:nvSpPr>
          <p:spPr>
            <a:xfrm>
              <a:off x="8989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0" y="1589"/>
                  </a:lnTo>
                  <a:lnTo>
                    <a:pt x="8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0" name="Google Shape;7830;p22"/>
            <p:cNvSpPr/>
            <p:nvPr/>
          </p:nvSpPr>
          <p:spPr>
            <a:xfrm>
              <a:off x="939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1" name="Google Shape;7831;p22"/>
            <p:cNvSpPr/>
            <p:nvPr/>
          </p:nvSpPr>
          <p:spPr>
            <a:xfrm>
              <a:off x="939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2" name="Google Shape;7832;p22"/>
            <p:cNvSpPr/>
            <p:nvPr/>
          </p:nvSpPr>
          <p:spPr>
            <a:xfrm>
              <a:off x="939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3" name="Google Shape;7833;p22"/>
            <p:cNvSpPr/>
            <p:nvPr/>
          </p:nvSpPr>
          <p:spPr>
            <a:xfrm>
              <a:off x="939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4" name="Google Shape;7834;p22"/>
            <p:cNvSpPr/>
            <p:nvPr/>
          </p:nvSpPr>
          <p:spPr>
            <a:xfrm>
              <a:off x="939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5" name="Google Shape;7835;p22"/>
            <p:cNvSpPr/>
            <p:nvPr/>
          </p:nvSpPr>
          <p:spPr>
            <a:xfrm>
              <a:off x="939075" y="2864950"/>
              <a:ext cx="1825" cy="35250"/>
            </a:xfrm>
            <a:custGeom>
              <a:avLst/>
              <a:gdLst/>
              <a:ahLst/>
              <a:cxnLst/>
              <a:rect l="l" t="t" r="r" b="b"/>
              <a:pathLst>
                <a:path w="73" h="1410" extrusionOk="0">
                  <a:moveTo>
                    <a:pt x="1" y="0"/>
                  </a:moveTo>
                  <a:lnTo>
                    <a:pt x="1" y="1410"/>
                  </a:lnTo>
                  <a:lnTo>
                    <a:pt x="72" y="141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6" name="Google Shape;7836;p22"/>
            <p:cNvSpPr/>
            <p:nvPr/>
          </p:nvSpPr>
          <p:spPr>
            <a:xfrm>
              <a:off x="939075" y="2407525"/>
              <a:ext cx="1825" cy="41275"/>
            </a:xfrm>
            <a:custGeom>
              <a:avLst/>
              <a:gdLst/>
              <a:ahLst/>
              <a:cxnLst/>
              <a:rect l="l" t="t" r="r" b="b"/>
              <a:pathLst>
                <a:path w="73" h="1651" extrusionOk="0">
                  <a:moveTo>
                    <a:pt x="1" y="0"/>
                  </a:moveTo>
                  <a:lnTo>
                    <a:pt x="1" y="1651"/>
                  </a:lnTo>
                  <a:lnTo>
                    <a:pt x="72" y="165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7" name="Google Shape;7837;p22"/>
            <p:cNvSpPr/>
            <p:nvPr/>
          </p:nvSpPr>
          <p:spPr>
            <a:xfrm>
              <a:off x="939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8" name="Google Shape;7838;p22"/>
            <p:cNvSpPr/>
            <p:nvPr/>
          </p:nvSpPr>
          <p:spPr>
            <a:xfrm>
              <a:off x="939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9" name="Google Shape;7839;p22"/>
            <p:cNvSpPr/>
            <p:nvPr/>
          </p:nvSpPr>
          <p:spPr>
            <a:xfrm>
              <a:off x="939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0" name="Google Shape;7840;p22"/>
            <p:cNvSpPr/>
            <p:nvPr/>
          </p:nvSpPr>
          <p:spPr>
            <a:xfrm>
              <a:off x="939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1" name="Google Shape;7841;p22"/>
            <p:cNvSpPr/>
            <p:nvPr/>
          </p:nvSpPr>
          <p:spPr>
            <a:xfrm>
              <a:off x="939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2" name="Google Shape;7842;p22"/>
            <p:cNvSpPr/>
            <p:nvPr/>
          </p:nvSpPr>
          <p:spPr>
            <a:xfrm>
              <a:off x="97922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3" name="Google Shape;7843;p22"/>
            <p:cNvSpPr/>
            <p:nvPr/>
          </p:nvSpPr>
          <p:spPr>
            <a:xfrm>
              <a:off x="97922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4" name="Google Shape;7844;p22"/>
            <p:cNvSpPr/>
            <p:nvPr/>
          </p:nvSpPr>
          <p:spPr>
            <a:xfrm>
              <a:off x="97922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5" name="Google Shape;7845;p22"/>
            <p:cNvSpPr/>
            <p:nvPr/>
          </p:nvSpPr>
          <p:spPr>
            <a:xfrm>
              <a:off x="97922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6" name="Google Shape;7846;p22"/>
            <p:cNvSpPr/>
            <p:nvPr/>
          </p:nvSpPr>
          <p:spPr>
            <a:xfrm>
              <a:off x="979225" y="2864950"/>
              <a:ext cx="1800" cy="35475"/>
            </a:xfrm>
            <a:custGeom>
              <a:avLst/>
              <a:gdLst/>
              <a:ahLst/>
              <a:cxnLst/>
              <a:rect l="l" t="t" r="r" b="b"/>
              <a:pathLst>
                <a:path w="72" h="1419" extrusionOk="0">
                  <a:moveTo>
                    <a:pt x="1" y="0"/>
                  </a:moveTo>
                  <a:lnTo>
                    <a:pt x="1" y="1419"/>
                  </a:lnTo>
                  <a:lnTo>
                    <a:pt x="72" y="141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7" name="Google Shape;7847;p22"/>
            <p:cNvSpPr/>
            <p:nvPr/>
          </p:nvSpPr>
          <p:spPr>
            <a:xfrm>
              <a:off x="97922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8" name="Google Shape;7848;p22"/>
            <p:cNvSpPr/>
            <p:nvPr/>
          </p:nvSpPr>
          <p:spPr>
            <a:xfrm>
              <a:off x="97922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9" name="Google Shape;7849;p22"/>
            <p:cNvSpPr/>
            <p:nvPr/>
          </p:nvSpPr>
          <p:spPr>
            <a:xfrm>
              <a:off x="97922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0" name="Google Shape;7850;p22"/>
            <p:cNvSpPr/>
            <p:nvPr/>
          </p:nvSpPr>
          <p:spPr>
            <a:xfrm>
              <a:off x="97922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1" name="Google Shape;7851;p22"/>
            <p:cNvSpPr/>
            <p:nvPr/>
          </p:nvSpPr>
          <p:spPr>
            <a:xfrm>
              <a:off x="979225" y="2407300"/>
              <a:ext cx="1800" cy="41500"/>
            </a:xfrm>
            <a:custGeom>
              <a:avLst/>
              <a:gdLst/>
              <a:ahLst/>
              <a:cxnLst/>
              <a:rect l="l" t="t" r="r" b="b"/>
              <a:pathLst>
                <a:path w="72" h="1660" extrusionOk="0">
                  <a:moveTo>
                    <a:pt x="1" y="0"/>
                  </a:moveTo>
                  <a:lnTo>
                    <a:pt x="1" y="1660"/>
                  </a:lnTo>
                  <a:lnTo>
                    <a:pt x="72" y="16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2" name="Google Shape;7852;p22"/>
            <p:cNvSpPr/>
            <p:nvPr/>
          </p:nvSpPr>
          <p:spPr>
            <a:xfrm>
              <a:off x="97922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3" name="Google Shape;7853;p22"/>
            <p:cNvSpPr/>
            <p:nvPr/>
          </p:nvSpPr>
          <p:spPr>
            <a:xfrm>
              <a:off x="97922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4" name="Google Shape;7854;p22"/>
            <p:cNvSpPr/>
            <p:nvPr/>
          </p:nvSpPr>
          <p:spPr>
            <a:xfrm>
              <a:off x="1019375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5" name="Google Shape;7855;p22"/>
            <p:cNvSpPr/>
            <p:nvPr/>
          </p:nvSpPr>
          <p:spPr>
            <a:xfrm>
              <a:off x="1019375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6" name="Google Shape;7856;p22"/>
            <p:cNvSpPr/>
            <p:nvPr/>
          </p:nvSpPr>
          <p:spPr>
            <a:xfrm>
              <a:off x="1019375" y="2407075"/>
              <a:ext cx="1800" cy="41725"/>
            </a:xfrm>
            <a:custGeom>
              <a:avLst/>
              <a:gdLst/>
              <a:ahLst/>
              <a:cxnLst/>
              <a:rect l="l" t="t" r="r" b="b"/>
              <a:pathLst>
                <a:path w="72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72" y="166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7" name="Google Shape;7857;p22"/>
            <p:cNvSpPr/>
            <p:nvPr/>
          </p:nvSpPr>
          <p:spPr>
            <a:xfrm>
              <a:off x="1019375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8" name="Google Shape;7858;p22"/>
            <p:cNvSpPr/>
            <p:nvPr/>
          </p:nvSpPr>
          <p:spPr>
            <a:xfrm>
              <a:off x="1019375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9" name="Google Shape;7859;p22"/>
            <p:cNvSpPr/>
            <p:nvPr/>
          </p:nvSpPr>
          <p:spPr>
            <a:xfrm>
              <a:off x="1019375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0" name="Google Shape;7860;p22"/>
            <p:cNvSpPr/>
            <p:nvPr/>
          </p:nvSpPr>
          <p:spPr>
            <a:xfrm>
              <a:off x="1019375" y="2864950"/>
              <a:ext cx="1800" cy="35925"/>
            </a:xfrm>
            <a:custGeom>
              <a:avLst/>
              <a:gdLst/>
              <a:ahLst/>
              <a:cxnLst/>
              <a:rect l="l" t="t" r="r" b="b"/>
              <a:pathLst>
                <a:path w="72" h="1437" extrusionOk="0">
                  <a:moveTo>
                    <a:pt x="0" y="0"/>
                  </a:moveTo>
                  <a:lnTo>
                    <a:pt x="0" y="1428"/>
                  </a:lnTo>
                  <a:lnTo>
                    <a:pt x="72" y="143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1" name="Google Shape;7861;p22"/>
            <p:cNvSpPr/>
            <p:nvPr/>
          </p:nvSpPr>
          <p:spPr>
            <a:xfrm>
              <a:off x="1019375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2" name="Google Shape;7862;p22"/>
            <p:cNvSpPr/>
            <p:nvPr/>
          </p:nvSpPr>
          <p:spPr>
            <a:xfrm>
              <a:off x="1019375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3" name="Google Shape;7863;p22"/>
            <p:cNvSpPr/>
            <p:nvPr/>
          </p:nvSpPr>
          <p:spPr>
            <a:xfrm>
              <a:off x="1019375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4" name="Google Shape;7864;p22"/>
            <p:cNvSpPr/>
            <p:nvPr/>
          </p:nvSpPr>
          <p:spPr>
            <a:xfrm>
              <a:off x="1019375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5" name="Google Shape;7865;p22"/>
            <p:cNvSpPr/>
            <p:nvPr/>
          </p:nvSpPr>
          <p:spPr>
            <a:xfrm>
              <a:off x="1019375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6" name="Google Shape;7866;p22"/>
            <p:cNvSpPr/>
            <p:nvPr/>
          </p:nvSpPr>
          <p:spPr>
            <a:xfrm>
              <a:off x="105930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7" name="Google Shape;7867;p22"/>
            <p:cNvSpPr/>
            <p:nvPr/>
          </p:nvSpPr>
          <p:spPr>
            <a:xfrm>
              <a:off x="105930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8" name="Google Shape;7868;p22"/>
            <p:cNvSpPr/>
            <p:nvPr/>
          </p:nvSpPr>
          <p:spPr>
            <a:xfrm>
              <a:off x="1059300" y="2407075"/>
              <a:ext cx="2025" cy="41725"/>
            </a:xfrm>
            <a:custGeom>
              <a:avLst/>
              <a:gdLst/>
              <a:ahLst/>
              <a:cxnLst/>
              <a:rect l="l" t="t" r="r" b="b"/>
              <a:pathLst>
                <a:path w="81" h="1669" extrusionOk="0">
                  <a:moveTo>
                    <a:pt x="0" y="1"/>
                  </a:moveTo>
                  <a:lnTo>
                    <a:pt x="0" y="1669"/>
                  </a:lnTo>
                  <a:lnTo>
                    <a:pt x="81" y="166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9" name="Google Shape;7869;p22"/>
            <p:cNvSpPr/>
            <p:nvPr/>
          </p:nvSpPr>
          <p:spPr>
            <a:xfrm>
              <a:off x="105930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0" name="Google Shape;7870;p22"/>
            <p:cNvSpPr/>
            <p:nvPr/>
          </p:nvSpPr>
          <p:spPr>
            <a:xfrm>
              <a:off x="105930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1" name="Google Shape;7871;p22"/>
            <p:cNvSpPr/>
            <p:nvPr/>
          </p:nvSpPr>
          <p:spPr>
            <a:xfrm>
              <a:off x="105930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2" name="Google Shape;7872;p22"/>
            <p:cNvSpPr/>
            <p:nvPr/>
          </p:nvSpPr>
          <p:spPr>
            <a:xfrm>
              <a:off x="105930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3" name="Google Shape;7873;p22"/>
            <p:cNvSpPr/>
            <p:nvPr/>
          </p:nvSpPr>
          <p:spPr>
            <a:xfrm>
              <a:off x="1059300" y="2864950"/>
              <a:ext cx="2025" cy="36150"/>
            </a:xfrm>
            <a:custGeom>
              <a:avLst/>
              <a:gdLst/>
              <a:ahLst/>
              <a:cxnLst/>
              <a:rect l="l" t="t" r="r" b="b"/>
              <a:pathLst>
                <a:path w="81" h="1446" extrusionOk="0">
                  <a:moveTo>
                    <a:pt x="0" y="0"/>
                  </a:moveTo>
                  <a:lnTo>
                    <a:pt x="0" y="1446"/>
                  </a:lnTo>
                  <a:lnTo>
                    <a:pt x="81" y="144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4" name="Google Shape;7874;p22"/>
            <p:cNvSpPr/>
            <p:nvPr/>
          </p:nvSpPr>
          <p:spPr>
            <a:xfrm>
              <a:off x="105930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5" name="Google Shape;7875;p22"/>
            <p:cNvSpPr/>
            <p:nvPr/>
          </p:nvSpPr>
          <p:spPr>
            <a:xfrm>
              <a:off x="105930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6" name="Google Shape;7876;p22"/>
            <p:cNvSpPr/>
            <p:nvPr/>
          </p:nvSpPr>
          <p:spPr>
            <a:xfrm>
              <a:off x="105930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7" name="Google Shape;7877;p22"/>
            <p:cNvSpPr/>
            <p:nvPr/>
          </p:nvSpPr>
          <p:spPr>
            <a:xfrm>
              <a:off x="105930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8" name="Google Shape;7878;p22"/>
            <p:cNvSpPr/>
            <p:nvPr/>
          </p:nvSpPr>
          <p:spPr>
            <a:xfrm>
              <a:off x="1099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9" name="Google Shape;7879;p22"/>
            <p:cNvSpPr/>
            <p:nvPr/>
          </p:nvSpPr>
          <p:spPr>
            <a:xfrm>
              <a:off x="1099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0" name="Google Shape;7880;p22"/>
            <p:cNvSpPr/>
            <p:nvPr/>
          </p:nvSpPr>
          <p:spPr>
            <a:xfrm>
              <a:off x="1099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1" name="Google Shape;7881;p22"/>
            <p:cNvSpPr/>
            <p:nvPr/>
          </p:nvSpPr>
          <p:spPr>
            <a:xfrm>
              <a:off x="1099450" y="2864950"/>
              <a:ext cx="1800" cy="36375"/>
            </a:xfrm>
            <a:custGeom>
              <a:avLst/>
              <a:gdLst/>
              <a:ahLst/>
              <a:cxnLst/>
              <a:rect l="l" t="t" r="r" b="b"/>
              <a:pathLst>
                <a:path w="72" h="1455" extrusionOk="0">
                  <a:moveTo>
                    <a:pt x="0" y="0"/>
                  </a:moveTo>
                  <a:lnTo>
                    <a:pt x="0" y="1454"/>
                  </a:lnTo>
                  <a:lnTo>
                    <a:pt x="71" y="145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2" name="Google Shape;7882;p22"/>
            <p:cNvSpPr/>
            <p:nvPr/>
          </p:nvSpPr>
          <p:spPr>
            <a:xfrm>
              <a:off x="1099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3" name="Google Shape;7883;p22"/>
            <p:cNvSpPr/>
            <p:nvPr/>
          </p:nvSpPr>
          <p:spPr>
            <a:xfrm>
              <a:off x="1099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4" name="Google Shape;7884;p22"/>
            <p:cNvSpPr/>
            <p:nvPr/>
          </p:nvSpPr>
          <p:spPr>
            <a:xfrm>
              <a:off x="1099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5" name="Google Shape;7885;p22"/>
            <p:cNvSpPr/>
            <p:nvPr/>
          </p:nvSpPr>
          <p:spPr>
            <a:xfrm>
              <a:off x="1099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6" name="Google Shape;7886;p22"/>
            <p:cNvSpPr/>
            <p:nvPr/>
          </p:nvSpPr>
          <p:spPr>
            <a:xfrm>
              <a:off x="1099450" y="2406850"/>
              <a:ext cx="1800" cy="41950"/>
            </a:xfrm>
            <a:custGeom>
              <a:avLst/>
              <a:gdLst/>
              <a:ahLst/>
              <a:cxnLst/>
              <a:rect l="l" t="t" r="r" b="b"/>
              <a:pathLst>
                <a:path w="72" h="1678" extrusionOk="0">
                  <a:moveTo>
                    <a:pt x="0" y="1"/>
                  </a:moveTo>
                  <a:lnTo>
                    <a:pt x="0" y="1678"/>
                  </a:lnTo>
                  <a:lnTo>
                    <a:pt x="71" y="1678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7" name="Google Shape;7887;p22"/>
            <p:cNvSpPr/>
            <p:nvPr/>
          </p:nvSpPr>
          <p:spPr>
            <a:xfrm>
              <a:off x="1099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8" name="Google Shape;7888;p22"/>
            <p:cNvSpPr/>
            <p:nvPr/>
          </p:nvSpPr>
          <p:spPr>
            <a:xfrm>
              <a:off x="1099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9" name="Google Shape;7889;p22"/>
            <p:cNvSpPr/>
            <p:nvPr/>
          </p:nvSpPr>
          <p:spPr>
            <a:xfrm>
              <a:off x="1099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0" name="Google Shape;7890;p22"/>
            <p:cNvSpPr/>
            <p:nvPr/>
          </p:nvSpPr>
          <p:spPr>
            <a:xfrm>
              <a:off x="1139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1" name="Google Shape;7891;p22"/>
            <p:cNvSpPr/>
            <p:nvPr/>
          </p:nvSpPr>
          <p:spPr>
            <a:xfrm>
              <a:off x="1139575" y="2864950"/>
              <a:ext cx="1825" cy="36825"/>
            </a:xfrm>
            <a:custGeom>
              <a:avLst/>
              <a:gdLst/>
              <a:ahLst/>
              <a:cxnLst/>
              <a:rect l="l" t="t" r="r" b="b"/>
              <a:pathLst>
                <a:path w="73" h="1473" extrusionOk="0">
                  <a:moveTo>
                    <a:pt x="1" y="0"/>
                  </a:moveTo>
                  <a:lnTo>
                    <a:pt x="1" y="1472"/>
                  </a:lnTo>
                  <a:lnTo>
                    <a:pt x="72" y="147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2" name="Google Shape;7892;p22"/>
            <p:cNvSpPr/>
            <p:nvPr/>
          </p:nvSpPr>
          <p:spPr>
            <a:xfrm>
              <a:off x="1139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3" name="Google Shape;7893;p22"/>
            <p:cNvSpPr/>
            <p:nvPr/>
          </p:nvSpPr>
          <p:spPr>
            <a:xfrm>
              <a:off x="1139575" y="2406625"/>
              <a:ext cx="1825" cy="42175"/>
            </a:xfrm>
            <a:custGeom>
              <a:avLst/>
              <a:gdLst/>
              <a:ahLst/>
              <a:cxnLst/>
              <a:rect l="l" t="t" r="r" b="b"/>
              <a:pathLst>
                <a:path w="73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72" y="1687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4" name="Google Shape;7894;p22"/>
            <p:cNvSpPr/>
            <p:nvPr/>
          </p:nvSpPr>
          <p:spPr>
            <a:xfrm>
              <a:off x="1139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5" name="Google Shape;7895;p22"/>
            <p:cNvSpPr/>
            <p:nvPr/>
          </p:nvSpPr>
          <p:spPr>
            <a:xfrm>
              <a:off x="1139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6" name="Google Shape;7896;p22"/>
            <p:cNvSpPr/>
            <p:nvPr/>
          </p:nvSpPr>
          <p:spPr>
            <a:xfrm>
              <a:off x="1139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7" name="Google Shape;7897;p22"/>
            <p:cNvSpPr/>
            <p:nvPr/>
          </p:nvSpPr>
          <p:spPr>
            <a:xfrm>
              <a:off x="1139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8" name="Google Shape;7898;p22"/>
            <p:cNvSpPr/>
            <p:nvPr/>
          </p:nvSpPr>
          <p:spPr>
            <a:xfrm>
              <a:off x="1139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9" name="Google Shape;7899;p22"/>
            <p:cNvSpPr/>
            <p:nvPr/>
          </p:nvSpPr>
          <p:spPr>
            <a:xfrm>
              <a:off x="1139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0" name="Google Shape;7900;p22"/>
            <p:cNvSpPr/>
            <p:nvPr/>
          </p:nvSpPr>
          <p:spPr>
            <a:xfrm>
              <a:off x="1139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1" name="Google Shape;7901;p22"/>
            <p:cNvSpPr/>
            <p:nvPr/>
          </p:nvSpPr>
          <p:spPr>
            <a:xfrm>
              <a:off x="1139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2" name="Google Shape;7902;p22"/>
            <p:cNvSpPr/>
            <p:nvPr/>
          </p:nvSpPr>
          <p:spPr>
            <a:xfrm>
              <a:off x="117972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3" name="Google Shape;7903;p22"/>
            <p:cNvSpPr/>
            <p:nvPr/>
          </p:nvSpPr>
          <p:spPr>
            <a:xfrm>
              <a:off x="117972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4" name="Google Shape;7904;p22"/>
            <p:cNvSpPr/>
            <p:nvPr/>
          </p:nvSpPr>
          <p:spPr>
            <a:xfrm>
              <a:off x="117972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5" name="Google Shape;7905;p22"/>
            <p:cNvSpPr/>
            <p:nvPr/>
          </p:nvSpPr>
          <p:spPr>
            <a:xfrm>
              <a:off x="117972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6" name="Google Shape;7906;p22"/>
            <p:cNvSpPr/>
            <p:nvPr/>
          </p:nvSpPr>
          <p:spPr>
            <a:xfrm>
              <a:off x="117972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7" name="Google Shape;7907;p22"/>
            <p:cNvSpPr/>
            <p:nvPr/>
          </p:nvSpPr>
          <p:spPr>
            <a:xfrm>
              <a:off x="117972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8" name="Google Shape;7908;p22"/>
            <p:cNvSpPr/>
            <p:nvPr/>
          </p:nvSpPr>
          <p:spPr>
            <a:xfrm>
              <a:off x="117972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9" name="Google Shape;7909;p22"/>
            <p:cNvSpPr/>
            <p:nvPr/>
          </p:nvSpPr>
          <p:spPr>
            <a:xfrm>
              <a:off x="1179725" y="2864950"/>
              <a:ext cx="1825" cy="37050"/>
            </a:xfrm>
            <a:custGeom>
              <a:avLst/>
              <a:gdLst/>
              <a:ahLst/>
              <a:cxnLst/>
              <a:rect l="l" t="t" r="r" b="b"/>
              <a:pathLst>
                <a:path w="73" h="1482" extrusionOk="0">
                  <a:moveTo>
                    <a:pt x="1" y="0"/>
                  </a:moveTo>
                  <a:lnTo>
                    <a:pt x="1" y="1481"/>
                  </a:lnTo>
                  <a:lnTo>
                    <a:pt x="72" y="148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0" name="Google Shape;7910;p22"/>
            <p:cNvSpPr/>
            <p:nvPr/>
          </p:nvSpPr>
          <p:spPr>
            <a:xfrm>
              <a:off x="117972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1" name="Google Shape;7911;p22"/>
            <p:cNvSpPr/>
            <p:nvPr/>
          </p:nvSpPr>
          <p:spPr>
            <a:xfrm>
              <a:off x="1179725" y="2406400"/>
              <a:ext cx="1825" cy="42400"/>
            </a:xfrm>
            <a:custGeom>
              <a:avLst/>
              <a:gdLst/>
              <a:ahLst/>
              <a:cxnLst/>
              <a:rect l="l" t="t" r="r" b="b"/>
              <a:pathLst>
                <a:path w="73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72" y="1696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2" name="Google Shape;7912;p22"/>
            <p:cNvSpPr/>
            <p:nvPr/>
          </p:nvSpPr>
          <p:spPr>
            <a:xfrm>
              <a:off x="117972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3" name="Google Shape;7913;p22"/>
            <p:cNvSpPr/>
            <p:nvPr/>
          </p:nvSpPr>
          <p:spPr>
            <a:xfrm>
              <a:off x="117972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4" name="Google Shape;7914;p22"/>
            <p:cNvSpPr/>
            <p:nvPr/>
          </p:nvSpPr>
          <p:spPr>
            <a:xfrm>
              <a:off x="12196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5" name="Google Shape;7915;p22"/>
            <p:cNvSpPr/>
            <p:nvPr/>
          </p:nvSpPr>
          <p:spPr>
            <a:xfrm>
              <a:off x="12196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6" name="Google Shape;7916;p22"/>
            <p:cNvSpPr/>
            <p:nvPr/>
          </p:nvSpPr>
          <p:spPr>
            <a:xfrm>
              <a:off x="12196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7" name="Google Shape;7917;p22"/>
            <p:cNvSpPr/>
            <p:nvPr/>
          </p:nvSpPr>
          <p:spPr>
            <a:xfrm>
              <a:off x="1219650" y="2864950"/>
              <a:ext cx="2025" cy="37500"/>
            </a:xfrm>
            <a:custGeom>
              <a:avLst/>
              <a:gdLst/>
              <a:ahLst/>
              <a:cxnLst/>
              <a:rect l="l" t="t" r="r" b="b"/>
              <a:pathLst>
                <a:path w="81" h="1500" extrusionOk="0">
                  <a:moveTo>
                    <a:pt x="1" y="0"/>
                  </a:moveTo>
                  <a:lnTo>
                    <a:pt x="1" y="1499"/>
                  </a:lnTo>
                  <a:lnTo>
                    <a:pt x="81" y="149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8" name="Google Shape;7918;p22"/>
            <p:cNvSpPr/>
            <p:nvPr/>
          </p:nvSpPr>
          <p:spPr>
            <a:xfrm>
              <a:off x="12196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9" name="Google Shape;7919;p22"/>
            <p:cNvSpPr/>
            <p:nvPr/>
          </p:nvSpPr>
          <p:spPr>
            <a:xfrm>
              <a:off x="12196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0" name="Google Shape;7920;p22"/>
            <p:cNvSpPr/>
            <p:nvPr/>
          </p:nvSpPr>
          <p:spPr>
            <a:xfrm>
              <a:off x="1219650" y="2406400"/>
              <a:ext cx="2025" cy="42400"/>
            </a:xfrm>
            <a:custGeom>
              <a:avLst/>
              <a:gdLst/>
              <a:ahLst/>
              <a:cxnLst/>
              <a:rect l="l" t="t" r="r" b="b"/>
              <a:pathLst>
                <a:path w="81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81" y="1696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1" name="Google Shape;7921;p22"/>
            <p:cNvSpPr/>
            <p:nvPr/>
          </p:nvSpPr>
          <p:spPr>
            <a:xfrm>
              <a:off x="12196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2" name="Google Shape;7922;p22"/>
            <p:cNvSpPr/>
            <p:nvPr/>
          </p:nvSpPr>
          <p:spPr>
            <a:xfrm>
              <a:off x="12196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3" name="Google Shape;7923;p22"/>
            <p:cNvSpPr/>
            <p:nvPr/>
          </p:nvSpPr>
          <p:spPr>
            <a:xfrm>
              <a:off x="12196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4" name="Google Shape;7924;p22"/>
            <p:cNvSpPr/>
            <p:nvPr/>
          </p:nvSpPr>
          <p:spPr>
            <a:xfrm>
              <a:off x="12196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5" name="Google Shape;7925;p22"/>
            <p:cNvSpPr/>
            <p:nvPr/>
          </p:nvSpPr>
          <p:spPr>
            <a:xfrm>
              <a:off x="12196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6" name="Google Shape;7926;p22"/>
            <p:cNvSpPr/>
            <p:nvPr/>
          </p:nvSpPr>
          <p:spPr>
            <a:xfrm>
              <a:off x="1259800" y="2864950"/>
              <a:ext cx="2025" cy="37700"/>
            </a:xfrm>
            <a:custGeom>
              <a:avLst/>
              <a:gdLst/>
              <a:ahLst/>
              <a:cxnLst/>
              <a:rect l="l" t="t" r="r" b="b"/>
              <a:pathLst>
                <a:path w="81" h="1508" extrusionOk="0">
                  <a:moveTo>
                    <a:pt x="0" y="0"/>
                  </a:moveTo>
                  <a:lnTo>
                    <a:pt x="0" y="1508"/>
                  </a:lnTo>
                  <a:lnTo>
                    <a:pt x="81" y="150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7" name="Google Shape;7927;p22"/>
            <p:cNvSpPr/>
            <p:nvPr/>
          </p:nvSpPr>
          <p:spPr>
            <a:xfrm>
              <a:off x="12598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8" name="Google Shape;7928;p22"/>
            <p:cNvSpPr/>
            <p:nvPr/>
          </p:nvSpPr>
          <p:spPr>
            <a:xfrm>
              <a:off x="12598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9" name="Google Shape;7929;p22"/>
            <p:cNvSpPr/>
            <p:nvPr/>
          </p:nvSpPr>
          <p:spPr>
            <a:xfrm>
              <a:off x="12598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0" name="Google Shape;7930;p22"/>
            <p:cNvSpPr/>
            <p:nvPr/>
          </p:nvSpPr>
          <p:spPr>
            <a:xfrm>
              <a:off x="12598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1" name="Google Shape;7931;p22"/>
            <p:cNvSpPr/>
            <p:nvPr/>
          </p:nvSpPr>
          <p:spPr>
            <a:xfrm>
              <a:off x="12598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2" name="Google Shape;7932;p22"/>
            <p:cNvSpPr/>
            <p:nvPr/>
          </p:nvSpPr>
          <p:spPr>
            <a:xfrm>
              <a:off x="12598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3" name="Google Shape;7933;p22"/>
            <p:cNvSpPr/>
            <p:nvPr/>
          </p:nvSpPr>
          <p:spPr>
            <a:xfrm>
              <a:off x="12598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4" name="Google Shape;7934;p22"/>
            <p:cNvSpPr/>
            <p:nvPr/>
          </p:nvSpPr>
          <p:spPr>
            <a:xfrm>
              <a:off x="12598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5" name="Google Shape;7935;p22"/>
            <p:cNvSpPr/>
            <p:nvPr/>
          </p:nvSpPr>
          <p:spPr>
            <a:xfrm>
              <a:off x="1259800" y="2406175"/>
              <a:ext cx="2025" cy="42625"/>
            </a:xfrm>
            <a:custGeom>
              <a:avLst/>
              <a:gdLst/>
              <a:ahLst/>
              <a:cxnLst/>
              <a:rect l="l" t="t" r="r" b="b"/>
              <a:pathLst>
                <a:path w="81" h="1705" extrusionOk="0">
                  <a:moveTo>
                    <a:pt x="0" y="1"/>
                  </a:moveTo>
                  <a:lnTo>
                    <a:pt x="0" y="1705"/>
                  </a:lnTo>
                  <a:lnTo>
                    <a:pt x="81" y="1705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6" name="Google Shape;7936;p22"/>
            <p:cNvSpPr/>
            <p:nvPr/>
          </p:nvSpPr>
          <p:spPr>
            <a:xfrm>
              <a:off x="12598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7" name="Google Shape;7937;p22"/>
            <p:cNvSpPr/>
            <p:nvPr/>
          </p:nvSpPr>
          <p:spPr>
            <a:xfrm>
              <a:off x="12598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8" name="Google Shape;7938;p22"/>
            <p:cNvSpPr/>
            <p:nvPr/>
          </p:nvSpPr>
          <p:spPr>
            <a:xfrm>
              <a:off x="12999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9" name="Google Shape;7939;p22"/>
            <p:cNvSpPr/>
            <p:nvPr/>
          </p:nvSpPr>
          <p:spPr>
            <a:xfrm>
              <a:off x="12999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0" name="Google Shape;7940;p22"/>
            <p:cNvSpPr/>
            <p:nvPr/>
          </p:nvSpPr>
          <p:spPr>
            <a:xfrm>
              <a:off x="12999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1" name="Google Shape;7941;p22"/>
            <p:cNvSpPr/>
            <p:nvPr/>
          </p:nvSpPr>
          <p:spPr>
            <a:xfrm>
              <a:off x="1299950" y="2405950"/>
              <a:ext cx="1800" cy="42850"/>
            </a:xfrm>
            <a:custGeom>
              <a:avLst/>
              <a:gdLst/>
              <a:ahLst/>
              <a:cxnLst/>
              <a:rect l="l" t="t" r="r" b="b"/>
              <a:pathLst>
                <a:path w="72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71" y="1714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2" name="Google Shape;7942;p22"/>
            <p:cNvSpPr/>
            <p:nvPr/>
          </p:nvSpPr>
          <p:spPr>
            <a:xfrm>
              <a:off x="12999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3" name="Google Shape;7943;p22"/>
            <p:cNvSpPr/>
            <p:nvPr/>
          </p:nvSpPr>
          <p:spPr>
            <a:xfrm>
              <a:off x="12999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4" name="Google Shape;7944;p22"/>
            <p:cNvSpPr/>
            <p:nvPr/>
          </p:nvSpPr>
          <p:spPr>
            <a:xfrm>
              <a:off x="12999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5" name="Google Shape;7945;p22"/>
            <p:cNvSpPr/>
            <p:nvPr/>
          </p:nvSpPr>
          <p:spPr>
            <a:xfrm>
              <a:off x="12999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6" name="Google Shape;7946;p22"/>
            <p:cNvSpPr/>
            <p:nvPr/>
          </p:nvSpPr>
          <p:spPr>
            <a:xfrm>
              <a:off x="12999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7" name="Google Shape;7947;p22"/>
            <p:cNvSpPr/>
            <p:nvPr/>
          </p:nvSpPr>
          <p:spPr>
            <a:xfrm>
              <a:off x="12999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8" name="Google Shape;7948;p22"/>
            <p:cNvSpPr/>
            <p:nvPr/>
          </p:nvSpPr>
          <p:spPr>
            <a:xfrm>
              <a:off x="12999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9" name="Google Shape;7949;p22"/>
            <p:cNvSpPr/>
            <p:nvPr/>
          </p:nvSpPr>
          <p:spPr>
            <a:xfrm>
              <a:off x="1299950" y="2864950"/>
              <a:ext cx="1800" cy="37925"/>
            </a:xfrm>
            <a:custGeom>
              <a:avLst/>
              <a:gdLst/>
              <a:ahLst/>
              <a:cxnLst/>
              <a:rect l="l" t="t" r="r" b="b"/>
              <a:pathLst>
                <a:path w="72" h="1517" extrusionOk="0">
                  <a:moveTo>
                    <a:pt x="0" y="0"/>
                  </a:moveTo>
                  <a:lnTo>
                    <a:pt x="0" y="1517"/>
                  </a:lnTo>
                  <a:lnTo>
                    <a:pt x="71" y="1517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0" name="Google Shape;7950;p22"/>
            <p:cNvSpPr/>
            <p:nvPr/>
          </p:nvSpPr>
          <p:spPr>
            <a:xfrm>
              <a:off x="13400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1" name="Google Shape;7951;p22"/>
            <p:cNvSpPr/>
            <p:nvPr/>
          </p:nvSpPr>
          <p:spPr>
            <a:xfrm>
              <a:off x="13400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2" name="Google Shape;7952;p22"/>
            <p:cNvSpPr/>
            <p:nvPr/>
          </p:nvSpPr>
          <p:spPr>
            <a:xfrm>
              <a:off x="13400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3" name="Google Shape;7953;p22"/>
            <p:cNvSpPr/>
            <p:nvPr/>
          </p:nvSpPr>
          <p:spPr>
            <a:xfrm>
              <a:off x="13400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4" name="Google Shape;7954;p22"/>
            <p:cNvSpPr/>
            <p:nvPr/>
          </p:nvSpPr>
          <p:spPr>
            <a:xfrm>
              <a:off x="13400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5" name="Google Shape;7955;p22"/>
            <p:cNvSpPr/>
            <p:nvPr/>
          </p:nvSpPr>
          <p:spPr>
            <a:xfrm>
              <a:off x="13400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6" name="Google Shape;7956;p22"/>
            <p:cNvSpPr/>
            <p:nvPr/>
          </p:nvSpPr>
          <p:spPr>
            <a:xfrm>
              <a:off x="13400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7" name="Google Shape;7957;p22"/>
            <p:cNvSpPr/>
            <p:nvPr/>
          </p:nvSpPr>
          <p:spPr>
            <a:xfrm>
              <a:off x="13400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8" name="Google Shape;7958;p22"/>
            <p:cNvSpPr/>
            <p:nvPr/>
          </p:nvSpPr>
          <p:spPr>
            <a:xfrm>
              <a:off x="1340075" y="2864950"/>
              <a:ext cx="1825" cy="38375"/>
            </a:xfrm>
            <a:custGeom>
              <a:avLst/>
              <a:gdLst/>
              <a:ahLst/>
              <a:cxnLst/>
              <a:rect l="l" t="t" r="r" b="b"/>
              <a:pathLst>
                <a:path w="73" h="1535" extrusionOk="0">
                  <a:moveTo>
                    <a:pt x="1" y="0"/>
                  </a:moveTo>
                  <a:lnTo>
                    <a:pt x="1" y="1535"/>
                  </a:lnTo>
                  <a:lnTo>
                    <a:pt x="72" y="1535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9" name="Google Shape;7959;p22"/>
            <p:cNvSpPr/>
            <p:nvPr/>
          </p:nvSpPr>
          <p:spPr>
            <a:xfrm>
              <a:off x="13400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0" name="Google Shape;7960;p22"/>
            <p:cNvSpPr/>
            <p:nvPr/>
          </p:nvSpPr>
          <p:spPr>
            <a:xfrm>
              <a:off x="1340075" y="2405950"/>
              <a:ext cx="1825" cy="42850"/>
            </a:xfrm>
            <a:custGeom>
              <a:avLst/>
              <a:gdLst/>
              <a:ahLst/>
              <a:cxnLst/>
              <a:rect l="l" t="t" r="r" b="b"/>
              <a:pathLst>
                <a:path w="73" h="1714" extrusionOk="0">
                  <a:moveTo>
                    <a:pt x="1" y="1"/>
                  </a:moveTo>
                  <a:lnTo>
                    <a:pt x="1" y="1714"/>
                  </a:lnTo>
                  <a:lnTo>
                    <a:pt x="72" y="171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1" name="Google Shape;7961;p22"/>
            <p:cNvSpPr/>
            <p:nvPr/>
          </p:nvSpPr>
          <p:spPr>
            <a:xfrm>
              <a:off x="13400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2" name="Google Shape;7962;p22"/>
            <p:cNvSpPr/>
            <p:nvPr/>
          </p:nvSpPr>
          <p:spPr>
            <a:xfrm>
              <a:off x="13800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3" name="Google Shape;7963;p22"/>
            <p:cNvSpPr/>
            <p:nvPr/>
          </p:nvSpPr>
          <p:spPr>
            <a:xfrm>
              <a:off x="13800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4" name="Google Shape;7964;p22"/>
            <p:cNvSpPr/>
            <p:nvPr/>
          </p:nvSpPr>
          <p:spPr>
            <a:xfrm>
              <a:off x="1380225" y="2864950"/>
              <a:ext cx="1825" cy="38600"/>
            </a:xfrm>
            <a:custGeom>
              <a:avLst/>
              <a:gdLst/>
              <a:ahLst/>
              <a:cxnLst/>
              <a:rect l="l" t="t" r="r" b="b"/>
              <a:pathLst>
                <a:path w="73" h="1544" extrusionOk="0">
                  <a:moveTo>
                    <a:pt x="1" y="0"/>
                  </a:moveTo>
                  <a:lnTo>
                    <a:pt x="1" y="1544"/>
                  </a:lnTo>
                  <a:lnTo>
                    <a:pt x="72" y="1544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5" name="Google Shape;7965;p22"/>
            <p:cNvSpPr/>
            <p:nvPr/>
          </p:nvSpPr>
          <p:spPr>
            <a:xfrm>
              <a:off x="13800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6" name="Google Shape;7966;p22"/>
            <p:cNvSpPr/>
            <p:nvPr/>
          </p:nvSpPr>
          <p:spPr>
            <a:xfrm>
              <a:off x="13800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7" name="Google Shape;7967;p22"/>
            <p:cNvSpPr/>
            <p:nvPr/>
          </p:nvSpPr>
          <p:spPr>
            <a:xfrm>
              <a:off x="13800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8" name="Google Shape;7968;p22"/>
            <p:cNvSpPr/>
            <p:nvPr/>
          </p:nvSpPr>
          <p:spPr>
            <a:xfrm>
              <a:off x="13800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9" name="Google Shape;7969;p22"/>
            <p:cNvSpPr/>
            <p:nvPr/>
          </p:nvSpPr>
          <p:spPr>
            <a:xfrm>
              <a:off x="13800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0" name="Google Shape;7970;p22"/>
            <p:cNvSpPr/>
            <p:nvPr/>
          </p:nvSpPr>
          <p:spPr>
            <a:xfrm>
              <a:off x="13800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1" name="Google Shape;7971;p22"/>
            <p:cNvSpPr/>
            <p:nvPr/>
          </p:nvSpPr>
          <p:spPr>
            <a:xfrm>
              <a:off x="1380225" y="2405750"/>
              <a:ext cx="1825" cy="43050"/>
            </a:xfrm>
            <a:custGeom>
              <a:avLst/>
              <a:gdLst/>
              <a:ahLst/>
              <a:cxnLst/>
              <a:rect l="l" t="t" r="r" b="b"/>
              <a:pathLst>
                <a:path w="73" h="1722" extrusionOk="0">
                  <a:moveTo>
                    <a:pt x="1" y="0"/>
                  </a:moveTo>
                  <a:lnTo>
                    <a:pt x="1" y="1722"/>
                  </a:lnTo>
                  <a:lnTo>
                    <a:pt x="72" y="172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2" name="Google Shape;7972;p22"/>
            <p:cNvSpPr/>
            <p:nvPr/>
          </p:nvSpPr>
          <p:spPr>
            <a:xfrm>
              <a:off x="13800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3" name="Google Shape;7973;p22"/>
            <p:cNvSpPr/>
            <p:nvPr/>
          </p:nvSpPr>
          <p:spPr>
            <a:xfrm>
              <a:off x="13800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4" name="Google Shape;7974;p22"/>
            <p:cNvSpPr/>
            <p:nvPr/>
          </p:nvSpPr>
          <p:spPr>
            <a:xfrm>
              <a:off x="1420150" y="24505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5" name="Google Shape;7975;p22"/>
            <p:cNvSpPr/>
            <p:nvPr/>
          </p:nvSpPr>
          <p:spPr>
            <a:xfrm>
              <a:off x="1420150" y="27407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6" name="Google Shape;7976;p22"/>
            <p:cNvSpPr/>
            <p:nvPr/>
          </p:nvSpPr>
          <p:spPr>
            <a:xfrm>
              <a:off x="1420150" y="282367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7" name="Google Shape;7977;p22"/>
            <p:cNvSpPr/>
            <p:nvPr/>
          </p:nvSpPr>
          <p:spPr>
            <a:xfrm>
              <a:off x="1420150" y="249205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8" name="Google Shape;7978;p22"/>
            <p:cNvSpPr/>
            <p:nvPr/>
          </p:nvSpPr>
          <p:spPr>
            <a:xfrm>
              <a:off x="1420150" y="2405525"/>
              <a:ext cx="2025" cy="43275"/>
            </a:xfrm>
            <a:custGeom>
              <a:avLst/>
              <a:gdLst/>
              <a:ahLst/>
              <a:cxnLst/>
              <a:rect l="l" t="t" r="r" b="b"/>
              <a:pathLst>
                <a:path w="81" h="1731" extrusionOk="0">
                  <a:moveTo>
                    <a:pt x="1" y="0"/>
                  </a:moveTo>
                  <a:lnTo>
                    <a:pt x="1" y="1731"/>
                  </a:lnTo>
                  <a:lnTo>
                    <a:pt x="81" y="173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9" name="Google Shape;7979;p22"/>
            <p:cNvSpPr/>
            <p:nvPr/>
          </p:nvSpPr>
          <p:spPr>
            <a:xfrm>
              <a:off x="1420150" y="2864950"/>
              <a:ext cx="2025" cy="39050"/>
            </a:xfrm>
            <a:custGeom>
              <a:avLst/>
              <a:gdLst/>
              <a:ahLst/>
              <a:cxnLst/>
              <a:rect l="l" t="t" r="r" b="b"/>
              <a:pathLst>
                <a:path w="81" h="1562" extrusionOk="0">
                  <a:moveTo>
                    <a:pt x="1" y="0"/>
                  </a:moveTo>
                  <a:lnTo>
                    <a:pt x="1" y="1562"/>
                  </a:lnTo>
                  <a:lnTo>
                    <a:pt x="81" y="156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0" name="Google Shape;7980;p22"/>
            <p:cNvSpPr/>
            <p:nvPr/>
          </p:nvSpPr>
          <p:spPr>
            <a:xfrm>
              <a:off x="1420150" y="2782200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1" name="Google Shape;7981;p22"/>
            <p:cNvSpPr/>
            <p:nvPr/>
          </p:nvSpPr>
          <p:spPr>
            <a:xfrm>
              <a:off x="1420150" y="25335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2" name="Google Shape;7982;p22"/>
            <p:cNvSpPr/>
            <p:nvPr/>
          </p:nvSpPr>
          <p:spPr>
            <a:xfrm>
              <a:off x="1420150" y="2616275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3" name="Google Shape;7983;p22"/>
            <p:cNvSpPr/>
            <p:nvPr/>
          </p:nvSpPr>
          <p:spPr>
            <a:xfrm>
              <a:off x="1420150" y="2575025"/>
              <a:ext cx="2025" cy="39500"/>
            </a:xfrm>
            <a:custGeom>
              <a:avLst/>
              <a:gdLst/>
              <a:ahLst/>
              <a:cxnLst/>
              <a:rect l="l" t="t" r="r" b="b"/>
              <a:pathLst>
                <a:path w="81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4" name="Google Shape;7984;p22"/>
            <p:cNvSpPr/>
            <p:nvPr/>
          </p:nvSpPr>
          <p:spPr>
            <a:xfrm>
              <a:off x="1420150" y="2699250"/>
              <a:ext cx="2025" cy="39700"/>
            </a:xfrm>
            <a:custGeom>
              <a:avLst/>
              <a:gdLst/>
              <a:ahLst/>
              <a:cxnLst/>
              <a:rect l="l" t="t" r="r" b="b"/>
              <a:pathLst>
                <a:path w="81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5" name="Google Shape;7985;p22"/>
            <p:cNvSpPr/>
            <p:nvPr/>
          </p:nvSpPr>
          <p:spPr>
            <a:xfrm>
              <a:off x="1420150" y="2657750"/>
              <a:ext cx="2025" cy="39725"/>
            </a:xfrm>
            <a:custGeom>
              <a:avLst/>
              <a:gdLst/>
              <a:ahLst/>
              <a:cxnLst/>
              <a:rect l="l" t="t" r="r" b="b"/>
              <a:pathLst>
                <a:path w="81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6" name="Google Shape;7986;p22"/>
            <p:cNvSpPr/>
            <p:nvPr/>
          </p:nvSpPr>
          <p:spPr>
            <a:xfrm>
              <a:off x="146030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7" name="Google Shape;7987;p22"/>
            <p:cNvSpPr/>
            <p:nvPr/>
          </p:nvSpPr>
          <p:spPr>
            <a:xfrm>
              <a:off x="146030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8" name="Google Shape;7988;p22"/>
            <p:cNvSpPr/>
            <p:nvPr/>
          </p:nvSpPr>
          <p:spPr>
            <a:xfrm>
              <a:off x="146030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9" name="Google Shape;7989;p22"/>
            <p:cNvSpPr/>
            <p:nvPr/>
          </p:nvSpPr>
          <p:spPr>
            <a:xfrm>
              <a:off x="146030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0" name="Google Shape;7990;p22"/>
            <p:cNvSpPr/>
            <p:nvPr/>
          </p:nvSpPr>
          <p:spPr>
            <a:xfrm>
              <a:off x="146030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1" name="Google Shape;7991;p22"/>
            <p:cNvSpPr/>
            <p:nvPr/>
          </p:nvSpPr>
          <p:spPr>
            <a:xfrm>
              <a:off x="146030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2" name="Google Shape;7992;p22"/>
            <p:cNvSpPr/>
            <p:nvPr/>
          </p:nvSpPr>
          <p:spPr>
            <a:xfrm>
              <a:off x="146030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2" y="174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3" name="Google Shape;7993;p22"/>
            <p:cNvSpPr/>
            <p:nvPr/>
          </p:nvSpPr>
          <p:spPr>
            <a:xfrm>
              <a:off x="146030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4" name="Google Shape;7994;p22"/>
            <p:cNvSpPr/>
            <p:nvPr/>
          </p:nvSpPr>
          <p:spPr>
            <a:xfrm>
              <a:off x="146030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5" name="Google Shape;7995;p22"/>
            <p:cNvSpPr/>
            <p:nvPr/>
          </p:nvSpPr>
          <p:spPr>
            <a:xfrm>
              <a:off x="146030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6" name="Google Shape;7996;p22"/>
            <p:cNvSpPr/>
            <p:nvPr/>
          </p:nvSpPr>
          <p:spPr>
            <a:xfrm>
              <a:off x="146030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7" name="Google Shape;7997;p22"/>
            <p:cNvSpPr/>
            <p:nvPr/>
          </p:nvSpPr>
          <p:spPr>
            <a:xfrm>
              <a:off x="1460300" y="2864950"/>
              <a:ext cx="1800" cy="39275"/>
            </a:xfrm>
            <a:custGeom>
              <a:avLst/>
              <a:gdLst/>
              <a:ahLst/>
              <a:cxnLst/>
              <a:rect l="l" t="t" r="r" b="b"/>
              <a:pathLst>
                <a:path w="72" h="1571" extrusionOk="0">
                  <a:moveTo>
                    <a:pt x="0" y="0"/>
                  </a:moveTo>
                  <a:lnTo>
                    <a:pt x="0" y="1570"/>
                  </a:lnTo>
                  <a:lnTo>
                    <a:pt x="72" y="157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8" name="Google Shape;7998;p22"/>
            <p:cNvSpPr/>
            <p:nvPr/>
          </p:nvSpPr>
          <p:spPr>
            <a:xfrm>
              <a:off x="1500450" y="2699250"/>
              <a:ext cx="1800" cy="39700"/>
            </a:xfrm>
            <a:custGeom>
              <a:avLst/>
              <a:gdLst/>
              <a:ahLst/>
              <a:cxnLst/>
              <a:rect l="l" t="t" r="r" b="b"/>
              <a:pathLst>
                <a:path w="72" h="1588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9" name="Google Shape;7999;p22"/>
            <p:cNvSpPr/>
            <p:nvPr/>
          </p:nvSpPr>
          <p:spPr>
            <a:xfrm>
              <a:off x="1500450" y="27407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0" name="Google Shape;8000;p22"/>
            <p:cNvSpPr/>
            <p:nvPr/>
          </p:nvSpPr>
          <p:spPr>
            <a:xfrm>
              <a:off x="1500450" y="25335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1" name="Google Shape;8001;p22"/>
            <p:cNvSpPr/>
            <p:nvPr/>
          </p:nvSpPr>
          <p:spPr>
            <a:xfrm>
              <a:off x="1500450" y="26577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1"/>
                  </a:moveTo>
                  <a:lnTo>
                    <a:pt x="0" y="1589"/>
                  </a:lnTo>
                  <a:lnTo>
                    <a:pt x="71" y="1589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2" name="Google Shape;8002;p22"/>
            <p:cNvSpPr/>
            <p:nvPr/>
          </p:nvSpPr>
          <p:spPr>
            <a:xfrm>
              <a:off x="1500450" y="282367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3" name="Google Shape;8003;p22"/>
            <p:cNvSpPr/>
            <p:nvPr/>
          </p:nvSpPr>
          <p:spPr>
            <a:xfrm>
              <a:off x="1500450" y="2575025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4" name="Google Shape;8004;p22"/>
            <p:cNvSpPr/>
            <p:nvPr/>
          </p:nvSpPr>
          <p:spPr>
            <a:xfrm>
              <a:off x="1500450" y="24505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5" name="Google Shape;8005;p22"/>
            <p:cNvSpPr/>
            <p:nvPr/>
          </p:nvSpPr>
          <p:spPr>
            <a:xfrm>
              <a:off x="1500450" y="278220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1"/>
                  </a:moveTo>
                  <a:lnTo>
                    <a:pt x="0" y="1580"/>
                  </a:lnTo>
                  <a:lnTo>
                    <a:pt x="71" y="1580"/>
                  </a:lnTo>
                  <a:lnTo>
                    <a:pt x="7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6" name="Google Shape;8006;p22"/>
            <p:cNvSpPr/>
            <p:nvPr/>
          </p:nvSpPr>
          <p:spPr>
            <a:xfrm>
              <a:off x="1500450" y="2405300"/>
              <a:ext cx="1800" cy="43500"/>
            </a:xfrm>
            <a:custGeom>
              <a:avLst/>
              <a:gdLst/>
              <a:ahLst/>
              <a:cxnLst/>
              <a:rect l="l" t="t" r="r" b="b"/>
              <a:pathLst>
                <a:path w="72" h="1740" extrusionOk="0">
                  <a:moveTo>
                    <a:pt x="0" y="0"/>
                  </a:moveTo>
                  <a:lnTo>
                    <a:pt x="0" y="1740"/>
                  </a:lnTo>
                  <a:lnTo>
                    <a:pt x="71" y="174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7" name="Google Shape;8007;p22"/>
            <p:cNvSpPr/>
            <p:nvPr/>
          </p:nvSpPr>
          <p:spPr>
            <a:xfrm>
              <a:off x="1500450" y="2864950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8" name="Google Shape;8008;p22"/>
            <p:cNvSpPr/>
            <p:nvPr/>
          </p:nvSpPr>
          <p:spPr>
            <a:xfrm>
              <a:off x="1500450" y="2492050"/>
              <a:ext cx="1800" cy="39500"/>
            </a:xfrm>
            <a:custGeom>
              <a:avLst/>
              <a:gdLst/>
              <a:ahLst/>
              <a:cxnLst/>
              <a:rect l="l" t="t" r="r" b="b"/>
              <a:pathLst>
                <a:path w="72" h="1580" extrusionOk="0">
                  <a:moveTo>
                    <a:pt x="0" y="0"/>
                  </a:moveTo>
                  <a:lnTo>
                    <a:pt x="0" y="1579"/>
                  </a:lnTo>
                  <a:lnTo>
                    <a:pt x="71" y="1579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9" name="Google Shape;8009;p22"/>
            <p:cNvSpPr/>
            <p:nvPr/>
          </p:nvSpPr>
          <p:spPr>
            <a:xfrm>
              <a:off x="1500450" y="2616275"/>
              <a:ext cx="1800" cy="39725"/>
            </a:xfrm>
            <a:custGeom>
              <a:avLst/>
              <a:gdLst/>
              <a:ahLst/>
              <a:cxnLst/>
              <a:rect l="l" t="t" r="r" b="b"/>
              <a:pathLst>
                <a:path w="72" h="1589" extrusionOk="0">
                  <a:moveTo>
                    <a:pt x="0" y="0"/>
                  </a:moveTo>
                  <a:lnTo>
                    <a:pt x="0" y="1588"/>
                  </a:lnTo>
                  <a:lnTo>
                    <a:pt x="71" y="1588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0" name="Google Shape;8010;p22"/>
            <p:cNvSpPr/>
            <p:nvPr/>
          </p:nvSpPr>
          <p:spPr>
            <a:xfrm>
              <a:off x="1540575" y="2864950"/>
              <a:ext cx="1825" cy="39950"/>
            </a:xfrm>
            <a:custGeom>
              <a:avLst/>
              <a:gdLst/>
              <a:ahLst/>
              <a:cxnLst/>
              <a:rect l="l" t="t" r="r" b="b"/>
              <a:pathLst>
                <a:path w="73" h="1598" extrusionOk="0">
                  <a:moveTo>
                    <a:pt x="1" y="0"/>
                  </a:moveTo>
                  <a:lnTo>
                    <a:pt x="1" y="1597"/>
                  </a:lnTo>
                  <a:lnTo>
                    <a:pt x="72" y="1597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1" name="Google Shape;8011;p22"/>
            <p:cNvSpPr/>
            <p:nvPr/>
          </p:nvSpPr>
          <p:spPr>
            <a:xfrm>
              <a:off x="1540575" y="2699250"/>
              <a:ext cx="1825" cy="39700"/>
            </a:xfrm>
            <a:custGeom>
              <a:avLst/>
              <a:gdLst/>
              <a:ahLst/>
              <a:cxnLst/>
              <a:rect l="l" t="t" r="r" b="b"/>
              <a:pathLst>
                <a:path w="73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2" name="Google Shape;8012;p22"/>
            <p:cNvSpPr/>
            <p:nvPr/>
          </p:nvSpPr>
          <p:spPr>
            <a:xfrm>
              <a:off x="1540575" y="26162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3" name="Google Shape;8013;p22"/>
            <p:cNvSpPr/>
            <p:nvPr/>
          </p:nvSpPr>
          <p:spPr>
            <a:xfrm>
              <a:off x="1540575" y="27407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4" name="Google Shape;8014;p22"/>
            <p:cNvSpPr/>
            <p:nvPr/>
          </p:nvSpPr>
          <p:spPr>
            <a:xfrm>
              <a:off x="1540575" y="25335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5" name="Google Shape;8015;p22"/>
            <p:cNvSpPr/>
            <p:nvPr/>
          </p:nvSpPr>
          <p:spPr>
            <a:xfrm>
              <a:off x="1540575" y="282367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6" name="Google Shape;8016;p22"/>
            <p:cNvSpPr/>
            <p:nvPr/>
          </p:nvSpPr>
          <p:spPr>
            <a:xfrm>
              <a:off x="1540575" y="278220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72" y="158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7" name="Google Shape;8017;p22"/>
            <p:cNvSpPr/>
            <p:nvPr/>
          </p:nvSpPr>
          <p:spPr>
            <a:xfrm>
              <a:off x="1540575" y="2405075"/>
              <a:ext cx="1825" cy="43725"/>
            </a:xfrm>
            <a:custGeom>
              <a:avLst/>
              <a:gdLst/>
              <a:ahLst/>
              <a:cxnLst/>
              <a:rect l="l" t="t" r="r" b="b"/>
              <a:pathLst>
                <a:path w="73" h="1749" extrusionOk="0">
                  <a:moveTo>
                    <a:pt x="1" y="0"/>
                  </a:moveTo>
                  <a:lnTo>
                    <a:pt x="1" y="1749"/>
                  </a:lnTo>
                  <a:lnTo>
                    <a:pt x="72" y="174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8" name="Google Shape;8018;p22"/>
            <p:cNvSpPr/>
            <p:nvPr/>
          </p:nvSpPr>
          <p:spPr>
            <a:xfrm>
              <a:off x="1540575" y="2492050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9" name="Google Shape;8019;p22"/>
            <p:cNvSpPr/>
            <p:nvPr/>
          </p:nvSpPr>
          <p:spPr>
            <a:xfrm>
              <a:off x="1540575" y="2657750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72" y="1589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0" name="Google Shape;8020;p22"/>
            <p:cNvSpPr/>
            <p:nvPr/>
          </p:nvSpPr>
          <p:spPr>
            <a:xfrm>
              <a:off x="1540575" y="2450575"/>
              <a:ext cx="1825" cy="39725"/>
            </a:xfrm>
            <a:custGeom>
              <a:avLst/>
              <a:gdLst/>
              <a:ahLst/>
              <a:cxnLst/>
              <a:rect l="l" t="t" r="r" b="b"/>
              <a:pathLst>
                <a:path w="73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72" y="1588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1" name="Google Shape;8021;p22"/>
            <p:cNvSpPr/>
            <p:nvPr/>
          </p:nvSpPr>
          <p:spPr>
            <a:xfrm>
              <a:off x="1540575" y="2575025"/>
              <a:ext cx="1825" cy="39500"/>
            </a:xfrm>
            <a:custGeom>
              <a:avLst/>
              <a:gdLst/>
              <a:ahLst/>
              <a:cxnLst/>
              <a:rect l="l" t="t" r="r" b="b"/>
              <a:pathLst>
                <a:path w="73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72" y="1579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2" name="Google Shape;8022;p22"/>
            <p:cNvSpPr/>
            <p:nvPr/>
          </p:nvSpPr>
          <p:spPr>
            <a:xfrm>
              <a:off x="1580500" y="2404850"/>
              <a:ext cx="2050" cy="43950"/>
            </a:xfrm>
            <a:custGeom>
              <a:avLst/>
              <a:gdLst/>
              <a:ahLst/>
              <a:cxnLst/>
              <a:rect l="l" t="t" r="r" b="b"/>
              <a:pathLst>
                <a:path w="82" h="1758" extrusionOk="0">
                  <a:moveTo>
                    <a:pt x="1" y="0"/>
                  </a:moveTo>
                  <a:lnTo>
                    <a:pt x="1" y="1758"/>
                  </a:lnTo>
                  <a:lnTo>
                    <a:pt x="81" y="175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3" name="Google Shape;8023;p22"/>
            <p:cNvSpPr/>
            <p:nvPr/>
          </p:nvSpPr>
          <p:spPr>
            <a:xfrm>
              <a:off x="1580500" y="2864950"/>
              <a:ext cx="2050" cy="40175"/>
            </a:xfrm>
            <a:custGeom>
              <a:avLst/>
              <a:gdLst/>
              <a:ahLst/>
              <a:cxnLst/>
              <a:rect l="l" t="t" r="r" b="b"/>
              <a:pathLst>
                <a:path w="82" h="1607" extrusionOk="0">
                  <a:moveTo>
                    <a:pt x="1" y="0"/>
                  </a:moveTo>
                  <a:lnTo>
                    <a:pt x="1" y="1606"/>
                  </a:lnTo>
                  <a:lnTo>
                    <a:pt x="81" y="1606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4" name="Google Shape;8024;p22"/>
            <p:cNvSpPr/>
            <p:nvPr/>
          </p:nvSpPr>
          <p:spPr>
            <a:xfrm>
              <a:off x="1580500" y="27407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5" name="Google Shape;8025;p22"/>
            <p:cNvSpPr/>
            <p:nvPr/>
          </p:nvSpPr>
          <p:spPr>
            <a:xfrm>
              <a:off x="1580500" y="25335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6" name="Google Shape;8026;p22"/>
            <p:cNvSpPr/>
            <p:nvPr/>
          </p:nvSpPr>
          <p:spPr>
            <a:xfrm>
              <a:off x="1580500" y="24505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7" name="Google Shape;8027;p22"/>
            <p:cNvSpPr/>
            <p:nvPr/>
          </p:nvSpPr>
          <p:spPr>
            <a:xfrm>
              <a:off x="1580500" y="2657750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1"/>
                  </a:moveTo>
                  <a:lnTo>
                    <a:pt x="1" y="1589"/>
                  </a:lnTo>
                  <a:lnTo>
                    <a:pt x="81" y="158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8" name="Google Shape;8028;p22"/>
            <p:cNvSpPr/>
            <p:nvPr/>
          </p:nvSpPr>
          <p:spPr>
            <a:xfrm>
              <a:off x="1580500" y="249205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9" name="Google Shape;8029;p22"/>
            <p:cNvSpPr/>
            <p:nvPr/>
          </p:nvSpPr>
          <p:spPr>
            <a:xfrm>
              <a:off x="1580500" y="257502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0"/>
                  </a:moveTo>
                  <a:lnTo>
                    <a:pt x="1" y="1579"/>
                  </a:lnTo>
                  <a:lnTo>
                    <a:pt x="81" y="1579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0" name="Google Shape;8030;p22"/>
            <p:cNvSpPr/>
            <p:nvPr/>
          </p:nvSpPr>
          <p:spPr>
            <a:xfrm>
              <a:off x="1580500" y="2699250"/>
              <a:ext cx="2050" cy="39700"/>
            </a:xfrm>
            <a:custGeom>
              <a:avLst/>
              <a:gdLst/>
              <a:ahLst/>
              <a:cxnLst/>
              <a:rect l="l" t="t" r="r" b="b"/>
              <a:pathLst>
                <a:path w="82" h="1588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1" name="Google Shape;8031;p22"/>
            <p:cNvSpPr/>
            <p:nvPr/>
          </p:nvSpPr>
          <p:spPr>
            <a:xfrm>
              <a:off x="1580500" y="2782200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2" name="Google Shape;8032;p22"/>
            <p:cNvSpPr/>
            <p:nvPr/>
          </p:nvSpPr>
          <p:spPr>
            <a:xfrm>
              <a:off x="1580500" y="2823675"/>
              <a:ext cx="2050" cy="39500"/>
            </a:xfrm>
            <a:custGeom>
              <a:avLst/>
              <a:gdLst/>
              <a:ahLst/>
              <a:cxnLst/>
              <a:rect l="l" t="t" r="r" b="b"/>
              <a:pathLst>
                <a:path w="82" h="1580" extrusionOk="0">
                  <a:moveTo>
                    <a:pt x="1" y="1"/>
                  </a:moveTo>
                  <a:lnTo>
                    <a:pt x="1" y="1580"/>
                  </a:lnTo>
                  <a:lnTo>
                    <a:pt x="81" y="1580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3" name="Google Shape;8033;p22"/>
            <p:cNvSpPr/>
            <p:nvPr/>
          </p:nvSpPr>
          <p:spPr>
            <a:xfrm>
              <a:off x="1580500" y="2616275"/>
              <a:ext cx="2050" cy="39725"/>
            </a:xfrm>
            <a:custGeom>
              <a:avLst/>
              <a:gdLst/>
              <a:ahLst/>
              <a:cxnLst/>
              <a:rect l="l" t="t" r="r" b="b"/>
              <a:pathLst>
                <a:path w="82" h="1589" extrusionOk="0">
                  <a:moveTo>
                    <a:pt x="1" y="0"/>
                  </a:moveTo>
                  <a:lnTo>
                    <a:pt x="1" y="1588"/>
                  </a:lnTo>
                  <a:lnTo>
                    <a:pt x="81" y="1588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4" name="Google Shape;8034;p22"/>
            <p:cNvSpPr/>
            <p:nvPr/>
          </p:nvSpPr>
          <p:spPr>
            <a:xfrm>
              <a:off x="579350" y="2863150"/>
              <a:ext cx="1042000" cy="1825"/>
            </a:xfrm>
            <a:custGeom>
              <a:avLst/>
              <a:gdLst/>
              <a:ahLst/>
              <a:cxnLst/>
              <a:rect l="l" t="t" r="r" b="b"/>
              <a:pathLst>
                <a:path w="41680" h="73" extrusionOk="0">
                  <a:moveTo>
                    <a:pt x="0" y="1"/>
                  </a:moveTo>
                  <a:lnTo>
                    <a:pt x="0" y="72"/>
                  </a:lnTo>
                  <a:lnTo>
                    <a:pt x="41679" y="72"/>
                  </a:lnTo>
                  <a:lnTo>
                    <a:pt x="41679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5" name="Google Shape;8035;p22"/>
            <p:cNvSpPr/>
            <p:nvPr/>
          </p:nvSpPr>
          <p:spPr>
            <a:xfrm>
              <a:off x="579800" y="2821675"/>
              <a:ext cx="1041100" cy="2025"/>
            </a:xfrm>
            <a:custGeom>
              <a:avLst/>
              <a:gdLst/>
              <a:ahLst/>
              <a:cxnLst/>
              <a:rect l="l" t="t" r="r" b="b"/>
              <a:pathLst>
                <a:path w="41644" h="81" extrusionOk="0">
                  <a:moveTo>
                    <a:pt x="0" y="1"/>
                  </a:moveTo>
                  <a:lnTo>
                    <a:pt x="0" y="81"/>
                  </a:lnTo>
                  <a:lnTo>
                    <a:pt x="41643" y="81"/>
                  </a:lnTo>
                  <a:lnTo>
                    <a:pt x="4164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6" name="Google Shape;8036;p22"/>
            <p:cNvSpPr/>
            <p:nvPr/>
          </p:nvSpPr>
          <p:spPr>
            <a:xfrm>
              <a:off x="580000" y="2780200"/>
              <a:ext cx="1040675" cy="2025"/>
            </a:xfrm>
            <a:custGeom>
              <a:avLst/>
              <a:gdLst/>
              <a:ahLst/>
              <a:cxnLst/>
              <a:rect l="l" t="t" r="r" b="b"/>
              <a:pathLst>
                <a:path w="41627" h="81" extrusionOk="0">
                  <a:moveTo>
                    <a:pt x="1" y="0"/>
                  </a:moveTo>
                  <a:lnTo>
                    <a:pt x="1" y="81"/>
                  </a:lnTo>
                  <a:lnTo>
                    <a:pt x="41627" y="81"/>
                  </a:lnTo>
                  <a:lnTo>
                    <a:pt x="4162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7" name="Google Shape;8037;p22"/>
            <p:cNvSpPr/>
            <p:nvPr/>
          </p:nvSpPr>
          <p:spPr>
            <a:xfrm>
              <a:off x="580450" y="2738925"/>
              <a:ext cx="1039775" cy="1825"/>
            </a:xfrm>
            <a:custGeom>
              <a:avLst/>
              <a:gdLst/>
              <a:ahLst/>
              <a:cxnLst/>
              <a:rect l="l" t="t" r="r" b="b"/>
              <a:pathLst>
                <a:path w="41591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91" y="72"/>
                  </a:lnTo>
                  <a:lnTo>
                    <a:pt x="4159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8" name="Google Shape;8038;p22"/>
            <p:cNvSpPr/>
            <p:nvPr/>
          </p:nvSpPr>
          <p:spPr>
            <a:xfrm>
              <a:off x="580675" y="2697450"/>
              <a:ext cx="1039325" cy="1825"/>
            </a:xfrm>
            <a:custGeom>
              <a:avLst/>
              <a:gdLst/>
              <a:ahLst/>
              <a:cxnLst/>
              <a:rect l="l" t="t" r="r" b="b"/>
              <a:pathLst>
                <a:path w="41573" h="73" extrusionOk="0">
                  <a:moveTo>
                    <a:pt x="1" y="1"/>
                  </a:moveTo>
                  <a:lnTo>
                    <a:pt x="1" y="72"/>
                  </a:lnTo>
                  <a:lnTo>
                    <a:pt x="41573" y="72"/>
                  </a:lnTo>
                  <a:lnTo>
                    <a:pt x="4157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9" name="Google Shape;8039;p22"/>
            <p:cNvSpPr/>
            <p:nvPr/>
          </p:nvSpPr>
          <p:spPr>
            <a:xfrm>
              <a:off x="581125" y="2655975"/>
              <a:ext cx="1038425" cy="1800"/>
            </a:xfrm>
            <a:custGeom>
              <a:avLst/>
              <a:gdLst/>
              <a:ahLst/>
              <a:cxnLst/>
              <a:rect l="l" t="t" r="r" b="b"/>
              <a:pathLst>
                <a:path w="41537" h="72" extrusionOk="0">
                  <a:moveTo>
                    <a:pt x="1" y="0"/>
                  </a:moveTo>
                  <a:lnTo>
                    <a:pt x="1" y="72"/>
                  </a:lnTo>
                  <a:lnTo>
                    <a:pt x="41537" y="72"/>
                  </a:lnTo>
                  <a:lnTo>
                    <a:pt x="41537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0" name="Google Shape;8040;p22"/>
            <p:cNvSpPr/>
            <p:nvPr/>
          </p:nvSpPr>
          <p:spPr>
            <a:xfrm>
              <a:off x="581350" y="2614500"/>
              <a:ext cx="1038000" cy="1800"/>
            </a:xfrm>
            <a:custGeom>
              <a:avLst/>
              <a:gdLst/>
              <a:ahLst/>
              <a:cxnLst/>
              <a:rect l="l" t="t" r="r" b="b"/>
              <a:pathLst>
                <a:path w="41520" h="72" extrusionOk="0">
                  <a:moveTo>
                    <a:pt x="0" y="0"/>
                  </a:moveTo>
                  <a:lnTo>
                    <a:pt x="0" y="71"/>
                  </a:lnTo>
                  <a:lnTo>
                    <a:pt x="41519" y="71"/>
                  </a:lnTo>
                  <a:lnTo>
                    <a:pt x="4151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1" name="Google Shape;8041;p22"/>
            <p:cNvSpPr/>
            <p:nvPr/>
          </p:nvSpPr>
          <p:spPr>
            <a:xfrm>
              <a:off x="581800" y="2573000"/>
              <a:ext cx="1037325" cy="2050"/>
            </a:xfrm>
            <a:custGeom>
              <a:avLst/>
              <a:gdLst/>
              <a:ahLst/>
              <a:cxnLst/>
              <a:rect l="l" t="t" r="r" b="b"/>
              <a:pathLst>
                <a:path w="41493" h="82" extrusionOk="0">
                  <a:moveTo>
                    <a:pt x="0" y="1"/>
                  </a:moveTo>
                  <a:lnTo>
                    <a:pt x="0" y="81"/>
                  </a:lnTo>
                  <a:lnTo>
                    <a:pt x="41492" y="81"/>
                  </a:lnTo>
                  <a:lnTo>
                    <a:pt x="4148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2" name="Google Shape;8042;p22"/>
            <p:cNvSpPr/>
            <p:nvPr/>
          </p:nvSpPr>
          <p:spPr>
            <a:xfrm>
              <a:off x="582025" y="2531525"/>
              <a:ext cx="1036650" cy="2025"/>
            </a:xfrm>
            <a:custGeom>
              <a:avLst/>
              <a:gdLst/>
              <a:ahLst/>
              <a:cxnLst/>
              <a:rect l="l" t="t" r="r" b="b"/>
              <a:pathLst>
                <a:path w="41466" h="81" extrusionOk="0">
                  <a:moveTo>
                    <a:pt x="9" y="0"/>
                  </a:moveTo>
                  <a:lnTo>
                    <a:pt x="0" y="81"/>
                  </a:lnTo>
                  <a:lnTo>
                    <a:pt x="41465" y="81"/>
                  </a:lnTo>
                  <a:lnTo>
                    <a:pt x="414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3" name="Google Shape;8043;p22"/>
            <p:cNvSpPr/>
            <p:nvPr/>
          </p:nvSpPr>
          <p:spPr>
            <a:xfrm>
              <a:off x="582475" y="2490275"/>
              <a:ext cx="1035975" cy="1800"/>
            </a:xfrm>
            <a:custGeom>
              <a:avLst/>
              <a:gdLst/>
              <a:ahLst/>
              <a:cxnLst/>
              <a:rect l="l" t="t" r="r" b="b"/>
              <a:pathLst>
                <a:path w="41439" h="72" extrusionOk="0">
                  <a:moveTo>
                    <a:pt x="0" y="0"/>
                  </a:moveTo>
                  <a:lnTo>
                    <a:pt x="0" y="71"/>
                  </a:lnTo>
                  <a:lnTo>
                    <a:pt x="41438" y="71"/>
                  </a:lnTo>
                  <a:lnTo>
                    <a:pt x="4143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4" name="Google Shape;8044;p22"/>
            <p:cNvSpPr/>
            <p:nvPr/>
          </p:nvSpPr>
          <p:spPr>
            <a:xfrm>
              <a:off x="582700" y="2448775"/>
              <a:ext cx="1035300" cy="1825"/>
            </a:xfrm>
            <a:custGeom>
              <a:avLst/>
              <a:gdLst/>
              <a:ahLst/>
              <a:cxnLst/>
              <a:rect l="l" t="t" r="r" b="b"/>
              <a:pathLst>
                <a:path w="41412" h="73" extrusionOk="0">
                  <a:moveTo>
                    <a:pt x="9" y="1"/>
                  </a:moveTo>
                  <a:lnTo>
                    <a:pt x="0" y="72"/>
                  </a:lnTo>
                  <a:lnTo>
                    <a:pt x="41412" y="72"/>
                  </a:lnTo>
                  <a:lnTo>
                    <a:pt x="4141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45" name="Google Shape;8045;p22"/>
          <p:cNvSpPr txBox="1">
            <a:spLocks noGrp="1"/>
          </p:cNvSpPr>
          <p:nvPr>
            <p:ph type="subTitle" idx="1"/>
          </p:nvPr>
        </p:nvSpPr>
        <p:spPr>
          <a:xfrm>
            <a:off x="6056725" y="3567750"/>
            <a:ext cx="1986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8046" name="Google Shape;8046;p22"/>
          <p:cNvGrpSpPr/>
          <p:nvPr/>
        </p:nvGrpSpPr>
        <p:grpSpPr>
          <a:xfrm>
            <a:off x="8098813" y="-13"/>
            <a:ext cx="861746" cy="781736"/>
            <a:chOff x="351175" y="1462825"/>
            <a:chExt cx="861746" cy="781736"/>
          </a:xfrm>
        </p:grpSpPr>
        <p:sp>
          <p:nvSpPr>
            <p:cNvPr id="8047" name="Google Shape;8047;p22"/>
            <p:cNvSpPr/>
            <p:nvPr/>
          </p:nvSpPr>
          <p:spPr>
            <a:xfrm>
              <a:off x="351175" y="1462825"/>
              <a:ext cx="861746" cy="781736"/>
            </a:xfrm>
            <a:custGeom>
              <a:avLst/>
              <a:gdLst/>
              <a:ahLst/>
              <a:cxnLst/>
              <a:rect l="l" t="t" r="r" b="b"/>
              <a:pathLst>
                <a:path w="6290" h="5706" extrusionOk="0">
                  <a:moveTo>
                    <a:pt x="2726" y="0"/>
                  </a:moveTo>
                  <a:cubicBezTo>
                    <a:pt x="2598" y="0"/>
                    <a:pt x="2467" y="22"/>
                    <a:pt x="2338" y="66"/>
                  </a:cubicBezTo>
                  <a:cubicBezTo>
                    <a:pt x="1749" y="271"/>
                    <a:pt x="1544" y="762"/>
                    <a:pt x="1562" y="1297"/>
                  </a:cubicBezTo>
                  <a:cubicBezTo>
                    <a:pt x="1497" y="1290"/>
                    <a:pt x="1434" y="1287"/>
                    <a:pt x="1370" y="1287"/>
                  </a:cubicBezTo>
                  <a:cubicBezTo>
                    <a:pt x="931" y="1287"/>
                    <a:pt x="521" y="1455"/>
                    <a:pt x="295" y="1868"/>
                  </a:cubicBezTo>
                  <a:cubicBezTo>
                    <a:pt x="0" y="2394"/>
                    <a:pt x="125" y="3117"/>
                    <a:pt x="634" y="3456"/>
                  </a:cubicBezTo>
                  <a:cubicBezTo>
                    <a:pt x="669" y="3483"/>
                    <a:pt x="705" y="3501"/>
                    <a:pt x="741" y="3527"/>
                  </a:cubicBezTo>
                  <a:cubicBezTo>
                    <a:pt x="696" y="3599"/>
                    <a:pt x="661" y="3679"/>
                    <a:pt x="634" y="3768"/>
                  </a:cubicBezTo>
                  <a:cubicBezTo>
                    <a:pt x="500" y="4179"/>
                    <a:pt x="625" y="4634"/>
                    <a:pt x="946" y="4928"/>
                  </a:cubicBezTo>
                  <a:cubicBezTo>
                    <a:pt x="1170" y="5134"/>
                    <a:pt x="1468" y="5245"/>
                    <a:pt x="1768" y="5245"/>
                  </a:cubicBezTo>
                  <a:cubicBezTo>
                    <a:pt x="1909" y="5245"/>
                    <a:pt x="2051" y="5220"/>
                    <a:pt x="2186" y="5169"/>
                  </a:cubicBezTo>
                  <a:cubicBezTo>
                    <a:pt x="2284" y="5133"/>
                    <a:pt x="2373" y="5097"/>
                    <a:pt x="2454" y="5044"/>
                  </a:cubicBezTo>
                  <a:cubicBezTo>
                    <a:pt x="2489" y="5115"/>
                    <a:pt x="2543" y="5187"/>
                    <a:pt x="2596" y="5249"/>
                  </a:cubicBezTo>
                  <a:cubicBezTo>
                    <a:pt x="2842" y="5540"/>
                    <a:pt x="3213" y="5706"/>
                    <a:pt x="3593" y="5706"/>
                  </a:cubicBezTo>
                  <a:cubicBezTo>
                    <a:pt x="3668" y="5706"/>
                    <a:pt x="3744" y="5699"/>
                    <a:pt x="3819" y="5686"/>
                  </a:cubicBezTo>
                  <a:cubicBezTo>
                    <a:pt x="4265" y="5606"/>
                    <a:pt x="4621" y="5276"/>
                    <a:pt x="4764" y="4839"/>
                  </a:cubicBezTo>
                  <a:cubicBezTo>
                    <a:pt x="4800" y="4723"/>
                    <a:pt x="4827" y="4598"/>
                    <a:pt x="4836" y="4473"/>
                  </a:cubicBezTo>
                  <a:cubicBezTo>
                    <a:pt x="4893" y="4479"/>
                    <a:pt x="4949" y="4483"/>
                    <a:pt x="5006" y="4483"/>
                  </a:cubicBezTo>
                  <a:cubicBezTo>
                    <a:pt x="5497" y="4483"/>
                    <a:pt x="5953" y="4232"/>
                    <a:pt x="6129" y="3608"/>
                  </a:cubicBezTo>
                  <a:cubicBezTo>
                    <a:pt x="6290" y="3001"/>
                    <a:pt x="5977" y="2608"/>
                    <a:pt x="5522" y="2377"/>
                  </a:cubicBezTo>
                  <a:cubicBezTo>
                    <a:pt x="5915" y="1913"/>
                    <a:pt x="6067" y="1315"/>
                    <a:pt x="5522" y="806"/>
                  </a:cubicBezTo>
                  <a:cubicBezTo>
                    <a:pt x="5263" y="562"/>
                    <a:pt x="4936" y="432"/>
                    <a:pt x="4608" y="432"/>
                  </a:cubicBezTo>
                  <a:cubicBezTo>
                    <a:pt x="4384" y="432"/>
                    <a:pt x="4158" y="493"/>
                    <a:pt x="3952" y="619"/>
                  </a:cubicBezTo>
                  <a:cubicBezTo>
                    <a:pt x="3899" y="646"/>
                    <a:pt x="3854" y="682"/>
                    <a:pt x="3819" y="708"/>
                  </a:cubicBezTo>
                  <a:cubicBezTo>
                    <a:pt x="3810" y="690"/>
                    <a:pt x="3801" y="673"/>
                    <a:pt x="3783" y="655"/>
                  </a:cubicBezTo>
                  <a:cubicBezTo>
                    <a:pt x="3576" y="248"/>
                    <a:pt x="3166" y="0"/>
                    <a:pt x="27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8" name="Google Shape;8048;p22"/>
            <p:cNvSpPr/>
            <p:nvPr/>
          </p:nvSpPr>
          <p:spPr>
            <a:xfrm>
              <a:off x="435432" y="1535984"/>
              <a:ext cx="725017" cy="635281"/>
            </a:xfrm>
            <a:custGeom>
              <a:avLst/>
              <a:gdLst/>
              <a:ahLst/>
              <a:cxnLst/>
              <a:rect l="l" t="t" r="r" b="b"/>
              <a:pathLst>
                <a:path w="5292" h="4637" extrusionOk="0">
                  <a:moveTo>
                    <a:pt x="2120" y="0"/>
                  </a:moveTo>
                  <a:cubicBezTo>
                    <a:pt x="2093" y="0"/>
                    <a:pt x="2064" y="2"/>
                    <a:pt x="2035" y="5"/>
                  </a:cubicBezTo>
                  <a:cubicBezTo>
                    <a:pt x="1170" y="130"/>
                    <a:pt x="1464" y="1325"/>
                    <a:pt x="1830" y="1771"/>
                  </a:cubicBezTo>
                  <a:cubicBezTo>
                    <a:pt x="1610" y="1508"/>
                    <a:pt x="1139" y="1289"/>
                    <a:pt x="738" y="1289"/>
                  </a:cubicBezTo>
                  <a:cubicBezTo>
                    <a:pt x="391" y="1289"/>
                    <a:pt x="96" y="1453"/>
                    <a:pt x="63" y="1896"/>
                  </a:cubicBezTo>
                  <a:cubicBezTo>
                    <a:pt x="1" y="2681"/>
                    <a:pt x="884" y="2681"/>
                    <a:pt x="1464" y="2681"/>
                  </a:cubicBezTo>
                  <a:cubicBezTo>
                    <a:pt x="12" y="3159"/>
                    <a:pt x="454" y="4173"/>
                    <a:pt x="1152" y="4173"/>
                  </a:cubicBezTo>
                  <a:cubicBezTo>
                    <a:pt x="1509" y="4173"/>
                    <a:pt x="1933" y="3908"/>
                    <a:pt x="2204" y="3172"/>
                  </a:cubicBezTo>
                  <a:lnTo>
                    <a:pt x="2204" y="3172"/>
                  </a:lnTo>
                  <a:cubicBezTo>
                    <a:pt x="1971" y="4162"/>
                    <a:pt x="2486" y="4637"/>
                    <a:pt x="2970" y="4637"/>
                  </a:cubicBezTo>
                  <a:cubicBezTo>
                    <a:pt x="3523" y="4637"/>
                    <a:pt x="4036" y="4017"/>
                    <a:pt x="3346" y="2842"/>
                  </a:cubicBezTo>
                  <a:lnTo>
                    <a:pt x="3346" y="2842"/>
                  </a:lnTo>
                  <a:cubicBezTo>
                    <a:pt x="3529" y="3146"/>
                    <a:pt x="3986" y="3433"/>
                    <a:pt x="4379" y="3433"/>
                  </a:cubicBezTo>
                  <a:cubicBezTo>
                    <a:pt x="4620" y="3433"/>
                    <a:pt x="4837" y="3325"/>
                    <a:pt x="4952" y="3047"/>
                  </a:cubicBezTo>
                  <a:cubicBezTo>
                    <a:pt x="5291" y="2235"/>
                    <a:pt x="4087" y="2101"/>
                    <a:pt x="3596" y="2101"/>
                  </a:cubicBezTo>
                  <a:cubicBezTo>
                    <a:pt x="4212" y="1941"/>
                    <a:pt x="5131" y="1156"/>
                    <a:pt x="4497" y="629"/>
                  </a:cubicBezTo>
                  <a:cubicBezTo>
                    <a:pt x="4325" y="486"/>
                    <a:pt x="4160" y="427"/>
                    <a:pt x="4003" y="427"/>
                  </a:cubicBezTo>
                  <a:cubicBezTo>
                    <a:pt x="3484" y="427"/>
                    <a:pt x="3056" y="1075"/>
                    <a:pt x="2775" y="1486"/>
                  </a:cubicBezTo>
                  <a:cubicBezTo>
                    <a:pt x="2930" y="970"/>
                    <a:pt x="2828" y="0"/>
                    <a:pt x="212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9" name="Google Shape;8049;p22"/>
            <p:cNvSpPr/>
            <p:nvPr/>
          </p:nvSpPr>
          <p:spPr>
            <a:xfrm>
              <a:off x="691764" y="1792591"/>
              <a:ext cx="203175" cy="145634"/>
            </a:xfrm>
            <a:custGeom>
              <a:avLst/>
              <a:gdLst/>
              <a:ahLst/>
              <a:cxnLst/>
              <a:rect l="l" t="t" r="r" b="b"/>
              <a:pathLst>
                <a:path w="1483" h="1063" extrusionOk="0">
                  <a:moveTo>
                    <a:pt x="749" y="1"/>
                  </a:moveTo>
                  <a:cubicBezTo>
                    <a:pt x="689" y="1"/>
                    <a:pt x="625" y="11"/>
                    <a:pt x="556" y="32"/>
                  </a:cubicBezTo>
                  <a:cubicBezTo>
                    <a:pt x="0" y="187"/>
                    <a:pt x="134" y="1063"/>
                    <a:pt x="710" y="1063"/>
                  </a:cubicBezTo>
                  <a:cubicBezTo>
                    <a:pt x="762" y="1063"/>
                    <a:pt x="818" y="1056"/>
                    <a:pt x="878" y="1040"/>
                  </a:cubicBezTo>
                  <a:cubicBezTo>
                    <a:pt x="1483" y="871"/>
                    <a:pt x="1314" y="1"/>
                    <a:pt x="74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050" name="Google Shape;8050;p22"/>
          <p:cNvGrpSpPr/>
          <p:nvPr/>
        </p:nvGrpSpPr>
        <p:grpSpPr>
          <a:xfrm>
            <a:off x="8328764" y="2077910"/>
            <a:ext cx="631798" cy="640579"/>
            <a:chOff x="1611050" y="1662750"/>
            <a:chExt cx="102400" cy="103825"/>
          </a:xfrm>
        </p:grpSpPr>
        <p:sp>
          <p:nvSpPr>
            <p:cNvPr id="8051" name="Google Shape;8051;p22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2" name="Google Shape;8052;p22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053" name="Google Shape;8053;p22"/>
          <p:cNvGrpSpPr/>
          <p:nvPr/>
        </p:nvGrpSpPr>
        <p:grpSpPr>
          <a:xfrm rot="-7130480" flipH="1">
            <a:off x="-422684" y="-424253"/>
            <a:ext cx="2003370" cy="1927297"/>
            <a:chOff x="3795825" y="3576625"/>
            <a:chExt cx="273225" cy="262850"/>
          </a:xfrm>
        </p:grpSpPr>
        <p:sp>
          <p:nvSpPr>
            <p:cNvPr id="8054" name="Google Shape;8054;p2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5" name="Google Shape;8055;p2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6" name="Google Shape;8056;p2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7" name="Google Shape;8057;p2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8" name="Google Shape;8058;p2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9" name="Google Shape;8059;p2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0" name="Google Shape;8060;p2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1" name="Google Shape;8061;p2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2" name="Google Shape;8062;p2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3" name="Google Shape;8063;p2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64" name="Google Shape;8064;p22"/>
          <p:cNvSpPr/>
          <p:nvPr/>
        </p:nvSpPr>
        <p:spPr>
          <a:xfrm rot="3030316">
            <a:off x="198596" y="4327872"/>
            <a:ext cx="1029015" cy="656003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65" name="Google Shape;8065;p22"/>
          <p:cNvGrpSpPr/>
          <p:nvPr/>
        </p:nvGrpSpPr>
        <p:grpSpPr>
          <a:xfrm rot="-3669520">
            <a:off x="7927516" y="3523909"/>
            <a:ext cx="2003370" cy="1927297"/>
            <a:chOff x="3795825" y="3576625"/>
            <a:chExt cx="273225" cy="262850"/>
          </a:xfrm>
        </p:grpSpPr>
        <p:sp>
          <p:nvSpPr>
            <p:cNvPr id="8066" name="Google Shape;8066;p2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7" name="Google Shape;8067;p2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8" name="Google Shape;8068;p2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9" name="Google Shape;8069;p2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0" name="Google Shape;8070;p2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1" name="Google Shape;8071;p2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2" name="Google Shape;8072;p2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3" name="Google Shape;8073;p2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4" name="Google Shape;8074;p2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5" name="Google Shape;8075;p2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076" name="Google Shape;8076;p22"/>
          <p:cNvGrpSpPr/>
          <p:nvPr/>
        </p:nvGrpSpPr>
        <p:grpSpPr>
          <a:xfrm>
            <a:off x="2838014" y="4438185"/>
            <a:ext cx="631798" cy="640579"/>
            <a:chOff x="1611050" y="1662750"/>
            <a:chExt cx="102400" cy="103825"/>
          </a:xfrm>
        </p:grpSpPr>
        <p:sp>
          <p:nvSpPr>
            <p:cNvPr id="8077" name="Google Shape;8077;p22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8" name="Google Shape;8078;p22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79" name="Google Shape;8079;p2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080" name="Google Shape;8080;p22"/>
          <p:cNvSpPr txBox="1">
            <a:spLocks noGrp="1"/>
          </p:cNvSpPr>
          <p:nvPr>
            <p:ph type="title" idx="2"/>
          </p:nvPr>
        </p:nvSpPr>
        <p:spPr>
          <a:xfrm>
            <a:off x="1101175" y="1798650"/>
            <a:ext cx="19860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8081" name="Google Shape;8081;p22"/>
          <p:cNvSpPr txBox="1">
            <a:spLocks noGrp="1"/>
          </p:cNvSpPr>
          <p:nvPr>
            <p:ph type="subTitle" idx="3"/>
          </p:nvPr>
        </p:nvSpPr>
        <p:spPr>
          <a:xfrm>
            <a:off x="1101175" y="2134350"/>
            <a:ext cx="1986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82" name="Google Shape;8082;p22"/>
          <p:cNvSpPr txBox="1">
            <a:spLocks noGrp="1"/>
          </p:cNvSpPr>
          <p:nvPr>
            <p:ph type="title" idx="4"/>
          </p:nvPr>
        </p:nvSpPr>
        <p:spPr>
          <a:xfrm>
            <a:off x="3578947" y="1798650"/>
            <a:ext cx="19860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8083" name="Google Shape;8083;p22"/>
          <p:cNvSpPr txBox="1">
            <a:spLocks noGrp="1"/>
          </p:cNvSpPr>
          <p:nvPr>
            <p:ph type="subTitle" idx="5"/>
          </p:nvPr>
        </p:nvSpPr>
        <p:spPr>
          <a:xfrm>
            <a:off x="3579000" y="2134350"/>
            <a:ext cx="1986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84" name="Google Shape;8084;p22"/>
          <p:cNvSpPr txBox="1">
            <a:spLocks noGrp="1"/>
          </p:cNvSpPr>
          <p:nvPr>
            <p:ph type="title" idx="6"/>
          </p:nvPr>
        </p:nvSpPr>
        <p:spPr>
          <a:xfrm>
            <a:off x="1101175" y="3232075"/>
            <a:ext cx="19860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8085" name="Google Shape;8085;p22"/>
          <p:cNvSpPr txBox="1">
            <a:spLocks noGrp="1"/>
          </p:cNvSpPr>
          <p:nvPr>
            <p:ph type="subTitle" idx="7"/>
          </p:nvPr>
        </p:nvSpPr>
        <p:spPr>
          <a:xfrm>
            <a:off x="1101175" y="3567750"/>
            <a:ext cx="1986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86" name="Google Shape;8086;p22"/>
          <p:cNvSpPr txBox="1">
            <a:spLocks noGrp="1"/>
          </p:cNvSpPr>
          <p:nvPr>
            <p:ph type="title" idx="8"/>
          </p:nvPr>
        </p:nvSpPr>
        <p:spPr>
          <a:xfrm>
            <a:off x="3578947" y="3232075"/>
            <a:ext cx="19860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8087" name="Google Shape;8087;p22"/>
          <p:cNvSpPr txBox="1">
            <a:spLocks noGrp="1"/>
          </p:cNvSpPr>
          <p:nvPr>
            <p:ph type="subTitle" idx="9"/>
          </p:nvPr>
        </p:nvSpPr>
        <p:spPr>
          <a:xfrm>
            <a:off x="3578947" y="3567750"/>
            <a:ext cx="1986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88" name="Google Shape;8088;p22"/>
          <p:cNvSpPr txBox="1">
            <a:spLocks noGrp="1"/>
          </p:cNvSpPr>
          <p:nvPr>
            <p:ph type="title" idx="13"/>
          </p:nvPr>
        </p:nvSpPr>
        <p:spPr>
          <a:xfrm>
            <a:off x="6056725" y="1798650"/>
            <a:ext cx="19860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8089" name="Google Shape;8089;p22"/>
          <p:cNvSpPr txBox="1">
            <a:spLocks noGrp="1"/>
          </p:cNvSpPr>
          <p:nvPr>
            <p:ph type="subTitle" idx="14"/>
          </p:nvPr>
        </p:nvSpPr>
        <p:spPr>
          <a:xfrm>
            <a:off x="6056725" y="2134350"/>
            <a:ext cx="1986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90" name="Google Shape;8090;p22"/>
          <p:cNvSpPr txBox="1">
            <a:spLocks noGrp="1"/>
          </p:cNvSpPr>
          <p:nvPr>
            <p:ph type="title" idx="15"/>
          </p:nvPr>
        </p:nvSpPr>
        <p:spPr>
          <a:xfrm>
            <a:off x="6056725" y="3232075"/>
            <a:ext cx="1986000" cy="41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7583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80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" name="Google Shape;8092;p23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93" name="Google Shape;8093;p23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8094" name="Google Shape;8094;p23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5" name="Google Shape;8095;p23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6" name="Google Shape;8096;p23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7" name="Google Shape;8097;p23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8" name="Google Shape;8098;p23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9" name="Google Shape;8099;p23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0" name="Google Shape;8100;p23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1" name="Google Shape;8101;p23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2" name="Google Shape;8102;p23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3" name="Google Shape;8103;p23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4" name="Google Shape;8104;p23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5" name="Google Shape;8105;p23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6" name="Google Shape;8106;p23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7" name="Google Shape;8107;p23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8" name="Google Shape;8108;p23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9" name="Google Shape;8109;p23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0" name="Google Shape;8110;p23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1" name="Google Shape;8111;p23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2" name="Google Shape;8112;p23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3" name="Google Shape;8113;p23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4" name="Google Shape;8114;p23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5" name="Google Shape;8115;p23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6" name="Google Shape;8116;p23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7" name="Google Shape;8117;p23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8" name="Google Shape;8118;p23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9" name="Google Shape;8119;p23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0" name="Google Shape;8120;p23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1" name="Google Shape;8121;p23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2" name="Google Shape;8122;p23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3" name="Google Shape;8123;p23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4" name="Google Shape;8124;p23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5" name="Google Shape;8125;p23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6" name="Google Shape;8126;p23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7" name="Google Shape;8127;p23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8" name="Google Shape;8128;p23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9" name="Google Shape;8129;p23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0" name="Google Shape;8130;p23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1" name="Google Shape;8131;p23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2" name="Google Shape;8132;p23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3" name="Google Shape;8133;p23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4" name="Google Shape;8134;p23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5" name="Google Shape;8135;p23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6" name="Google Shape;8136;p23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7" name="Google Shape;8137;p23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8" name="Google Shape;8138;p23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9" name="Google Shape;8139;p23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0" name="Google Shape;8140;p23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1" name="Google Shape;8141;p23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2" name="Google Shape;8142;p23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3" name="Google Shape;8143;p23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4" name="Google Shape;8144;p23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5" name="Google Shape;8145;p23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6" name="Google Shape;8146;p23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7" name="Google Shape;8147;p23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8" name="Google Shape;8148;p23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9" name="Google Shape;8149;p23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0" name="Google Shape;8150;p23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1" name="Google Shape;8151;p23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2" name="Google Shape;8152;p23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3" name="Google Shape;8153;p23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4" name="Google Shape;8154;p23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5" name="Google Shape;8155;p23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6" name="Google Shape;8156;p23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7" name="Google Shape;8157;p23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8" name="Google Shape;8158;p23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9" name="Google Shape;8159;p23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0" name="Google Shape;8160;p23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1" name="Google Shape;8161;p23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2" name="Google Shape;8162;p23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3" name="Google Shape;8163;p23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4" name="Google Shape;8164;p23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5" name="Google Shape;8165;p23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6" name="Google Shape;8166;p23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7" name="Google Shape;8167;p23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8" name="Google Shape;8168;p23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9" name="Google Shape;8169;p23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0" name="Google Shape;8170;p23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1" name="Google Shape;8171;p23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2" name="Google Shape;8172;p23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3" name="Google Shape;8173;p23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4" name="Google Shape;8174;p23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5" name="Google Shape;8175;p23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6" name="Google Shape;8176;p23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7" name="Google Shape;8177;p23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8" name="Google Shape;8178;p23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9" name="Google Shape;8179;p23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0" name="Google Shape;8180;p23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1" name="Google Shape;8181;p23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2" name="Google Shape;8182;p23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3" name="Google Shape;8183;p23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4" name="Google Shape;8184;p23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5" name="Google Shape;8185;p23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6" name="Google Shape;8186;p23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7" name="Google Shape;8187;p23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8" name="Google Shape;8188;p23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9" name="Google Shape;8189;p23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0" name="Google Shape;8190;p23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1" name="Google Shape;8191;p23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2" name="Google Shape;8192;p23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3" name="Google Shape;8193;p23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4" name="Google Shape;8194;p23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5" name="Google Shape;8195;p23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6" name="Google Shape;8196;p23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7" name="Google Shape;8197;p23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8" name="Google Shape;8198;p23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9" name="Google Shape;8199;p23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0" name="Google Shape;8200;p23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1" name="Google Shape;8201;p23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2" name="Google Shape;8202;p23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3" name="Google Shape;8203;p23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4" name="Google Shape;8204;p23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5" name="Google Shape;8205;p23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6" name="Google Shape;8206;p23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7" name="Google Shape;8207;p23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8" name="Google Shape;8208;p23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9" name="Google Shape;8209;p23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0" name="Google Shape;8210;p23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1" name="Google Shape;8211;p23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2" name="Google Shape;8212;p23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3" name="Google Shape;8213;p23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4" name="Google Shape;8214;p23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5" name="Google Shape;8215;p23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6" name="Google Shape;8216;p23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7" name="Google Shape;8217;p23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8" name="Google Shape;8218;p23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9" name="Google Shape;8219;p23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0" name="Google Shape;8220;p23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1" name="Google Shape;8221;p23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2" name="Google Shape;8222;p23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3" name="Google Shape;8223;p23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4" name="Google Shape;8224;p23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5" name="Google Shape;8225;p23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6" name="Google Shape;8226;p23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7" name="Google Shape;8227;p23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8" name="Google Shape;8228;p23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9" name="Google Shape;8229;p23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0" name="Google Shape;8230;p23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1" name="Google Shape;8231;p23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2" name="Google Shape;8232;p23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3" name="Google Shape;8233;p23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4" name="Google Shape;8234;p23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5" name="Google Shape;8235;p23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6" name="Google Shape;8236;p23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7" name="Google Shape;8237;p23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8" name="Google Shape;8238;p23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9" name="Google Shape;8239;p23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0" name="Google Shape;8240;p23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1" name="Google Shape;8241;p23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2" name="Google Shape;8242;p23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3" name="Google Shape;8243;p23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4" name="Google Shape;8244;p23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5" name="Google Shape;8245;p23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6" name="Google Shape;8246;p23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7" name="Google Shape;8247;p23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8" name="Google Shape;8248;p23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9" name="Google Shape;8249;p23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0" name="Google Shape;8250;p23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1" name="Google Shape;8251;p23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2" name="Google Shape;8252;p23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3" name="Google Shape;8253;p23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4" name="Google Shape;8254;p23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5" name="Google Shape;8255;p23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6" name="Google Shape;8256;p23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7" name="Google Shape;8257;p23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8" name="Google Shape;8258;p23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9" name="Google Shape;8259;p23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0" name="Google Shape;8260;p23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1" name="Google Shape;8261;p23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2" name="Google Shape;8262;p23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3" name="Google Shape;8263;p23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4" name="Google Shape;8264;p23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5" name="Google Shape;8265;p23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6" name="Google Shape;8266;p23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7" name="Google Shape;8267;p23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8" name="Google Shape;8268;p23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9" name="Google Shape;8269;p23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0" name="Google Shape;8270;p23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1" name="Google Shape;8271;p23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2" name="Google Shape;8272;p23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3" name="Google Shape;8273;p23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4" name="Google Shape;8274;p23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5" name="Google Shape;8275;p23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6" name="Google Shape;8276;p23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7" name="Google Shape;8277;p23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8" name="Google Shape;8278;p23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9" name="Google Shape;8279;p23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0" name="Google Shape;8280;p23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1" name="Google Shape;8281;p23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2" name="Google Shape;8282;p23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3" name="Google Shape;8283;p23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4" name="Google Shape;8284;p23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5" name="Google Shape;8285;p23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6" name="Google Shape;8286;p23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7" name="Google Shape;8287;p23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8" name="Google Shape;8288;p23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9" name="Google Shape;8289;p23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0" name="Google Shape;8290;p23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1" name="Google Shape;8291;p23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2" name="Google Shape;8292;p23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3" name="Google Shape;8293;p23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4" name="Google Shape;8294;p23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5" name="Google Shape;8295;p23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6" name="Google Shape;8296;p23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7" name="Google Shape;8297;p23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8" name="Google Shape;8298;p23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9" name="Google Shape;8299;p23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0" name="Google Shape;8300;p23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1" name="Google Shape;8301;p23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2" name="Google Shape;8302;p23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3" name="Google Shape;8303;p23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4" name="Google Shape;8304;p23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5" name="Google Shape;8305;p23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6" name="Google Shape;8306;p23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7" name="Google Shape;8307;p23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8" name="Google Shape;8308;p23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9" name="Google Shape;8309;p23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0" name="Google Shape;8310;p23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1" name="Google Shape;8311;p23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2" name="Google Shape;8312;p23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3" name="Google Shape;8313;p23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4" name="Google Shape;8314;p23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5" name="Google Shape;8315;p23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6" name="Google Shape;8316;p23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7" name="Google Shape;8317;p23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8" name="Google Shape;8318;p23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9" name="Google Shape;8319;p23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0" name="Google Shape;8320;p23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1" name="Google Shape;8321;p23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2" name="Google Shape;8322;p23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3" name="Google Shape;8323;p23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4" name="Google Shape;8324;p23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5" name="Google Shape;8325;p23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6" name="Google Shape;8326;p23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7" name="Google Shape;8327;p23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8" name="Google Shape;8328;p23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9" name="Google Shape;8329;p23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0" name="Google Shape;8330;p23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1" name="Google Shape;8331;p23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2" name="Google Shape;8332;p23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3" name="Google Shape;8333;p23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4" name="Google Shape;8334;p23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5" name="Google Shape;8335;p23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6" name="Google Shape;8336;p23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7" name="Google Shape;8337;p23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8" name="Google Shape;8338;p23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9" name="Google Shape;8339;p23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0" name="Google Shape;8340;p23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1" name="Google Shape;8341;p23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2" name="Google Shape;8342;p23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3" name="Google Shape;8343;p23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4" name="Google Shape;8344;p23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5" name="Google Shape;8345;p23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6" name="Google Shape;8346;p23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7" name="Google Shape;8347;p23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8" name="Google Shape;8348;p23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9" name="Google Shape;8349;p23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0" name="Google Shape;8350;p23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1" name="Google Shape;8351;p23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2" name="Google Shape;8352;p23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3" name="Google Shape;8353;p23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4" name="Google Shape;8354;p23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5" name="Google Shape;8355;p23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6" name="Google Shape;8356;p23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7" name="Google Shape;8357;p23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8" name="Google Shape;8358;p23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9" name="Google Shape;8359;p23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0" name="Google Shape;8360;p23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1" name="Google Shape;8361;p23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2" name="Google Shape;8362;p23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3" name="Google Shape;8363;p23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4" name="Google Shape;8364;p23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5" name="Google Shape;8365;p23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6" name="Google Shape;8366;p23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7" name="Google Shape;8367;p23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8" name="Google Shape;8368;p23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9" name="Google Shape;8369;p23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0" name="Google Shape;8370;p23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1" name="Google Shape;8371;p23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2" name="Google Shape;8372;p23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3" name="Google Shape;8373;p23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4" name="Google Shape;8374;p23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5" name="Google Shape;8375;p23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6" name="Google Shape;8376;p23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7" name="Google Shape;8377;p23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8" name="Google Shape;8378;p23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9" name="Google Shape;8379;p23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0" name="Google Shape;8380;p23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1" name="Google Shape;8381;p23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2" name="Google Shape;8382;p23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3" name="Google Shape;8383;p23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4" name="Google Shape;8384;p23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5" name="Google Shape;8385;p23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6" name="Google Shape;8386;p23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7" name="Google Shape;8387;p23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8" name="Google Shape;8388;p23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9" name="Google Shape;8389;p23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0" name="Google Shape;8390;p23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1" name="Google Shape;8391;p23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2" name="Google Shape;8392;p23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3" name="Google Shape;8393;p23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4" name="Google Shape;8394;p23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5" name="Google Shape;8395;p23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6" name="Google Shape;8396;p23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7" name="Google Shape;8397;p23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8" name="Google Shape;8398;p23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9" name="Google Shape;8399;p23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0" name="Google Shape;8400;p23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1" name="Google Shape;8401;p23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2" name="Google Shape;8402;p23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3" name="Google Shape;8403;p23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4" name="Google Shape;8404;p23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5" name="Google Shape;8405;p23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6" name="Google Shape;8406;p23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7" name="Google Shape;8407;p23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08" name="Google Shape;8408;p23"/>
          <p:cNvSpPr/>
          <p:nvPr/>
        </p:nvSpPr>
        <p:spPr>
          <a:xfrm flipH="1">
            <a:off x="7619447" y="237203"/>
            <a:ext cx="1368143" cy="872190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409" name="Google Shape;8409;p23"/>
          <p:cNvGrpSpPr/>
          <p:nvPr/>
        </p:nvGrpSpPr>
        <p:grpSpPr>
          <a:xfrm>
            <a:off x="3287492" y="4058277"/>
            <a:ext cx="2569280" cy="1129056"/>
            <a:chOff x="3276400" y="3594675"/>
            <a:chExt cx="414400" cy="182100"/>
          </a:xfrm>
        </p:grpSpPr>
        <p:sp>
          <p:nvSpPr>
            <p:cNvPr id="8410" name="Google Shape;8410;p23"/>
            <p:cNvSpPr/>
            <p:nvPr/>
          </p:nvSpPr>
          <p:spPr>
            <a:xfrm>
              <a:off x="3581500" y="3610075"/>
              <a:ext cx="109300" cy="104225"/>
            </a:xfrm>
            <a:custGeom>
              <a:avLst/>
              <a:gdLst/>
              <a:ahLst/>
              <a:cxnLst/>
              <a:rect l="l" t="t" r="r" b="b"/>
              <a:pathLst>
                <a:path w="4372" h="4169" extrusionOk="0">
                  <a:moveTo>
                    <a:pt x="4372" y="0"/>
                  </a:moveTo>
                  <a:cubicBezTo>
                    <a:pt x="4372" y="0"/>
                    <a:pt x="3355" y="197"/>
                    <a:pt x="2623" y="473"/>
                  </a:cubicBezTo>
                  <a:cubicBezTo>
                    <a:pt x="1321" y="982"/>
                    <a:pt x="0" y="1981"/>
                    <a:pt x="1356" y="3747"/>
                  </a:cubicBezTo>
                  <a:cubicBezTo>
                    <a:pt x="1356" y="3747"/>
                    <a:pt x="1832" y="4169"/>
                    <a:pt x="2410" y="4169"/>
                  </a:cubicBezTo>
                  <a:cubicBezTo>
                    <a:pt x="3175" y="4169"/>
                    <a:pt x="4118" y="3430"/>
                    <a:pt x="437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1" name="Google Shape;8411;p23"/>
            <p:cNvSpPr/>
            <p:nvPr/>
          </p:nvSpPr>
          <p:spPr>
            <a:xfrm>
              <a:off x="3616950" y="3610300"/>
              <a:ext cx="73850" cy="103950"/>
            </a:xfrm>
            <a:custGeom>
              <a:avLst/>
              <a:gdLst/>
              <a:ahLst/>
              <a:cxnLst/>
              <a:rect l="l" t="t" r="r" b="b"/>
              <a:pathLst>
                <a:path w="2954" h="4158" extrusionOk="0">
                  <a:moveTo>
                    <a:pt x="2954" y="0"/>
                  </a:moveTo>
                  <a:lnTo>
                    <a:pt x="1" y="3783"/>
                  </a:lnTo>
                  <a:cubicBezTo>
                    <a:pt x="145" y="3893"/>
                    <a:pt x="537" y="4157"/>
                    <a:pt x="994" y="4157"/>
                  </a:cubicBezTo>
                  <a:cubicBezTo>
                    <a:pt x="1756" y="4157"/>
                    <a:pt x="2697" y="3421"/>
                    <a:pt x="2954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2" name="Google Shape;8412;p23"/>
            <p:cNvSpPr/>
            <p:nvPr/>
          </p:nvSpPr>
          <p:spPr>
            <a:xfrm>
              <a:off x="3276400" y="3594675"/>
              <a:ext cx="97250" cy="107075"/>
            </a:xfrm>
            <a:custGeom>
              <a:avLst/>
              <a:gdLst/>
              <a:ahLst/>
              <a:cxnLst/>
              <a:rect l="l" t="t" r="r" b="b"/>
              <a:pathLst>
                <a:path w="3890" h="4283" extrusionOk="0">
                  <a:moveTo>
                    <a:pt x="1000" y="1"/>
                  </a:moveTo>
                  <a:lnTo>
                    <a:pt x="1000" y="1"/>
                  </a:lnTo>
                  <a:cubicBezTo>
                    <a:pt x="999" y="2"/>
                    <a:pt x="1" y="4194"/>
                    <a:pt x="2980" y="4283"/>
                  </a:cubicBezTo>
                  <a:cubicBezTo>
                    <a:pt x="3078" y="4283"/>
                    <a:pt x="3248" y="4015"/>
                    <a:pt x="3292" y="3953"/>
                  </a:cubicBezTo>
                  <a:cubicBezTo>
                    <a:pt x="3640" y="3462"/>
                    <a:pt x="3890" y="2784"/>
                    <a:pt x="3774" y="2169"/>
                  </a:cubicBezTo>
                  <a:cubicBezTo>
                    <a:pt x="3649" y="1553"/>
                    <a:pt x="3185" y="1089"/>
                    <a:pt x="2668" y="795"/>
                  </a:cubicBezTo>
                  <a:cubicBezTo>
                    <a:pt x="2320" y="599"/>
                    <a:pt x="1954" y="465"/>
                    <a:pt x="1579" y="340"/>
                  </a:cubicBezTo>
                  <a:cubicBezTo>
                    <a:pt x="1463" y="304"/>
                    <a:pt x="982" y="179"/>
                    <a:pt x="100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3" name="Google Shape;8413;p23"/>
            <p:cNvSpPr/>
            <p:nvPr/>
          </p:nvSpPr>
          <p:spPr>
            <a:xfrm>
              <a:off x="3278625" y="3594900"/>
              <a:ext cx="72950" cy="106850"/>
            </a:xfrm>
            <a:custGeom>
              <a:avLst/>
              <a:gdLst/>
              <a:ahLst/>
              <a:cxnLst/>
              <a:rect l="l" t="t" r="r" b="b"/>
              <a:pathLst>
                <a:path w="2918" h="4274" extrusionOk="0">
                  <a:moveTo>
                    <a:pt x="902" y="1"/>
                  </a:moveTo>
                  <a:cubicBezTo>
                    <a:pt x="848" y="242"/>
                    <a:pt x="1" y="4185"/>
                    <a:pt x="2891" y="4274"/>
                  </a:cubicBezTo>
                  <a:cubicBezTo>
                    <a:pt x="2900" y="4274"/>
                    <a:pt x="2909" y="4265"/>
                    <a:pt x="2918" y="4265"/>
                  </a:cubicBezTo>
                  <a:cubicBezTo>
                    <a:pt x="2499" y="3516"/>
                    <a:pt x="1071" y="946"/>
                    <a:pt x="902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4" name="Google Shape;8414;p23"/>
            <p:cNvSpPr/>
            <p:nvPr/>
          </p:nvSpPr>
          <p:spPr>
            <a:xfrm>
              <a:off x="3370525" y="3621450"/>
              <a:ext cx="85200" cy="92800"/>
            </a:xfrm>
            <a:custGeom>
              <a:avLst/>
              <a:gdLst/>
              <a:ahLst/>
              <a:cxnLst/>
              <a:rect l="l" t="t" r="r" b="b"/>
              <a:pathLst>
                <a:path w="3408" h="3712" extrusionOk="0">
                  <a:moveTo>
                    <a:pt x="0" y="0"/>
                  </a:moveTo>
                  <a:lnTo>
                    <a:pt x="0" y="0"/>
                  </a:lnTo>
                  <a:cubicBezTo>
                    <a:pt x="3" y="2"/>
                    <a:pt x="5" y="4"/>
                    <a:pt x="8" y="6"/>
                  </a:cubicBezTo>
                  <a:lnTo>
                    <a:pt x="8" y="6"/>
                  </a:lnTo>
                  <a:cubicBezTo>
                    <a:pt x="3" y="1"/>
                    <a:pt x="0" y="0"/>
                    <a:pt x="0" y="0"/>
                  </a:cubicBezTo>
                  <a:close/>
                  <a:moveTo>
                    <a:pt x="8" y="6"/>
                  </a:moveTo>
                  <a:cubicBezTo>
                    <a:pt x="31" y="31"/>
                    <a:pt x="106" y="160"/>
                    <a:pt x="223" y="812"/>
                  </a:cubicBezTo>
                  <a:cubicBezTo>
                    <a:pt x="375" y="1597"/>
                    <a:pt x="999" y="3676"/>
                    <a:pt x="2667" y="3712"/>
                  </a:cubicBezTo>
                  <a:cubicBezTo>
                    <a:pt x="2667" y="3712"/>
                    <a:pt x="3408" y="2489"/>
                    <a:pt x="2427" y="1383"/>
                  </a:cubicBezTo>
                  <a:cubicBezTo>
                    <a:pt x="1450" y="291"/>
                    <a:pt x="509" y="401"/>
                    <a:pt x="8" y="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5" name="Google Shape;8415;p23"/>
            <p:cNvSpPr/>
            <p:nvPr/>
          </p:nvSpPr>
          <p:spPr>
            <a:xfrm>
              <a:off x="3371175" y="3621900"/>
              <a:ext cx="84550" cy="92350"/>
            </a:xfrm>
            <a:custGeom>
              <a:avLst/>
              <a:gdLst/>
              <a:ahLst/>
              <a:cxnLst/>
              <a:rect l="l" t="t" r="r" b="b"/>
              <a:pathLst>
                <a:path w="3382" h="3694" extrusionOk="0">
                  <a:moveTo>
                    <a:pt x="1" y="0"/>
                  </a:moveTo>
                  <a:lnTo>
                    <a:pt x="1" y="0"/>
                  </a:lnTo>
                  <a:cubicBezTo>
                    <a:pt x="625" y="857"/>
                    <a:pt x="1999" y="2739"/>
                    <a:pt x="2633" y="3694"/>
                  </a:cubicBezTo>
                  <a:lnTo>
                    <a:pt x="2641" y="3694"/>
                  </a:lnTo>
                  <a:cubicBezTo>
                    <a:pt x="2641" y="3694"/>
                    <a:pt x="3382" y="2471"/>
                    <a:pt x="2401" y="1365"/>
                  </a:cubicBezTo>
                  <a:cubicBezTo>
                    <a:pt x="1437" y="277"/>
                    <a:pt x="500" y="384"/>
                    <a:pt x="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6" name="Google Shape;8416;p23"/>
            <p:cNvSpPr/>
            <p:nvPr/>
          </p:nvSpPr>
          <p:spPr>
            <a:xfrm>
              <a:off x="3370525" y="3621450"/>
              <a:ext cx="225" cy="250"/>
            </a:xfrm>
            <a:custGeom>
              <a:avLst/>
              <a:gdLst/>
              <a:ahLst/>
              <a:cxnLst/>
              <a:rect l="l" t="t" r="r" b="b"/>
              <a:pathLst>
                <a:path w="9" h="10" extrusionOk="0">
                  <a:moveTo>
                    <a:pt x="0" y="0"/>
                  </a:moveTo>
                  <a:cubicBezTo>
                    <a:pt x="0" y="9"/>
                    <a:pt x="0" y="9"/>
                    <a:pt x="9" y="9"/>
                  </a:cubicBezTo>
                  <a:cubicBezTo>
                    <a:pt x="0" y="9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7" name="Google Shape;8417;p23"/>
            <p:cNvSpPr/>
            <p:nvPr/>
          </p:nvSpPr>
          <p:spPr>
            <a:xfrm>
              <a:off x="3450800" y="3605825"/>
              <a:ext cx="102225" cy="100975"/>
            </a:xfrm>
            <a:custGeom>
              <a:avLst/>
              <a:gdLst/>
              <a:ahLst/>
              <a:cxnLst/>
              <a:rect l="l" t="t" r="r" b="b"/>
              <a:pathLst>
                <a:path w="4089" h="4039" extrusionOk="0">
                  <a:moveTo>
                    <a:pt x="3569" y="1"/>
                  </a:moveTo>
                  <a:cubicBezTo>
                    <a:pt x="3569" y="1"/>
                    <a:pt x="1" y="1312"/>
                    <a:pt x="1624" y="3944"/>
                  </a:cubicBezTo>
                  <a:cubicBezTo>
                    <a:pt x="1624" y="3944"/>
                    <a:pt x="1863" y="4038"/>
                    <a:pt x="2178" y="4038"/>
                  </a:cubicBezTo>
                  <a:cubicBezTo>
                    <a:pt x="2920" y="4038"/>
                    <a:pt x="4089" y="3515"/>
                    <a:pt x="35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8" name="Google Shape;8418;p23"/>
            <p:cNvSpPr/>
            <p:nvPr/>
          </p:nvSpPr>
          <p:spPr>
            <a:xfrm>
              <a:off x="3490950" y="3606950"/>
              <a:ext cx="61750" cy="99875"/>
            </a:xfrm>
            <a:custGeom>
              <a:avLst/>
              <a:gdLst/>
              <a:ahLst/>
              <a:cxnLst/>
              <a:rect l="l" t="t" r="r" b="b"/>
              <a:pathLst>
                <a:path w="2470" h="3995" extrusionOk="0">
                  <a:moveTo>
                    <a:pt x="1963" y="1"/>
                  </a:moveTo>
                  <a:lnTo>
                    <a:pt x="0" y="3872"/>
                  </a:lnTo>
                  <a:cubicBezTo>
                    <a:pt x="9" y="3881"/>
                    <a:pt x="9" y="3890"/>
                    <a:pt x="18" y="3899"/>
                  </a:cubicBezTo>
                  <a:cubicBezTo>
                    <a:pt x="18" y="3899"/>
                    <a:pt x="258" y="3994"/>
                    <a:pt x="574" y="3994"/>
                  </a:cubicBezTo>
                  <a:cubicBezTo>
                    <a:pt x="1313" y="3994"/>
                    <a:pt x="2469" y="3474"/>
                    <a:pt x="196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9" name="Google Shape;8419;p23"/>
            <p:cNvSpPr/>
            <p:nvPr/>
          </p:nvSpPr>
          <p:spPr>
            <a:xfrm>
              <a:off x="3424275" y="3695925"/>
              <a:ext cx="38600" cy="77275"/>
            </a:xfrm>
            <a:custGeom>
              <a:avLst/>
              <a:gdLst/>
              <a:ahLst/>
              <a:cxnLst/>
              <a:rect l="l" t="t" r="r" b="b"/>
              <a:pathLst>
                <a:path w="1544" h="3091" extrusionOk="0">
                  <a:moveTo>
                    <a:pt x="0" y="1"/>
                  </a:moveTo>
                  <a:cubicBezTo>
                    <a:pt x="152" y="215"/>
                    <a:pt x="294" y="438"/>
                    <a:pt x="419" y="670"/>
                  </a:cubicBezTo>
                  <a:cubicBezTo>
                    <a:pt x="544" y="902"/>
                    <a:pt x="651" y="1143"/>
                    <a:pt x="741" y="1384"/>
                  </a:cubicBezTo>
                  <a:cubicBezTo>
                    <a:pt x="839" y="1625"/>
                    <a:pt x="910" y="1874"/>
                    <a:pt x="964" y="2124"/>
                  </a:cubicBezTo>
                  <a:cubicBezTo>
                    <a:pt x="1026" y="2365"/>
                    <a:pt x="1071" y="2633"/>
                    <a:pt x="1080" y="2865"/>
                  </a:cubicBezTo>
                  <a:lnTo>
                    <a:pt x="1080" y="2874"/>
                  </a:lnTo>
                  <a:cubicBezTo>
                    <a:pt x="1080" y="2882"/>
                    <a:pt x="1080" y="2891"/>
                    <a:pt x="1080" y="2900"/>
                  </a:cubicBezTo>
                  <a:cubicBezTo>
                    <a:pt x="1104" y="3014"/>
                    <a:pt x="1201" y="3090"/>
                    <a:pt x="1312" y="3090"/>
                  </a:cubicBezTo>
                  <a:cubicBezTo>
                    <a:pt x="1324" y="3090"/>
                    <a:pt x="1335" y="3089"/>
                    <a:pt x="1347" y="3088"/>
                  </a:cubicBezTo>
                  <a:cubicBezTo>
                    <a:pt x="1463" y="3061"/>
                    <a:pt x="1543" y="2945"/>
                    <a:pt x="1526" y="2820"/>
                  </a:cubicBezTo>
                  <a:cubicBezTo>
                    <a:pt x="1463" y="2535"/>
                    <a:pt x="1383" y="2276"/>
                    <a:pt x="1285" y="2026"/>
                  </a:cubicBezTo>
                  <a:cubicBezTo>
                    <a:pt x="1187" y="1767"/>
                    <a:pt x="1071" y="1526"/>
                    <a:pt x="946" y="1286"/>
                  </a:cubicBezTo>
                  <a:cubicBezTo>
                    <a:pt x="812" y="1054"/>
                    <a:pt x="669" y="822"/>
                    <a:pt x="509" y="608"/>
                  </a:cubicBezTo>
                  <a:cubicBezTo>
                    <a:pt x="357" y="394"/>
                    <a:pt x="178" y="18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0" name="Google Shape;8420;p23"/>
            <p:cNvSpPr/>
            <p:nvPr/>
          </p:nvSpPr>
          <p:spPr>
            <a:xfrm>
              <a:off x="3340400" y="3683225"/>
              <a:ext cx="122475" cy="89525"/>
            </a:xfrm>
            <a:custGeom>
              <a:avLst/>
              <a:gdLst/>
              <a:ahLst/>
              <a:cxnLst/>
              <a:rect l="l" t="t" r="r" b="b"/>
              <a:pathLst>
                <a:path w="4899" h="3581" extrusionOk="0">
                  <a:moveTo>
                    <a:pt x="1" y="0"/>
                  </a:moveTo>
                  <a:lnTo>
                    <a:pt x="1" y="0"/>
                  </a:lnTo>
                  <a:cubicBezTo>
                    <a:pt x="233" y="447"/>
                    <a:pt x="491" y="875"/>
                    <a:pt x="795" y="1285"/>
                  </a:cubicBezTo>
                  <a:cubicBezTo>
                    <a:pt x="946" y="1490"/>
                    <a:pt x="1107" y="1687"/>
                    <a:pt x="1294" y="1874"/>
                  </a:cubicBezTo>
                  <a:cubicBezTo>
                    <a:pt x="1392" y="1963"/>
                    <a:pt x="1491" y="2043"/>
                    <a:pt x="1607" y="2115"/>
                  </a:cubicBezTo>
                  <a:cubicBezTo>
                    <a:pt x="1723" y="2195"/>
                    <a:pt x="1847" y="2240"/>
                    <a:pt x="1972" y="2284"/>
                  </a:cubicBezTo>
                  <a:cubicBezTo>
                    <a:pt x="2454" y="2454"/>
                    <a:pt x="2954" y="2561"/>
                    <a:pt x="3418" y="2712"/>
                  </a:cubicBezTo>
                  <a:cubicBezTo>
                    <a:pt x="3649" y="2784"/>
                    <a:pt x="3881" y="2873"/>
                    <a:pt x="4087" y="2980"/>
                  </a:cubicBezTo>
                  <a:cubicBezTo>
                    <a:pt x="4185" y="3043"/>
                    <a:pt x="4274" y="3105"/>
                    <a:pt x="4336" y="3176"/>
                  </a:cubicBezTo>
                  <a:cubicBezTo>
                    <a:pt x="4399" y="3239"/>
                    <a:pt x="4426" y="3310"/>
                    <a:pt x="4435" y="3382"/>
                  </a:cubicBezTo>
                  <a:cubicBezTo>
                    <a:pt x="4435" y="3382"/>
                    <a:pt x="4435" y="3390"/>
                    <a:pt x="4435" y="3390"/>
                  </a:cubicBezTo>
                  <a:cubicBezTo>
                    <a:pt x="4451" y="3504"/>
                    <a:pt x="4548" y="3580"/>
                    <a:pt x="4652" y="3580"/>
                  </a:cubicBezTo>
                  <a:cubicBezTo>
                    <a:pt x="4663" y="3580"/>
                    <a:pt x="4673" y="3579"/>
                    <a:pt x="4684" y="3578"/>
                  </a:cubicBezTo>
                  <a:cubicBezTo>
                    <a:pt x="4809" y="3560"/>
                    <a:pt x="4898" y="3444"/>
                    <a:pt x="4881" y="3328"/>
                  </a:cubicBezTo>
                  <a:lnTo>
                    <a:pt x="4872" y="3328"/>
                  </a:lnTo>
                  <a:cubicBezTo>
                    <a:pt x="4845" y="3141"/>
                    <a:pt x="4747" y="2980"/>
                    <a:pt x="4631" y="2873"/>
                  </a:cubicBezTo>
                  <a:cubicBezTo>
                    <a:pt x="4515" y="2766"/>
                    <a:pt x="4390" y="2695"/>
                    <a:pt x="4265" y="2632"/>
                  </a:cubicBezTo>
                  <a:cubicBezTo>
                    <a:pt x="4015" y="2516"/>
                    <a:pt x="3765" y="2445"/>
                    <a:pt x="3516" y="2382"/>
                  </a:cubicBezTo>
                  <a:cubicBezTo>
                    <a:pt x="3016" y="2258"/>
                    <a:pt x="2516" y="2186"/>
                    <a:pt x="2044" y="2052"/>
                  </a:cubicBezTo>
                  <a:cubicBezTo>
                    <a:pt x="1928" y="2026"/>
                    <a:pt x="1812" y="1981"/>
                    <a:pt x="1714" y="1936"/>
                  </a:cubicBezTo>
                  <a:cubicBezTo>
                    <a:pt x="1607" y="1883"/>
                    <a:pt x="1508" y="1811"/>
                    <a:pt x="1419" y="1731"/>
                  </a:cubicBezTo>
                  <a:cubicBezTo>
                    <a:pt x="1223" y="1580"/>
                    <a:pt x="1053" y="1401"/>
                    <a:pt x="893" y="1214"/>
                  </a:cubicBezTo>
                  <a:cubicBezTo>
                    <a:pt x="563" y="830"/>
                    <a:pt x="268" y="42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1" name="Google Shape;8421;p23"/>
            <p:cNvSpPr/>
            <p:nvPr/>
          </p:nvSpPr>
          <p:spPr>
            <a:xfrm>
              <a:off x="3448575" y="3683225"/>
              <a:ext cx="51550" cy="93550"/>
            </a:xfrm>
            <a:custGeom>
              <a:avLst/>
              <a:gdLst/>
              <a:ahLst/>
              <a:cxnLst/>
              <a:rect l="l" t="t" r="r" b="b"/>
              <a:pathLst>
                <a:path w="2062" h="3742" extrusionOk="0">
                  <a:moveTo>
                    <a:pt x="2061" y="0"/>
                  </a:moveTo>
                  <a:lnTo>
                    <a:pt x="63" y="3408"/>
                  </a:lnTo>
                  <a:cubicBezTo>
                    <a:pt x="54" y="3417"/>
                    <a:pt x="54" y="3426"/>
                    <a:pt x="45" y="3426"/>
                  </a:cubicBezTo>
                  <a:cubicBezTo>
                    <a:pt x="0" y="3542"/>
                    <a:pt x="45" y="3676"/>
                    <a:pt x="161" y="3721"/>
                  </a:cubicBezTo>
                  <a:cubicBezTo>
                    <a:pt x="192" y="3735"/>
                    <a:pt x="224" y="3742"/>
                    <a:pt x="255" y="3742"/>
                  </a:cubicBezTo>
                  <a:cubicBezTo>
                    <a:pt x="339" y="3742"/>
                    <a:pt x="416" y="3692"/>
                    <a:pt x="455" y="3613"/>
                  </a:cubicBezTo>
                  <a:lnTo>
                    <a:pt x="455" y="3605"/>
                  </a:lnTo>
                  <a:lnTo>
                    <a:pt x="20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2" name="Google Shape;8422;p23"/>
            <p:cNvSpPr/>
            <p:nvPr/>
          </p:nvSpPr>
          <p:spPr>
            <a:xfrm>
              <a:off x="3453250" y="3680775"/>
              <a:ext cx="181125" cy="86900"/>
            </a:xfrm>
            <a:custGeom>
              <a:avLst/>
              <a:gdLst/>
              <a:ahLst/>
              <a:cxnLst/>
              <a:rect l="l" t="t" r="r" b="b"/>
              <a:pathLst>
                <a:path w="7245" h="3476" extrusionOk="0">
                  <a:moveTo>
                    <a:pt x="7245" y="0"/>
                  </a:moveTo>
                  <a:cubicBezTo>
                    <a:pt x="6852" y="536"/>
                    <a:pt x="6388" y="1026"/>
                    <a:pt x="5844" y="1392"/>
                  </a:cubicBezTo>
                  <a:cubicBezTo>
                    <a:pt x="5576" y="1579"/>
                    <a:pt x="5282" y="1713"/>
                    <a:pt x="4961" y="1793"/>
                  </a:cubicBezTo>
                  <a:cubicBezTo>
                    <a:pt x="4649" y="1892"/>
                    <a:pt x="4319" y="1954"/>
                    <a:pt x="3997" y="2017"/>
                  </a:cubicBezTo>
                  <a:cubicBezTo>
                    <a:pt x="3346" y="2132"/>
                    <a:pt x="2686" y="2213"/>
                    <a:pt x="2026" y="2329"/>
                  </a:cubicBezTo>
                  <a:cubicBezTo>
                    <a:pt x="1696" y="2382"/>
                    <a:pt x="1366" y="2445"/>
                    <a:pt x="1036" y="2543"/>
                  </a:cubicBezTo>
                  <a:cubicBezTo>
                    <a:pt x="866" y="2596"/>
                    <a:pt x="697" y="2650"/>
                    <a:pt x="536" y="2739"/>
                  </a:cubicBezTo>
                  <a:cubicBezTo>
                    <a:pt x="367" y="2819"/>
                    <a:pt x="197" y="2935"/>
                    <a:pt x="72" y="3132"/>
                  </a:cubicBezTo>
                  <a:lnTo>
                    <a:pt x="72" y="3141"/>
                  </a:lnTo>
                  <a:cubicBezTo>
                    <a:pt x="63" y="3149"/>
                    <a:pt x="63" y="3149"/>
                    <a:pt x="63" y="3158"/>
                  </a:cubicBezTo>
                  <a:cubicBezTo>
                    <a:pt x="1" y="3265"/>
                    <a:pt x="45" y="3399"/>
                    <a:pt x="161" y="3453"/>
                  </a:cubicBezTo>
                  <a:cubicBezTo>
                    <a:pt x="192" y="3468"/>
                    <a:pt x="225" y="3475"/>
                    <a:pt x="258" y="3475"/>
                  </a:cubicBezTo>
                  <a:cubicBezTo>
                    <a:pt x="339" y="3475"/>
                    <a:pt x="418" y="3431"/>
                    <a:pt x="456" y="3355"/>
                  </a:cubicBezTo>
                  <a:cubicBezTo>
                    <a:pt x="500" y="3265"/>
                    <a:pt x="607" y="3176"/>
                    <a:pt x="732" y="3105"/>
                  </a:cubicBezTo>
                  <a:cubicBezTo>
                    <a:pt x="857" y="3025"/>
                    <a:pt x="1000" y="2962"/>
                    <a:pt x="1152" y="2909"/>
                  </a:cubicBezTo>
                  <a:cubicBezTo>
                    <a:pt x="1455" y="2802"/>
                    <a:pt x="1776" y="2730"/>
                    <a:pt x="2088" y="2650"/>
                  </a:cubicBezTo>
                  <a:cubicBezTo>
                    <a:pt x="2740" y="2507"/>
                    <a:pt x="3391" y="2391"/>
                    <a:pt x="4042" y="2231"/>
                  </a:cubicBezTo>
                  <a:cubicBezTo>
                    <a:pt x="4372" y="2150"/>
                    <a:pt x="4693" y="2061"/>
                    <a:pt x="5014" y="1954"/>
                  </a:cubicBezTo>
                  <a:cubicBezTo>
                    <a:pt x="5166" y="1901"/>
                    <a:pt x="5327" y="1838"/>
                    <a:pt x="5478" y="1758"/>
                  </a:cubicBezTo>
                  <a:cubicBezTo>
                    <a:pt x="5630" y="1678"/>
                    <a:pt x="5773" y="1588"/>
                    <a:pt x="5907" y="1481"/>
                  </a:cubicBezTo>
                  <a:cubicBezTo>
                    <a:pt x="6183" y="1285"/>
                    <a:pt x="6424" y="1053"/>
                    <a:pt x="6647" y="803"/>
                  </a:cubicBezTo>
                  <a:cubicBezTo>
                    <a:pt x="6861" y="545"/>
                    <a:pt x="7066" y="286"/>
                    <a:pt x="72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23" name="Google Shape;8423;p23"/>
          <p:cNvGrpSpPr/>
          <p:nvPr/>
        </p:nvGrpSpPr>
        <p:grpSpPr>
          <a:xfrm rot="-2976661" flipH="1">
            <a:off x="-501284" y="-277776"/>
            <a:ext cx="2310832" cy="1902149"/>
            <a:chOff x="3857825" y="4400025"/>
            <a:chExt cx="287500" cy="236650"/>
          </a:xfrm>
        </p:grpSpPr>
        <p:sp>
          <p:nvSpPr>
            <p:cNvPr id="8424" name="Google Shape;8424;p23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5" name="Google Shape;8425;p23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6" name="Google Shape;8426;p23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7" name="Google Shape;8427;p23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8" name="Google Shape;8428;p23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9" name="Google Shape;8429;p23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0" name="Google Shape;8430;p23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1" name="Google Shape;8431;p23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2" name="Google Shape;8432;p23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3" name="Google Shape;8433;p23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34" name="Google Shape;8434;p23"/>
          <p:cNvGrpSpPr/>
          <p:nvPr/>
        </p:nvGrpSpPr>
        <p:grpSpPr>
          <a:xfrm flipH="1">
            <a:off x="7986912" y="3755608"/>
            <a:ext cx="887982" cy="781059"/>
            <a:chOff x="422550" y="971175"/>
            <a:chExt cx="192050" cy="168925"/>
          </a:xfrm>
        </p:grpSpPr>
        <p:sp>
          <p:nvSpPr>
            <p:cNvPr id="8435" name="Google Shape;8435;p23"/>
            <p:cNvSpPr/>
            <p:nvPr/>
          </p:nvSpPr>
          <p:spPr>
            <a:xfrm>
              <a:off x="422550" y="971175"/>
              <a:ext cx="192050" cy="168925"/>
            </a:xfrm>
            <a:custGeom>
              <a:avLst/>
              <a:gdLst/>
              <a:ahLst/>
              <a:cxnLst/>
              <a:rect l="l" t="t" r="r" b="b"/>
              <a:pathLst>
                <a:path w="7682" h="6757" extrusionOk="0">
                  <a:moveTo>
                    <a:pt x="4051" y="806"/>
                  </a:moveTo>
                  <a:cubicBezTo>
                    <a:pt x="4051" y="833"/>
                    <a:pt x="4051" y="860"/>
                    <a:pt x="4060" y="886"/>
                  </a:cubicBezTo>
                  <a:cubicBezTo>
                    <a:pt x="4051" y="895"/>
                    <a:pt x="4042" y="895"/>
                    <a:pt x="4024" y="895"/>
                  </a:cubicBezTo>
                  <a:cubicBezTo>
                    <a:pt x="4033" y="860"/>
                    <a:pt x="4042" y="833"/>
                    <a:pt x="4051" y="806"/>
                  </a:cubicBezTo>
                  <a:close/>
                  <a:moveTo>
                    <a:pt x="4283" y="0"/>
                  </a:moveTo>
                  <a:cubicBezTo>
                    <a:pt x="4098" y="0"/>
                    <a:pt x="3918" y="59"/>
                    <a:pt x="3765" y="173"/>
                  </a:cubicBezTo>
                  <a:cubicBezTo>
                    <a:pt x="3498" y="378"/>
                    <a:pt x="3391" y="717"/>
                    <a:pt x="3489" y="1065"/>
                  </a:cubicBezTo>
                  <a:cubicBezTo>
                    <a:pt x="3498" y="1092"/>
                    <a:pt x="3516" y="1127"/>
                    <a:pt x="3525" y="1163"/>
                  </a:cubicBezTo>
                  <a:cubicBezTo>
                    <a:pt x="3400" y="1270"/>
                    <a:pt x="3284" y="1395"/>
                    <a:pt x="3186" y="1547"/>
                  </a:cubicBezTo>
                  <a:cubicBezTo>
                    <a:pt x="3177" y="1564"/>
                    <a:pt x="3168" y="1582"/>
                    <a:pt x="3150" y="1600"/>
                  </a:cubicBezTo>
                  <a:cubicBezTo>
                    <a:pt x="3141" y="1573"/>
                    <a:pt x="3123" y="1547"/>
                    <a:pt x="3114" y="1520"/>
                  </a:cubicBezTo>
                  <a:cubicBezTo>
                    <a:pt x="2918" y="1181"/>
                    <a:pt x="2561" y="967"/>
                    <a:pt x="2186" y="967"/>
                  </a:cubicBezTo>
                  <a:cubicBezTo>
                    <a:pt x="1714" y="967"/>
                    <a:pt x="1178" y="1297"/>
                    <a:pt x="1062" y="2216"/>
                  </a:cubicBezTo>
                  <a:cubicBezTo>
                    <a:pt x="1036" y="2421"/>
                    <a:pt x="1053" y="2608"/>
                    <a:pt x="1107" y="2787"/>
                  </a:cubicBezTo>
                  <a:cubicBezTo>
                    <a:pt x="1036" y="2787"/>
                    <a:pt x="964" y="2795"/>
                    <a:pt x="893" y="2813"/>
                  </a:cubicBezTo>
                  <a:cubicBezTo>
                    <a:pt x="349" y="2920"/>
                    <a:pt x="1" y="3384"/>
                    <a:pt x="63" y="3902"/>
                  </a:cubicBezTo>
                  <a:cubicBezTo>
                    <a:pt x="108" y="4214"/>
                    <a:pt x="179" y="4571"/>
                    <a:pt x="438" y="4874"/>
                  </a:cubicBezTo>
                  <a:cubicBezTo>
                    <a:pt x="679" y="5151"/>
                    <a:pt x="1044" y="5320"/>
                    <a:pt x="1428" y="5320"/>
                  </a:cubicBezTo>
                  <a:lnTo>
                    <a:pt x="1446" y="5320"/>
                  </a:lnTo>
                  <a:cubicBezTo>
                    <a:pt x="1499" y="5320"/>
                    <a:pt x="1562" y="5311"/>
                    <a:pt x="1615" y="5302"/>
                  </a:cubicBezTo>
                  <a:cubicBezTo>
                    <a:pt x="1615" y="5516"/>
                    <a:pt x="1660" y="5722"/>
                    <a:pt x="1722" y="5855"/>
                  </a:cubicBezTo>
                  <a:cubicBezTo>
                    <a:pt x="1883" y="6221"/>
                    <a:pt x="2258" y="6480"/>
                    <a:pt x="2668" y="6489"/>
                  </a:cubicBezTo>
                  <a:lnTo>
                    <a:pt x="2686" y="6489"/>
                  </a:lnTo>
                  <a:cubicBezTo>
                    <a:pt x="3070" y="6489"/>
                    <a:pt x="3417" y="6266"/>
                    <a:pt x="3614" y="5945"/>
                  </a:cubicBezTo>
                  <a:cubicBezTo>
                    <a:pt x="3792" y="6212"/>
                    <a:pt x="4095" y="6382"/>
                    <a:pt x="4417" y="6382"/>
                  </a:cubicBezTo>
                  <a:lnTo>
                    <a:pt x="4452" y="6382"/>
                  </a:lnTo>
                  <a:cubicBezTo>
                    <a:pt x="4711" y="6364"/>
                    <a:pt x="4961" y="6248"/>
                    <a:pt x="5175" y="6025"/>
                  </a:cubicBezTo>
                  <a:cubicBezTo>
                    <a:pt x="5193" y="6052"/>
                    <a:pt x="5220" y="6087"/>
                    <a:pt x="5237" y="6114"/>
                  </a:cubicBezTo>
                  <a:cubicBezTo>
                    <a:pt x="5291" y="6203"/>
                    <a:pt x="5362" y="6319"/>
                    <a:pt x="5469" y="6426"/>
                  </a:cubicBezTo>
                  <a:cubicBezTo>
                    <a:pt x="5692" y="6640"/>
                    <a:pt x="5987" y="6756"/>
                    <a:pt x="6281" y="6756"/>
                  </a:cubicBezTo>
                  <a:cubicBezTo>
                    <a:pt x="6397" y="6756"/>
                    <a:pt x="6522" y="6739"/>
                    <a:pt x="6638" y="6703"/>
                  </a:cubicBezTo>
                  <a:cubicBezTo>
                    <a:pt x="7138" y="6533"/>
                    <a:pt x="7485" y="6007"/>
                    <a:pt x="7459" y="5445"/>
                  </a:cubicBezTo>
                  <a:cubicBezTo>
                    <a:pt x="7441" y="5026"/>
                    <a:pt x="7236" y="4615"/>
                    <a:pt x="6879" y="4303"/>
                  </a:cubicBezTo>
                  <a:cubicBezTo>
                    <a:pt x="6683" y="4125"/>
                    <a:pt x="6468" y="4009"/>
                    <a:pt x="6254" y="3946"/>
                  </a:cubicBezTo>
                  <a:cubicBezTo>
                    <a:pt x="6201" y="3937"/>
                    <a:pt x="6147" y="3928"/>
                    <a:pt x="6103" y="3919"/>
                  </a:cubicBezTo>
                  <a:cubicBezTo>
                    <a:pt x="6094" y="3848"/>
                    <a:pt x="6085" y="3786"/>
                    <a:pt x="6067" y="3723"/>
                  </a:cubicBezTo>
                  <a:cubicBezTo>
                    <a:pt x="6129" y="3723"/>
                    <a:pt x="6183" y="3732"/>
                    <a:pt x="6237" y="3732"/>
                  </a:cubicBezTo>
                  <a:lnTo>
                    <a:pt x="6263" y="3732"/>
                  </a:lnTo>
                  <a:cubicBezTo>
                    <a:pt x="6620" y="3732"/>
                    <a:pt x="6986" y="3598"/>
                    <a:pt x="7254" y="3357"/>
                  </a:cubicBezTo>
                  <a:cubicBezTo>
                    <a:pt x="7405" y="3224"/>
                    <a:pt x="7521" y="3072"/>
                    <a:pt x="7584" y="2903"/>
                  </a:cubicBezTo>
                  <a:cubicBezTo>
                    <a:pt x="7682" y="2653"/>
                    <a:pt x="7664" y="2376"/>
                    <a:pt x="7548" y="2144"/>
                  </a:cubicBezTo>
                  <a:cubicBezTo>
                    <a:pt x="7405" y="1877"/>
                    <a:pt x="7120" y="1698"/>
                    <a:pt x="6763" y="1636"/>
                  </a:cubicBezTo>
                  <a:cubicBezTo>
                    <a:pt x="6672" y="1623"/>
                    <a:pt x="6582" y="1617"/>
                    <a:pt x="6491" y="1617"/>
                  </a:cubicBezTo>
                  <a:cubicBezTo>
                    <a:pt x="6262" y="1617"/>
                    <a:pt x="6035" y="1657"/>
                    <a:pt x="5817" y="1734"/>
                  </a:cubicBezTo>
                  <a:cubicBezTo>
                    <a:pt x="5773" y="1752"/>
                    <a:pt x="5728" y="1770"/>
                    <a:pt x="5683" y="1787"/>
                  </a:cubicBezTo>
                  <a:cubicBezTo>
                    <a:pt x="5585" y="1591"/>
                    <a:pt x="5443" y="1404"/>
                    <a:pt x="5255" y="1243"/>
                  </a:cubicBezTo>
                  <a:cubicBezTo>
                    <a:pt x="5228" y="1225"/>
                    <a:pt x="5202" y="1208"/>
                    <a:pt x="5175" y="1181"/>
                  </a:cubicBezTo>
                  <a:cubicBezTo>
                    <a:pt x="5193" y="1127"/>
                    <a:pt x="5211" y="1065"/>
                    <a:pt x="5211" y="1002"/>
                  </a:cubicBezTo>
                  <a:cubicBezTo>
                    <a:pt x="5246" y="654"/>
                    <a:pt x="5059" y="306"/>
                    <a:pt x="4729" y="119"/>
                  </a:cubicBezTo>
                  <a:cubicBezTo>
                    <a:pt x="4585" y="39"/>
                    <a:pt x="4432" y="0"/>
                    <a:pt x="42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6" name="Google Shape;8436;p23"/>
            <p:cNvSpPr/>
            <p:nvPr/>
          </p:nvSpPr>
          <p:spPr>
            <a:xfrm>
              <a:off x="511775" y="1007550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5" y="1"/>
                  </a:moveTo>
                  <a:cubicBezTo>
                    <a:pt x="495" y="1"/>
                    <a:pt x="259" y="201"/>
                    <a:pt x="107" y="422"/>
                  </a:cubicBezTo>
                  <a:cubicBezTo>
                    <a:pt x="27" y="546"/>
                    <a:pt x="0" y="725"/>
                    <a:pt x="89" y="850"/>
                  </a:cubicBezTo>
                  <a:cubicBezTo>
                    <a:pt x="161" y="939"/>
                    <a:pt x="277" y="984"/>
                    <a:pt x="366" y="1055"/>
                  </a:cubicBezTo>
                  <a:cubicBezTo>
                    <a:pt x="509" y="1171"/>
                    <a:pt x="571" y="1367"/>
                    <a:pt x="705" y="1492"/>
                  </a:cubicBezTo>
                  <a:cubicBezTo>
                    <a:pt x="808" y="1595"/>
                    <a:pt x="953" y="1652"/>
                    <a:pt x="1096" y="1652"/>
                  </a:cubicBezTo>
                  <a:cubicBezTo>
                    <a:pt x="1151" y="1652"/>
                    <a:pt x="1206" y="1643"/>
                    <a:pt x="1258" y="1626"/>
                  </a:cubicBezTo>
                  <a:cubicBezTo>
                    <a:pt x="1526" y="1537"/>
                    <a:pt x="1686" y="1242"/>
                    <a:pt x="1677" y="966"/>
                  </a:cubicBezTo>
                  <a:cubicBezTo>
                    <a:pt x="1668" y="680"/>
                    <a:pt x="1508" y="422"/>
                    <a:pt x="1294" y="234"/>
                  </a:cubicBezTo>
                  <a:cubicBezTo>
                    <a:pt x="1178" y="136"/>
                    <a:pt x="1053" y="56"/>
                    <a:pt x="910" y="20"/>
                  </a:cubicBezTo>
                  <a:cubicBezTo>
                    <a:pt x="861" y="7"/>
                    <a:pt x="812" y="1"/>
                    <a:pt x="7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7" name="Google Shape;8437;p23"/>
            <p:cNvSpPr/>
            <p:nvPr/>
          </p:nvSpPr>
          <p:spPr>
            <a:xfrm>
              <a:off x="552350" y="1083825"/>
              <a:ext cx="42175" cy="41300"/>
            </a:xfrm>
            <a:custGeom>
              <a:avLst/>
              <a:gdLst/>
              <a:ahLst/>
              <a:cxnLst/>
              <a:rect l="l" t="t" r="r" b="b"/>
              <a:pathLst>
                <a:path w="1687" h="1652" extrusionOk="0">
                  <a:moveTo>
                    <a:pt x="760" y="1"/>
                  </a:moveTo>
                  <a:cubicBezTo>
                    <a:pt x="493" y="1"/>
                    <a:pt x="252" y="201"/>
                    <a:pt x="108" y="422"/>
                  </a:cubicBezTo>
                  <a:cubicBezTo>
                    <a:pt x="19" y="546"/>
                    <a:pt x="1" y="734"/>
                    <a:pt x="90" y="850"/>
                  </a:cubicBezTo>
                  <a:cubicBezTo>
                    <a:pt x="161" y="948"/>
                    <a:pt x="277" y="984"/>
                    <a:pt x="367" y="1055"/>
                  </a:cubicBezTo>
                  <a:cubicBezTo>
                    <a:pt x="509" y="1171"/>
                    <a:pt x="572" y="1367"/>
                    <a:pt x="697" y="1501"/>
                  </a:cubicBezTo>
                  <a:cubicBezTo>
                    <a:pt x="799" y="1597"/>
                    <a:pt x="943" y="1652"/>
                    <a:pt x="1089" y="1652"/>
                  </a:cubicBezTo>
                  <a:cubicBezTo>
                    <a:pt x="1146" y="1652"/>
                    <a:pt x="1203" y="1643"/>
                    <a:pt x="1259" y="1626"/>
                  </a:cubicBezTo>
                  <a:cubicBezTo>
                    <a:pt x="1526" y="1537"/>
                    <a:pt x="1687" y="1242"/>
                    <a:pt x="1669" y="966"/>
                  </a:cubicBezTo>
                  <a:cubicBezTo>
                    <a:pt x="1660" y="680"/>
                    <a:pt x="1499" y="422"/>
                    <a:pt x="1285" y="243"/>
                  </a:cubicBezTo>
                  <a:cubicBezTo>
                    <a:pt x="1178" y="145"/>
                    <a:pt x="1045" y="56"/>
                    <a:pt x="902" y="20"/>
                  </a:cubicBezTo>
                  <a:cubicBezTo>
                    <a:pt x="854" y="7"/>
                    <a:pt x="806" y="1"/>
                    <a:pt x="76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8" name="Google Shape;8438;p23"/>
            <p:cNvSpPr/>
            <p:nvPr/>
          </p:nvSpPr>
          <p:spPr>
            <a:xfrm>
              <a:off x="504175" y="1050600"/>
              <a:ext cx="25225" cy="25275"/>
            </a:xfrm>
            <a:custGeom>
              <a:avLst/>
              <a:gdLst/>
              <a:ahLst/>
              <a:cxnLst/>
              <a:rect l="l" t="t" r="r" b="b"/>
              <a:pathLst>
                <a:path w="1009" h="1011" extrusionOk="0">
                  <a:moveTo>
                    <a:pt x="416" y="1"/>
                  </a:moveTo>
                  <a:cubicBezTo>
                    <a:pt x="283" y="1"/>
                    <a:pt x="145" y="40"/>
                    <a:pt x="81" y="136"/>
                  </a:cubicBezTo>
                  <a:cubicBezTo>
                    <a:pt x="1" y="270"/>
                    <a:pt x="19" y="591"/>
                    <a:pt x="81" y="734"/>
                  </a:cubicBezTo>
                  <a:cubicBezTo>
                    <a:pt x="152" y="894"/>
                    <a:pt x="322" y="1001"/>
                    <a:pt x="491" y="1010"/>
                  </a:cubicBezTo>
                  <a:cubicBezTo>
                    <a:pt x="723" y="1010"/>
                    <a:pt x="938" y="823"/>
                    <a:pt x="973" y="600"/>
                  </a:cubicBezTo>
                  <a:cubicBezTo>
                    <a:pt x="1009" y="368"/>
                    <a:pt x="866" y="136"/>
                    <a:pt x="652" y="47"/>
                  </a:cubicBezTo>
                  <a:cubicBezTo>
                    <a:pt x="591" y="18"/>
                    <a:pt x="505" y="1"/>
                    <a:pt x="41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9" name="Google Shape;8439;p23"/>
            <p:cNvSpPr/>
            <p:nvPr/>
          </p:nvSpPr>
          <p:spPr>
            <a:xfrm>
              <a:off x="542550" y="1061625"/>
              <a:ext cx="17975" cy="14475"/>
            </a:xfrm>
            <a:custGeom>
              <a:avLst/>
              <a:gdLst/>
              <a:ahLst/>
              <a:cxnLst/>
              <a:rect l="l" t="t" r="r" b="b"/>
              <a:pathLst>
                <a:path w="719" h="579" extrusionOk="0">
                  <a:moveTo>
                    <a:pt x="364" y="1"/>
                  </a:moveTo>
                  <a:cubicBezTo>
                    <a:pt x="312" y="1"/>
                    <a:pt x="260" y="16"/>
                    <a:pt x="214" y="52"/>
                  </a:cubicBezTo>
                  <a:cubicBezTo>
                    <a:pt x="0" y="212"/>
                    <a:pt x="241" y="560"/>
                    <a:pt x="455" y="578"/>
                  </a:cubicBezTo>
                  <a:cubicBezTo>
                    <a:pt x="460" y="578"/>
                    <a:pt x="464" y="579"/>
                    <a:pt x="469" y="579"/>
                  </a:cubicBezTo>
                  <a:cubicBezTo>
                    <a:pt x="588" y="579"/>
                    <a:pt x="696" y="467"/>
                    <a:pt x="705" y="355"/>
                  </a:cubicBezTo>
                  <a:cubicBezTo>
                    <a:pt x="719" y="170"/>
                    <a:pt x="538" y="1"/>
                    <a:pt x="3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0" name="Google Shape;8440;p23"/>
            <p:cNvSpPr/>
            <p:nvPr/>
          </p:nvSpPr>
          <p:spPr>
            <a:xfrm>
              <a:off x="520475" y="986050"/>
              <a:ext cx="17975" cy="14450"/>
            </a:xfrm>
            <a:custGeom>
              <a:avLst/>
              <a:gdLst/>
              <a:ahLst/>
              <a:cxnLst/>
              <a:rect l="l" t="t" r="r" b="b"/>
              <a:pathLst>
                <a:path w="719" h="578" extrusionOk="0">
                  <a:moveTo>
                    <a:pt x="361" y="1"/>
                  </a:moveTo>
                  <a:cubicBezTo>
                    <a:pt x="310" y="1"/>
                    <a:pt x="259" y="16"/>
                    <a:pt x="214" y="50"/>
                  </a:cubicBezTo>
                  <a:cubicBezTo>
                    <a:pt x="0" y="211"/>
                    <a:pt x="241" y="568"/>
                    <a:pt x="455" y="577"/>
                  </a:cubicBezTo>
                  <a:cubicBezTo>
                    <a:pt x="460" y="577"/>
                    <a:pt x="465" y="577"/>
                    <a:pt x="470" y="577"/>
                  </a:cubicBezTo>
                  <a:cubicBezTo>
                    <a:pt x="589" y="577"/>
                    <a:pt x="696" y="474"/>
                    <a:pt x="705" y="354"/>
                  </a:cubicBezTo>
                  <a:cubicBezTo>
                    <a:pt x="719" y="175"/>
                    <a:pt x="535" y="1"/>
                    <a:pt x="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1" name="Google Shape;8441;p23"/>
            <p:cNvSpPr/>
            <p:nvPr/>
          </p:nvSpPr>
          <p:spPr>
            <a:xfrm>
              <a:off x="522475" y="1082300"/>
              <a:ext cx="26550" cy="33500"/>
            </a:xfrm>
            <a:custGeom>
              <a:avLst/>
              <a:gdLst/>
              <a:ahLst/>
              <a:cxnLst/>
              <a:rect l="l" t="t" r="r" b="b"/>
              <a:pathLst>
                <a:path w="1062" h="1340" extrusionOk="0">
                  <a:moveTo>
                    <a:pt x="553" y="1"/>
                  </a:moveTo>
                  <a:cubicBezTo>
                    <a:pt x="188" y="1"/>
                    <a:pt x="54" y="438"/>
                    <a:pt x="18" y="732"/>
                  </a:cubicBezTo>
                  <a:cubicBezTo>
                    <a:pt x="0" y="866"/>
                    <a:pt x="18" y="1018"/>
                    <a:pt x="90" y="1134"/>
                  </a:cubicBezTo>
                  <a:cubicBezTo>
                    <a:pt x="149" y="1253"/>
                    <a:pt x="274" y="1340"/>
                    <a:pt x="409" y="1340"/>
                  </a:cubicBezTo>
                  <a:cubicBezTo>
                    <a:pt x="415" y="1340"/>
                    <a:pt x="422" y="1339"/>
                    <a:pt x="429" y="1339"/>
                  </a:cubicBezTo>
                  <a:cubicBezTo>
                    <a:pt x="553" y="1330"/>
                    <a:pt x="669" y="1250"/>
                    <a:pt x="759" y="1161"/>
                  </a:cubicBezTo>
                  <a:cubicBezTo>
                    <a:pt x="875" y="1045"/>
                    <a:pt x="973" y="902"/>
                    <a:pt x="1017" y="732"/>
                  </a:cubicBezTo>
                  <a:cubicBezTo>
                    <a:pt x="1062" y="572"/>
                    <a:pt x="1044" y="393"/>
                    <a:pt x="964" y="251"/>
                  </a:cubicBezTo>
                  <a:cubicBezTo>
                    <a:pt x="884" y="108"/>
                    <a:pt x="723" y="1"/>
                    <a:pt x="5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2" name="Google Shape;8442;p23"/>
            <p:cNvSpPr/>
            <p:nvPr/>
          </p:nvSpPr>
          <p:spPr>
            <a:xfrm>
              <a:off x="463375" y="1010275"/>
              <a:ext cx="26325" cy="33500"/>
            </a:xfrm>
            <a:custGeom>
              <a:avLst/>
              <a:gdLst/>
              <a:ahLst/>
              <a:cxnLst/>
              <a:rect l="l" t="t" r="r" b="b"/>
              <a:pathLst>
                <a:path w="1053" h="1340" extrusionOk="0">
                  <a:moveTo>
                    <a:pt x="553" y="0"/>
                  </a:moveTo>
                  <a:cubicBezTo>
                    <a:pt x="188" y="0"/>
                    <a:pt x="54" y="437"/>
                    <a:pt x="18" y="732"/>
                  </a:cubicBezTo>
                  <a:cubicBezTo>
                    <a:pt x="0" y="866"/>
                    <a:pt x="9" y="1017"/>
                    <a:pt x="81" y="1133"/>
                  </a:cubicBezTo>
                  <a:cubicBezTo>
                    <a:pt x="149" y="1252"/>
                    <a:pt x="274" y="1339"/>
                    <a:pt x="409" y="1339"/>
                  </a:cubicBezTo>
                  <a:cubicBezTo>
                    <a:pt x="415" y="1339"/>
                    <a:pt x="422" y="1339"/>
                    <a:pt x="428" y="1339"/>
                  </a:cubicBezTo>
                  <a:cubicBezTo>
                    <a:pt x="553" y="1330"/>
                    <a:pt x="669" y="1249"/>
                    <a:pt x="759" y="1160"/>
                  </a:cubicBezTo>
                  <a:cubicBezTo>
                    <a:pt x="875" y="1044"/>
                    <a:pt x="973" y="901"/>
                    <a:pt x="1017" y="732"/>
                  </a:cubicBezTo>
                  <a:cubicBezTo>
                    <a:pt x="1053" y="571"/>
                    <a:pt x="1044" y="393"/>
                    <a:pt x="964" y="250"/>
                  </a:cubicBezTo>
                  <a:cubicBezTo>
                    <a:pt x="875" y="107"/>
                    <a:pt x="723" y="0"/>
                    <a:pt x="5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3" name="Google Shape;8443;p23"/>
            <p:cNvSpPr/>
            <p:nvPr/>
          </p:nvSpPr>
          <p:spPr>
            <a:xfrm>
              <a:off x="561950" y="1026475"/>
              <a:ext cx="37050" cy="23100"/>
            </a:xfrm>
            <a:custGeom>
              <a:avLst/>
              <a:gdLst/>
              <a:ahLst/>
              <a:cxnLst/>
              <a:rect l="l" t="t" r="r" b="b"/>
              <a:pathLst>
                <a:path w="1482" h="924" extrusionOk="0">
                  <a:moveTo>
                    <a:pt x="908" y="1"/>
                  </a:moveTo>
                  <a:cubicBezTo>
                    <a:pt x="749" y="1"/>
                    <a:pt x="593" y="26"/>
                    <a:pt x="446" y="84"/>
                  </a:cubicBezTo>
                  <a:cubicBezTo>
                    <a:pt x="322" y="128"/>
                    <a:pt x="206" y="200"/>
                    <a:pt x="125" y="298"/>
                  </a:cubicBezTo>
                  <a:cubicBezTo>
                    <a:pt x="27" y="423"/>
                    <a:pt x="0" y="628"/>
                    <a:pt x="125" y="735"/>
                  </a:cubicBezTo>
                  <a:cubicBezTo>
                    <a:pt x="277" y="860"/>
                    <a:pt x="482" y="922"/>
                    <a:pt x="669" y="922"/>
                  </a:cubicBezTo>
                  <a:cubicBezTo>
                    <a:pt x="681" y="923"/>
                    <a:pt x="692" y="923"/>
                    <a:pt x="703" y="923"/>
                  </a:cubicBezTo>
                  <a:cubicBezTo>
                    <a:pt x="915" y="923"/>
                    <a:pt x="1124" y="843"/>
                    <a:pt x="1285" y="699"/>
                  </a:cubicBezTo>
                  <a:cubicBezTo>
                    <a:pt x="1356" y="637"/>
                    <a:pt x="1419" y="566"/>
                    <a:pt x="1446" y="476"/>
                  </a:cubicBezTo>
                  <a:cubicBezTo>
                    <a:pt x="1481" y="396"/>
                    <a:pt x="1481" y="298"/>
                    <a:pt x="1437" y="209"/>
                  </a:cubicBezTo>
                  <a:cubicBezTo>
                    <a:pt x="1374" y="93"/>
                    <a:pt x="1231" y="39"/>
                    <a:pt x="1098" y="13"/>
                  </a:cubicBezTo>
                  <a:cubicBezTo>
                    <a:pt x="1034" y="5"/>
                    <a:pt x="971" y="1"/>
                    <a:pt x="9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4" name="Google Shape;8444;p23"/>
            <p:cNvSpPr/>
            <p:nvPr/>
          </p:nvSpPr>
          <p:spPr>
            <a:xfrm>
              <a:off x="438175" y="1055625"/>
              <a:ext cx="41050" cy="33625"/>
            </a:xfrm>
            <a:custGeom>
              <a:avLst/>
              <a:gdLst/>
              <a:ahLst/>
              <a:cxnLst/>
              <a:rect l="l" t="t" r="r" b="b"/>
              <a:pathLst>
                <a:path w="1642" h="1345" extrusionOk="0">
                  <a:moveTo>
                    <a:pt x="540" y="0"/>
                  </a:moveTo>
                  <a:cubicBezTo>
                    <a:pt x="488" y="0"/>
                    <a:pt x="436" y="5"/>
                    <a:pt x="384" y="15"/>
                  </a:cubicBezTo>
                  <a:cubicBezTo>
                    <a:pt x="170" y="60"/>
                    <a:pt x="0" y="220"/>
                    <a:pt x="27" y="452"/>
                  </a:cubicBezTo>
                  <a:cubicBezTo>
                    <a:pt x="63" y="684"/>
                    <a:pt x="107" y="925"/>
                    <a:pt x="259" y="1104"/>
                  </a:cubicBezTo>
                  <a:cubicBezTo>
                    <a:pt x="393" y="1255"/>
                    <a:pt x="607" y="1344"/>
                    <a:pt x="812" y="1344"/>
                  </a:cubicBezTo>
                  <a:cubicBezTo>
                    <a:pt x="1017" y="1344"/>
                    <a:pt x="1222" y="1255"/>
                    <a:pt x="1383" y="1112"/>
                  </a:cubicBezTo>
                  <a:cubicBezTo>
                    <a:pt x="1472" y="1032"/>
                    <a:pt x="1552" y="925"/>
                    <a:pt x="1597" y="800"/>
                  </a:cubicBezTo>
                  <a:cubicBezTo>
                    <a:pt x="1642" y="675"/>
                    <a:pt x="1633" y="533"/>
                    <a:pt x="1579" y="417"/>
                  </a:cubicBezTo>
                  <a:cubicBezTo>
                    <a:pt x="1517" y="301"/>
                    <a:pt x="1410" y="211"/>
                    <a:pt x="1294" y="158"/>
                  </a:cubicBezTo>
                  <a:cubicBezTo>
                    <a:pt x="1169" y="104"/>
                    <a:pt x="1035" y="78"/>
                    <a:pt x="910" y="51"/>
                  </a:cubicBezTo>
                  <a:cubicBezTo>
                    <a:pt x="790" y="26"/>
                    <a:pt x="666" y="0"/>
                    <a:pt x="54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5" name="Google Shape;8445;p23"/>
            <p:cNvSpPr/>
            <p:nvPr/>
          </p:nvSpPr>
          <p:spPr>
            <a:xfrm>
              <a:off x="476975" y="1093200"/>
              <a:ext cx="25450" cy="25275"/>
            </a:xfrm>
            <a:custGeom>
              <a:avLst/>
              <a:gdLst/>
              <a:ahLst/>
              <a:cxnLst/>
              <a:rect l="l" t="t" r="r" b="b"/>
              <a:pathLst>
                <a:path w="1018" h="1011" extrusionOk="0">
                  <a:moveTo>
                    <a:pt x="425" y="1"/>
                  </a:moveTo>
                  <a:cubicBezTo>
                    <a:pt x="292" y="1"/>
                    <a:pt x="154" y="39"/>
                    <a:pt x="90" y="136"/>
                  </a:cubicBezTo>
                  <a:cubicBezTo>
                    <a:pt x="0" y="270"/>
                    <a:pt x="27" y="600"/>
                    <a:pt x="90" y="733"/>
                  </a:cubicBezTo>
                  <a:cubicBezTo>
                    <a:pt x="161" y="894"/>
                    <a:pt x="322" y="1010"/>
                    <a:pt x="500" y="1010"/>
                  </a:cubicBezTo>
                  <a:cubicBezTo>
                    <a:pt x="732" y="1010"/>
                    <a:pt x="946" y="823"/>
                    <a:pt x="982" y="600"/>
                  </a:cubicBezTo>
                  <a:cubicBezTo>
                    <a:pt x="1017" y="377"/>
                    <a:pt x="875" y="136"/>
                    <a:pt x="661" y="47"/>
                  </a:cubicBezTo>
                  <a:cubicBezTo>
                    <a:pt x="600" y="18"/>
                    <a:pt x="514" y="1"/>
                    <a:pt x="4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46" name="Google Shape;8446;p23"/>
          <p:cNvGrpSpPr/>
          <p:nvPr/>
        </p:nvGrpSpPr>
        <p:grpSpPr>
          <a:xfrm flipH="1">
            <a:off x="3" y="4071510"/>
            <a:ext cx="1523737" cy="1065174"/>
            <a:chOff x="551250" y="1010950"/>
            <a:chExt cx="438700" cy="306675"/>
          </a:xfrm>
        </p:grpSpPr>
        <p:sp>
          <p:nvSpPr>
            <p:cNvPr id="8447" name="Google Shape;8447;p23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8" name="Google Shape;8448;p23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9" name="Google Shape;8449;p23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0" name="Google Shape;8450;p23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1" name="Google Shape;8451;p23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2" name="Google Shape;8452;p23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3" name="Google Shape;8453;p23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4" name="Google Shape;8454;p23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5" name="Google Shape;8455;p23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6" name="Google Shape;8456;p23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7" name="Google Shape;8457;p23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8" name="Google Shape;8458;p23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9" name="Google Shape;8459;p23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0" name="Google Shape;8460;p23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1" name="Google Shape;8461;p23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2" name="Google Shape;8462;p23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3" name="Google Shape;8463;p23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4" name="Google Shape;8464;p23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5" name="Google Shape;8465;p23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6" name="Google Shape;8466;p23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7" name="Google Shape;8467;p23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8" name="Google Shape;8468;p23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9" name="Google Shape;8469;p23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0" name="Google Shape;8470;p23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1" name="Google Shape;8471;p23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2" name="Google Shape;8472;p23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3" name="Google Shape;8473;p23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4" name="Google Shape;8474;p23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5" name="Google Shape;8475;p23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6" name="Google Shape;8476;p23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7" name="Google Shape;8477;p23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8" name="Google Shape;8478;p23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9" name="Google Shape;8479;p23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0" name="Google Shape;8480;p23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1" name="Google Shape;8481;p23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2" name="Google Shape;8482;p23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3" name="Google Shape;8483;p23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4" name="Google Shape;8484;p23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5" name="Google Shape;8485;p23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6" name="Google Shape;8486;p23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7" name="Google Shape;8487;p23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8" name="Google Shape;8488;p23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9" name="Google Shape;8489;p23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0" name="Google Shape;8490;p23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1" name="Google Shape;8491;p23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2" name="Google Shape;8492;p23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3" name="Google Shape;8493;p23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4" name="Google Shape;8494;p23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5" name="Google Shape;8495;p23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6" name="Google Shape;8496;p23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7" name="Google Shape;8497;p23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8" name="Google Shape;8498;p23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9" name="Google Shape;8499;p23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0" name="Google Shape;8500;p23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1" name="Google Shape;8501;p23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2" name="Google Shape;8502;p23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3" name="Google Shape;8503;p23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4" name="Google Shape;8504;p23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5" name="Google Shape;8505;p23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6" name="Google Shape;8506;p23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7" name="Google Shape;8507;p23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8" name="Google Shape;8508;p23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9" name="Google Shape;8509;p23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0" name="Google Shape;8510;p23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1" name="Google Shape;8511;p23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2" name="Google Shape;8512;p23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3" name="Google Shape;8513;p23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4" name="Google Shape;8514;p23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5" name="Google Shape;8515;p23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6" name="Google Shape;8516;p23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7" name="Google Shape;8517;p23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8" name="Google Shape;8518;p23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9" name="Google Shape;8519;p23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0" name="Google Shape;8520;p23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1" name="Google Shape;8521;p23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2" name="Google Shape;8522;p23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3" name="Google Shape;8523;p23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4" name="Google Shape;8524;p23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5" name="Google Shape;8525;p23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6" name="Google Shape;8526;p23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7" name="Google Shape;8527;p23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8" name="Google Shape;8528;p23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9" name="Google Shape;8529;p23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0" name="Google Shape;8530;p23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1" name="Google Shape;8531;p23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2" name="Google Shape;8532;p23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3" name="Google Shape;8533;p23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4" name="Google Shape;8534;p23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5" name="Google Shape;8535;p23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6" name="Google Shape;8536;p23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7" name="Google Shape;8537;p23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8" name="Google Shape;8538;p23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9" name="Google Shape;8539;p23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0" name="Google Shape;8540;p23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1" name="Google Shape;8541;p23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2" name="Google Shape;8542;p23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3" name="Google Shape;8543;p23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4" name="Google Shape;8544;p23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5" name="Google Shape;8545;p23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6" name="Google Shape;8546;p23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7" name="Google Shape;8547;p23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8" name="Google Shape;8548;p23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9" name="Google Shape;8549;p23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0" name="Google Shape;8550;p23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1" name="Google Shape;8551;p23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2" name="Google Shape;8552;p23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3" name="Google Shape;8553;p23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4" name="Google Shape;8554;p23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5" name="Google Shape;8555;p23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6" name="Google Shape;8556;p23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7" name="Google Shape;8557;p23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8" name="Google Shape;8558;p23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9" name="Google Shape;8559;p23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0" name="Google Shape;8560;p23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1" name="Google Shape;8561;p23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2" name="Google Shape;8562;p23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3" name="Google Shape;8563;p23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4" name="Google Shape;8564;p23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5" name="Google Shape;8565;p23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6" name="Google Shape;8566;p23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7" name="Google Shape;8567;p23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8" name="Google Shape;8568;p23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9" name="Google Shape;8569;p23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0" name="Google Shape;8570;p23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1" name="Google Shape;8571;p23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2" name="Google Shape;8572;p23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3" name="Google Shape;8573;p23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4" name="Google Shape;8574;p23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5" name="Google Shape;8575;p23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6" name="Google Shape;8576;p23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7" name="Google Shape;8577;p23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8" name="Google Shape;8578;p23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9" name="Google Shape;8579;p23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0" name="Google Shape;8580;p23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1" name="Google Shape;8581;p23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2" name="Google Shape;8582;p23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3" name="Google Shape;8583;p23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4" name="Google Shape;8584;p23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5" name="Google Shape;8585;p23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6" name="Google Shape;8586;p23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7" name="Google Shape;8587;p23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8" name="Google Shape;8588;p23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9" name="Google Shape;8589;p23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0" name="Google Shape;8590;p23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1" name="Google Shape;8591;p23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2" name="Google Shape;8592;p23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3" name="Google Shape;8593;p23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4" name="Google Shape;8594;p23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5" name="Google Shape;8595;p23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6" name="Google Shape;8596;p23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7" name="Google Shape;8597;p23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8" name="Google Shape;8598;p23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9" name="Google Shape;8599;p23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0" name="Google Shape;8600;p23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1" name="Google Shape;8601;p23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2" name="Google Shape;8602;p23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3" name="Google Shape;8603;p23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4" name="Google Shape;8604;p23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5" name="Google Shape;8605;p23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6" name="Google Shape;8606;p23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7" name="Google Shape;8607;p23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8" name="Google Shape;8608;p23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9" name="Google Shape;8609;p23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0" name="Google Shape;8610;p23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1" name="Google Shape;8611;p23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2" name="Google Shape;8612;p23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3" name="Google Shape;8613;p23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4" name="Google Shape;8614;p23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5" name="Google Shape;8615;p23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6" name="Google Shape;8616;p23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7" name="Google Shape;8617;p23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8" name="Google Shape;8618;p23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9" name="Google Shape;8619;p23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0" name="Google Shape;8620;p23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1" name="Google Shape;8621;p23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22" name="Google Shape;8622;p23"/>
          <p:cNvSpPr txBox="1">
            <a:spLocks noGrp="1"/>
          </p:cNvSpPr>
          <p:nvPr>
            <p:ph type="title" hasCustomPrompt="1"/>
          </p:nvPr>
        </p:nvSpPr>
        <p:spPr>
          <a:xfrm>
            <a:off x="5398788" y="1820450"/>
            <a:ext cx="2445300" cy="91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8623" name="Google Shape;8623;p23"/>
          <p:cNvSpPr txBox="1">
            <a:spLocks noGrp="1"/>
          </p:cNvSpPr>
          <p:nvPr>
            <p:ph type="subTitle" idx="1"/>
          </p:nvPr>
        </p:nvSpPr>
        <p:spPr>
          <a:xfrm>
            <a:off x="5398800" y="2739494"/>
            <a:ext cx="2445300" cy="63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60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8624" name="Google Shape;8624;p23"/>
          <p:cNvSpPr txBox="1">
            <a:spLocks noGrp="1"/>
          </p:cNvSpPr>
          <p:nvPr>
            <p:ph type="title" idx="2" hasCustomPrompt="1"/>
          </p:nvPr>
        </p:nvSpPr>
        <p:spPr>
          <a:xfrm>
            <a:off x="1352000" y="1820456"/>
            <a:ext cx="2445300" cy="91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8625" name="Google Shape;8625;p23"/>
          <p:cNvSpPr txBox="1">
            <a:spLocks noGrp="1"/>
          </p:cNvSpPr>
          <p:nvPr>
            <p:ph type="subTitle" idx="3"/>
          </p:nvPr>
        </p:nvSpPr>
        <p:spPr>
          <a:xfrm>
            <a:off x="1352013" y="2739275"/>
            <a:ext cx="2445300" cy="63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6550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8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7" name="Google Shape;8627;p24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28" name="Google Shape;8628;p24"/>
          <p:cNvSpPr/>
          <p:nvPr/>
        </p:nvSpPr>
        <p:spPr>
          <a:xfrm rot="-715672">
            <a:off x="4063519" y="3189908"/>
            <a:ext cx="1467485" cy="1658179"/>
          </a:xfrm>
          <a:prstGeom prst="rect">
            <a:avLst/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629" name="Google Shape;8629;p24"/>
          <p:cNvGrpSpPr/>
          <p:nvPr/>
        </p:nvGrpSpPr>
        <p:grpSpPr>
          <a:xfrm>
            <a:off x="436549" y="371582"/>
            <a:ext cx="8270902" cy="4400132"/>
            <a:chOff x="1256775" y="1479175"/>
            <a:chExt cx="2771750" cy="1474575"/>
          </a:xfrm>
        </p:grpSpPr>
        <p:sp>
          <p:nvSpPr>
            <p:cNvPr id="8630" name="Google Shape;8630;p24"/>
            <p:cNvSpPr/>
            <p:nvPr/>
          </p:nvSpPr>
          <p:spPr>
            <a:xfrm>
              <a:off x="1256775" y="1479175"/>
              <a:ext cx="2771750" cy="1474575"/>
            </a:xfrm>
            <a:custGeom>
              <a:avLst/>
              <a:gdLst/>
              <a:ahLst/>
              <a:cxnLst/>
              <a:rect l="l" t="t" r="r" b="b"/>
              <a:pathLst>
                <a:path w="110870" h="58983" extrusionOk="0">
                  <a:moveTo>
                    <a:pt x="8182" y="56485"/>
                  </a:moveTo>
                  <a:lnTo>
                    <a:pt x="9148" y="56569"/>
                  </a:lnTo>
                  <a:lnTo>
                    <a:pt x="9561" y="56654"/>
                  </a:lnTo>
                  <a:lnTo>
                    <a:pt x="9561" y="56654"/>
                  </a:lnTo>
                  <a:lnTo>
                    <a:pt x="8872" y="56569"/>
                  </a:lnTo>
                  <a:lnTo>
                    <a:pt x="8182" y="56485"/>
                  </a:lnTo>
                  <a:close/>
                  <a:moveTo>
                    <a:pt x="14120" y="56569"/>
                  </a:moveTo>
                  <a:lnTo>
                    <a:pt x="14648" y="56807"/>
                  </a:lnTo>
                  <a:lnTo>
                    <a:pt x="14120" y="56914"/>
                  </a:lnTo>
                  <a:lnTo>
                    <a:pt x="13706" y="56654"/>
                  </a:lnTo>
                  <a:lnTo>
                    <a:pt x="14120" y="56569"/>
                  </a:lnTo>
                  <a:close/>
                  <a:moveTo>
                    <a:pt x="85405" y="57129"/>
                  </a:moveTo>
                  <a:cubicBezTo>
                    <a:pt x="85841" y="57129"/>
                    <a:pt x="86293" y="57159"/>
                    <a:pt x="86784" y="57221"/>
                  </a:cubicBezTo>
                  <a:lnTo>
                    <a:pt x="85405" y="57129"/>
                  </a:lnTo>
                  <a:close/>
                  <a:moveTo>
                    <a:pt x="40948" y="57423"/>
                  </a:moveTo>
                  <a:lnTo>
                    <a:pt x="40918" y="57435"/>
                  </a:lnTo>
                  <a:lnTo>
                    <a:pt x="40895" y="57435"/>
                  </a:lnTo>
                  <a:cubicBezTo>
                    <a:pt x="40914" y="57429"/>
                    <a:pt x="40933" y="57428"/>
                    <a:pt x="40948" y="57423"/>
                  </a:cubicBezTo>
                  <a:close/>
                  <a:moveTo>
                    <a:pt x="110448" y="1"/>
                  </a:moveTo>
                  <a:lnTo>
                    <a:pt x="429" y="415"/>
                  </a:lnTo>
                  <a:lnTo>
                    <a:pt x="69" y="43416"/>
                  </a:lnTo>
                  <a:lnTo>
                    <a:pt x="0" y="43416"/>
                  </a:lnTo>
                  <a:lnTo>
                    <a:pt x="69" y="43423"/>
                  </a:lnTo>
                  <a:lnTo>
                    <a:pt x="69" y="43462"/>
                  </a:lnTo>
                  <a:lnTo>
                    <a:pt x="31" y="43462"/>
                  </a:lnTo>
                  <a:lnTo>
                    <a:pt x="31" y="47530"/>
                  </a:lnTo>
                  <a:lnTo>
                    <a:pt x="0" y="51176"/>
                  </a:lnTo>
                  <a:lnTo>
                    <a:pt x="31" y="51176"/>
                  </a:lnTo>
                  <a:lnTo>
                    <a:pt x="31" y="54984"/>
                  </a:lnTo>
                  <a:lnTo>
                    <a:pt x="1211" y="55190"/>
                  </a:lnTo>
                  <a:lnTo>
                    <a:pt x="31" y="55190"/>
                  </a:lnTo>
                  <a:lnTo>
                    <a:pt x="1969" y="56048"/>
                  </a:lnTo>
                  <a:lnTo>
                    <a:pt x="2797" y="56048"/>
                  </a:lnTo>
                  <a:lnTo>
                    <a:pt x="4727" y="56569"/>
                  </a:lnTo>
                  <a:lnTo>
                    <a:pt x="5838" y="56746"/>
                  </a:lnTo>
                  <a:lnTo>
                    <a:pt x="7217" y="56746"/>
                  </a:lnTo>
                  <a:lnTo>
                    <a:pt x="8320" y="57435"/>
                  </a:lnTo>
                  <a:lnTo>
                    <a:pt x="9699" y="57604"/>
                  </a:lnTo>
                  <a:lnTo>
                    <a:pt x="13016" y="57604"/>
                  </a:lnTo>
                  <a:cubicBezTo>
                    <a:pt x="14395" y="57604"/>
                    <a:pt x="13844" y="57780"/>
                    <a:pt x="13844" y="57780"/>
                  </a:cubicBezTo>
                  <a:lnTo>
                    <a:pt x="14679" y="58125"/>
                  </a:lnTo>
                  <a:lnTo>
                    <a:pt x="17161" y="58293"/>
                  </a:lnTo>
                  <a:cubicBezTo>
                    <a:pt x="17161" y="58293"/>
                    <a:pt x="17713" y="58293"/>
                    <a:pt x="18264" y="57948"/>
                  </a:cubicBezTo>
                  <a:lnTo>
                    <a:pt x="21030" y="58293"/>
                  </a:lnTo>
                  <a:lnTo>
                    <a:pt x="22409" y="58293"/>
                  </a:lnTo>
                  <a:lnTo>
                    <a:pt x="24347" y="58983"/>
                  </a:lnTo>
                  <a:lnTo>
                    <a:pt x="29258" y="58469"/>
                  </a:lnTo>
                  <a:lnTo>
                    <a:pt x="30660" y="58224"/>
                  </a:lnTo>
                  <a:lnTo>
                    <a:pt x="32077" y="58125"/>
                  </a:lnTo>
                  <a:lnTo>
                    <a:pt x="34842" y="57780"/>
                  </a:lnTo>
                  <a:lnTo>
                    <a:pt x="36260" y="58178"/>
                  </a:lnTo>
                  <a:lnTo>
                    <a:pt x="40695" y="58033"/>
                  </a:lnTo>
                  <a:lnTo>
                    <a:pt x="41393" y="57887"/>
                  </a:lnTo>
                  <a:cubicBezTo>
                    <a:pt x="41393" y="57887"/>
                    <a:pt x="42304" y="57604"/>
                    <a:pt x="42641" y="57596"/>
                  </a:cubicBezTo>
                  <a:cubicBezTo>
                    <a:pt x="42978" y="57588"/>
                    <a:pt x="43683" y="57435"/>
                    <a:pt x="44120" y="57251"/>
                  </a:cubicBezTo>
                  <a:cubicBezTo>
                    <a:pt x="44120" y="57251"/>
                    <a:pt x="44539" y="57255"/>
                    <a:pt x="44906" y="57255"/>
                  </a:cubicBezTo>
                  <a:cubicBezTo>
                    <a:pt x="45090" y="57255"/>
                    <a:pt x="45261" y="57254"/>
                    <a:pt x="45361" y="57251"/>
                  </a:cubicBezTo>
                  <a:lnTo>
                    <a:pt x="46296" y="57251"/>
                  </a:lnTo>
                  <a:cubicBezTo>
                    <a:pt x="46296" y="57251"/>
                    <a:pt x="51145" y="57090"/>
                    <a:pt x="51421" y="57090"/>
                  </a:cubicBezTo>
                  <a:lnTo>
                    <a:pt x="52800" y="57090"/>
                  </a:lnTo>
                  <a:lnTo>
                    <a:pt x="54148" y="57251"/>
                  </a:lnTo>
                  <a:lnTo>
                    <a:pt x="54929" y="57251"/>
                  </a:lnTo>
                  <a:lnTo>
                    <a:pt x="55703" y="57496"/>
                  </a:lnTo>
                  <a:lnTo>
                    <a:pt x="56714" y="57305"/>
                  </a:lnTo>
                  <a:lnTo>
                    <a:pt x="58354" y="57106"/>
                  </a:lnTo>
                  <a:lnTo>
                    <a:pt x="59151" y="57090"/>
                  </a:lnTo>
                  <a:lnTo>
                    <a:pt x="60813" y="56746"/>
                  </a:lnTo>
                  <a:lnTo>
                    <a:pt x="63847" y="56746"/>
                  </a:lnTo>
                  <a:lnTo>
                    <a:pt x="65662" y="56669"/>
                  </a:lnTo>
                  <a:lnTo>
                    <a:pt x="67716" y="57090"/>
                  </a:lnTo>
                  <a:lnTo>
                    <a:pt x="69378" y="57259"/>
                  </a:lnTo>
                  <a:lnTo>
                    <a:pt x="70757" y="57604"/>
                  </a:lnTo>
                  <a:lnTo>
                    <a:pt x="71309" y="57604"/>
                  </a:lnTo>
                  <a:cubicBezTo>
                    <a:pt x="71309" y="57604"/>
                    <a:pt x="72687" y="57780"/>
                    <a:pt x="72963" y="57780"/>
                  </a:cubicBezTo>
                  <a:cubicBezTo>
                    <a:pt x="73239" y="57780"/>
                    <a:pt x="72963" y="57780"/>
                    <a:pt x="75729" y="58469"/>
                  </a:cubicBezTo>
                  <a:cubicBezTo>
                    <a:pt x="76827" y="58744"/>
                    <a:pt x="77182" y="58827"/>
                    <a:pt x="77229" y="58827"/>
                  </a:cubicBezTo>
                  <a:cubicBezTo>
                    <a:pt x="77299" y="58827"/>
                    <a:pt x="76666" y="58638"/>
                    <a:pt x="76832" y="58638"/>
                  </a:cubicBezTo>
                  <a:lnTo>
                    <a:pt x="78211" y="58638"/>
                  </a:lnTo>
                  <a:lnTo>
                    <a:pt x="79667" y="58714"/>
                  </a:lnTo>
                  <a:lnTo>
                    <a:pt x="80149" y="58638"/>
                  </a:lnTo>
                  <a:lnTo>
                    <a:pt x="81252" y="58469"/>
                  </a:lnTo>
                  <a:cubicBezTo>
                    <a:pt x="81252" y="58469"/>
                    <a:pt x="82080" y="57948"/>
                    <a:pt x="82356" y="57948"/>
                  </a:cubicBezTo>
                  <a:lnTo>
                    <a:pt x="86776" y="57948"/>
                  </a:lnTo>
                  <a:lnTo>
                    <a:pt x="88163" y="58125"/>
                  </a:lnTo>
                  <a:lnTo>
                    <a:pt x="88714" y="58125"/>
                  </a:lnTo>
                  <a:cubicBezTo>
                    <a:pt x="88714" y="58125"/>
                    <a:pt x="89542" y="57948"/>
                    <a:pt x="89771" y="57933"/>
                  </a:cubicBezTo>
                  <a:cubicBezTo>
                    <a:pt x="89822" y="57930"/>
                    <a:pt x="89902" y="57929"/>
                    <a:pt x="89999" y="57929"/>
                  </a:cubicBezTo>
                  <a:cubicBezTo>
                    <a:pt x="90264" y="57929"/>
                    <a:pt x="90655" y="57938"/>
                    <a:pt x="90900" y="57938"/>
                  </a:cubicBezTo>
                  <a:cubicBezTo>
                    <a:pt x="90989" y="57938"/>
                    <a:pt x="91060" y="57936"/>
                    <a:pt x="91097" y="57933"/>
                  </a:cubicBezTo>
                  <a:cubicBezTo>
                    <a:pt x="91155" y="57928"/>
                    <a:pt x="91279" y="57926"/>
                    <a:pt x="91417" y="57926"/>
                  </a:cubicBezTo>
                  <a:cubicBezTo>
                    <a:pt x="91694" y="57926"/>
                    <a:pt x="92031" y="57933"/>
                    <a:pt x="92031" y="57933"/>
                  </a:cubicBezTo>
                  <a:cubicBezTo>
                    <a:pt x="92031" y="57933"/>
                    <a:pt x="93135" y="57948"/>
                    <a:pt x="93510" y="58033"/>
                  </a:cubicBezTo>
                  <a:cubicBezTo>
                    <a:pt x="93579" y="58048"/>
                    <a:pt x="93638" y="58055"/>
                    <a:pt x="93691" y="58055"/>
                  </a:cubicBezTo>
                  <a:cubicBezTo>
                    <a:pt x="93929" y="58055"/>
                    <a:pt x="94063" y="57917"/>
                    <a:pt x="94514" y="57780"/>
                  </a:cubicBezTo>
                  <a:cubicBezTo>
                    <a:pt x="94630" y="57743"/>
                    <a:pt x="94749" y="57728"/>
                    <a:pt x="94865" y="57728"/>
                  </a:cubicBezTo>
                  <a:cubicBezTo>
                    <a:pt x="95299" y="57728"/>
                    <a:pt x="95686" y="57933"/>
                    <a:pt x="95686" y="57933"/>
                  </a:cubicBezTo>
                  <a:lnTo>
                    <a:pt x="96444" y="57948"/>
                  </a:lnTo>
                  <a:lnTo>
                    <a:pt x="98107" y="57948"/>
                  </a:lnTo>
                  <a:lnTo>
                    <a:pt x="99761" y="58125"/>
                  </a:lnTo>
                  <a:lnTo>
                    <a:pt x="101424" y="58125"/>
                  </a:lnTo>
                  <a:lnTo>
                    <a:pt x="102527" y="57948"/>
                  </a:lnTo>
                  <a:lnTo>
                    <a:pt x="103906" y="58293"/>
                  </a:lnTo>
                  <a:lnTo>
                    <a:pt x="109981" y="58293"/>
                  </a:lnTo>
                  <a:lnTo>
                    <a:pt x="110655" y="57596"/>
                  </a:lnTo>
                  <a:lnTo>
                    <a:pt x="110816" y="57558"/>
                  </a:lnTo>
                  <a:lnTo>
                    <a:pt x="110808" y="57435"/>
                  </a:lnTo>
                  <a:lnTo>
                    <a:pt x="110693" y="52034"/>
                  </a:lnTo>
                  <a:lnTo>
                    <a:pt x="110870" y="52034"/>
                  </a:lnTo>
                  <a:lnTo>
                    <a:pt x="110808" y="44871"/>
                  </a:lnTo>
                  <a:lnTo>
                    <a:pt x="110870" y="44871"/>
                  </a:lnTo>
                  <a:lnTo>
                    <a:pt x="110808" y="44848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1" name="Google Shape;8631;p24"/>
            <p:cNvSpPr/>
            <p:nvPr/>
          </p:nvSpPr>
          <p:spPr>
            <a:xfrm>
              <a:off x="1361150" y="1491050"/>
              <a:ext cx="4825" cy="118200"/>
            </a:xfrm>
            <a:custGeom>
              <a:avLst/>
              <a:gdLst/>
              <a:ahLst/>
              <a:cxnLst/>
              <a:rect l="l" t="t" r="r" b="b"/>
              <a:pathLst>
                <a:path w="193" h="4728" extrusionOk="0">
                  <a:moveTo>
                    <a:pt x="1" y="4728"/>
                  </a:moveTo>
                  <a:lnTo>
                    <a:pt x="192" y="4728"/>
                  </a:lnTo>
                  <a:lnTo>
                    <a:pt x="192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2" name="Google Shape;8632;p24"/>
            <p:cNvSpPr/>
            <p:nvPr/>
          </p:nvSpPr>
          <p:spPr>
            <a:xfrm>
              <a:off x="13611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3" name="Google Shape;8633;p24"/>
            <p:cNvSpPr/>
            <p:nvPr/>
          </p:nvSpPr>
          <p:spPr>
            <a:xfrm>
              <a:off x="1361150" y="2834800"/>
              <a:ext cx="4825" cy="56125"/>
            </a:xfrm>
            <a:custGeom>
              <a:avLst/>
              <a:gdLst/>
              <a:ahLst/>
              <a:cxnLst/>
              <a:rect l="l" t="t" r="r" b="b"/>
              <a:pathLst>
                <a:path w="193" h="2245" extrusionOk="0">
                  <a:moveTo>
                    <a:pt x="1" y="0"/>
                  </a:moveTo>
                  <a:lnTo>
                    <a:pt x="1" y="2199"/>
                  </a:lnTo>
                  <a:lnTo>
                    <a:pt x="192" y="224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4" name="Google Shape;8634;p24"/>
            <p:cNvSpPr/>
            <p:nvPr/>
          </p:nvSpPr>
          <p:spPr>
            <a:xfrm>
              <a:off x="13611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5" name="Google Shape;8635;p24"/>
            <p:cNvSpPr/>
            <p:nvPr/>
          </p:nvSpPr>
          <p:spPr>
            <a:xfrm>
              <a:off x="13611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6" name="Google Shape;8636;p24"/>
            <p:cNvSpPr/>
            <p:nvPr/>
          </p:nvSpPr>
          <p:spPr>
            <a:xfrm>
              <a:off x="13611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7" name="Google Shape;8637;p24"/>
            <p:cNvSpPr/>
            <p:nvPr/>
          </p:nvSpPr>
          <p:spPr>
            <a:xfrm>
              <a:off x="13611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8" name="Google Shape;8638;p24"/>
            <p:cNvSpPr/>
            <p:nvPr/>
          </p:nvSpPr>
          <p:spPr>
            <a:xfrm>
              <a:off x="13611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9" name="Google Shape;8639;p24"/>
            <p:cNvSpPr/>
            <p:nvPr/>
          </p:nvSpPr>
          <p:spPr>
            <a:xfrm>
              <a:off x="13611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0" name="Google Shape;8640;p24"/>
            <p:cNvSpPr/>
            <p:nvPr/>
          </p:nvSpPr>
          <p:spPr>
            <a:xfrm>
              <a:off x="13611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1" name="Google Shape;8641;p24"/>
            <p:cNvSpPr/>
            <p:nvPr/>
          </p:nvSpPr>
          <p:spPr>
            <a:xfrm>
              <a:off x="13611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2" name="Google Shape;8642;p24"/>
            <p:cNvSpPr/>
            <p:nvPr/>
          </p:nvSpPr>
          <p:spPr>
            <a:xfrm>
              <a:off x="13611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3" name="Google Shape;8643;p24"/>
            <p:cNvSpPr/>
            <p:nvPr/>
          </p:nvSpPr>
          <p:spPr>
            <a:xfrm>
              <a:off x="1468025" y="2892050"/>
              <a:ext cx="4800" cy="23975"/>
            </a:xfrm>
            <a:custGeom>
              <a:avLst/>
              <a:gdLst/>
              <a:ahLst/>
              <a:cxnLst/>
              <a:rect l="l" t="t" r="r" b="b"/>
              <a:pathLst>
                <a:path w="192" h="959" extrusionOk="0">
                  <a:moveTo>
                    <a:pt x="0" y="1"/>
                  </a:moveTo>
                  <a:lnTo>
                    <a:pt x="0" y="935"/>
                  </a:lnTo>
                  <a:lnTo>
                    <a:pt x="192" y="958"/>
                  </a:lnTo>
                  <a:lnTo>
                    <a:pt x="192" y="2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4" name="Google Shape;8644;p24"/>
            <p:cNvSpPr/>
            <p:nvPr/>
          </p:nvSpPr>
          <p:spPr>
            <a:xfrm>
              <a:off x="1468025" y="2834800"/>
              <a:ext cx="4800" cy="57475"/>
            </a:xfrm>
            <a:custGeom>
              <a:avLst/>
              <a:gdLst/>
              <a:ahLst/>
              <a:cxnLst/>
              <a:rect l="l" t="t" r="r" b="b"/>
              <a:pathLst>
                <a:path w="192" h="2299" extrusionOk="0">
                  <a:moveTo>
                    <a:pt x="0" y="0"/>
                  </a:moveTo>
                  <a:lnTo>
                    <a:pt x="0" y="2283"/>
                  </a:lnTo>
                  <a:lnTo>
                    <a:pt x="192" y="229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5" name="Google Shape;8645;p24"/>
            <p:cNvSpPr/>
            <p:nvPr/>
          </p:nvSpPr>
          <p:spPr>
            <a:xfrm>
              <a:off x="1468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6" name="Google Shape;8646;p24"/>
            <p:cNvSpPr/>
            <p:nvPr/>
          </p:nvSpPr>
          <p:spPr>
            <a:xfrm>
              <a:off x="1468025" y="1491050"/>
              <a:ext cx="4800" cy="118200"/>
            </a:xfrm>
            <a:custGeom>
              <a:avLst/>
              <a:gdLst/>
              <a:ahLst/>
              <a:cxnLst/>
              <a:rect l="l" t="t" r="r" b="b"/>
              <a:pathLst>
                <a:path w="192" h="4728" extrusionOk="0">
                  <a:moveTo>
                    <a:pt x="0" y="1"/>
                  </a:moveTo>
                  <a:lnTo>
                    <a:pt x="0" y="4728"/>
                  </a:lnTo>
                  <a:lnTo>
                    <a:pt x="192" y="4728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7" name="Google Shape;8647;p24"/>
            <p:cNvSpPr/>
            <p:nvPr/>
          </p:nvSpPr>
          <p:spPr>
            <a:xfrm>
              <a:off x="1468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8" name="Google Shape;8648;p24"/>
            <p:cNvSpPr/>
            <p:nvPr/>
          </p:nvSpPr>
          <p:spPr>
            <a:xfrm>
              <a:off x="1468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9" name="Google Shape;8649;p24"/>
            <p:cNvSpPr/>
            <p:nvPr/>
          </p:nvSpPr>
          <p:spPr>
            <a:xfrm>
              <a:off x="1468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0" name="Google Shape;8650;p24"/>
            <p:cNvSpPr/>
            <p:nvPr/>
          </p:nvSpPr>
          <p:spPr>
            <a:xfrm>
              <a:off x="1468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1" name="Google Shape;8651;p24"/>
            <p:cNvSpPr/>
            <p:nvPr/>
          </p:nvSpPr>
          <p:spPr>
            <a:xfrm>
              <a:off x="1468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2" name="Google Shape;8652;p24"/>
            <p:cNvSpPr/>
            <p:nvPr/>
          </p:nvSpPr>
          <p:spPr>
            <a:xfrm>
              <a:off x="1468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3" name="Google Shape;8653;p24"/>
            <p:cNvSpPr/>
            <p:nvPr/>
          </p:nvSpPr>
          <p:spPr>
            <a:xfrm>
              <a:off x="1468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4" name="Google Shape;8654;p24"/>
            <p:cNvSpPr/>
            <p:nvPr/>
          </p:nvSpPr>
          <p:spPr>
            <a:xfrm>
              <a:off x="1468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5" name="Google Shape;8655;p24"/>
            <p:cNvSpPr/>
            <p:nvPr/>
          </p:nvSpPr>
          <p:spPr>
            <a:xfrm>
              <a:off x="1468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6" name="Google Shape;8656;p24"/>
            <p:cNvSpPr/>
            <p:nvPr/>
          </p:nvSpPr>
          <p:spPr>
            <a:xfrm>
              <a:off x="15741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7" name="Google Shape;8657;p24"/>
            <p:cNvSpPr/>
            <p:nvPr/>
          </p:nvSpPr>
          <p:spPr>
            <a:xfrm>
              <a:off x="15741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8" name="Google Shape;8658;p24"/>
            <p:cNvSpPr/>
            <p:nvPr/>
          </p:nvSpPr>
          <p:spPr>
            <a:xfrm>
              <a:off x="15741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9" name="Google Shape;8659;p24"/>
            <p:cNvSpPr/>
            <p:nvPr/>
          </p:nvSpPr>
          <p:spPr>
            <a:xfrm>
              <a:off x="15741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0" name="Google Shape;8660;p24"/>
            <p:cNvSpPr/>
            <p:nvPr/>
          </p:nvSpPr>
          <p:spPr>
            <a:xfrm>
              <a:off x="15741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1" name="Google Shape;8661;p24"/>
            <p:cNvSpPr/>
            <p:nvPr/>
          </p:nvSpPr>
          <p:spPr>
            <a:xfrm>
              <a:off x="15741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2" name="Google Shape;8662;p24"/>
            <p:cNvSpPr/>
            <p:nvPr/>
          </p:nvSpPr>
          <p:spPr>
            <a:xfrm>
              <a:off x="1574125" y="2834800"/>
              <a:ext cx="5400" cy="84475"/>
            </a:xfrm>
            <a:custGeom>
              <a:avLst/>
              <a:gdLst/>
              <a:ahLst/>
              <a:cxnLst/>
              <a:rect l="l" t="t" r="r" b="b"/>
              <a:pathLst>
                <a:path w="216" h="3379" extrusionOk="0">
                  <a:moveTo>
                    <a:pt x="1" y="0"/>
                  </a:moveTo>
                  <a:lnTo>
                    <a:pt x="1" y="3379"/>
                  </a:lnTo>
                  <a:lnTo>
                    <a:pt x="215" y="337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3" name="Google Shape;8663;p24"/>
            <p:cNvSpPr/>
            <p:nvPr/>
          </p:nvSpPr>
          <p:spPr>
            <a:xfrm>
              <a:off x="1574125" y="1490300"/>
              <a:ext cx="5400" cy="118950"/>
            </a:xfrm>
            <a:custGeom>
              <a:avLst/>
              <a:gdLst/>
              <a:ahLst/>
              <a:cxnLst/>
              <a:rect l="l" t="t" r="r" b="b"/>
              <a:pathLst>
                <a:path w="216" h="4758" extrusionOk="0">
                  <a:moveTo>
                    <a:pt x="1" y="0"/>
                  </a:moveTo>
                  <a:lnTo>
                    <a:pt x="1" y="4758"/>
                  </a:lnTo>
                  <a:lnTo>
                    <a:pt x="215" y="475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4" name="Google Shape;8664;p24"/>
            <p:cNvSpPr/>
            <p:nvPr/>
          </p:nvSpPr>
          <p:spPr>
            <a:xfrm>
              <a:off x="15741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5" name="Google Shape;8665;p24"/>
            <p:cNvSpPr/>
            <p:nvPr/>
          </p:nvSpPr>
          <p:spPr>
            <a:xfrm>
              <a:off x="15741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6" name="Google Shape;8666;p24"/>
            <p:cNvSpPr/>
            <p:nvPr/>
          </p:nvSpPr>
          <p:spPr>
            <a:xfrm>
              <a:off x="15741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7" name="Google Shape;8667;p24"/>
            <p:cNvSpPr/>
            <p:nvPr/>
          </p:nvSpPr>
          <p:spPr>
            <a:xfrm>
              <a:off x="15741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8" name="Google Shape;8668;p24"/>
            <p:cNvSpPr/>
            <p:nvPr/>
          </p:nvSpPr>
          <p:spPr>
            <a:xfrm>
              <a:off x="168080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9" name="Google Shape;8669;p24"/>
            <p:cNvSpPr/>
            <p:nvPr/>
          </p:nvSpPr>
          <p:spPr>
            <a:xfrm>
              <a:off x="168080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0" name="Google Shape;8670;p24"/>
            <p:cNvSpPr/>
            <p:nvPr/>
          </p:nvSpPr>
          <p:spPr>
            <a:xfrm>
              <a:off x="168080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1" name="Google Shape;8671;p24"/>
            <p:cNvSpPr/>
            <p:nvPr/>
          </p:nvSpPr>
          <p:spPr>
            <a:xfrm>
              <a:off x="168080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2" name="Google Shape;8672;p24"/>
            <p:cNvSpPr/>
            <p:nvPr/>
          </p:nvSpPr>
          <p:spPr>
            <a:xfrm>
              <a:off x="168080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3" name="Google Shape;8673;p24"/>
            <p:cNvSpPr/>
            <p:nvPr/>
          </p:nvSpPr>
          <p:spPr>
            <a:xfrm>
              <a:off x="1680800" y="1489725"/>
              <a:ext cx="4825" cy="119525"/>
            </a:xfrm>
            <a:custGeom>
              <a:avLst/>
              <a:gdLst/>
              <a:ahLst/>
              <a:cxnLst/>
              <a:rect l="l" t="t" r="r" b="b"/>
              <a:pathLst>
                <a:path w="193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92" y="47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4" name="Google Shape;8674;p24"/>
            <p:cNvSpPr/>
            <p:nvPr/>
          </p:nvSpPr>
          <p:spPr>
            <a:xfrm>
              <a:off x="168080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5" name="Google Shape;8675;p24"/>
            <p:cNvSpPr/>
            <p:nvPr/>
          </p:nvSpPr>
          <p:spPr>
            <a:xfrm>
              <a:off x="168080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6" name="Google Shape;8676;p24"/>
            <p:cNvSpPr/>
            <p:nvPr/>
          </p:nvSpPr>
          <p:spPr>
            <a:xfrm>
              <a:off x="1680800" y="2834800"/>
              <a:ext cx="4825" cy="99225"/>
            </a:xfrm>
            <a:custGeom>
              <a:avLst/>
              <a:gdLst/>
              <a:ahLst/>
              <a:cxnLst/>
              <a:rect l="l" t="t" r="r" b="b"/>
              <a:pathLst>
                <a:path w="193" h="3969" extrusionOk="0">
                  <a:moveTo>
                    <a:pt x="1" y="0"/>
                  </a:moveTo>
                  <a:lnTo>
                    <a:pt x="1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7" name="Google Shape;8677;p24"/>
            <p:cNvSpPr/>
            <p:nvPr/>
          </p:nvSpPr>
          <p:spPr>
            <a:xfrm>
              <a:off x="168080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8" name="Google Shape;8678;p24"/>
            <p:cNvSpPr/>
            <p:nvPr/>
          </p:nvSpPr>
          <p:spPr>
            <a:xfrm>
              <a:off x="168080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9" name="Google Shape;8679;p24"/>
            <p:cNvSpPr/>
            <p:nvPr/>
          </p:nvSpPr>
          <p:spPr>
            <a:xfrm>
              <a:off x="168080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0" name="Google Shape;8680;p24"/>
            <p:cNvSpPr/>
            <p:nvPr/>
          </p:nvSpPr>
          <p:spPr>
            <a:xfrm>
              <a:off x="1787675" y="1489725"/>
              <a:ext cx="4625" cy="119525"/>
            </a:xfrm>
            <a:custGeom>
              <a:avLst/>
              <a:gdLst/>
              <a:ahLst/>
              <a:cxnLst/>
              <a:rect l="l" t="t" r="r" b="b"/>
              <a:pathLst>
                <a:path w="185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84" y="47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1" name="Google Shape;8681;p24"/>
            <p:cNvSpPr/>
            <p:nvPr/>
          </p:nvSpPr>
          <p:spPr>
            <a:xfrm>
              <a:off x="178767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2" name="Google Shape;8682;p24"/>
            <p:cNvSpPr/>
            <p:nvPr/>
          </p:nvSpPr>
          <p:spPr>
            <a:xfrm>
              <a:off x="178767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3" name="Google Shape;8683;p24"/>
            <p:cNvSpPr/>
            <p:nvPr/>
          </p:nvSpPr>
          <p:spPr>
            <a:xfrm>
              <a:off x="178767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4" name="Google Shape;8684;p24"/>
            <p:cNvSpPr/>
            <p:nvPr/>
          </p:nvSpPr>
          <p:spPr>
            <a:xfrm>
              <a:off x="178767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5" name="Google Shape;8685;p24"/>
            <p:cNvSpPr/>
            <p:nvPr/>
          </p:nvSpPr>
          <p:spPr>
            <a:xfrm>
              <a:off x="178767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6" name="Google Shape;8686;p24"/>
            <p:cNvSpPr/>
            <p:nvPr/>
          </p:nvSpPr>
          <p:spPr>
            <a:xfrm>
              <a:off x="178767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7" name="Google Shape;8687;p24"/>
            <p:cNvSpPr/>
            <p:nvPr/>
          </p:nvSpPr>
          <p:spPr>
            <a:xfrm>
              <a:off x="178767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8" name="Google Shape;8688;p24"/>
            <p:cNvSpPr/>
            <p:nvPr/>
          </p:nvSpPr>
          <p:spPr>
            <a:xfrm>
              <a:off x="178767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9" name="Google Shape;8689;p24"/>
            <p:cNvSpPr/>
            <p:nvPr/>
          </p:nvSpPr>
          <p:spPr>
            <a:xfrm>
              <a:off x="1787675" y="2834800"/>
              <a:ext cx="4625" cy="100000"/>
            </a:xfrm>
            <a:custGeom>
              <a:avLst/>
              <a:gdLst/>
              <a:ahLst/>
              <a:cxnLst/>
              <a:rect l="l" t="t" r="r" b="b"/>
              <a:pathLst>
                <a:path w="185" h="4000" extrusionOk="0">
                  <a:moveTo>
                    <a:pt x="1" y="0"/>
                  </a:moveTo>
                  <a:lnTo>
                    <a:pt x="1" y="3999"/>
                  </a:lnTo>
                  <a:lnTo>
                    <a:pt x="184" y="39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0" name="Google Shape;8690;p24"/>
            <p:cNvSpPr/>
            <p:nvPr/>
          </p:nvSpPr>
          <p:spPr>
            <a:xfrm>
              <a:off x="178767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1" name="Google Shape;8691;p24"/>
            <p:cNvSpPr/>
            <p:nvPr/>
          </p:nvSpPr>
          <p:spPr>
            <a:xfrm>
              <a:off x="178767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2" name="Google Shape;8692;p24"/>
            <p:cNvSpPr/>
            <p:nvPr/>
          </p:nvSpPr>
          <p:spPr>
            <a:xfrm>
              <a:off x="1894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3" name="Google Shape;8693;p24"/>
            <p:cNvSpPr/>
            <p:nvPr/>
          </p:nvSpPr>
          <p:spPr>
            <a:xfrm>
              <a:off x="1894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4" name="Google Shape;8694;p24"/>
            <p:cNvSpPr/>
            <p:nvPr/>
          </p:nvSpPr>
          <p:spPr>
            <a:xfrm>
              <a:off x="1894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5" name="Google Shape;8695;p24"/>
            <p:cNvSpPr/>
            <p:nvPr/>
          </p:nvSpPr>
          <p:spPr>
            <a:xfrm>
              <a:off x="1894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6" name="Google Shape;8696;p24"/>
            <p:cNvSpPr/>
            <p:nvPr/>
          </p:nvSpPr>
          <p:spPr>
            <a:xfrm>
              <a:off x="1894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7" name="Google Shape;8697;p24"/>
            <p:cNvSpPr/>
            <p:nvPr/>
          </p:nvSpPr>
          <p:spPr>
            <a:xfrm>
              <a:off x="1894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8" name="Google Shape;8698;p24"/>
            <p:cNvSpPr/>
            <p:nvPr/>
          </p:nvSpPr>
          <p:spPr>
            <a:xfrm>
              <a:off x="1894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9" name="Google Shape;8699;p24"/>
            <p:cNvSpPr/>
            <p:nvPr/>
          </p:nvSpPr>
          <p:spPr>
            <a:xfrm>
              <a:off x="1894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0" name="Google Shape;8700;p24"/>
            <p:cNvSpPr/>
            <p:nvPr/>
          </p:nvSpPr>
          <p:spPr>
            <a:xfrm>
              <a:off x="1894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1" name="Google Shape;8701;p24"/>
            <p:cNvSpPr/>
            <p:nvPr/>
          </p:nvSpPr>
          <p:spPr>
            <a:xfrm>
              <a:off x="1894350" y="2834800"/>
              <a:ext cx="4825" cy="100575"/>
            </a:xfrm>
            <a:custGeom>
              <a:avLst/>
              <a:gdLst/>
              <a:ahLst/>
              <a:cxnLst/>
              <a:rect l="l" t="t" r="r" b="b"/>
              <a:pathLst>
                <a:path w="193" h="4023" extrusionOk="0">
                  <a:moveTo>
                    <a:pt x="1" y="0"/>
                  </a:moveTo>
                  <a:lnTo>
                    <a:pt x="1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2" name="Google Shape;8702;p24"/>
            <p:cNvSpPr/>
            <p:nvPr/>
          </p:nvSpPr>
          <p:spPr>
            <a:xfrm>
              <a:off x="1894350" y="1488950"/>
              <a:ext cx="4825" cy="120300"/>
            </a:xfrm>
            <a:custGeom>
              <a:avLst/>
              <a:gdLst/>
              <a:ahLst/>
              <a:cxnLst/>
              <a:rect l="l" t="t" r="r" b="b"/>
              <a:pathLst>
                <a:path w="193" h="4812" extrusionOk="0">
                  <a:moveTo>
                    <a:pt x="1" y="1"/>
                  </a:moveTo>
                  <a:lnTo>
                    <a:pt x="1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3" name="Google Shape;8703;p24"/>
            <p:cNvSpPr/>
            <p:nvPr/>
          </p:nvSpPr>
          <p:spPr>
            <a:xfrm>
              <a:off x="1894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4" name="Google Shape;8704;p24"/>
            <p:cNvSpPr/>
            <p:nvPr/>
          </p:nvSpPr>
          <p:spPr>
            <a:xfrm>
              <a:off x="200045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5" name="Google Shape;8705;p24"/>
            <p:cNvSpPr/>
            <p:nvPr/>
          </p:nvSpPr>
          <p:spPr>
            <a:xfrm>
              <a:off x="200045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6" name="Google Shape;8706;p24"/>
            <p:cNvSpPr/>
            <p:nvPr/>
          </p:nvSpPr>
          <p:spPr>
            <a:xfrm>
              <a:off x="200045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7" name="Google Shape;8707;p24"/>
            <p:cNvSpPr/>
            <p:nvPr/>
          </p:nvSpPr>
          <p:spPr>
            <a:xfrm>
              <a:off x="200045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8" name="Google Shape;8708;p24"/>
            <p:cNvSpPr/>
            <p:nvPr/>
          </p:nvSpPr>
          <p:spPr>
            <a:xfrm>
              <a:off x="200045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9" name="Google Shape;8709;p24"/>
            <p:cNvSpPr/>
            <p:nvPr/>
          </p:nvSpPr>
          <p:spPr>
            <a:xfrm>
              <a:off x="200045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0" name="Google Shape;8710;p24"/>
            <p:cNvSpPr/>
            <p:nvPr/>
          </p:nvSpPr>
          <p:spPr>
            <a:xfrm>
              <a:off x="200045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1" name="Google Shape;8711;p24"/>
            <p:cNvSpPr/>
            <p:nvPr/>
          </p:nvSpPr>
          <p:spPr>
            <a:xfrm>
              <a:off x="200045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2" name="Google Shape;8712;p24"/>
            <p:cNvSpPr/>
            <p:nvPr/>
          </p:nvSpPr>
          <p:spPr>
            <a:xfrm>
              <a:off x="2000450" y="1488375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3" name="Google Shape;8713;p24"/>
            <p:cNvSpPr/>
            <p:nvPr/>
          </p:nvSpPr>
          <p:spPr>
            <a:xfrm>
              <a:off x="200045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4" name="Google Shape;8714;p24"/>
            <p:cNvSpPr/>
            <p:nvPr/>
          </p:nvSpPr>
          <p:spPr>
            <a:xfrm>
              <a:off x="2000450" y="2834800"/>
              <a:ext cx="5400" cy="101900"/>
            </a:xfrm>
            <a:custGeom>
              <a:avLst/>
              <a:gdLst/>
              <a:ahLst/>
              <a:cxnLst/>
              <a:rect l="l" t="t" r="r" b="b"/>
              <a:pathLst>
                <a:path w="216" h="4076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5" name="Google Shape;8715;p24"/>
            <p:cNvSpPr/>
            <p:nvPr/>
          </p:nvSpPr>
          <p:spPr>
            <a:xfrm>
              <a:off x="200045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6" name="Google Shape;8716;p24"/>
            <p:cNvSpPr/>
            <p:nvPr/>
          </p:nvSpPr>
          <p:spPr>
            <a:xfrm>
              <a:off x="210715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7" name="Google Shape;8717;p24"/>
            <p:cNvSpPr/>
            <p:nvPr/>
          </p:nvSpPr>
          <p:spPr>
            <a:xfrm>
              <a:off x="210715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8" name="Google Shape;8718;p24"/>
            <p:cNvSpPr/>
            <p:nvPr/>
          </p:nvSpPr>
          <p:spPr>
            <a:xfrm>
              <a:off x="210715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9" name="Google Shape;8719;p24"/>
            <p:cNvSpPr/>
            <p:nvPr/>
          </p:nvSpPr>
          <p:spPr>
            <a:xfrm>
              <a:off x="210715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0" name="Google Shape;8720;p24"/>
            <p:cNvSpPr/>
            <p:nvPr/>
          </p:nvSpPr>
          <p:spPr>
            <a:xfrm>
              <a:off x="210715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1" name="Google Shape;8721;p24"/>
            <p:cNvSpPr/>
            <p:nvPr/>
          </p:nvSpPr>
          <p:spPr>
            <a:xfrm>
              <a:off x="2107150" y="1487625"/>
              <a:ext cx="5375" cy="121625"/>
            </a:xfrm>
            <a:custGeom>
              <a:avLst/>
              <a:gdLst/>
              <a:ahLst/>
              <a:cxnLst/>
              <a:rect l="l" t="t" r="r" b="b"/>
              <a:pathLst>
                <a:path w="215" h="4865" extrusionOk="0">
                  <a:moveTo>
                    <a:pt x="0" y="0"/>
                  </a:moveTo>
                  <a:lnTo>
                    <a:pt x="0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2" name="Google Shape;8722;p24"/>
            <p:cNvSpPr/>
            <p:nvPr/>
          </p:nvSpPr>
          <p:spPr>
            <a:xfrm>
              <a:off x="2107150" y="2834800"/>
              <a:ext cx="5375" cy="91375"/>
            </a:xfrm>
            <a:custGeom>
              <a:avLst/>
              <a:gdLst/>
              <a:ahLst/>
              <a:cxnLst/>
              <a:rect l="l" t="t" r="r" b="b"/>
              <a:pathLst>
                <a:path w="215" h="3655" extrusionOk="0">
                  <a:moveTo>
                    <a:pt x="0" y="0"/>
                  </a:moveTo>
                  <a:lnTo>
                    <a:pt x="0" y="3654"/>
                  </a:lnTo>
                  <a:lnTo>
                    <a:pt x="215" y="363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3" name="Google Shape;8723;p24"/>
            <p:cNvSpPr/>
            <p:nvPr/>
          </p:nvSpPr>
          <p:spPr>
            <a:xfrm>
              <a:off x="210715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4" name="Google Shape;8724;p24"/>
            <p:cNvSpPr/>
            <p:nvPr/>
          </p:nvSpPr>
          <p:spPr>
            <a:xfrm>
              <a:off x="210715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5" name="Google Shape;8725;p24"/>
            <p:cNvSpPr/>
            <p:nvPr/>
          </p:nvSpPr>
          <p:spPr>
            <a:xfrm>
              <a:off x="210715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6" name="Google Shape;8726;p24"/>
            <p:cNvSpPr/>
            <p:nvPr/>
          </p:nvSpPr>
          <p:spPr>
            <a:xfrm>
              <a:off x="210715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7" name="Google Shape;8727;p24"/>
            <p:cNvSpPr/>
            <p:nvPr/>
          </p:nvSpPr>
          <p:spPr>
            <a:xfrm>
              <a:off x="210715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8" name="Google Shape;8728;p24"/>
            <p:cNvSpPr/>
            <p:nvPr/>
          </p:nvSpPr>
          <p:spPr>
            <a:xfrm>
              <a:off x="221400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5" y="4673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9" name="Google Shape;8729;p24"/>
            <p:cNvSpPr/>
            <p:nvPr/>
          </p:nvSpPr>
          <p:spPr>
            <a:xfrm>
              <a:off x="221400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0" name="Google Shape;8730;p24"/>
            <p:cNvSpPr/>
            <p:nvPr/>
          </p:nvSpPr>
          <p:spPr>
            <a:xfrm>
              <a:off x="221400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1" name="Google Shape;8731;p24"/>
            <p:cNvSpPr/>
            <p:nvPr/>
          </p:nvSpPr>
          <p:spPr>
            <a:xfrm>
              <a:off x="221400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2" name="Google Shape;8732;p24"/>
            <p:cNvSpPr/>
            <p:nvPr/>
          </p:nvSpPr>
          <p:spPr>
            <a:xfrm>
              <a:off x="221400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3" name="Google Shape;8733;p24"/>
            <p:cNvSpPr/>
            <p:nvPr/>
          </p:nvSpPr>
          <p:spPr>
            <a:xfrm>
              <a:off x="2214000" y="2834800"/>
              <a:ext cx="4625" cy="97125"/>
            </a:xfrm>
            <a:custGeom>
              <a:avLst/>
              <a:gdLst/>
              <a:ahLst/>
              <a:cxnLst/>
              <a:rect l="l" t="t" r="r" b="b"/>
              <a:pathLst>
                <a:path w="185" h="3885" extrusionOk="0">
                  <a:moveTo>
                    <a:pt x="1" y="0"/>
                  </a:moveTo>
                  <a:lnTo>
                    <a:pt x="1" y="3884"/>
                  </a:lnTo>
                  <a:lnTo>
                    <a:pt x="185" y="3877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4" name="Google Shape;8734;p24"/>
            <p:cNvSpPr/>
            <p:nvPr/>
          </p:nvSpPr>
          <p:spPr>
            <a:xfrm>
              <a:off x="2214000" y="1487625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5" y="486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5" name="Google Shape;8735;p24"/>
            <p:cNvSpPr/>
            <p:nvPr/>
          </p:nvSpPr>
          <p:spPr>
            <a:xfrm>
              <a:off x="221400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6" name="Google Shape;8736;p24"/>
            <p:cNvSpPr/>
            <p:nvPr/>
          </p:nvSpPr>
          <p:spPr>
            <a:xfrm>
              <a:off x="221400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7" name="Google Shape;8737;p24"/>
            <p:cNvSpPr/>
            <p:nvPr/>
          </p:nvSpPr>
          <p:spPr>
            <a:xfrm>
              <a:off x="221400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8" name="Google Shape;8738;p24"/>
            <p:cNvSpPr/>
            <p:nvPr/>
          </p:nvSpPr>
          <p:spPr>
            <a:xfrm>
              <a:off x="221400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9" name="Google Shape;8739;p24"/>
            <p:cNvSpPr/>
            <p:nvPr/>
          </p:nvSpPr>
          <p:spPr>
            <a:xfrm>
              <a:off x="221400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0" name="Google Shape;8740;p24"/>
            <p:cNvSpPr/>
            <p:nvPr/>
          </p:nvSpPr>
          <p:spPr>
            <a:xfrm>
              <a:off x="2320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1" name="Google Shape;8741;p24"/>
            <p:cNvSpPr/>
            <p:nvPr/>
          </p:nvSpPr>
          <p:spPr>
            <a:xfrm>
              <a:off x="2320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2" name="Google Shape;8742;p24"/>
            <p:cNvSpPr/>
            <p:nvPr/>
          </p:nvSpPr>
          <p:spPr>
            <a:xfrm>
              <a:off x="2320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3" name="Google Shape;8743;p24"/>
            <p:cNvSpPr/>
            <p:nvPr/>
          </p:nvSpPr>
          <p:spPr>
            <a:xfrm>
              <a:off x="2320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4" name="Google Shape;8744;p24"/>
            <p:cNvSpPr/>
            <p:nvPr/>
          </p:nvSpPr>
          <p:spPr>
            <a:xfrm>
              <a:off x="2320675" y="2834800"/>
              <a:ext cx="4825" cy="84475"/>
            </a:xfrm>
            <a:custGeom>
              <a:avLst/>
              <a:gdLst/>
              <a:ahLst/>
              <a:cxnLst/>
              <a:rect l="l" t="t" r="r" b="b"/>
              <a:pathLst>
                <a:path w="193" h="3379" extrusionOk="0">
                  <a:moveTo>
                    <a:pt x="1" y="0"/>
                  </a:moveTo>
                  <a:lnTo>
                    <a:pt x="1" y="3379"/>
                  </a:lnTo>
                  <a:cubicBezTo>
                    <a:pt x="32" y="3371"/>
                    <a:pt x="55" y="3371"/>
                    <a:pt x="85" y="3371"/>
                  </a:cubicBezTo>
                  <a:cubicBezTo>
                    <a:pt x="116" y="3371"/>
                    <a:pt x="154" y="3363"/>
                    <a:pt x="193" y="3363"/>
                  </a:cubicBez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5" name="Google Shape;8745;p24"/>
            <p:cNvSpPr/>
            <p:nvPr/>
          </p:nvSpPr>
          <p:spPr>
            <a:xfrm>
              <a:off x="2320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6" name="Google Shape;8746;p24"/>
            <p:cNvSpPr/>
            <p:nvPr/>
          </p:nvSpPr>
          <p:spPr>
            <a:xfrm>
              <a:off x="2320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7" name="Google Shape;8747;p24"/>
            <p:cNvSpPr/>
            <p:nvPr/>
          </p:nvSpPr>
          <p:spPr>
            <a:xfrm>
              <a:off x="2320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8" name="Google Shape;8748;p24"/>
            <p:cNvSpPr/>
            <p:nvPr/>
          </p:nvSpPr>
          <p:spPr>
            <a:xfrm>
              <a:off x="2320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3" y="4682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9" name="Google Shape;8749;p24"/>
            <p:cNvSpPr/>
            <p:nvPr/>
          </p:nvSpPr>
          <p:spPr>
            <a:xfrm>
              <a:off x="2320675" y="1487050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3" y="4888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0" name="Google Shape;8750;p24"/>
            <p:cNvSpPr/>
            <p:nvPr/>
          </p:nvSpPr>
          <p:spPr>
            <a:xfrm>
              <a:off x="2320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1" name="Google Shape;8751;p24"/>
            <p:cNvSpPr/>
            <p:nvPr/>
          </p:nvSpPr>
          <p:spPr>
            <a:xfrm>
              <a:off x="2320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3" y="467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2" name="Google Shape;8752;p24"/>
            <p:cNvSpPr/>
            <p:nvPr/>
          </p:nvSpPr>
          <p:spPr>
            <a:xfrm>
              <a:off x="24273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3" name="Google Shape;8753;p24"/>
            <p:cNvSpPr/>
            <p:nvPr/>
          </p:nvSpPr>
          <p:spPr>
            <a:xfrm>
              <a:off x="24273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4" name="Google Shape;8754;p24"/>
            <p:cNvSpPr/>
            <p:nvPr/>
          </p:nvSpPr>
          <p:spPr>
            <a:xfrm>
              <a:off x="2427375" y="1486475"/>
              <a:ext cx="4800" cy="122775"/>
            </a:xfrm>
            <a:custGeom>
              <a:avLst/>
              <a:gdLst/>
              <a:ahLst/>
              <a:cxnLst/>
              <a:rect l="l" t="t" r="r" b="b"/>
              <a:pathLst>
                <a:path w="192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5" name="Google Shape;8755;p24"/>
            <p:cNvSpPr/>
            <p:nvPr/>
          </p:nvSpPr>
          <p:spPr>
            <a:xfrm>
              <a:off x="24273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6" name="Google Shape;8756;p24"/>
            <p:cNvSpPr/>
            <p:nvPr/>
          </p:nvSpPr>
          <p:spPr>
            <a:xfrm>
              <a:off x="24273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7" name="Google Shape;8757;p24"/>
            <p:cNvSpPr/>
            <p:nvPr/>
          </p:nvSpPr>
          <p:spPr>
            <a:xfrm>
              <a:off x="24273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8" name="Google Shape;8758;p24"/>
            <p:cNvSpPr/>
            <p:nvPr/>
          </p:nvSpPr>
          <p:spPr>
            <a:xfrm>
              <a:off x="2427375" y="2834800"/>
              <a:ext cx="4800" cy="75275"/>
            </a:xfrm>
            <a:custGeom>
              <a:avLst/>
              <a:gdLst/>
              <a:ahLst/>
              <a:cxnLst/>
              <a:rect l="l" t="t" r="r" b="b"/>
              <a:pathLst>
                <a:path w="192" h="3011" extrusionOk="0">
                  <a:moveTo>
                    <a:pt x="0" y="0"/>
                  </a:moveTo>
                  <a:lnTo>
                    <a:pt x="0" y="3011"/>
                  </a:lnTo>
                  <a:cubicBezTo>
                    <a:pt x="61" y="3011"/>
                    <a:pt x="123" y="3011"/>
                    <a:pt x="192" y="300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9" name="Google Shape;8759;p24"/>
            <p:cNvSpPr/>
            <p:nvPr/>
          </p:nvSpPr>
          <p:spPr>
            <a:xfrm>
              <a:off x="24273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0" name="Google Shape;8760;p24"/>
            <p:cNvSpPr/>
            <p:nvPr/>
          </p:nvSpPr>
          <p:spPr>
            <a:xfrm>
              <a:off x="24273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1" name="Google Shape;8761;p24"/>
            <p:cNvSpPr/>
            <p:nvPr/>
          </p:nvSpPr>
          <p:spPr>
            <a:xfrm>
              <a:off x="24273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2" name="Google Shape;8762;p24"/>
            <p:cNvSpPr/>
            <p:nvPr/>
          </p:nvSpPr>
          <p:spPr>
            <a:xfrm>
              <a:off x="24273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3" name="Google Shape;8763;p24"/>
            <p:cNvSpPr/>
            <p:nvPr/>
          </p:nvSpPr>
          <p:spPr>
            <a:xfrm>
              <a:off x="24273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4" name="Google Shape;8764;p24"/>
            <p:cNvSpPr/>
            <p:nvPr/>
          </p:nvSpPr>
          <p:spPr>
            <a:xfrm>
              <a:off x="2533475" y="1980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5" name="Google Shape;8765;p24"/>
            <p:cNvSpPr/>
            <p:nvPr/>
          </p:nvSpPr>
          <p:spPr>
            <a:xfrm>
              <a:off x="2533475" y="2468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6" name="Google Shape;8766;p24"/>
            <p:cNvSpPr/>
            <p:nvPr/>
          </p:nvSpPr>
          <p:spPr>
            <a:xfrm>
              <a:off x="2533475" y="1486475"/>
              <a:ext cx="5575" cy="122775"/>
            </a:xfrm>
            <a:custGeom>
              <a:avLst/>
              <a:gdLst/>
              <a:ahLst/>
              <a:cxnLst/>
              <a:rect l="l" t="t" r="r" b="b"/>
              <a:pathLst>
                <a:path w="223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222" y="491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7" name="Google Shape;8767;p24"/>
            <p:cNvSpPr/>
            <p:nvPr/>
          </p:nvSpPr>
          <p:spPr>
            <a:xfrm>
              <a:off x="2533475" y="1614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8" name="Google Shape;8768;p24"/>
            <p:cNvSpPr/>
            <p:nvPr/>
          </p:nvSpPr>
          <p:spPr>
            <a:xfrm>
              <a:off x="2533475" y="2224800"/>
              <a:ext cx="5575" cy="116850"/>
            </a:xfrm>
            <a:custGeom>
              <a:avLst/>
              <a:gdLst/>
              <a:ahLst/>
              <a:cxnLst/>
              <a:rect l="l" t="t" r="r" b="b"/>
              <a:pathLst>
                <a:path w="223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22" y="4673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9" name="Google Shape;8769;p24"/>
            <p:cNvSpPr/>
            <p:nvPr/>
          </p:nvSpPr>
          <p:spPr>
            <a:xfrm>
              <a:off x="2533475" y="1736600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0" name="Google Shape;8770;p24"/>
            <p:cNvSpPr/>
            <p:nvPr/>
          </p:nvSpPr>
          <p:spPr>
            <a:xfrm>
              <a:off x="2533475" y="25911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1" name="Google Shape;8771;p24"/>
            <p:cNvSpPr/>
            <p:nvPr/>
          </p:nvSpPr>
          <p:spPr>
            <a:xfrm>
              <a:off x="2533475" y="2834800"/>
              <a:ext cx="5575" cy="71850"/>
            </a:xfrm>
            <a:custGeom>
              <a:avLst/>
              <a:gdLst/>
              <a:ahLst/>
              <a:cxnLst/>
              <a:rect l="l" t="t" r="r" b="b"/>
              <a:pathLst>
                <a:path w="223" h="2874" extrusionOk="0">
                  <a:moveTo>
                    <a:pt x="0" y="0"/>
                  </a:moveTo>
                  <a:lnTo>
                    <a:pt x="0" y="2873"/>
                  </a:lnTo>
                  <a:cubicBezTo>
                    <a:pt x="92" y="2865"/>
                    <a:pt x="161" y="2865"/>
                    <a:pt x="222" y="2865"/>
                  </a:cubicBez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2" name="Google Shape;8772;p24"/>
            <p:cNvSpPr/>
            <p:nvPr/>
          </p:nvSpPr>
          <p:spPr>
            <a:xfrm>
              <a:off x="2533475" y="2102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22" y="4682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3" name="Google Shape;8773;p24"/>
            <p:cNvSpPr/>
            <p:nvPr/>
          </p:nvSpPr>
          <p:spPr>
            <a:xfrm>
              <a:off x="2533475" y="1858775"/>
              <a:ext cx="5575" cy="116300"/>
            </a:xfrm>
            <a:custGeom>
              <a:avLst/>
              <a:gdLst/>
              <a:ahLst/>
              <a:cxnLst/>
              <a:rect l="l" t="t" r="r" b="b"/>
              <a:pathLst>
                <a:path w="223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4" name="Google Shape;8774;p24"/>
            <p:cNvSpPr/>
            <p:nvPr/>
          </p:nvSpPr>
          <p:spPr>
            <a:xfrm>
              <a:off x="2533475" y="2346800"/>
              <a:ext cx="5575" cy="117025"/>
            </a:xfrm>
            <a:custGeom>
              <a:avLst/>
              <a:gdLst/>
              <a:ahLst/>
              <a:cxnLst/>
              <a:rect l="l" t="t" r="r" b="b"/>
              <a:pathLst>
                <a:path w="223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5" name="Google Shape;8775;p24"/>
            <p:cNvSpPr/>
            <p:nvPr/>
          </p:nvSpPr>
          <p:spPr>
            <a:xfrm>
              <a:off x="2533475" y="27133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6" name="Google Shape;8776;p24"/>
            <p:cNvSpPr/>
            <p:nvPr/>
          </p:nvSpPr>
          <p:spPr>
            <a:xfrm>
              <a:off x="264035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7" name="Google Shape;8777;p24"/>
            <p:cNvSpPr/>
            <p:nvPr/>
          </p:nvSpPr>
          <p:spPr>
            <a:xfrm>
              <a:off x="264035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8" name="Google Shape;8778;p24"/>
            <p:cNvSpPr/>
            <p:nvPr/>
          </p:nvSpPr>
          <p:spPr>
            <a:xfrm>
              <a:off x="264035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9" name="Google Shape;8779;p24"/>
            <p:cNvSpPr/>
            <p:nvPr/>
          </p:nvSpPr>
          <p:spPr>
            <a:xfrm>
              <a:off x="2640350" y="2834800"/>
              <a:ext cx="4800" cy="80450"/>
            </a:xfrm>
            <a:custGeom>
              <a:avLst/>
              <a:gdLst/>
              <a:ahLst/>
              <a:cxnLst/>
              <a:rect l="l" t="t" r="r" b="b"/>
              <a:pathLst>
                <a:path w="192" h="3218" extrusionOk="0">
                  <a:moveTo>
                    <a:pt x="0" y="0"/>
                  </a:moveTo>
                  <a:lnTo>
                    <a:pt x="0" y="3156"/>
                  </a:lnTo>
                  <a:lnTo>
                    <a:pt x="192" y="321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0" name="Google Shape;8780;p24"/>
            <p:cNvSpPr/>
            <p:nvPr/>
          </p:nvSpPr>
          <p:spPr>
            <a:xfrm>
              <a:off x="264035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1" name="Google Shape;8781;p24"/>
            <p:cNvSpPr/>
            <p:nvPr/>
          </p:nvSpPr>
          <p:spPr>
            <a:xfrm>
              <a:off x="264035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2" name="Google Shape;8782;p24"/>
            <p:cNvSpPr/>
            <p:nvPr/>
          </p:nvSpPr>
          <p:spPr>
            <a:xfrm>
              <a:off x="264035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3" name="Google Shape;8783;p24"/>
            <p:cNvSpPr/>
            <p:nvPr/>
          </p:nvSpPr>
          <p:spPr>
            <a:xfrm>
              <a:off x="264035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4" name="Google Shape;8784;p24"/>
            <p:cNvSpPr/>
            <p:nvPr/>
          </p:nvSpPr>
          <p:spPr>
            <a:xfrm>
              <a:off x="2640350" y="1485700"/>
              <a:ext cx="4600" cy="123550"/>
            </a:xfrm>
            <a:custGeom>
              <a:avLst/>
              <a:gdLst/>
              <a:ahLst/>
              <a:cxnLst/>
              <a:rect l="l" t="t" r="r" b="b"/>
              <a:pathLst>
                <a:path w="184" h="4942" extrusionOk="0">
                  <a:moveTo>
                    <a:pt x="0" y="0"/>
                  </a:moveTo>
                  <a:lnTo>
                    <a:pt x="0" y="4942"/>
                  </a:lnTo>
                  <a:lnTo>
                    <a:pt x="184" y="494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5" name="Google Shape;8785;p24"/>
            <p:cNvSpPr/>
            <p:nvPr/>
          </p:nvSpPr>
          <p:spPr>
            <a:xfrm>
              <a:off x="264035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6" name="Google Shape;8786;p24"/>
            <p:cNvSpPr/>
            <p:nvPr/>
          </p:nvSpPr>
          <p:spPr>
            <a:xfrm>
              <a:off x="264035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7" name="Google Shape;8787;p24"/>
            <p:cNvSpPr/>
            <p:nvPr/>
          </p:nvSpPr>
          <p:spPr>
            <a:xfrm>
              <a:off x="264035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8" name="Google Shape;8788;p24"/>
            <p:cNvSpPr/>
            <p:nvPr/>
          </p:nvSpPr>
          <p:spPr>
            <a:xfrm>
              <a:off x="2747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9" name="Google Shape;8789;p24"/>
            <p:cNvSpPr/>
            <p:nvPr/>
          </p:nvSpPr>
          <p:spPr>
            <a:xfrm>
              <a:off x="2747025" y="2834800"/>
              <a:ext cx="4800" cy="69150"/>
            </a:xfrm>
            <a:custGeom>
              <a:avLst/>
              <a:gdLst/>
              <a:ahLst/>
              <a:cxnLst/>
              <a:rect l="l" t="t" r="r" b="b"/>
              <a:pathLst>
                <a:path w="192" h="2766" extrusionOk="0">
                  <a:moveTo>
                    <a:pt x="0" y="0"/>
                  </a:moveTo>
                  <a:lnTo>
                    <a:pt x="0" y="2766"/>
                  </a:lnTo>
                  <a:lnTo>
                    <a:pt x="192" y="2727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0" name="Google Shape;8790;p24"/>
            <p:cNvSpPr/>
            <p:nvPr/>
          </p:nvSpPr>
          <p:spPr>
            <a:xfrm>
              <a:off x="2747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1" name="Google Shape;8791;p24"/>
            <p:cNvSpPr/>
            <p:nvPr/>
          </p:nvSpPr>
          <p:spPr>
            <a:xfrm>
              <a:off x="2747025" y="1485125"/>
              <a:ext cx="4800" cy="124125"/>
            </a:xfrm>
            <a:custGeom>
              <a:avLst/>
              <a:gdLst/>
              <a:ahLst/>
              <a:cxnLst/>
              <a:rect l="l" t="t" r="r" b="b"/>
              <a:pathLst>
                <a:path w="192" h="4965" extrusionOk="0">
                  <a:moveTo>
                    <a:pt x="0" y="0"/>
                  </a:moveTo>
                  <a:lnTo>
                    <a:pt x="0" y="4965"/>
                  </a:lnTo>
                  <a:lnTo>
                    <a:pt x="192" y="496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2" name="Google Shape;8792;p24"/>
            <p:cNvSpPr/>
            <p:nvPr/>
          </p:nvSpPr>
          <p:spPr>
            <a:xfrm>
              <a:off x="2747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3" name="Google Shape;8793;p24"/>
            <p:cNvSpPr/>
            <p:nvPr/>
          </p:nvSpPr>
          <p:spPr>
            <a:xfrm>
              <a:off x="2747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4" name="Google Shape;8794;p24"/>
            <p:cNvSpPr/>
            <p:nvPr/>
          </p:nvSpPr>
          <p:spPr>
            <a:xfrm>
              <a:off x="2747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5" name="Google Shape;8795;p24"/>
            <p:cNvSpPr/>
            <p:nvPr/>
          </p:nvSpPr>
          <p:spPr>
            <a:xfrm>
              <a:off x="2747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6" name="Google Shape;8796;p24"/>
            <p:cNvSpPr/>
            <p:nvPr/>
          </p:nvSpPr>
          <p:spPr>
            <a:xfrm>
              <a:off x="2747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7" name="Google Shape;8797;p24"/>
            <p:cNvSpPr/>
            <p:nvPr/>
          </p:nvSpPr>
          <p:spPr>
            <a:xfrm>
              <a:off x="2747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8" name="Google Shape;8798;p24"/>
            <p:cNvSpPr/>
            <p:nvPr/>
          </p:nvSpPr>
          <p:spPr>
            <a:xfrm>
              <a:off x="2747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9" name="Google Shape;8799;p24"/>
            <p:cNvSpPr/>
            <p:nvPr/>
          </p:nvSpPr>
          <p:spPr>
            <a:xfrm>
              <a:off x="2747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0" name="Google Shape;8800;p24"/>
            <p:cNvSpPr/>
            <p:nvPr/>
          </p:nvSpPr>
          <p:spPr>
            <a:xfrm>
              <a:off x="285390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1" name="Google Shape;8801;p24"/>
            <p:cNvSpPr/>
            <p:nvPr/>
          </p:nvSpPr>
          <p:spPr>
            <a:xfrm>
              <a:off x="285390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2" name="Google Shape;8802;p24"/>
            <p:cNvSpPr/>
            <p:nvPr/>
          </p:nvSpPr>
          <p:spPr>
            <a:xfrm>
              <a:off x="285390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3" name="Google Shape;8803;p24"/>
            <p:cNvSpPr/>
            <p:nvPr/>
          </p:nvSpPr>
          <p:spPr>
            <a:xfrm>
              <a:off x="285390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4" name="Google Shape;8804;p24"/>
            <p:cNvSpPr/>
            <p:nvPr/>
          </p:nvSpPr>
          <p:spPr>
            <a:xfrm>
              <a:off x="285390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5" name="Google Shape;8805;p24"/>
            <p:cNvSpPr/>
            <p:nvPr/>
          </p:nvSpPr>
          <p:spPr>
            <a:xfrm>
              <a:off x="285390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6" name="Google Shape;8806;p24"/>
            <p:cNvSpPr/>
            <p:nvPr/>
          </p:nvSpPr>
          <p:spPr>
            <a:xfrm>
              <a:off x="285390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7" name="Google Shape;8807;p24"/>
            <p:cNvSpPr/>
            <p:nvPr/>
          </p:nvSpPr>
          <p:spPr>
            <a:xfrm>
              <a:off x="2853900" y="2834800"/>
              <a:ext cx="4600" cy="62825"/>
            </a:xfrm>
            <a:custGeom>
              <a:avLst/>
              <a:gdLst/>
              <a:ahLst/>
              <a:cxnLst/>
              <a:rect l="l" t="t" r="r" b="b"/>
              <a:pathLst>
                <a:path w="184" h="2513" extrusionOk="0">
                  <a:moveTo>
                    <a:pt x="0" y="0"/>
                  </a:moveTo>
                  <a:lnTo>
                    <a:pt x="0" y="2513"/>
                  </a:lnTo>
                  <a:lnTo>
                    <a:pt x="184" y="250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8" name="Google Shape;8808;p24"/>
            <p:cNvSpPr/>
            <p:nvPr/>
          </p:nvSpPr>
          <p:spPr>
            <a:xfrm>
              <a:off x="285390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9" name="Google Shape;8809;p24"/>
            <p:cNvSpPr/>
            <p:nvPr/>
          </p:nvSpPr>
          <p:spPr>
            <a:xfrm>
              <a:off x="2853900" y="1484550"/>
              <a:ext cx="4600" cy="124700"/>
            </a:xfrm>
            <a:custGeom>
              <a:avLst/>
              <a:gdLst/>
              <a:ahLst/>
              <a:cxnLst/>
              <a:rect l="l" t="t" r="r" b="b"/>
              <a:pathLst>
                <a:path w="184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184" y="4988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0" name="Google Shape;8810;p24"/>
            <p:cNvSpPr/>
            <p:nvPr/>
          </p:nvSpPr>
          <p:spPr>
            <a:xfrm>
              <a:off x="285390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1" name="Google Shape;8811;p24"/>
            <p:cNvSpPr/>
            <p:nvPr/>
          </p:nvSpPr>
          <p:spPr>
            <a:xfrm>
              <a:off x="285390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2" name="Google Shape;8812;p24"/>
            <p:cNvSpPr/>
            <p:nvPr/>
          </p:nvSpPr>
          <p:spPr>
            <a:xfrm>
              <a:off x="296000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3" name="Google Shape;8813;p24"/>
            <p:cNvSpPr/>
            <p:nvPr/>
          </p:nvSpPr>
          <p:spPr>
            <a:xfrm>
              <a:off x="296000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4" name="Google Shape;8814;p24"/>
            <p:cNvSpPr/>
            <p:nvPr/>
          </p:nvSpPr>
          <p:spPr>
            <a:xfrm>
              <a:off x="296000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5" name="Google Shape;8815;p24"/>
            <p:cNvSpPr/>
            <p:nvPr/>
          </p:nvSpPr>
          <p:spPr>
            <a:xfrm>
              <a:off x="2960000" y="2834800"/>
              <a:ext cx="5375" cy="73175"/>
            </a:xfrm>
            <a:custGeom>
              <a:avLst/>
              <a:gdLst/>
              <a:ahLst/>
              <a:cxnLst/>
              <a:rect l="l" t="t" r="r" b="b"/>
              <a:pathLst>
                <a:path w="215" h="2927" extrusionOk="0">
                  <a:moveTo>
                    <a:pt x="0" y="0"/>
                  </a:moveTo>
                  <a:lnTo>
                    <a:pt x="0" y="2904"/>
                  </a:lnTo>
                  <a:lnTo>
                    <a:pt x="215" y="2927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6" name="Google Shape;8816;p24"/>
            <p:cNvSpPr/>
            <p:nvPr/>
          </p:nvSpPr>
          <p:spPr>
            <a:xfrm>
              <a:off x="296000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7" name="Google Shape;8817;p24"/>
            <p:cNvSpPr/>
            <p:nvPr/>
          </p:nvSpPr>
          <p:spPr>
            <a:xfrm>
              <a:off x="296000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8" name="Google Shape;8818;p24"/>
            <p:cNvSpPr/>
            <p:nvPr/>
          </p:nvSpPr>
          <p:spPr>
            <a:xfrm>
              <a:off x="2960000" y="1484550"/>
              <a:ext cx="5375" cy="124700"/>
            </a:xfrm>
            <a:custGeom>
              <a:avLst/>
              <a:gdLst/>
              <a:ahLst/>
              <a:cxnLst/>
              <a:rect l="l" t="t" r="r" b="b"/>
              <a:pathLst>
                <a:path w="215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215" y="498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9" name="Google Shape;8819;p24"/>
            <p:cNvSpPr/>
            <p:nvPr/>
          </p:nvSpPr>
          <p:spPr>
            <a:xfrm>
              <a:off x="296000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0" name="Google Shape;8820;p24"/>
            <p:cNvSpPr/>
            <p:nvPr/>
          </p:nvSpPr>
          <p:spPr>
            <a:xfrm>
              <a:off x="296000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1" name="Google Shape;8821;p24"/>
            <p:cNvSpPr/>
            <p:nvPr/>
          </p:nvSpPr>
          <p:spPr>
            <a:xfrm>
              <a:off x="296000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2" name="Google Shape;8822;p24"/>
            <p:cNvSpPr/>
            <p:nvPr/>
          </p:nvSpPr>
          <p:spPr>
            <a:xfrm>
              <a:off x="296000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3" name="Google Shape;8823;p24"/>
            <p:cNvSpPr/>
            <p:nvPr/>
          </p:nvSpPr>
          <p:spPr>
            <a:xfrm>
              <a:off x="296000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4" name="Google Shape;8824;p24"/>
            <p:cNvSpPr/>
            <p:nvPr/>
          </p:nvSpPr>
          <p:spPr>
            <a:xfrm>
              <a:off x="3066675" y="2834800"/>
              <a:ext cx="5375" cy="88125"/>
            </a:xfrm>
            <a:custGeom>
              <a:avLst/>
              <a:gdLst/>
              <a:ahLst/>
              <a:cxnLst/>
              <a:rect l="l" t="t" r="r" b="b"/>
              <a:pathLst>
                <a:path w="215" h="3525" extrusionOk="0">
                  <a:moveTo>
                    <a:pt x="0" y="0"/>
                  </a:moveTo>
                  <a:lnTo>
                    <a:pt x="0" y="3509"/>
                  </a:lnTo>
                  <a:cubicBezTo>
                    <a:pt x="77" y="3517"/>
                    <a:pt x="146" y="3524"/>
                    <a:pt x="215" y="3524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5" name="Google Shape;8825;p24"/>
            <p:cNvSpPr/>
            <p:nvPr/>
          </p:nvSpPr>
          <p:spPr>
            <a:xfrm>
              <a:off x="30666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6" name="Google Shape;8826;p24"/>
            <p:cNvSpPr/>
            <p:nvPr/>
          </p:nvSpPr>
          <p:spPr>
            <a:xfrm>
              <a:off x="30666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7" name="Google Shape;8827;p24"/>
            <p:cNvSpPr/>
            <p:nvPr/>
          </p:nvSpPr>
          <p:spPr>
            <a:xfrm>
              <a:off x="30666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8" name="Google Shape;8828;p24"/>
            <p:cNvSpPr/>
            <p:nvPr/>
          </p:nvSpPr>
          <p:spPr>
            <a:xfrm>
              <a:off x="30666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9" name="Google Shape;8829;p24"/>
            <p:cNvSpPr/>
            <p:nvPr/>
          </p:nvSpPr>
          <p:spPr>
            <a:xfrm>
              <a:off x="30666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0" name="Google Shape;8830;p24"/>
            <p:cNvSpPr/>
            <p:nvPr/>
          </p:nvSpPr>
          <p:spPr>
            <a:xfrm>
              <a:off x="30666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1" name="Google Shape;8831;p24"/>
            <p:cNvSpPr/>
            <p:nvPr/>
          </p:nvSpPr>
          <p:spPr>
            <a:xfrm>
              <a:off x="30666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2" name="Google Shape;8832;p24"/>
            <p:cNvSpPr/>
            <p:nvPr/>
          </p:nvSpPr>
          <p:spPr>
            <a:xfrm>
              <a:off x="30666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3" name="Google Shape;8833;p24"/>
            <p:cNvSpPr/>
            <p:nvPr/>
          </p:nvSpPr>
          <p:spPr>
            <a:xfrm>
              <a:off x="3066675" y="1483775"/>
              <a:ext cx="5375" cy="125475"/>
            </a:xfrm>
            <a:custGeom>
              <a:avLst/>
              <a:gdLst/>
              <a:ahLst/>
              <a:cxnLst/>
              <a:rect l="l" t="t" r="r" b="b"/>
              <a:pathLst>
                <a:path w="215" h="5019" extrusionOk="0">
                  <a:moveTo>
                    <a:pt x="0" y="1"/>
                  </a:moveTo>
                  <a:lnTo>
                    <a:pt x="0" y="5019"/>
                  </a:lnTo>
                  <a:lnTo>
                    <a:pt x="215" y="501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4" name="Google Shape;8834;p24"/>
            <p:cNvSpPr/>
            <p:nvPr/>
          </p:nvSpPr>
          <p:spPr>
            <a:xfrm>
              <a:off x="30666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5" name="Google Shape;8835;p24"/>
            <p:cNvSpPr/>
            <p:nvPr/>
          </p:nvSpPr>
          <p:spPr>
            <a:xfrm>
              <a:off x="30666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6" name="Google Shape;8836;p24"/>
            <p:cNvSpPr/>
            <p:nvPr/>
          </p:nvSpPr>
          <p:spPr>
            <a:xfrm>
              <a:off x="3173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7" name="Google Shape;8837;p24"/>
            <p:cNvSpPr/>
            <p:nvPr/>
          </p:nvSpPr>
          <p:spPr>
            <a:xfrm>
              <a:off x="3173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8" name="Google Shape;8838;p24"/>
            <p:cNvSpPr/>
            <p:nvPr/>
          </p:nvSpPr>
          <p:spPr>
            <a:xfrm>
              <a:off x="3173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9" name="Google Shape;8839;p24"/>
            <p:cNvSpPr/>
            <p:nvPr/>
          </p:nvSpPr>
          <p:spPr>
            <a:xfrm>
              <a:off x="3173350" y="1483200"/>
              <a:ext cx="4825" cy="126050"/>
            </a:xfrm>
            <a:custGeom>
              <a:avLst/>
              <a:gdLst/>
              <a:ahLst/>
              <a:cxnLst/>
              <a:rect l="l" t="t" r="r" b="b"/>
              <a:pathLst>
                <a:path w="193" h="5042" extrusionOk="0">
                  <a:moveTo>
                    <a:pt x="1" y="1"/>
                  </a:moveTo>
                  <a:lnTo>
                    <a:pt x="1" y="5042"/>
                  </a:lnTo>
                  <a:lnTo>
                    <a:pt x="192" y="50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0" name="Google Shape;8840;p24"/>
            <p:cNvSpPr/>
            <p:nvPr/>
          </p:nvSpPr>
          <p:spPr>
            <a:xfrm>
              <a:off x="3173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1" name="Google Shape;8841;p24"/>
            <p:cNvSpPr/>
            <p:nvPr/>
          </p:nvSpPr>
          <p:spPr>
            <a:xfrm>
              <a:off x="3173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2" name="Google Shape;8842;p24"/>
            <p:cNvSpPr/>
            <p:nvPr/>
          </p:nvSpPr>
          <p:spPr>
            <a:xfrm>
              <a:off x="3173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3" name="Google Shape;8843;p24"/>
            <p:cNvSpPr/>
            <p:nvPr/>
          </p:nvSpPr>
          <p:spPr>
            <a:xfrm>
              <a:off x="3173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4" name="Google Shape;8844;p24"/>
            <p:cNvSpPr/>
            <p:nvPr/>
          </p:nvSpPr>
          <p:spPr>
            <a:xfrm>
              <a:off x="3173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5" name="Google Shape;8845;p24"/>
            <p:cNvSpPr/>
            <p:nvPr/>
          </p:nvSpPr>
          <p:spPr>
            <a:xfrm>
              <a:off x="3173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6" name="Google Shape;8846;p24"/>
            <p:cNvSpPr/>
            <p:nvPr/>
          </p:nvSpPr>
          <p:spPr>
            <a:xfrm>
              <a:off x="3173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7" name="Google Shape;8847;p24"/>
            <p:cNvSpPr/>
            <p:nvPr/>
          </p:nvSpPr>
          <p:spPr>
            <a:xfrm>
              <a:off x="3173350" y="2834800"/>
              <a:ext cx="4825" cy="111875"/>
            </a:xfrm>
            <a:custGeom>
              <a:avLst/>
              <a:gdLst/>
              <a:ahLst/>
              <a:cxnLst/>
              <a:rect l="l" t="t" r="r" b="b"/>
              <a:pathLst>
                <a:path w="193" h="4475" extrusionOk="0">
                  <a:moveTo>
                    <a:pt x="1" y="0"/>
                  </a:moveTo>
                  <a:lnTo>
                    <a:pt x="1" y="4474"/>
                  </a:lnTo>
                  <a:lnTo>
                    <a:pt x="192" y="4474"/>
                  </a:lnTo>
                  <a:lnTo>
                    <a:pt x="192" y="4451"/>
                  </a:lnTo>
                  <a:cubicBezTo>
                    <a:pt x="138" y="4428"/>
                    <a:pt x="123" y="4413"/>
                    <a:pt x="169" y="4413"/>
                  </a:cubicBez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8" name="Google Shape;8848;p24"/>
            <p:cNvSpPr/>
            <p:nvPr/>
          </p:nvSpPr>
          <p:spPr>
            <a:xfrm>
              <a:off x="328022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9" name="Google Shape;8849;p24"/>
            <p:cNvSpPr/>
            <p:nvPr/>
          </p:nvSpPr>
          <p:spPr>
            <a:xfrm>
              <a:off x="328022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0" name="Google Shape;8850;p24"/>
            <p:cNvSpPr/>
            <p:nvPr/>
          </p:nvSpPr>
          <p:spPr>
            <a:xfrm>
              <a:off x="328022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1" name="Google Shape;8851;p24"/>
            <p:cNvSpPr/>
            <p:nvPr/>
          </p:nvSpPr>
          <p:spPr>
            <a:xfrm>
              <a:off x="328022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2" name="Google Shape;8852;p24"/>
            <p:cNvSpPr/>
            <p:nvPr/>
          </p:nvSpPr>
          <p:spPr>
            <a:xfrm>
              <a:off x="328022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3" name="Google Shape;8853;p24"/>
            <p:cNvSpPr/>
            <p:nvPr/>
          </p:nvSpPr>
          <p:spPr>
            <a:xfrm>
              <a:off x="328022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4" name="Google Shape;8854;p24"/>
            <p:cNvSpPr/>
            <p:nvPr/>
          </p:nvSpPr>
          <p:spPr>
            <a:xfrm>
              <a:off x="328022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5" name="Google Shape;8855;p24"/>
            <p:cNvSpPr/>
            <p:nvPr/>
          </p:nvSpPr>
          <p:spPr>
            <a:xfrm>
              <a:off x="328022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6" name="Google Shape;8856;p24"/>
            <p:cNvSpPr/>
            <p:nvPr/>
          </p:nvSpPr>
          <p:spPr>
            <a:xfrm>
              <a:off x="3280225" y="2834800"/>
              <a:ext cx="4625" cy="107275"/>
            </a:xfrm>
            <a:custGeom>
              <a:avLst/>
              <a:gdLst/>
              <a:ahLst/>
              <a:cxnLst/>
              <a:rect l="l" t="t" r="r" b="b"/>
              <a:pathLst>
                <a:path w="185" h="4291" extrusionOk="0">
                  <a:moveTo>
                    <a:pt x="0" y="0"/>
                  </a:moveTo>
                  <a:lnTo>
                    <a:pt x="0" y="4290"/>
                  </a:lnTo>
                  <a:lnTo>
                    <a:pt x="184" y="426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7" name="Google Shape;8857;p24"/>
            <p:cNvSpPr/>
            <p:nvPr/>
          </p:nvSpPr>
          <p:spPr>
            <a:xfrm>
              <a:off x="328022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8" name="Google Shape;8858;p24"/>
            <p:cNvSpPr/>
            <p:nvPr/>
          </p:nvSpPr>
          <p:spPr>
            <a:xfrm>
              <a:off x="3280225" y="1483200"/>
              <a:ext cx="4625" cy="126050"/>
            </a:xfrm>
            <a:custGeom>
              <a:avLst/>
              <a:gdLst/>
              <a:ahLst/>
              <a:cxnLst/>
              <a:rect l="l" t="t" r="r" b="b"/>
              <a:pathLst>
                <a:path w="185" h="5042" extrusionOk="0">
                  <a:moveTo>
                    <a:pt x="0" y="1"/>
                  </a:moveTo>
                  <a:lnTo>
                    <a:pt x="0" y="5042"/>
                  </a:lnTo>
                  <a:lnTo>
                    <a:pt x="184" y="504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9" name="Google Shape;8859;p24"/>
            <p:cNvSpPr/>
            <p:nvPr/>
          </p:nvSpPr>
          <p:spPr>
            <a:xfrm>
              <a:off x="328022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0" name="Google Shape;8860;p24"/>
            <p:cNvSpPr/>
            <p:nvPr/>
          </p:nvSpPr>
          <p:spPr>
            <a:xfrm>
              <a:off x="3386325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1" name="Google Shape;8861;p24"/>
            <p:cNvSpPr/>
            <p:nvPr/>
          </p:nvSpPr>
          <p:spPr>
            <a:xfrm>
              <a:off x="3386325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2" name="Google Shape;8862;p24"/>
            <p:cNvSpPr/>
            <p:nvPr/>
          </p:nvSpPr>
          <p:spPr>
            <a:xfrm>
              <a:off x="3386900" y="2834800"/>
              <a:ext cx="4800" cy="93100"/>
            </a:xfrm>
            <a:custGeom>
              <a:avLst/>
              <a:gdLst/>
              <a:ahLst/>
              <a:cxnLst/>
              <a:rect l="l" t="t" r="r" b="b"/>
              <a:pathLst>
                <a:path w="192" h="3724" extrusionOk="0">
                  <a:moveTo>
                    <a:pt x="0" y="0"/>
                  </a:moveTo>
                  <a:lnTo>
                    <a:pt x="0" y="3723"/>
                  </a:lnTo>
                  <a:lnTo>
                    <a:pt x="192" y="372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3" name="Google Shape;8863;p24"/>
            <p:cNvSpPr/>
            <p:nvPr/>
          </p:nvSpPr>
          <p:spPr>
            <a:xfrm>
              <a:off x="3386325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4" name="Google Shape;8864;p24"/>
            <p:cNvSpPr/>
            <p:nvPr/>
          </p:nvSpPr>
          <p:spPr>
            <a:xfrm>
              <a:off x="3386325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5" name="Google Shape;8865;p24"/>
            <p:cNvSpPr/>
            <p:nvPr/>
          </p:nvSpPr>
          <p:spPr>
            <a:xfrm>
              <a:off x="3386325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6" name="Google Shape;8866;p24"/>
            <p:cNvSpPr/>
            <p:nvPr/>
          </p:nvSpPr>
          <p:spPr>
            <a:xfrm>
              <a:off x="3386325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7" name="Google Shape;8867;p24"/>
            <p:cNvSpPr/>
            <p:nvPr/>
          </p:nvSpPr>
          <p:spPr>
            <a:xfrm>
              <a:off x="3386325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8" name="Google Shape;8868;p24"/>
            <p:cNvSpPr/>
            <p:nvPr/>
          </p:nvSpPr>
          <p:spPr>
            <a:xfrm>
              <a:off x="3386325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9" name="Google Shape;8869;p24"/>
            <p:cNvSpPr/>
            <p:nvPr/>
          </p:nvSpPr>
          <p:spPr>
            <a:xfrm>
              <a:off x="3386900" y="1482450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0" name="Google Shape;8870;p24"/>
            <p:cNvSpPr/>
            <p:nvPr/>
          </p:nvSpPr>
          <p:spPr>
            <a:xfrm>
              <a:off x="3386325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1" name="Google Shape;8871;p24"/>
            <p:cNvSpPr/>
            <p:nvPr/>
          </p:nvSpPr>
          <p:spPr>
            <a:xfrm>
              <a:off x="3386325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2" name="Google Shape;8872;p24"/>
            <p:cNvSpPr/>
            <p:nvPr/>
          </p:nvSpPr>
          <p:spPr>
            <a:xfrm>
              <a:off x="349300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3" name="Google Shape;8873;p24"/>
            <p:cNvSpPr/>
            <p:nvPr/>
          </p:nvSpPr>
          <p:spPr>
            <a:xfrm>
              <a:off x="349300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4" name="Google Shape;8874;p24"/>
            <p:cNvSpPr/>
            <p:nvPr/>
          </p:nvSpPr>
          <p:spPr>
            <a:xfrm>
              <a:off x="349300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5" name="Google Shape;8875;p24"/>
            <p:cNvSpPr/>
            <p:nvPr/>
          </p:nvSpPr>
          <p:spPr>
            <a:xfrm>
              <a:off x="349300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6" name="Google Shape;8876;p24"/>
            <p:cNvSpPr/>
            <p:nvPr/>
          </p:nvSpPr>
          <p:spPr>
            <a:xfrm>
              <a:off x="3493000" y="1481875"/>
              <a:ext cx="5400" cy="127375"/>
            </a:xfrm>
            <a:custGeom>
              <a:avLst/>
              <a:gdLst/>
              <a:ahLst/>
              <a:cxnLst/>
              <a:rect l="l" t="t" r="r" b="b"/>
              <a:pathLst>
                <a:path w="216" h="5095" extrusionOk="0">
                  <a:moveTo>
                    <a:pt x="1" y="0"/>
                  </a:moveTo>
                  <a:lnTo>
                    <a:pt x="1" y="5095"/>
                  </a:lnTo>
                  <a:lnTo>
                    <a:pt x="215" y="50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7" name="Google Shape;8877;p24"/>
            <p:cNvSpPr/>
            <p:nvPr/>
          </p:nvSpPr>
          <p:spPr>
            <a:xfrm>
              <a:off x="3493000" y="2834800"/>
              <a:ext cx="5400" cy="93875"/>
            </a:xfrm>
            <a:custGeom>
              <a:avLst/>
              <a:gdLst/>
              <a:ahLst/>
              <a:cxnLst/>
              <a:rect l="l" t="t" r="r" b="b"/>
              <a:pathLst>
                <a:path w="216" h="3755" extrusionOk="0">
                  <a:moveTo>
                    <a:pt x="1" y="0"/>
                  </a:moveTo>
                  <a:lnTo>
                    <a:pt x="1" y="3754"/>
                  </a:lnTo>
                  <a:cubicBezTo>
                    <a:pt x="85" y="3739"/>
                    <a:pt x="154" y="3731"/>
                    <a:pt x="215" y="3723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8" name="Google Shape;8878;p24"/>
            <p:cNvSpPr/>
            <p:nvPr/>
          </p:nvSpPr>
          <p:spPr>
            <a:xfrm>
              <a:off x="349300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9" name="Google Shape;8879;p24"/>
            <p:cNvSpPr/>
            <p:nvPr/>
          </p:nvSpPr>
          <p:spPr>
            <a:xfrm>
              <a:off x="349300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0" name="Google Shape;8880;p24"/>
            <p:cNvSpPr/>
            <p:nvPr/>
          </p:nvSpPr>
          <p:spPr>
            <a:xfrm>
              <a:off x="349300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1" name="Google Shape;8881;p24"/>
            <p:cNvSpPr/>
            <p:nvPr/>
          </p:nvSpPr>
          <p:spPr>
            <a:xfrm>
              <a:off x="349300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2" name="Google Shape;8882;p24"/>
            <p:cNvSpPr/>
            <p:nvPr/>
          </p:nvSpPr>
          <p:spPr>
            <a:xfrm>
              <a:off x="349300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3" name="Google Shape;8883;p24"/>
            <p:cNvSpPr/>
            <p:nvPr/>
          </p:nvSpPr>
          <p:spPr>
            <a:xfrm>
              <a:off x="349300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4" name="Google Shape;8884;p24"/>
            <p:cNvSpPr/>
            <p:nvPr/>
          </p:nvSpPr>
          <p:spPr>
            <a:xfrm>
              <a:off x="3599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5" name="Google Shape;8885;p24"/>
            <p:cNvSpPr/>
            <p:nvPr/>
          </p:nvSpPr>
          <p:spPr>
            <a:xfrm>
              <a:off x="3599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6" name="Google Shape;8886;p24"/>
            <p:cNvSpPr/>
            <p:nvPr/>
          </p:nvSpPr>
          <p:spPr>
            <a:xfrm>
              <a:off x="3599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7" name="Google Shape;8887;p24"/>
            <p:cNvSpPr/>
            <p:nvPr/>
          </p:nvSpPr>
          <p:spPr>
            <a:xfrm>
              <a:off x="3599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8" name="Google Shape;8888;p24"/>
            <p:cNvSpPr/>
            <p:nvPr/>
          </p:nvSpPr>
          <p:spPr>
            <a:xfrm>
              <a:off x="3599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9" name="Google Shape;8889;p24"/>
            <p:cNvSpPr/>
            <p:nvPr/>
          </p:nvSpPr>
          <p:spPr>
            <a:xfrm>
              <a:off x="3599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0" name="Google Shape;8890;p24"/>
            <p:cNvSpPr/>
            <p:nvPr/>
          </p:nvSpPr>
          <p:spPr>
            <a:xfrm>
              <a:off x="3599675" y="1481100"/>
              <a:ext cx="4825" cy="128150"/>
            </a:xfrm>
            <a:custGeom>
              <a:avLst/>
              <a:gdLst/>
              <a:ahLst/>
              <a:cxnLst/>
              <a:rect l="l" t="t" r="r" b="b"/>
              <a:pathLst>
                <a:path w="193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1" name="Google Shape;8891;p24"/>
            <p:cNvSpPr/>
            <p:nvPr/>
          </p:nvSpPr>
          <p:spPr>
            <a:xfrm>
              <a:off x="3599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2" name="Google Shape;8892;p24"/>
            <p:cNvSpPr/>
            <p:nvPr/>
          </p:nvSpPr>
          <p:spPr>
            <a:xfrm>
              <a:off x="3599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3" name="Google Shape;8893;p24"/>
            <p:cNvSpPr/>
            <p:nvPr/>
          </p:nvSpPr>
          <p:spPr>
            <a:xfrm>
              <a:off x="3599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4" name="Google Shape;8894;p24"/>
            <p:cNvSpPr/>
            <p:nvPr/>
          </p:nvSpPr>
          <p:spPr>
            <a:xfrm>
              <a:off x="3599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5" name="Google Shape;8895;p24"/>
            <p:cNvSpPr/>
            <p:nvPr/>
          </p:nvSpPr>
          <p:spPr>
            <a:xfrm>
              <a:off x="3599675" y="2834800"/>
              <a:ext cx="4825" cy="95775"/>
            </a:xfrm>
            <a:custGeom>
              <a:avLst/>
              <a:gdLst/>
              <a:ahLst/>
              <a:cxnLst/>
              <a:rect l="l" t="t" r="r" b="b"/>
              <a:pathLst>
                <a:path w="193" h="3831" extrusionOk="0">
                  <a:moveTo>
                    <a:pt x="1" y="0"/>
                  </a:moveTo>
                  <a:lnTo>
                    <a:pt x="1" y="3831"/>
                  </a:lnTo>
                  <a:cubicBezTo>
                    <a:pt x="70" y="3823"/>
                    <a:pt x="131" y="3808"/>
                    <a:pt x="192" y="3785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6" name="Google Shape;8896;p24"/>
            <p:cNvSpPr/>
            <p:nvPr/>
          </p:nvSpPr>
          <p:spPr>
            <a:xfrm>
              <a:off x="370655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7" name="Google Shape;8897;p24"/>
            <p:cNvSpPr/>
            <p:nvPr/>
          </p:nvSpPr>
          <p:spPr>
            <a:xfrm>
              <a:off x="370655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8" name="Google Shape;8898;p24"/>
            <p:cNvSpPr/>
            <p:nvPr/>
          </p:nvSpPr>
          <p:spPr>
            <a:xfrm>
              <a:off x="370655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9" name="Google Shape;8899;p24"/>
            <p:cNvSpPr/>
            <p:nvPr/>
          </p:nvSpPr>
          <p:spPr>
            <a:xfrm>
              <a:off x="370655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0" name="Google Shape;8900;p24"/>
            <p:cNvSpPr/>
            <p:nvPr/>
          </p:nvSpPr>
          <p:spPr>
            <a:xfrm>
              <a:off x="370655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1" name="Google Shape;8901;p24"/>
            <p:cNvSpPr/>
            <p:nvPr/>
          </p:nvSpPr>
          <p:spPr>
            <a:xfrm>
              <a:off x="370655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2" name="Google Shape;8902;p24"/>
            <p:cNvSpPr/>
            <p:nvPr/>
          </p:nvSpPr>
          <p:spPr>
            <a:xfrm>
              <a:off x="370655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3" name="Google Shape;8903;p24"/>
            <p:cNvSpPr/>
            <p:nvPr/>
          </p:nvSpPr>
          <p:spPr>
            <a:xfrm>
              <a:off x="370655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4" name="Google Shape;8904;p24"/>
            <p:cNvSpPr/>
            <p:nvPr/>
          </p:nvSpPr>
          <p:spPr>
            <a:xfrm>
              <a:off x="3706550" y="1481100"/>
              <a:ext cx="4625" cy="128150"/>
            </a:xfrm>
            <a:custGeom>
              <a:avLst/>
              <a:gdLst/>
              <a:ahLst/>
              <a:cxnLst/>
              <a:rect l="l" t="t" r="r" b="b"/>
              <a:pathLst>
                <a:path w="185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5" name="Google Shape;8905;p24"/>
            <p:cNvSpPr/>
            <p:nvPr/>
          </p:nvSpPr>
          <p:spPr>
            <a:xfrm>
              <a:off x="3706550" y="2834800"/>
              <a:ext cx="4625" cy="93300"/>
            </a:xfrm>
            <a:custGeom>
              <a:avLst/>
              <a:gdLst/>
              <a:ahLst/>
              <a:cxnLst/>
              <a:rect l="l" t="t" r="r" b="b"/>
              <a:pathLst>
                <a:path w="185" h="3732" extrusionOk="0">
                  <a:moveTo>
                    <a:pt x="1" y="0"/>
                  </a:moveTo>
                  <a:lnTo>
                    <a:pt x="1" y="3723"/>
                  </a:lnTo>
                  <a:lnTo>
                    <a:pt x="116" y="3723"/>
                  </a:lnTo>
                  <a:cubicBezTo>
                    <a:pt x="116" y="3723"/>
                    <a:pt x="116" y="3723"/>
                    <a:pt x="184" y="3731"/>
                  </a:cubicBez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6" name="Google Shape;8906;p24"/>
            <p:cNvSpPr/>
            <p:nvPr/>
          </p:nvSpPr>
          <p:spPr>
            <a:xfrm>
              <a:off x="370655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7" name="Google Shape;8907;p24"/>
            <p:cNvSpPr/>
            <p:nvPr/>
          </p:nvSpPr>
          <p:spPr>
            <a:xfrm>
              <a:off x="370655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8" name="Google Shape;8908;p24"/>
            <p:cNvSpPr/>
            <p:nvPr/>
          </p:nvSpPr>
          <p:spPr>
            <a:xfrm>
              <a:off x="3813225" y="2834800"/>
              <a:ext cx="4825" cy="94250"/>
            </a:xfrm>
            <a:custGeom>
              <a:avLst/>
              <a:gdLst/>
              <a:ahLst/>
              <a:cxnLst/>
              <a:rect l="l" t="t" r="r" b="b"/>
              <a:pathLst>
                <a:path w="193" h="3770" extrusionOk="0">
                  <a:moveTo>
                    <a:pt x="1" y="0"/>
                  </a:moveTo>
                  <a:lnTo>
                    <a:pt x="1" y="3769"/>
                  </a:lnTo>
                  <a:lnTo>
                    <a:pt x="192" y="37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9" name="Google Shape;8909;p24"/>
            <p:cNvSpPr/>
            <p:nvPr/>
          </p:nvSpPr>
          <p:spPr>
            <a:xfrm>
              <a:off x="381322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0" name="Google Shape;8910;p24"/>
            <p:cNvSpPr/>
            <p:nvPr/>
          </p:nvSpPr>
          <p:spPr>
            <a:xfrm>
              <a:off x="381322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1" name="Google Shape;8911;p24"/>
            <p:cNvSpPr/>
            <p:nvPr/>
          </p:nvSpPr>
          <p:spPr>
            <a:xfrm>
              <a:off x="381322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2" name="Google Shape;8912;p24"/>
            <p:cNvSpPr/>
            <p:nvPr/>
          </p:nvSpPr>
          <p:spPr>
            <a:xfrm>
              <a:off x="381322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3" name="Google Shape;8913;p24"/>
            <p:cNvSpPr/>
            <p:nvPr/>
          </p:nvSpPr>
          <p:spPr>
            <a:xfrm>
              <a:off x="381322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4" name="Google Shape;8914;p24"/>
            <p:cNvSpPr/>
            <p:nvPr/>
          </p:nvSpPr>
          <p:spPr>
            <a:xfrm>
              <a:off x="381322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5" name="Google Shape;8915;p24"/>
            <p:cNvSpPr/>
            <p:nvPr/>
          </p:nvSpPr>
          <p:spPr>
            <a:xfrm>
              <a:off x="3813225" y="1480525"/>
              <a:ext cx="4825" cy="128725"/>
            </a:xfrm>
            <a:custGeom>
              <a:avLst/>
              <a:gdLst/>
              <a:ahLst/>
              <a:cxnLst/>
              <a:rect l="l" t="t" r="r" b="b"/>
              <a:pathLst>
                <a:path w="193" h="5149" extrusionOk="0">
                  <a:moveTo>
                    <a:pt x="1" y="1"/>
                  </a:moveTo>
                  <a:lnTo>
                    <a:pt x="1" y="5149"/>
                  </a:lnTo>
                  <a:lnTo>
                    <a:pt x="192" y="514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6" name="Google Shape;8916;p24"/>
            <p:cNvSpPr/>
            <p:nvPr/>
          </p:nvSpPr>
          <p:spPr>
            <a:xfrm>
              <a:off x="381322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7" name="Google Shape;8917;p24"/>
            <p:cNvSpPr/>
            <p:nvPr/>
          </p:nvSpPr>
          <p:spPr>
            <a:xfrm>
              <a:off x="381322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8" name="Google Shape;8918;p24"/>
            <p:cNvSpPr/>
            <p:nvPr/>
          </p:nvSpPr>
          <p:spPr>
            <a:xfrm>
              <a:off x="381322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9" name="Google Shape;8919;p24"/>
            <p:cNvSpPr/>
            <p:nvPr/>
          </p:nvSpPr>
          <p:spPr>
            <a:xfrm>
              <a:off x="381322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0" name="Google Shape;8920;p24"/>
            <p:cNvSpPr/>
            <p:nvPr/>
          </p:nvSpPr>
          <p:spPr>
            <a:xfrm>
              <a:off x="3919325" y="1479750"/>
              <a:ext cx="5400" cy="129500"/>
            </a:xfrm>
            <a:custGeom>
              <a:avLst/>
              <a:gdLst/>
              <a:ahLst/>
              <a:cxnLst/>
              <a:rect l="l" t="t" r="r" b="b"/>
              <a:pathLst>
                <a:path w="216" h="5180" extrusionOk="0">
                  <a:moveTo>
                    <a:pt x="1" y="1"/>
                  </a:moveTo>
                  <a:lnTo>
                    <a:pt x="1" y="5180"/>
                  </a:lnTo>
                  <a:lnTo>
                    <a:pt x="215" y="5180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1" name="Google Shape;8921;p24"/>
            <p:cNvSpPr/>
            <p:nvPr/>
          </p:nvSpPr>
          <p:spPr>
            <a:xfrm>
              <a:off x="3919325" y="2834800"/>
              <a:ext cx="5400" cy="101725"/>
            </a:xfrm>
            <a:custGeom>
              <a:avLst/>
              <a:gdLst/>
              <a:ahLst/>
              <a:cxnLst/>
              <a:rect l="l" t="t" r="r" b="b"/>
              <a:pathLst>
                <a:path w="216" h="4069" extrusionOk="0">
                  <a:moveTo>
                    <a:pt x="1" y="0"/>
                  </a:moveTo>
                  <a:lnTo>
                    <a:pt x="1" y="4068"/>
                  </a:lnTo>
                  <a:lnTo>
                    <a:pt x="215" y="406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2" name="Google Shape;8922;p24"/>
            <p:cNvSpPr/>
            <p:nvPr/>
          </p:nvSpPr>
          <p:spPr>
            <a:xfrm>
              <a:off x="39193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3" name="Google Shape;8923;p24"/>
            <p:cNvSpPr/>
            <p:nvPr/>
          </p:nvSpPr>
          <p:spPr>
            <a:xfrm>
              <a:off x="39193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4" name="Google Shape;8924;p24"/>
            <p:cNvSpPr/>
            <p:nvPr/>
          </p:nvSpPr>
          <p:spPr>
            <a:xfrm>
              <a:off x="39193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5" name="Google Shape;8925;p24"/>
            <p:cNvSpPr/>
            <p:nvPr/>
          </p:nvSpPr>
          <p:spPr>
            <a:xfrm>
              <a:off x="39193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6" name="Google Shape;8926;p24"/>
            <p:cNvSpPr/>
            <p:nvPr/>
          </p:nvSpPr>
          <p:spPr>
            <a:xfrm>
              <a:off x="39193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7" name="Google Shape;8927;p24"/>
            <p:cNvSpPr/>
            <p:nvPr/>
          </p:nvSpPr>
          <p:spPr>
            <a:xfrm>
              <a:off x="39193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8" name="Google Shape;8928;p24"/>
            <p:cNvSpPr/>
            <p:nvPr/>
          </p:nvSpPr>
          <p:spPr>
            <a:xfrm>
              <a:off x="39193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9" name="Google Shape;8929;p24"/>
            <p:cNvSpPr/>
            <p:nvPr/>
          </p:nvSpPr>
          <p:spPr>
            <a:xfrm>
              <a:off x="39193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0" name="Google Shape;8930;p24"/>
            <p:cNvSpPr/>
            <p:nvPr/>
          </p:nvSpPr>
          <p:spPr>
            <a:xfrm>
              <a:off x="39193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1" name="Google Shape;8931;p24"/>
            <p:cNvSpPr/>
            <p:nvPr/>
          </p:nvSpPr>
          <p:spPr>
            <a:xfrm>
              <a:off x="39193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2" name="Google Shape;8932;p24"/>
            <p:cNvSpPr/>
            <p:nvPr/>
          </p:nvSpPr>
          <p:spPr>
            <a:xfrm>
              <a:off x="1257550" y="2829625"/>
              <a:ext cx="2767725" cy="5200"/>
            </a:xfrm>
            <a:custGeom>
              <a:avLst/>
              <a:gdLst/>
              <a:ahLst/>
              <a:cxnLst/>
              <a:rect l="l" t="t" r="r" b="b"/>
              <a:pathLst>
                <a:path w="110709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708" y="207"/>
                  </a:lnTo>
                  <a:lnTo>
                    <a:pt x="11070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3" name="Google Shape;8933;p24"/>
            <p:cNvSpPr/>
            <p:nvPr/>
          </p:nvSpPr>
          <p:spPr>
            <a:xfrm>
              <a:off x="1258700" y="2707425"/>
              <a:ext cx="2768100" cy="5975"/>
            </a:xfrm>
            <a:custGeom>
              <a:avLst/>
              <a:gdLst/>
              <a:ahLst/>
              <a:cxnLst/>
              <a:rect l="l" t="t" r="r" b="b"/>
              <a:pathLst>
                <a:path w="110724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4" name="Google Shape;8934;p24"/>
            <p:cNvSpPr/>
            <p:nvPr/>
          </p:nvSpPr>
          <p:spPr>
            <a:xfrm>
              <a:off x="1259275" y="2585225"/>
              <a:ext cx="2766950" cy="5975"/>
            </a:xfrm>
            <a:custGeom>
              <a:avLst/>
              <a:gdLst/>
              <a:ahLst/>
              <a:cxnLst/>
              <a:rect l="l" t="t" r="r" b="b"/>
              <a:pathLst>
                <a:path w="110678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678" y="238"/>
                  </a:lnTo>
                  <a:lnTo>
                    <a:pt x="110678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5" name="Google Shape;8935;p24"/>
            <p:cNvSpPr/>
            <p:nvPr/>
          </p:nvSpPr>
          <p:spPr>
            <a:xfrm>
              <a:off x="1260425" y="2463800"/>
              <a:ext cx="2764650" cy="5200"/>
            </a:xfrm>
            <a:custGeom>
              <a:avLst/>
              <a:gdLst/>
              <a:ahLst/>
              <a:cxnLst/>
              <a:rect l="l" t="t" r="r" b="b"/>
              <a:pathLst>
                <a:path w="110586" h="208" extrusionOk="0">
                  <a:moveTo>
                    <a:pt x="0" y="1"/>
                  </a:moveTo>
                  <a:lnTo>
                    <a:pt x="0" y="208"/>
                  </a:lnTo>
                  <a:lnTo>
                    <a:pt x="110586" y="208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6" name="Google Shape;8936;p24"/>
            <p:cNvSpPr/>
            <p:nvPr/>
          </p:nvSpPr>
          <p:spPr>
            <a:xfrm>
              <a:off x="1260975" y="2341625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1" y="207"/>
                  </a:lnTo>
                  <a:lnTo>
                    <a:pt x="11054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7" name="Google Shape;8937;p24"/>
            <p:cNvSpPr/>
            <p:nvPr/>
          </p:nvSpPr>
          <p:spPr>
            <a:xfrm>
              <a:off x="1262125" y="2219425"/>
              <a:ext cx="2761050" cy="5400"/>
            </a:xfrm>
            <a:custGeom>
              <a:avLst/>
              <a:gdLst/>
              <a:ahLst/>
              <a:cxnLst/>
              <a:rect l="l" t="t" r="r" b="b"/>
              <a:pathLst>
                <a:path w="110442" h="216" extrusionOk="0">
                  <a:moveTo>
                    <a:pt x="1" y="1"/>
                  </a:moveTo>
                  <a:lnTo>
                    <a:pt x="1" y="215"/>
                  </a:lnTo>
                  <a:lnTo>
                    <a:pt x="110441" y="215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8" name="Google Shape;8938;p24"/>
            <p:cNvSpPr/>
            <p:nvPr/>
          </p:nvSpPr>
          <p:spPr>
            <a:xfrm>
              <a:off x="1262700" y="2097225"/>
              <a:ext cx="2759900" cy="5200"/>
            </a:xfrm>
            <a:custGeom>
              <a:avLst/>
              <a:gdLst/>
              <a:ahLst/>
              <a:cxnLst/>
              <a:rect l="l" t="t" r="r" b="b"/>
              <a:pathLst>
                <a:path w="110396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395" y="208"/>
                  </a:lnTo>
                  <a:lnTo>
                    <a:pt x="11039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9" name="Google Shape;8939;p24"/>
            <p:cNvSpPr/>
            <p:nvPr/>
          </p:nvSpPr>
          <p:spPr>
            <a:xfrm>
              <a:off x="1263850" y="1975050"/>
              <a:ext cx="2758175" cy="5950"/>
            </a:xfrm>
            <a:custGeom>
              <a:avLst/>
              <a:gdLst/>
              <a:ahLst/>
              <a:cxnLst/>
              <a:rect l="l" t="t" r="r" b="b"/>
              <a:pathLst>
                <a:path w="110327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326" y="238"/>
                  </a:lnTo>
                  <a:lnTo>
                    <a:pt x="110326" y="230"/>
                  </a:lnTo>
                  <a:lnTo>
                    <a:pt x="11030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0" name="Google Shape;8940;p24"/>
            <p:cNvSpPr/>
            <p:nvPr/>
          </p:nvSpPr>
          <p:spPr>
            <a:xfrm>
              <a:off x="1264625" y="1852850"/>
              <a:ext cx="2756250" cy="5950"/>
            </a:xfrm>
            <a:custGeom>
              <a:avLst/>
              <a:gdLst/>
              <a:ahLst/>
              <a:cxnLst/>
              <a:rect l="l" t="t" r="r" b="b"/>
              <a:pathLst>
                <a:path w="110250" h="238" extrusionOk="0">
                  <a:moveTo>
                    <a:pt x="24" y="0"/>
                  </a:moveTo>
                  <a:lnTo>
                    <a:pt x="1" y="238"/>
                  </a:lnTo>
                  <a:lnTo>
                    <a:pt x="110249" y="238"/>
                  </a:lnTo>
                  <a:lnTo>
                    <a:pt x="11024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1" name="Google Shape;8941;p24"/>
            <p:cNvSpPr/>
            <p:nvPr/>
          </p:nvSpPr>
          <p:spPr>
            <a:xfrm>
              <a:off x="1265775" y="1731425"/>
              <a:ext cx="2754125" cy="5200"/>
            </a:xfrm>
            <a:custGeom>
              <a:avLst/>
              <a:gdLst/>
              <a:ahLst/>
              <a:cxnLst/>
              <a:rect l="l" t="t" r="r" b="b"/>
              <a:pathLst>
                <a:path w="110165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165" y="207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2" name="Google Shape;8942;p24"/>
            <p:cNvSpPr/>
            <p:nvPr/>
          </p:nvSpPr>
          <p:spPr>
            <a:xfrm>
              <a:off x="1266550" y="1609225"/>
              <a:ext cx="2752400" cy="5200"/>
            </a:xfrm>
            <a:custGeom>
              <a:avLst/>
              <a:gdLst/>
              <a:ahLst/>
              <a:cxnLst/>
              <a:rect l="l" t="t" r="r" b="b"/>
              <a:pathLst>
                <a:path w="110096" h="208" extrusionOk="0">
                  <a:moveTo>
                    <a:pt x="15" y="1"/>
                  </a:moveTo>
                  <a:lnTo>
                    <a:pt x="0" y="154"/>
                  </a:lnTo>
                  <a:lnTo>
                    <a:pt x="0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3" name="Google Shape;8943;p24"/>
            <p:cNvSpPr/>
            <p:nvPr/>
          </p:nvSpPr>
          <p:spPr>
            <a:xfrm>
              <a:off x="2002575" y="2470900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0" y="0"/>
                  </a:moveTo>
                  <a:lnTo>
                    <a:pt x="0" y="2253"/>
                  </a:lnTo>
                </a:path>
              </a:pathLst>
            </a:custGeom>
            <a:solidFill>
              <a:srgbClr val="222A54">
                <a:alpha val="930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4" name="Google Shape;8944;p24"/>
            <p:cNvSpPr/>
            <p:nvPr/>
          </p:nvSpPr>
          <p:spPr>
            <a:xfrm>
              <a:off x="1457100" y="2819850"/>
              <a:ext cx="225" cy="400"/>
            </a:xfrm>
            <a:custGeom>
              <a:avLst/>
              <a:gdLst/>
              <a:ahLst/>
              <a:cxnLst/>
              <a:rect l="l" t="t" r="r" b="b"/>
              <a:pathLst>
                <a:path w="9" h="16" extrusionOk="0">
                  <a:moveTo>
                    <a:pt x="8" y="1"/>
                  </a:moveTo>
                  <a:lnTo>
                    <a:pt x="1" y="16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45" name="Google Shape;8945;p24"/>
          <p:cNvSpPr/>
          <p:nvPr/>
        </p:nvSpPr>
        <p:spPr>
          <a:xfrm rot="3694099">
            <a:off x="7694273" y="319414"/>
            <a:ext cx="1149757" cy="73297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46" name="Google Shape;8946;p24"/>
          <p:cNvSpPr/>
          <p:nvPr/>
        </p:nvSpPr>
        <p:spPr>
          <a:xfrm>
            <a:off x="215753" y="253572"/>
            <a:ext cx="994688" cy="955594"/>
          </a:xfrm>
          <a:custGeom>
            <a:avLst/>
            <a:gdLst/>
            <a:ahLst/>
            <a:cxnLst/>
            <a:rect l="l" t="t" r="r" b="b"/>
            <a:pathLst>
              <a:path w="11340" h="10894" extrusionOk="0">
                <a:moveTo>
                  <a:pt x="7664" y="1"/>
                </a:moveTo>
                <a:cubicBezTo>
                  <a:pt x="5077" y="2526"/>
                  <a:pt x="2498" y="5050"/>
                  <a:pt x="1" y="7682"/>
                </a:cubicBezTo>
                <a:cubicBezTo>
                  <a:pt x="134" y="7949"/>
                  <a:pt x="143" y="8280"/>
                  <a:pt x="348" y="8503"/>
                </a:cubicBezTo>
                <a:cubicBezTo>
                  <a:pt x="420" y="8592"/>
                  <a:pt x="518" y="8654"/>
                  <a:pt x="598" y="8735"/>
                </a:cubicBezTo>
                <a:cubicBezTo>
                  <a:pt x="705" y="8850"/>
                  <a:pt x="786" y="9002"/>
                  <a:pt x="866" y="9145"/>
                </a:cubicBezTo>
                <a:cubicBezTo>
                  <a:pt x="1178" y="9707"/>
                  <a:pt x="1722" y="10376"/>
                  <a:pt x="2115" y="10893"/>
                </a:cubicBezTo>
                <a:cubicBezTo>
                  <a:pt x="4622" y="8262"/>
                  <a:pt x="8868" y="4158"/>
                  <a:pt x="11339" y="1642"/>
                </a:cubicBezTo>
                <a:cubicBezTo>
                  <a:pt x="11045" y="1196"/>
                  <a:pt x="10438" y="1152"/>
                  <a:pt x="9956" y="929"/>
                </a:cubicBezTo>
                <a:cubicBezTo>
                  <a:pt x="9725" y="813"/>
                  <a:pt x="9519" y="652"/>
                  <a:pt x="9296" y="527"/>
                </a:cubicBezTo>
                <a:cubicBezTo>
                  <a:pt x="8850" y="260"/>
                  <a:pt x="8163" y="153"/>
                  <a:pt x="7664" y="1"/>
                </a:cubicBezTo>
                <a:close/>
              </a:path>
            </a:pathLst>
          </a:custGeom>
          <a:solidFill>
            <a:srgbClr val="ED6645">
              <a:alpha val="804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947" name="Google Shape;8947;p24"/>
          <p:cNvGrpSpPr/>
          <p:nvPr/>
        </p:nvGrpSpPr>
        <p:grpSpPr>
          <a:xfrm rot="-5400000">
            <a:off x="-988483" y="3067933"/>
            <a:ext cx="2310839" cy="1902145"/>
            <a:chOff x="3857825" y="4400025"/>
            <a:chExt cx="287500" cy="236650"/>
          </a:xfrm>
        </p:grpSpPr>
        <p:sp>
          <p:nvSpPr>
            <p:cNvPr id="8948" name="Google Shape;8948;p24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9" name="Google Shape;8949;p24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0" name="Google Shape;8950;p24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1" name="Google Shape;8951;p24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2" name="Google Shape;8952;p24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3" name="Google Shape;8953;p24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4" name="Google Shape;8954;p24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5" name="Google Shape;8955;p24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6" name="Google Shape;8956;p24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7" name="Google Shape;8957;p24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58" name="Google Shape;8958;p24"/>
          <p:cNvGrpSpPr/>
          <p:nvPr/>
        </p:nvGrpSpPr>
        <p:grpSpPr>
          <a:xfrm>
            <a:off x="8328764" y="2075885"/>
            <a:ext cx="631798" cy="640579"/>
            <a:chOff x="1611050" y="1662750"/>
            <a:chExt cx="102400" cy="103825"/>
          </a:xfrm>
        </p:grpSpPr>
        <p:sp>
          <p:nvSpPr>
            <p:cNvPr id="8959" name="Google Shape;8959;p24"/>
            <p:cNvSpPr/>
            <p:nvPr/>
          </p:nvSpPr>
          <p:spPr>
            <a:xfrm>
              <a:off x="1611050" y="1662750"/>
              <a:ext cx="102400" cy="103825"/>
            </a:xfrm>
            <a:custGeom>
              <a:avLst/>
              <a:gdLst/>
              <a:ahLst/>
              <a:cxnLst/>
              <a:rect l="l" t="t" r="r" b="b"/>
              <a:pathLst>
                <a:path w="4096" h="4153" extrusionOk="0">
                  <a:moveTo>
                    <a:pt x="2568" y="1"/>
                  </a:moveTo>
                  <a:cubicBezTo>
                    <a:pt x="2430" y="1"/>
                    <a:pt x="2292" y="42"/>
                    <a:pt x="2178" y="120"/>
                  </a:cubicBezTo>
                  <a:cubicBezTo>
                    <a:pt x="1910" y="308"/>
                    <a:pt x="1723" y="539"/>
                    <a:pt x="1544" y="745"/>
                  </a:cubicBezTo>
                  <a:cubicBezTo>
                    <a:pt x="1535" y="762"/>
                    <a:pt x="1518" y="780"/>
                    <a:pt x="1500" y="798"/>
                  </a:cubicBezTo>
                  <a:cubicBezTo>
                    <a:pt x="1125" y="611"/>
                    <a:pt x="1027" y="566"/>
                    <a:pt x="893" y="548"/>
                  </a:cubicBezTo>
                  <a:cubicBezTo>
                    <a:pt x="871" y="546"/>
                    <a:pt x="849" y="545"/>
                    <a:pt x="827" y="545"/>
                  </a:cubicBezTo>
                  <a:cubicBezTo>
                    <a:pt x="654" y="545"/>
                    <a:pt x="485" y="608"/>
                    <a:pt x="358" y="727"/>
                  </a:cubicBezTo>
                  <a:cubicBezTo>
                    <a:pt x="206" y="870"/>
                    <a:pt x="135" y="1057"/>
                    <a:pt x="144" y="1262"/>
                  </a:cubicBezTo>
                  <a:cubicBezTo>
                    <a:pt x="162" y="1592"/>
                    <a:pt x="331" y="1833"/>
                    <a:pt x="438" y="1994"/>
                  </a:cubicBezTo>
                  <a:lnTo>
                    <a:pt x="465" y="2038"/>
                  </a:lnTo>
                  <a:cubicBezTo>
                    <a:pt x="465" y="2047"/>
                    <a:pt x="474" y="2047"/>
                    <a:pt x="474" y="2047"/>
                  </a:cubicBezTo>
                  <a:cubicBezTo>
                    <a:pt x="367" y="2190"/>
                    <a:pt x="260" y="2359"/>
                    <a:pt x="153" y="2547"/>
                  </a:cubicBezTo>
                  <a:cubicBezTo>
                    <a:pt x="126" y="2591"/>
                    <a:pt x="54" y="2698"/>
                    <a:pt x="37" y="2850"/>
                  </a:cubicBezTo>
                  <a:cubicBezTo>
                    <a:pt x="1" y="3100"/>
                    <a:pt x="90" y="3332"/>
                    <a:pt x="286" y="3474"/>
                  </a:cubicBezTo>
                  <a:cubicBezTo>
                    <a:pt x="414" y="3576"/>
                    <a:pt x="558" y="3621"/>
                    <a:pt x="723" y="3621"/>
                  </a:cubicBezTo>
                  <a:cubicBezTo>
                    <a:pt x="948" y="3621"/>
                    <a:pt x="1212" y="3537"/>
                    <a:pt x="1526" y="3403"/>
                  </a:cubicBezTo>
                  <a:cubicBezTo>
                    <a:pt x="1553" y="3457"/>
                    <a:pt x="1580" y="3510"/>
                    <a:pt x="1607" y="3555"/>
                  </a:cubicBezTo>
                  <a:cubicBezTo>
                    <a:pt x="1634" y="3599"/>
                    <a:pt x="1651" y="3644"/>
                    <a:pt x="1678" y="3689"/>
                  </a:cubicBezTo>
                  <a:cubicBezTo>
                    <a:pt x="1883" y="4090"/>
                    <a:pt x="2187" y="4152"/>
                    <a:pt x="2356" y="4152"/>
                  </a:cubicBezTo>
                  <a:lnTo>
                    <a:pt x="2410" y="4152"/>
                  </a:lnTo>
                  <a:cubicBezTo>
                    <a:pt x="2552" y="4144"/>
                    <a:pt x="2900" y="4063"/>
                    <a:pt x="3043" y="3582"/>
                  </a:cubicBezTo>
                  <a:cubicBezTo>
                    <a:pt x="3105" y="3394"/>
                    <a:pt x="3168" y="3180"/>
                    <a:pt x="3213" y="2957"/>
                  </a:cubicBezTo>
                  <a:cubicBezTo>
                    <a:pt x="3400" y="2930"/>
                    <a:pt x="3721" y="2868"/>
                    <a:pt x="3899" y="2556"/>
                  </a:cubicBezTo>
                  <a:cubicBezTo>
                    <a:pt x="4096" y="2226"/>
                    <a:pt x="3998" y="1824"/>
                    <a:pt x="3676" y="1637"/>
                  </a:cubicBezTo>
                  <a:cubicBezTo>
                    <a:pt x="3507" y="1530"/>
                    <a:pt x="3320" y="1458"/>
                    <a:pt x="3150" y="1387"/>
                  </a:cubicBezTo>
                  <a:cubicBezTo>
                    <a:pt x="3159" y="1351"/>
                    <a:pt x="3168" y="1316"/>
                    <a:pt x="3177" y="1280"/>
                  </a:cubicBezTo>
                  <a:lnTo>
                    <a:pt x="3186" y="1226"/>
                  </a:lnTo>
                  <a:cubicBezTo>
                    <a:pt x="3230" y="1030"/>
                    <a:pt x="3302" y="745"/>
                    <a:pt x="3186" y="432"/>
                  </a:cubicBezTo>
                  <a:cubicBezTo>
                    <a:pt x="3114" y="236"/>
                    <a:pt x="2963" y="93"/>
                    <a:pt x="2766" y="31"/>
                  </a:cubicBezTo>
                  <a:cubicBezTo>
                    <a:pt x="2702" y="10"/>
                    <a:pt x="2635" y="1"/>
                    <a:pt x="25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0" name="Google Shape;8960;p24"/>
            <p:cNvSpPr/>
            <p:nvPr/>
          </p:nvSpPr>
          <p:spPr>
            <a:xfrm>
              <a:off x="1626450" y="1677625"/>
              <a:ext cx="69825" cy="74150"/>
            </a:xfrm>
            <a:custGeom>
              <a:avLst/>
              <a:gdLst/>
              <a:ahLst/>
              <a:cxnLst/>
              <a:rect l="l" t="t" r="r" b="b"/>
              <a:pathLst>
                <a:path w="2793" h="2966" extrusionOk="0">
                  <a:moveTo>
                    <a:pt x="1954" y="1"/>
                  </a:moveTo>
                  <a:cubicBezTo>
                    <a:pt x="1939" y="1"/>
                    <a:pt x="1923" y="6"/>
                    <a:pt x="1910" y="16"/>
                  </a:cubicBezTo>
                  <a:cubicBezTo>
                    <a:pt x="1633" y="212"/>
                    <a:pt x="1437" y="489"/>
                    <a:pt x="1214" y="738"/>
                  </a:cubicBezTo>
                  <a:cubicBezTo>
                    <a:pt x="1160" y="801"/>
                    <a:pt x="1089" y="863"/>
                    <a:pt x="1053" y="944"/>
                  </a:cubicBezTo>
                  <a:cubicBezTo>
                    <a:pt x="1053" y="944"/>
                    <a:pt x="1052" y="944"/>
                    <a:pt x="1052" y="944"/>
                  </a:cubicBezTo>
                  <a:cubicBezTo>
                    <a:pt x="1012" y="944"/>
                    <a:pt x="284" y="560"/>
                    <a:pt x="206" y="551"/>
                  </a:cubicBezTo>
                  <a:cubicBezTo>
                    <a:pt x="201" y="550"/>
                    <a:pt x="197" y="550"/>
                    <a:pt x="192" y="550"/>
                  </a:cubicBezTo>
                  <a:cubicBezTo>
                    <a:pt x="146" y="550"/>
                    <a:pt x="117" y="591"/>
                    <a:pt x="125" y="631"/>
                  </a:cubicBezTo>
                  <a:cubicBezTo>
                    <a:pt x="134" y="819"/>
                    <a:pt x="250" y="970"/>
                    <a:pt x="348" y="1113"/>
                  </a:cubicBezTo>
                  <a:cubicBezTo>
                    <a:pt x="420" y="1220"/>
                    <a:pt x="509" y="1318"/>
                    <a:pt x="580" y="1425"/>
                  </a:cubicBezTo>
                  <a:cubicBezTo>
                    <a:pt x="589" y="1443"/>
                    <a:pt x="598" y="1452"/>
                    <a:pt x="598" y="1470"/>
                  </a:cubicBezTo>
                  <a:cubicBezTo>
                    <a:pt x="598" y="1470"/>
                    <a:pt x="598" y="1479"/>
                    <a:pt x="589" y="1488"/>
                  </a:cubicBezTo>
                  <a:cubicBezTo>
                    <a:pt x="580" y="1506"/>
                    <a:pt x="563" y="1523"/>
                    <a:pt x="554" y="1532"/>
                  </a:cubicBezTo>
                  <a:cubicBezTo>
                    <a:pt x="366" y="1746"/>
                    <a:pt x="188" y="2014"/>
                    <a:pt x="45" y="2255"/>
                  </a:cubicBezTo>
                  <a:cubicBezTo>
                    <a:pt x="27" y="2282"/>
                    <a:pt x="18" y="2309"/>
                    <a:pt x="9" y="2344"/>
                  </a:cubicBezTo>
                  <a:cubicBezTo>
                    <a:pt x="1" y="2405"/>
                    <a:pt x="41" y="2429"/>
                    <a:pt x="112" y="2429"/>
                  </a:cubicBezTo>
                  <a:cubicBezTo>
                    <a:pt x="406" y="2429"/>
                    <a:pt x="1219" y="2014"/>
                    <a:pt x="1240" y="2014"/>
                  </a:cubicBezTo>
                  <a:cubicBezTo>
                    <a:pt x="1240" y="2014"/>
                    <a:pt x="1240" y="2014"/>
                    <a:pt x="1241" y="2014"/>
                  </a:cubicBezTo>
                  <a:cubicBezTo>
                    <a:pt x="1267" y="2077"/>
                    <a:pt x="1285" y="2139"/>
                    <a:pt x="1303" y="2210"/>
                  </a:cubicBezTo>
                  <a:cubicBezTo>
                    <a:pt x="1357" y="2424"/>
                    <a:pt x="1490" y="2621"/>
                    <a:pt x="1588" y="2826"/>
                  </a:cubicBezTo>
                  <a:cubicBezTo>
                    <a:pt x="1638" y="2916"/>
                    <a:pt x="1690" y="2965"/>
                    <a:pt x="1737" y="2965"/>
                  </a:cubicBezTo>
                  <a:cubicBezTo>
                    <a:pt x="1783" y="2965"/>
                    <a:pt x="1825" y="2918"/>
                    <a:pt x="1856" y="2817"/>
                  </a:cubicBezTo>
                  <a:cubicBezTo>
                    <a:pt x="1945" y="2532"/>
                    <a:pt x="2035" y="2228"/>
                    <a:pt x="2061" y="1925"/>
                  </a:cubicBezTo>
                  <a:cubicBezTo>
                    <a:pt x="2061" y="1907"/>
                    <a:pt x="2052" y="1862"/>
                    <a:pt x="2070" y="1845"/>
                  </a:cubicBezTo>
                  <a:cubicBezTo>
                    <a:pt x="2106" y="1809"/>
                    <a:pt x="2213" y="1809"/>
                    <a:pt x="2266" y="1800"/>
                  </a:cubicBezTo>
                  <a:cubicBezTo>
                    <a:pt x="2311" y="1791"/>
                    <a:pt x="2365" y="1782"/>
                    <a:pt x="2418" y="1782"/>
                  </a:cubicBezTo>
                  <a:cubicBezTo>
                    <a:pt x="2525" y="1764"/>
                    <a:pt x="2713" y="1764"/>
                    <a:pt x="2775" y="1657"/>
                  </a:cubicBezTo>
                  <a:cubicBezTo>
                    <a:pt x="2793" y="1631"/>
                    <a:pt x="2793" y="1577"/>
                    <a:pt x="2757" y="1559"/>
                  </a:cubicBezTo>
                  <a:cubicBezTo>
                    <a:pt x="2481" y="1390"/>
                    <a:pt x="2159" y="1300"/>
                    <a:pt x="1865" y="1176"/>
                  </a:cubicBezTo>
                  <a:cubicBezTo>
                    <a:pt x="1910" y="970"/>
                    <a:pt x="1927" y="756"/>
                    <a:pt x="1972" y="551"/>
                  </a:cubicBezTo>
                  <a:cubicBezTo>
                    <a:pt x="2008" y="391"/>
                    <a:pt x="2070" y="203"/>
                    <a:pt x="2017" y="43"/>
                  </a:cubicBezTo>
                  <a:cubicBezTo>
                    <a:pt x="2006" y="15"/>
                    <a:pt x="1980" y="1"/>
                    <a:pt x="19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61" name="Google Shape;8961;p24"/>
          <p:cNvGrpSpPr/>
          <p:nvPr/>
        </p:nvGrpSpPr>
        <p:grpSpPr>
          <a:xfrm rot="-1532109">
            <a:off x="2058961" y="4297802"/>
            <a:ext cx="985612" cy="702078"/>
            <a:chOff x="1174150" y="1093100"/>
            <a:chExt cx="360450" cy="256750"/>
          </a:xfrm>
        </p:grpSpPr>
        <p:sp>
          <p:nvSpPr>
            <p:cNvPr id="8962" name="Google Shape;8962;p24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3" name="Google Shape;8963;p24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4" name="Google Shape;8964;p24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5" name="Google Shape;8965;p24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6" name="Google Shape;8966;p24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67" name="Google Shape;8967;p24"/>
          <p:cNvGrpSpPr/>
          <p:nvPr/>
        </p:nvGrpSpPr>
        <p:grpSpPr>
          <a:xfrm>
            <a:off x="7436815" y="3842773"/>
            <a:ext cx="1523737" cy="1065174"/>
            <a:chOff x="551250" y="1010950"/>
            <a:chExt cx="438700" cy="306675"/>
          </a:xfrm>
        </p:grpSpPr>
        <p:sp>
          <p:nvSpPr>
            <p:cNvPr id="8968" name="Google Shape;8968;p24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9" name="Google Shape;8969;p24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0" name="Google Shape;8970;p24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1" name="Google Shape;8971;p24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2" name="Google Shape;8972;p24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3" name="Google Shape;8973;p24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4" name="Google Shape;8974;p24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5" name="Google Shape;8975;p24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6" name="Google Shape;8976;p24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7" name="Google Shape;8977;p24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8" name="Google Shape;8978;p24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9" name="Google Shape;8979;p24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0" name="Google Shape;8980;p24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1" name="Google Shape;8981;p24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2" name="Google Shape;8982;p24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3" name="Google Shape;8983;p24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4" name="Google Shape;8984;p24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5" name="Google Shape;8985;p24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6" name="Google Shape;8986;p24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7" name="Google Shape;8987;p24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8" name="Google Shape;8988;p24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9" name="Google Shape;8989;p24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0" name="Google Shape;8990;p24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1" name="Google Shape;8991;p24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2" name="Google Shape;8992;p24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3" name="Google Shape;8993;p24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4" name="Google Shape;8994;p24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5" name="Google Shape;8995;p24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6" name="Google Shape;8996;p24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7" name="Google Shape;8997;p24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8" name="Google Shape;8998;p24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9" name="Google Shape;8999;p24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0" name="Google Shape;9000;p24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1" name="Google Shape;9001;p24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2" name="Google Shape;9002;p24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3" name="Google Shape;9003;p24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4" name="Google Shape;9004;p24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5" name="Google Shape;9005;p24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6" name="Google Shape;9006;p24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7" name="Google Shape;9007;p24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8" name="Google Shape;9008;p24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9" name="Google Shape;9009;p24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0" name="Google Shape;9010;p24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1" name="Google Shape;9011;p24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2" name="Google Shape;9012;p24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3" name="Google Shape;9013;p24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4" name="Google Shape;9014;p24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5" name="Google Shape;9015;p24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6" name="Google Shape;9016;p24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7" name="Google Shape;9017;p24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8" name="Google Shape;9018;p24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9" name="Google Shape;9019;p24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0" name="Google Shape;9020;p24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1" name="Google Shape;9021;p24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2" name="Google Shape;9022;p24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3" name="Google Shape;9023;p24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4" name="Google Shape;9024;p24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5" name="Google Shape;9025;p24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6" name="Google Shape;9026;p24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7" name="Google Shape;9027;p24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8" name="Google Shape;9028;p24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9" name="Google Shape;9029;p24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0" name="Google Shape;9030;p24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1" name="Google Shape;9031;p24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2" name="Google Shape;9032;p24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3" name="Google Shape;9033;p24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4" name="Google Shape;9034;p24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5" name="Google Shape;9035;p24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6" name="Google Shape;9036;p24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7" name="Google Shape;9037;p24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8" name="Google Shape;9038;p24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9" name="Google Shape;9039;p24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0" name="Google Shape;9040;p24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1" name="Google Shape;9041;p24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2" name="Google Shape;9042;p24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3" name="Google Shape;9043;p24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4" name="Google Shape;9044;p24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5" name="Google Shape;9045;p24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6" name="Google Shape;9046;p24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7" name="Google Shape;9047;p24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8" name="Google Shape;9048;p24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9" name="Google Shape;9049;p24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0" name="Google Shape;9050;p24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1" name="Google Shape;9051;p24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2" name="Google Shape;9052;p24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3" name="Google Shape;9053;p24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4" name="Google Shape;9054;p24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5" name="Google Shape;9055;p24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6" name="Google Shape;9056;p24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7" name="Google Shape;9057;p24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8" name="Google Shape;9058;p24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9" name="Google Shape;9059;p24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0" name="Google Shape;9060;p24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1" name="Google Shape;9061;p24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2" name="Google Shape;9062;p24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3" name="Google Shape;9063;p24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4" name="Google Shape;9064;p24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5" name="Google Shape;9065;p24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6" name="Google Shape;9066;p24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7" name="Google Shape;9067;p24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8" name="Google Shape;9068;p24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9" name="Google Shape;9069;p24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0" name="Google Shape;9070;p24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1" name="Google Shape;9071;p24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2" name="Google Shape;9072;p24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3" name="Google Shape;9073;p24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4" name="Google Shape;9074;p24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5" name="Google Shape;9075;p24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6" name="Google Shape;9076;p24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7" name="Google Shape;9077;p24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8" name="Google Shape;9078;p24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9" name="Google Shape;9079;p24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0" name="Google Shape;9080;p24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1" name="Google Shape;9081;p24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2" name="Google Shape;9082;p24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3" name="Google Shape;9083;p24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4" name="Google Shape;9084;p24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5" name="Google Shape;9085;p24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6" name="Google Shape;9086;p24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7" name="Google Shape;9087;p24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8" name="Google Shape;9088;p24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9" name="Google Shape;9089;p24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0" name="Google Shape;9090;p24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1" name="Google Shape;9091;p24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2" name="Google Shape;9092;p24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3" name="Google Shape;9093;p24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4" name="Google Shape;9094;p24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5" name="Google Shape;9095;p24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6" name="Google Shape;9096;p24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7" name="Google Shape;9097;p24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8" name="Google Shape;9098;p24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9" name="Google Shape;9099;p24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0" name="Google Shape;9100;p24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1" name="Google Shape;9101;p24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2" name="Google Shape;9102;p24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3" name="Google Shape;9103;p24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4" name="Google Shape;9104;p24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5" name="Google Shape;9105;p24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6" name="Google Shape;9106;p24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7" name="Google Shape;9107;p24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8" name="Google Shape;9108;p24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9" name="Google Shape;9109;p24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0" name="Google Shape;9110;p24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1" name="Google Shape;9111;p24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2" name="Google Shape;9112;p24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3" name="Google Shape;9113;p24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4" name="Google Shape;9114;p24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5" name="Google Shape;9115;p24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6" name="Google Shape;9116;p24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7" name="Google Shape;9117;p24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8" name="Google Shape;9118;p24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9" name="Google Shape;9119;p24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0" name="Google Shape;9120;p24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1" name="Google Shape;9121;p24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2" name="Google Shape;9122;p24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3" name="Google Shape;9123;p24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4" name="Google Shape;9124;p24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5" name="Google Shape;9125;p24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6" name="Google Shape;9126;p24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7" name="Google Shape;9127;p24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8" name="Google Shape;9128;p24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9" name="Google Shape;9129;p24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0" name="Google Shape;9130;p24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1" name="Google Shape;9131;p24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2" name="Google Shape;9132;p24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3" name="Google Shape;9133;p24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4" name="Google Shape;9134;p24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5" name="Google Shape;9135;p24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6" name="Google Shape;9136;p24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7" name="Google Shape;9137;p24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8" name="Google Shape;9138;p24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9" name="Google Shape;9139;p24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0" name="Google Shape;9140;p24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1" name="Google Shape;9141;p24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2" name="Google Shape;9142;p24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143" name="Google Shape;9143;p2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24940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9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45" name="Google Shape;9145;p25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146" name="Google Shape;9146;p25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9147" name="Google Shape;9147;p25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8" name="Google Shape;9148;p25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9" name="Google Shape;9149;p25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0" name="Google Shape;9150;p25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1" name="Google Shape;9151;p25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2" name="Google Shape;9152;p25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3" name="Google Shape;9153;p25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4" name="Google Shape;9154;p25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5" name="Google Shape;9155;p25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6" name="Google Shape;9156;p25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7" name="Google Shape;9157;p25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8" name="Google Shape;9158;p25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9" name="Google Shape;9159;p25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0" name="Google Shape;9160;p25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1" name="Google Shape;9161;p25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2" name="Google Shape;9162;p25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3" name="Google Shape;9163;p25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4" name="Google Shape;9164;p25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5" name="Google Shape;9165;p25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6" name="Google Shape;9166;p25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7" name="Google Shape;9167;p25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8" name="Google Shape;9168;p25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9" name="Google Shape;9169;p25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0" name="Google Shape;9170;p25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1" name="Google Shape;9171;p25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2" name="Google Shape;9172;p25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3" name="Google Shape;9173;p25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4" name="Google Shape;9174;p25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5" name="Google Shape;9175;p25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6" name="Google Shape;9176;p25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7" name="Google Shape;9177;p25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8" name="Google Shape;9178;p25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9" name="Google Shape;9179;p25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0" name="Google Shape;9180;p25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1" name="Google Shape;9181;p25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2" name="Google Shape;9182;p25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3" name="Google Shape;9183;p25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4" name="Google Shape;9184;p25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5" name="Google Shape;9185;p25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6" name="Google Shape;9186;p25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7" name="Google Shape;9187;p25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8" name="Google Shape;9188;p25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9" name="Google Shape;9189;p25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0" name="Google Shape;9190;p25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1" name="Google Shape;9191;p25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2" name="Google Shape;9192;p25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3" name="Google Shape;9193;p25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4" name="Google Shape;9194;p25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5" name="Google Shape;9195;p25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6" name="Google Shape;9196;p25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7" name="Google Shape;9197;p25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8" name="Google Shape;9198;p25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9" name="Google Shape;9199;p25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0" name="Google Shape;9200;p25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1" name="Google Shape;9201;p25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2" name="Google Shape;9202;p25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3" name="Google Shape;9203;p25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4" name="Google Shape;9204;p25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5" name="Google Shape;9205;p25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6" name="Google Shape;9206;p25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7" name="Google Shape;9207;p25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8" name="Google Shape;9208;p25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9" name="Google Shape;9209;p25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0" name="Google Shape;9210;p25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1" name="Google Shape;9211;p25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2" name="Google Shape;9212;p25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3" name="Google Shape;9213;p25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4" name="Google Shape;9214;p25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5" name="Google Shape;9215;p25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6" name="Google Shape;9216;p25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7" name="Google Shape;9217;p25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8" name="Google Shape;9218;p25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9" name="Google Shape;9219;p25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0" name="Google Shape;9220;p25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1" name="Google Shape;9221;p25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2" name="Google Shape;9222;p25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3" name="Google Shape;9223;p25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4" name="Google Shape;9224;p25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5" name="Google Shape;9225;p25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6" name="Google Shape;9226;p25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7" name="Google Shape;9227;p25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8" name="Google Shape;9228;p25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9" name="Google Shape;9229;p25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0" name="Google Shape;9230;p25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1" name="Google Shape;9231;p25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2" name="Google Shape;9232;p25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3" name="Google Shape;9233;p25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4" name="Google Shape;9234;p25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5" name="Google Shape;9235;p25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6" name="Google Shape;9236;p25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7" name="Google Shape;9237;p25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8" name="Google Shape;9238;p25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9" name="Google Shape;9239;p25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0" name="Google Shape;9240;p25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1" name="Google Shape;9241;p25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2" name="Google Shape;9242;p25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3" name="Google Shape;9243;p25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4" name="Google Shape;9244;p25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5" name="Google Shape;9245;p25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6" name="Google Shape;9246;p25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7" name="Google Shape;9247;p25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8" name="Google Shape;9248;p25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9" name="Google Shape;9249;p25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0" name="Google Shape;9250;p25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1" name="Google Shape;9251;p25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2" name="Google Shape;9252;p25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3" name="Google Shape;9253;p25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4" name="Google Shape;9254;p25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5" name="Google Shape;9255;p25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6" name="Google Shape;9256;p25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7" name="Google Shape;9257;p25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8" name="Google Shape;9258;p25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9" name="Google Shape;9259;p25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0" name="Google Shape;9260;p25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1" name="Google Shape;9261;p25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2" name="Google Shape;9262;p25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3" name="Google Shape;9263;p25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4" name="Google Shape;9264;p25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5" name="Google Shape;9265;p25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6" name="Google Shape;9266;p25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7" name="Google Shape;9267;p25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8" name="Google Shape;9268;p25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9" name="Google Shape;9269;p25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0" name="Google Shape;9270;p25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1" name="Google Shape;9271;p25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2" name="Google Shape;9272;p25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3" name="Google Shape;9273;p25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4" name="Google Shape;9274;p25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5" name="Google Shape;9275;p25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6" name="Google Shape;9276;p25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7" name="Google Shape;9277;p25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8" name="Google Shape;9278;p25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9" name="Google Shape;9279;p25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0" name="Google Shape;9280;p25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1" name="Google Shape;9281;p25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2" name="Google Shape;9282;p25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3" name="Google Shape;9283;p25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4" name="Google Shape;9284;p25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5" name="Google Shape;9285;p25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6" name="Google Shape;9286;p25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7" name="Google Shape;9287;p25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8" name="Google Shape;9288;p25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9" name="Google Shape;9289;p25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0" name="Google Shape;9290;p25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1" name="Google Shape;9291;p25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2" name="Google Shape;9292;p25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3" name="Google Shape;9293;p25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4" name="Google Shape;9294;p25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5" name="Google Shape;9295;p25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6" name="Google Shape;9296;p25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7" name="Google Shape;9297;p25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8" name="Google Shape;9298;p25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9" name="Google Shape;9299;p25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0" name="Google Shape;9300;p25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1" name="Google Shape;9301;p25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2" name="Google Shape;9302;p25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3" name="Google Shape;9303;p25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4" name="Google Shape;9304;p25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5" name="Google Shape;9305;p25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6" name="Google Shape;9306;p25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7" name="Google Shape;9307;p25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8" name="Google Shape;9308;p25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9" name="Google Shape;9309;p25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0" name="Google Shape;9310;p25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1" name="Google Shape;9311;p25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2" name="Google Shape;9312;p25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3" name="Google Shape;9313;p25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4" name="Google Shape;9314;p25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5" name="Google Shape;9315;p25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6" name="Google Shape;9316;p25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7" name="Google Shape;9317;p25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8" name="Google Shape;9318;p25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9" name="Google Shape;9319;p25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0" name="Google Shape;9320;p25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1" name="Google Shape;9321;p25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2" name="Google Shape;9322;p25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3" name="Google Shape;9323;p25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4" name="Google Shape;9324;p25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5" name="Google Shape;9325;p25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6" name="Google Shape;9326;p25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7" name="Google Shape;9327;p25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8" name="Google Shape;9328;p25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9" name="Google Shape;9329;p25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0" name="Google Shape;9330;p25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1" name="Google Shape;9331;p25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2" name="Google Shape;9332;p25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3" name="Google Shape;9333;p25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4" name="Google Shape;9334;p25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5" name="Google Shape;9335;p25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6" name="Google Shape;9336;p25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7" name="Google Shape;9337;p25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8" name="Google Shape;9338;p25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9" name="Google Shape;9339;p25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0" name="Google Shape;9340;p25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1" name="Google Shape;9341;p25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2" name="Google Shape;9342;p25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3" name="Google Shape;9343;p25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4" name="Google Shape;9344;p25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5" name="Google Shape;9345;p25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6" name="Google Shape;9346;p25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7" name="Google Shape;9347;p25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8" name="Google Shape;9348;p25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9" name="Google Shape;9349;p25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0" name="Google Shape;9350;p25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1" name="Google Shape;9351;p25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2" name="Google Shape;9352;p25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3" name="Google Shape;9353;p25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4" name="Google Shape;9354;p25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5" name="Google Shape;9355;p25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6" name="Google Shape;9356;p25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7" name="Google Shape;9357;p25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8" name="Google Shape;9358;p25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9" name="Google Shape;9359;p25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0" name="Google Shape;9360;p25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1" name="Google Shape;9361;p25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2" name="Google Shape;9362;p25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3" name="Google Shape;9363;p25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4" name="Google Shape;9364;p25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5" name="Google Shape;9365;p25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6" name="Google Shape;9366;p25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7" name="Google Shape;9367;p25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8" name="Google Shape;9368;p25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9" name="Google Shape;9369;p25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0" name="Google Shape;9370;p25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1" name="Google Shape;9371;p25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2" name="Google Shape;9372;p25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3" name="Google Shape;9373;p25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4" name="Google Shape;9374;p25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5" name="Google Shape;9375;p25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6" name="Google Shape;9376;p25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7" name="Google Shape;9377;p25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8" name="Google Shape;9378;p25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9" name="Google Shape;9379;p25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0" name="Google Shape;9380;p25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1" name="Google Shape;9381;p25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2" name="Google Shape;9382;p25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3" name="Google Shape;9383;p25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4" name="Google Shape;9384;p25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5" name="Google Shape;9385;p25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6" name="Google Shape;9386;p25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7" name="Google Shape;9387;p25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8" name="Google Shape;9388;p25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9" name="Google Shape;9389;p25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0" name="Google Shape;9390;p25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1" name="Google Shape;9391;p25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2" name="Google Shape;9392;p25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3" name="Google Shape;9393;p25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4" name="Google Shape;9394;p25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5" name="Google Shape;9395;p25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6" name="Google Shape;9396;p25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7" name="Google Shape;9397;p25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8" name="Google Shape;9398;p25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9" name="Google Shape;9399;p25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0" name="Google Shape;9400;p25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1" name="Google Shape;9401;p25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2" name="Google Shape;9402;p25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3" name="Google Shape;9403;p25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4" name="Google Shape;9404;p25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5" name="Google Shape;9405;p25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6" name="Google Shape;9406;p25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7" name="Google Shape;9407;p25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8" name="Google Shape;9408;p25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9" name="Google Shape;9409;p25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0" name="Google Shape;9410;p25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1" name="Google Shape;9411;p25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2" name="Google Shape;9412;p25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3" name="Google Shape;9413;p25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4" name="Google Shape;9414;p25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5" name="Google Shape;9415;p25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6" name="Google Shape;9416;p25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7" name="Google Shape;9417;p25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8" name="Google Shape;9418;p25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9" name="Google Shape;9419;p25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0" name="Google Shape;9420;p25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1" name="Google Shape;9421;p25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2" name="Google Shape;9422;p25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3" name="Google Shape;9423;p25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4" name="Google Shape;9424;p25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5" name="Google Shape;9425;p25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6" name="Google Shape;9426;p25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7" name="Google Shape;9427;p25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8" name="Google Shape;9428;p25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9" name="Google Shape;9429;p25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0" name="Google Shape;9430;p25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1" name="Google Shape;9431;p25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2" name="Google Shape;9432;p25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3" name="Google Shape;9433;p25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4" name="Google Shape;9434;p25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5" name="Google Shape;9435;p25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6" name="Google Shape;9436;p25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7" name="Google Shape;9437;p25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8" name="Google Shape;9438;p25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9" name="Google Shape;9439;p25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0" name="Google Shape;9440;p25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1" name="Google Shape;9441;p25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2" name="Google Shape;9442;p25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3" name="Google Shape;9443;p25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4" name="Google Shape;9444;p25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5" name="Google Shape;9445;p25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6" name="Google Shape;9446;p25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7" name="Google Shape;9447;p25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8" name="Google Shape;9448;p25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9" name="Google Shape;9449;p25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0" name="Google Shape;9450;p25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1" name="Google Shape;9451;p25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2" name="Google Shape;9452;p25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3" name="Google Shape;9453;p25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4" name="Google Shape;9454;p25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5" name="Google Shape;9455;p25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6" name="Google Shape;9456;p25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7" name="Google Shape;9457;p25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8" name="Google Shape;9458;p25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9" name="Google Shape;9459;p25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0" name="Google Shape;9460;p25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461" name="Google Shape;9461;p25"/>
          <p:cNvGrpSpPr/>
          <p:nvPr/>
        </p:nvGrpSpPr>
        <p:grpSpPr>
          <a:xfrm rot="-7130480" flipH="1">
            <a:off x="7888868" y="-424241"/>
            <a:ext cx="2003370" cy="1927297"/>
            <a:chOff x="3795825" y="3576625"/>
            <a:chExt cx="273225" cy="262850"/>
          </a:xfrm>
        </p:grpSpPr>
        <p:sp>
          <p:nvSpPr>
            <p:cNvPr id="9462" name="Google Shape;9462;p25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3" name="Google Shape;9463;p25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4" name="Google Shape;9464;p25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5" name="Google Shape;9465;p25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6" name="Google Shape;9466;p25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7" name="Google Shape;9467;p25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8" name="Google Shape;9468;p25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9" name="Google Shape;9469;p25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0" name="Google Shape;9470;p25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1" name="Google Shape;9471;p25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472" name="Google Shape;9472;p25"/>
          <p:cNvGrpSpPr/>
          <p:nvPr/>
        </p:nvGrpSpPr>
        <p:grpSpPr>
          <a:xfrm rot="3842191" flipH="1">
            <a:off x="-700679" y="3873157"/>
            <a:ext cx="2310845" cy="1902148"/>
            <a:chOff x="3857825" y="4400025"/>
            <a:chExt cx="287500" cy="236650"/>
          </a:xfrm>
        </p:grpSpPr>
        <p:sp>
          <p:nvSpPr>
            <p:cNvPr id="9473" name="Google Shape;9473;p25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4" name="Google Shape;9474;p25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5" name="Google Shape;9475;p25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6" name="Google Shape;9476;p25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7" name="Google Shape;9477;p25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8" name="Google Shape;9478;p25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9" name="Google Shape;9479;p25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0" name="Google Shape;9480;p25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1" name="Google Shape;9481;p25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2" name="Google Shape;9482;p25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483" name="Google Shape;9483;p25"/>
          <p:cNvSpPr/>
          <p:nvPr/>
        </p:nvSpPr>
        <p:spPr>
          <a:xfrm>
            <a:off x="4066688" y="232250"/>
            <a:ext cx="1010626" cy="243515"/>
          </a:xfrm>
          <a:custGeom>
            <a:avLst/>
            <a:gdLst/>
            <a:ahLst/>
            <a:cxnLst/>
            <a:rect l="l" t="t" r="r" b="b"/>
            <a:pathLst>
              <a:path w="17219" h="4149" extrusionOk="0">
                <a:moveTo>
                  <a:pt x="16746" y="0"/>
                </a:moveTo>
                <a:lnTo>
                  <a:pt x="16746" y="0"/>
                </a:lnTo>
                <a:cubicBezTo>
                  <a:pt x="13141" y="161"/>
                  <a:pt x="4140" y="63"/>
                  <a:pt x="518" y="357"/>
                </a:cubicBezTo>
                <a:cubicBezTo>
                  <a:pt x="215" y="937"/>
                  <a:pt x="143" y="1615"/>
                  <a:pt x="259" y="2266"/>
                </a:cubicBezTo>
                <a:cubicBezTo>
                  <a:pt x="286" y="2382"/>
                  <a:pt x="313" y="2498"/>
                  <a:pt x="304" y="2614"/>
                </a:cubicBezTo>
                <a:cubicBezTo>
                  <a:pt x="295" y="2748"/>
                  <a:pt x="242" y="2882"/>
                  <a:pt x="188" y="3007"/>
                </a:cubicBezTo>
                <a:cubicBezTo>
                  <a:pt x="63" y="3372"/>
                  <a:pt x="1" y="3756"/>
                  <a:pt x="28" y="4149"/>
                </a:cubicBezTo>
                <a:cubicBezTo>
                  <a:pt x="3239" y="3899"/>
                  <a:pt x="13980" y="3961"/>
                  <a:pt x="17218" y="3694"/>
                </a:cubicBezTo>
                <a:cubicBezTo>
                  <a:pt x="17120" y="3221"/>
                  <a:pt x="17076" y="2748"/>
                  <a:pt x="17093" y="2266"/>
                </a:cubicBezTo>
                <a:cubicBezTo>
                  <a:pt x="17093" y="2204"/>
                  <a:pt x="17093" y="2132"/>
                  <a:pt x="17058" y="2079"/>
                </a:cubicBezTo>
                <a:cubicBezTo>
                  <a:pt x="17040" y="2034"/>
                  <a:pt x="16995" y="1999"/>
                  <a:pt x="16969" y="1954"/>
                </a:cubicBezTo>
                <a:cubicBezTo>
                  <a:pt x="16897" y="1829"/>
                  <a:pt x="16995" y="1642"/>
                  <a:pt x="16924" y="1517"/>
                </a:cubicBezTo>
                <a:cubicBezTo>
                  <a:pt x="16879" y="1454"/>
                  <a:pt x="16808" y="1419"/>
                  <a:pt x="16754" y="1356"/>
                </a:cubicBezTo>
                <a:cubicBezTo>
                  <a:pt x="16665" y="1258"/>
                  <a:pt x="16674" y="1107"/>
                  <a:pt x="16683" y="964"/>
                </a:cubicBezTo>
                <a:cubicBezTo>
                  <a:pt x="16719" y="652"/>
                  <a:pt x="16692" y="313"/>
                  <a:pt x="16746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484" name="Google Shape;9484;p25"/>
          <p:cNvGrpSpPr/>
          <p:nvPr/>
        </p:nvGrpSpPr>
        <p:grpSpPr>
          <a:xfrm rot="-1532069">
            <a:off x="7577708" y="4031968"/>
            <a:ext cx="1417870" cy="1009955"/>
            <a:chOff x="1174150" y="1093100"/>
            <a:chExt cx="360450" cy="256750"/>
          </a:xfrm>
        </p:grpSpPr>
        <p:sp>
          <p:nvSpPr>
            <p:cNvPr id="9485" name="Google Shape;9485;p25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6" name="Google Shape;9486;p25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7" name="Google Shape;9487;p25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8" name="Google Shape;9488;p25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9" name="Google Shape;9489;p25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490" name="Google Shape;9490;p25"/>
          <p:cNvGrpSpPr/>
          <p:nvPr/>
        </p:nvGrpSpPr>
        <p:grpSpPr>
          <a:xfrm rot="7391939">
            <a:off x="-195425" y="957189"/>
            <a:ext cx="1300360" cy="1027400"/>
            <a:chOff x="1745100" y="1681650"/>
            <a:chExt cx="1300475" cy="1027490"/>
          </a:xfrm>
        </p:grpSpPr>
        <p:sp>
          <p:nvSpPr>
            <p:cNvPr id="9491" name="Google Shape;9491;p25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2" name="Google Shape;9492;p25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493" name="Google Shape;9493;p2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55357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9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95" name="Google Shape;9495;p26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496" name="Google Shape;9496;p26"/>
          <p:cNvGrpSpPr/>
          <p:nvPr/>
        </p:nvGrpSpPr>
        <p:grpSpPr>
          <a:xfrm>
            <a:off x="436549" y="371582"/>
            <a:ext cx="8270902" cy="4400132"/>
            <a:chOff x="1256775" y="1479175"/>
            <a:chExt cx="2771750" cy="1474575"/>
          </a:xfrm>
        </p:grpSpPr>
        <p:sp>
          <p:nvSpPr>
            <p:cNvPr id="9497" name="Google Shape;9497;p26"/>
            <p:cNvSpPr/>
            <p:nvPr/>
          </p:nvSpPr>
          <p:spPr>
            <a:xfrm>
              <a:off x="1256775" y="1479175"/>
              <a:ext cx="2771750" cy="1474575"/>
            </a:xfrm>
            <a:custGeom>
              <a:avLst/>
              <a:gdLst/>
              <a:ahLst/>
              <a:cxnLst/>
              <a:rect l="l" t="t" r="r" b="b"/>
              <a:pathLst>
                <a:path w="110870" h="58983" extrusionOk="0">
                  <a:moveTo>
                    <a:pt x="8182" y="56485"/>
                  </a:moveTo>
                  <a:lnTo>
                    <a:pt x="9148" y="56569"/>
                  </a:lnTo>
                  <a:lnTo>
                    <a:pt x="9561" y="56654"/>
                  </a:lnTo>
                  <a:lnTo>
                    <a:pt x="9561" y="56654"/>
                  </a:lnTo>
                  <a:lnTo>
                    <a:pt x="8872" y="56569"/>
                  </a:lnTo>
                  <a:lnTo>
                    <a:pt x="8182" y="56485"/>
                  </a:lnTo>
                  <a:close/>
                  <a:moveTo>
                    <a:pt x="14120" y="56569"/>
                  </a:moveTo>
                  <a:lnTo>
                    <a:pt x="14648" y="56807"/>
                  </a:lnTo>
                  <a:lnTo>
                    <a:pt x="14120" y="56914"/>
                  </a:lnTo>
                  <a:lnTo>
                    <a:pt x="13706" y="56654"/>
                  </a:lnTo>
                  <a:lnTo>
                    <a:pt x="14120" y="56569"/>
                  </a:lnTo>
                  <a:close/>
                  <a:moveTo>
                    <a:pt x="85405" y="57129"/>
                  </a:moveTo>
                  <a:cubicBezTo>
                    <a:pt x="85841" y="57129"/>
                    <a:pt x="86293" y="57159"/>
                    <a:pt x="86784" y="57221"/>
                  </a:cubicBezTo>
                  <a:lnTo>
                    <a:pt x="85405" y="57129"/>
                  </a:lnTo>
                  <a:close/>
                  <a:moveTo>
                    <a:pt x="40948" y="57423"/>
                  </a:moveTo>
                  <a:lnTo>
                    <a:pt x="40918" y="57435"/>
                  </a:lnTo>
                  <a:lnTo>
                    <a:pt x="40895" y="57435"/>
                  </a:lnTo>
                  <a:cubicBezTo>
                    <a:pt x="40914" y="57429"/>
                    <a:pt x="40933" y="57428"/>
                    <a:pt x="40948" y="57423"/>
                  </a:cubicBezTo>
                  <a:close/>
                  <a:moveTo>
                    <a:pt x="110448" y="1"/>
                  </a:moveTo>
                  <a:lnTo>
                    <a:pt x="429" y="415"/>
                  </a:lnTo>
                  <a:lnTo>
                    <a:pt x="69" y="43416"/>
                  </a:lnTo>
                  <a:lnTo>
                    <a:pt x="0" y="43416"/>
                  </a:lnTo>
                  <a:lnTo>
                    <a:pt x="69" y="43423"/>
                  </a:lnTo>
                  <a:lnTo>
                    <a:pt x="69" y="43462"/>
                  </a:lnTo>
                  <a:lnTo>
                    <a:pt x="31" y="43462"/>
                  </a:lnTo>
                  <a:lnTo>
                    <a:pt x="31" y="47530"/>
                  </a:lnTo>
                  <a:lnTo>
                    <a:pt x="0" y="51176"/>
                  </a:lnTo>
                  <a:lnTo>
                    <a:pt x="31" y="51176"/>
                  </a:lnTo>
                  <a:lnTo>
                    <a:pt x="31" y="54984"/>
                  </a:lnTo>
                  <a:lnTo>
                    <a:pt x="1211" y="55190"/>
                  </a:lnTo>
                  <a:lnTo>
                    <a:pt x="31" y="55190"/>
                  </a:lnTo>
                  <a:lnTo>
                    <a:pt x="1969" y="56048"/>
                  </a:lnTo>
                  <a:lnTo>
                    <a:pt x="2797" y="56048"/>
                  </a:lnTo>
                  <a:lnTo>
                    <a:pt x="4727" y="56569"/>
                  </a:lnTo>
                  <a:lnTo>
                    <a:pt x="5838" y="56746"/>
                  </a:lnTo>
                  <a:lnTo>
                    <a:pt x="7217" y="56746"/>
                  </a:lnTo>
                  <a:lnTo>
                    <a:pt x="8320" y="57435"/>
                  </a:lnTo>
                  <a:lnTo>
                    <a:pt x="9699" y="57604"/>
                  </a:lnTo>
                  <a:lnTo>
                    <a:pt x="13016" y="57604"/>
                  </a:lnTo>
                  <a:cubicBezTo>
                    <a:pt x="14395" y="57604"/>
                    <a:pt x="13844" y="57780"/>
                    <a:pt x="13844" y="57780"/>
                  </a:cubicBezTo>
                  <a:lnTo>
                    <a:pt x="14679" y="58125"/>
                  </a:lnTo>
                  <a:lnTo>
                    <a:pt x="17161" y="58293"/>
                  </a:lnTo>
                  <a:cubicBezTo>
                    <a:pt x="17161" y="58293"/>
                    <a:pt x="17713" y="58293"/>
                    <a:pt x="18264" y="57948"/>
                  </a:cubicBezTo>
                  <a:lnTo>
                    <a:pt x="21030" y="58293"/>
                  </a:lnTo>
                  <a:lnTo>
                    <a:pt x="22409" y="58293"/>
                  </a:lnTo>
                  <a:lnTo>
                    <a:pt x="24347" y="58983"/>
                  </a:lnTo>
                  <a:lnTo>
                    <a:pt x="29258" y="58469"/>
                  </a:lnTo>
                  <a:lnTo>
                    <a:pt x="30660" y="58224"/>
                  </a:lnTo>
                  <a:lnTo>
                    <a:pt x="32077" y="58125"/>
                  </a:lnTo>
                  <a:lnTo>
                    <a:pt x="34842" y="57780"/>
                  </a:lnTo>
                  <a:lnTo>
                    <a:pt x="36260" y="58178"/>
                  </a:lnTo>
                  <a:lnTo>
                    <a:pt x="40695" y="58033"/>
                  </a:lnTo>
                  <a:lnTo>
                    <a:pt x="41393" y="57887"/>
                  </a:lnTo>
                  <a:cubicBezTo>
                    <a:pt x="41393" y="57887"/>
                    <a:pt x="42304" y="57604"/>
                    <a:pt x="42641" y="57596"/>
                  </a:cubicBezTo>
                  <a:cubicBezTo>
                    <a:pt x="42978" y="57588"/>
                    <a:pt x="43683" y="57435"/>
                    <a:pt x="44120" y="57251"/>
                  </a:cubicBezTo>
                  <a:cubicBezTo>
                    <a:pt x="44120" y="57251"/>
                    <a:pt x="44539" y="57255"/>
                    <a:pt x="44906" y="57255"/>
                  </a:cubicBezTo>
                  <a:cubicBezTo>
                    <a:pt x="45090" y="57255"/>
                    <a:pt x="45261" y="57254"/>
                    <a:pt x="45361" y="57251"/>
                  </a:cubicBezTo>
                  <a:lnTo>
                    <a:pt x="46296" y="57251"/>
                  </a:lnTo>
                  <a:cubicBezTo>
                    <a:pt x="46296" y="57251"/>
                    <a:pt x="51145" y="57090"/>
                    <a:pt x="51421" y="57090"/>
                  </a:cubicBezTo>
                  <a:lnTo>
                    <a:pt x="52800" y="57090"/>
                  </a:lnTo>
                  <a:lnTo>
                    <a:pt x="54148" y="57251"/>
                  </a:lnTo>
                  <a:lnTo>
                    <a:pt x="54929" y="57251"/>
                  </a:lnTo>
                  <a:lnTo>
                    <a:pt x="55703" y="57496"/>
                  </a:lnTo>
                  <a:lnTo>
                    <a:pt x="56714" y="57305"/>
                  </a:lnTo>
                  <a:lnTo>
                    <a:pt x="58354" y="57106"/>
                  </a:lnTo>
                  <a:lnTo>
                    <a:pt x="59151" y="57090"/>
                  </a:lnTo>
                  <a:lnTo>
                    <a:pt x="60813" y="56746"/>
                  </a:lnTo>
                  <a:lnTo>
                    <a:pt x="63847" y="56746"/>
                  </a:lnTo>
                  <a:lnTo>
                    <a:pt x="65662" y="56669"/>
                  </a:lnTo>
                  <a:lnTo>
                    <a:pt x="67716" y="57090"/>
                  </a:lnTo>
                  <a:lnTo>
                    <a:pt x="69378" y="57259"/>
                  </a:lnTo>
                  <a:lnTo>
                    <a:pt x="70757" y="57604"/>
                  </a:lnTo>
                  <a:lnTo>
                    <a:pt x="71309" y="57604"/>
                  </a:lnTo>
                  <a:cubicBezTo>
                    <a:pt x="71309" y="57604"/>
                    <a:pt x="72687" y="57780"/>
                    <a:pt x="72963" y="57780"/>
                  </a:cubicBezTo>
                  <a:cubicBezTo>
                    <a:pt x="73239" y="57780"/>
                    <a:pt x="72963" y="57780"/>
                    <a:pt x="75729" y="58469"/>
                  </a:cubicBezTo>
                  <a:cubicBezTo>
                    <a:pt x="76827" y="58744"/>
                    <a:pt x="77182" y="58827"/>
                    <a:pt x="77229" y="58827"/>
                  </a:cubicBezTo>
                  <a:cubicBezTo>
                    <a:pt x="77299" y="58827"/>
                    <a:pt x="76666" y="58638"/>
                    <a:pt x="76832" y="58638"/>
                  </a:cubicBezTo>
                  <a:lnTo>
                    <a:pt x="78211" y="58638"/>
                  </a:lnTo>
                  <a:lnTo>
                    <a:pt x="79667" y="58714"/>
                  </a:lnTo>
                  <a:lnTo>
                    <a:pt x="80149" y="58638"/>
                  </a:lnTo>
                  <a:lnTo>
                    <a:pt x="81252" y="58469"/>
                  </a:lnTo>
                  <a:cubicBezTo>
                    <a:pt x="81252" y="58469"/>
                    <a:pt x="82080" y="57948"/>
                    <a:pt x="82356" y="57948"/>
                  </a:cubicBezTo>
                  <a:lnTo>
                    <a:pt x="86776" y="57948"/>
                  </a:lnTo>
                  <a:lnTo>
                    <a:pt x="88163" y="58125"/>
                  </a:lnTo>
                  <a:lnTo>
                    <a:pt x="88714" y="58125"/>
                  </a:lnTo>
                  <a:cubicBezTo>
                    <a:pt x="88714" y="58125"/>
                    <a:pt x="89542" y="57948"/>
                    <a:pt x="89771" y="57933"/>
                  </a:cubicBezTo>
                  <a:cubicBezTo>
                    <a:pt x="89822" y="57930"/>
                    <a:pt x="89902" y="57929"/>
                    <a:pt x="89999" y="57929"/>
                  </a:cubicBezTo>
                  <a:cubicBezTo>
                    <a:pt x="90264" y="57929"/>
                    <a:pt x="90655" y="57938"/>
                    <a:pt x="90900" y="57938"/>
                  </a:cubicBezTo>
                  <a:cubicBezTo>
                    <a:pt x="90989" y="57938"/>
                    <a:pt x="91060" y="57936"/>
                    <a:pt x="91097" y="57933"/>
                  </a:cubicBezTo>
                  <a:cubicBezTo>
                    <a:pt x="91155" y="57928"/>
                    <a:pt x="91279" y="57926"/>
                    <a:pt x="91417" y="57926"/>
                  </a:cubicBezTo>
                  <a:cubicBezTo>
                    <a:pt x="91694" y="57926"/>
                    <a:pt x="92031" y="57933"/>
                    <a:pt x="92031" y="57933"/>
                  </a:cubicBezTo>
                  <a:cubicBezTo>
                    <a:pt x="92031" y="57933"/>
                    <a:pt x="93135" y="57948"/>
                    <a:pt x="93510" y="58033"/>
                  </a:cubicBezTo>
                  <a:cubicBezTo>
                    <a:pt x="93579" y="58048"/>
                    <a:pt x="93638" y="58055"/>
                    <a:pt x="93691" y="58055"/>
                  </a:cubicBezTo>
                  <a:cubicBezTo>
                    <a:pt x="93929" y="58055"/>
                    <a:pt x="94063" y="57917"/>
                    <a:pt x="94514" y="57780"/>
                  </a:cubicBezTo>
                  <a:cubicBezTo>
                    <a:pt x="94630" y="57743"/>
                    <a:pt x="94749" y="57728"/>
                    <a:pt x="94865" y="57728"/>
                  </a:cubicBezTo>
                  <a:cubicBezTo>
                    <a:pt x="95299" y="57728"/>
                    <a:pt x="95686" y="57933"/>
                    <a:pt x="95686" y="57933"/>
                  </a:cubicBezTo>
                  <a:lnTo>
                    <a:pt x="96444" y="57948"/>
                  </a:lnTo>
                  <a:lnTo>
                    <a:pt x="98107" y="57948"/>
                  </a:lnTo>
                  <a:lnTo>
                    <a:pt x="99761" y="58125"/>
                  </a:lnTo>
                  <a:lnTo>
                    <a:pt x="101424" y="58125"/>
                  </a:lnTo>
                  <a:lnTo>
                    <a:pt x="102527" y="57948"/>
                  </a:lnTo>
                  <a:lnTo>
                    <a:pt x="103906" y="58293"/>
                  </a:lnTo>
                  <a:lnTo>
                    <a:pt x="109981" y="58293"/>
                  </a:lnTo>
                  <a:lnTo>
                    <a:pt x="110655" y="57596"/>
                  </a:lnTo>
                  <a:lnTo>
                    <a:pt x="110816" y="57558"/>
                  </a:lnTo>
                  <a:lnTo>
                    <a:pt x="110808" y="57435"/>
                  </a:lnTo>
                  <a:lnTo>
                    <a:pt x="110693" y="52034"/>
                  </a:lnTo>
                  <a:lnTo>
                    <a:pt x="110870" y="52034"/>
                  </a:lnTo>
                  <a:lnTo>
                    <a:pt x="110808" y="44871"/>
                  </a:lnTo>
                  <a:lnTo>
                    <a:pt x="110870" y="44871"/>
                  </a:lnTo>
                  <a:lnTo>
                    <a:pt x="110808" y="44848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8" name="Google Shape;9498;p26"/>
            <p:cNvSpPr/>
            <p:nvPr/>
          </p:nvSpPr>
          <p:spPr>
            <a:xfrm>
              <a:off x="1361150" y="1491050"/>
              <a:ext cx="4825" cy="118200"/>
            </a:xfrm>
            <a:custGeom>
              <a:avLst/>
              <a:gdLst/>
              <a:ahLst/>
              <a:cxnLst/>
              <a:rect l="l" t="t" r="r" b="b"/>
              <a:pathLst>
                <a:path w="193" h="4728" extrusionOk="0">
                  <a:moveTo>
                    <a:pt x="1" y="4728"/>
                  </a:moveTo>
                  <a:lnTo>
                    <a:pt x="192" y="4728"/>
                  </a:lnTo>
                  <a:lnTo>
                    <a:pt x="192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9" name="Google Shape;9499;p26"/>
            <p:cNvSpPr/>
            <p:nvPr/>
          </p:nvSpPr>
          <p:spPr>
            <a:xfrm>
              <a:off x="13611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0" name="Google Shape;9500;p26"/>
            <p:cNvSpPr/>
            <p:nvPr/>
          </p:nvSpPr>
          <p:spPr>
            <a:xfrm>
              <a:off x="1361150" y="2834800"/>
              <a:ext cx="4825" cy="56125"/>
            </a:xfrm>
            <a:custGeom>
              <a:avLst/>
              <a:gdLst/>
              <a:ahLst/>
              <a:cxnLst/>
              <a:rect l="l" t="t" r="r" b="b"/>
              <a:pathLst>
                <a:path w="193" h="2245" extrusionOk="0">
                  <a:moveTo>
                    <a:pt x="1" y="0"/>
                  </a:moveTo>
                  <a:lnTo>
                    <a:pt x="1" y="2199"/>
                  </a:lnTo>
                  <a:lnTo>
                    <a:pt x="192" y="224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1" name="Google Shape;9501;p26"/>
            <p:cNvSpPr/>
            <p:nvPr/>
          </p:nvSpPr>
          <p:spPr>
            <a:xfrm>
              <a:off x="13611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2" name="Google Shape;9502;p26"/>
            <p:cNvSpPr/>
            <p:nvPr/>
          </p:nvSpPr>
          <p:spPr>
            <a:xfrm>
              <a:off x="13611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3" name="Google Shape;9503;p26"/>
            <p:cNvSpPr/>
            <p:nvPr/>
          </p:nvSpPr>
          <p:spPr>
            <a:xfrm>
              <a:off x="13611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4" name="Google Shape;9504;p26"/>
            <p:cNvSpPr/>
            <p:nvPr/>
          </p:nvSpPr>
          <p:spPr>
            <a:xfrm>
              <a:off x="13611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5" name="Google Shape;9505;p26"/>
            <p:cNvSpPr/>
            <p:nvPr/>
          </p:nvSpPr>
          <p:spPr>
            <a:xfrm>
              <a:off x="13611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6" name="Google Shape;9506;p26"/>
            <p:cNvSpPr/>
            <p:nvPr/>
          </p:nvSpPr>
          <p:spPr>
            <a:xfrm>
              <a:off x="13611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7" name="Google Shape;9507;p26"/>
            <p:cNvSpPr/>
            <p:nvPr/>
          </p:nvSpPr>
          <p:spPr>
            <a:xfrm>
              <a:off x="13611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8" name="Google Shape;9508;p26"/>
            <p:cNvSpPr/>
            <p:nvPr/>
          </p:nvSpPr>
          <p:spPr>
            <a:xfrm>
              <a:off x="13611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9" name="Google Shape;9509;p26"/>
            <p:cNvSpPr/>
            <p:nvPr/>
          </p:nvSpPr>
          <p:spPr>
            <a:xfrm>
              <a:off x="13611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0" name="Google Shape;9510;p26"/>
            <p:cNvSpPr/>
            <p:nvPr/>
          </p:nvSpPr>
          <p:spPr>
            <a:xfrm>
              <a:off x="1468025" y="2892050"/>
              <a:ext cx="4800" cy="23975"/>
            </a:xfrm>
            <a:custGeom>
              <a:avLst/>
              <a:gdLst/>
              <a:ahLst/>
              <a:cxnLst/>
              <a:rect l="l" t="t" r="r" b="b"/>
              <a:pathLst>
                <a:path w="192" h="959" extrusionOk="0">
                  <a:moveTo>
                    <a:pt x="0" y="1"/>
                  </a:moveTo>
                  <a:lnTo>
                    <a:pt x="0" y="935"/>
                  </a:lnTo>
                  <a:lnTo>
                    <a:pt x="192" y="958"/>
                  </a:lnTo>
                  <a:lnTo>
                    <a:pt x="192" y="2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1" name="Google Shape;9511;p26"/>
            <p:cNvSpPr/>
            <p:nvPr/>
          </p:nvSpPr>
          <p:spPr>
            <a:xfrm>
              <a:off x="1468025" y="2834800"/>
              <a:ext cx="4800" cy="57475"/>
            </a:xfrm>
            <a:custGeom>
              <a:avLst/>
              <a:gdLst/>
              <a:ahLst/>
              <a:cxnLst/>
              <a:rect l="l" t="t" r="r" b="b"/>
              <a:pathLst>
                <a:path w="192" h="2299" extrusionOk="0">
                  <a:moveTo>
                    <a:pt x="0" y="0"/>
                  </a:moveTo>
                  <a:lnTo>
                    <a:pt x="0" y="2283"/>
                  </a:lnTo>
                  <a:lnTo>
                    <a:pt x="192" y="229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2" name="Google Shape;9512;p26"/>
            <p:cNvSpPr/>
            <p:nvPr/>
          </p:nvSpPr>
          <p:spPr>
            <a:xfrm>
              <a:off x="1468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3" name="Google Shape;9513;p26"/>
            <p:cNvSpPr/>
            <p:nvPr/>
          </p:nvSpPr>
          <p:spPr>
            <a:xfrm>
              <a:off x="1468025" y="1491050"/>
              <a:ext cx="4800" cy="118200"/>
            </a:xfrm>
            <a:custGeom>
              <a:avLst/>
              <a:gdLst/>
              <a:ahLst/>
              <a:cxnLst/>
              <a:rect l="l" t="t" r="r" b="b"/>
              <a:pathLst>
                <a:path w="192" h="4728" extrusionOk="0">
                  <a:moveTo>
                    <a:pt x="0" y="1"/>
                  </a:moveTo>
                  <a:lnTo>
                    <a:pt x="0" y="4728"/>
                  </a:lnTo>
                  <a:lnTo>
                    <a:pt x="192" y="4728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4" name="Google Shape;9514;p26"/>
            <p:cNvSpPr/>
            <p:nvPr/>
          </p:nvSpPr>
          <p:spPr>
            <a:xfrm>
              <a:off x="1468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5" name="Google Shape;9515;p26"/>
            <p:cNvSpPr/>
            <p:nvPr/>
          </p:nvSpPr>
          <p:spPr>
            <a:xfrm>
              <a:off x="1468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6" name="Google Shape;9516;p26"/>
            <p:cNvSpPr/>
            <p:nvPr/>
          </p:nvSpPr>
          <p:spPr>
            <a:xfrm>
              <a:off x="1468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7" name="Google Shape;9517;p26"/>
            <p:cNvSpPr/>
            <p:nvPr/>
          </p:nvSpPr>
          <p:spPr>
            <a:xfrm>
              <a:off x="1468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8" name="Google Shape;9518;p26"/>
            <p:cNvSpPr/>
            <p:nvPr/>
          </p:nvSpPr>
          <p:spPr>
            <a:xfrm>
              <a:off x="1468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9" name="Google Shape;9519;p26"/>
            <p:cNvSpPr/>
            <p:nvPr/>
          </p:nvSpPr>
          <p:spPr>
            <a:xfrm>
              <a:off x="1468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0" name="Google Shape;9520;p26"/>
            <p:cNvSpPr/>
            <p:nvPr/>
          </p:nvSpPr>
          <p:spPr>
            <a:xfrm>
              <a:off x="1468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1" name="Google Shape;9521;p26"/>
            <p:cNvSpPr/>
            <p:nvPr/>
          </p:nvSpPr>
          <p:spPr>
            <a:xfrm>
              <a:off x="1468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2" name="Google Shape;9522;p26"/>
            <p:cNvSpPr/>
            <p:nvPr/>
          </p:nvSpPr>
          <p:spPr>
            <a:xfrm>
              <a:off x="1468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3" name="Google Shape;9523;p26"/>
            <p:cNvSpPr/>
            <p:nvPr/>
          </p:nvSpPr>
          <p:spPr>
            <a:xfrm>
              <a:off x="15741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4" name="Google Shape;9524;p26"/>
            <p:cNvSpPr/>
            <p:nvPr/>
          </p:nvSpPr>
          <p:spPr>
            <a:xfrm>
              <a:off x="15741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5" name="Google Shape;9525;p26"/>
            <p:cNvSpPr/>
            <p:nvPr/>
          </p:nvSpPr>
          <p:spPr>
            <a:xfrm>
              <a:off x="15741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6" name="Google Shape;9526;p26"/>
            <p:cNvSpPr/>
            <p:nvPr/>
          </p:nvSpPr>
          <p:spPr>
            <a:xfrm>
              <a:off x="15741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7" name="Google Shape;9527;p26"/>
            <p:cNvSpPr/>
            <p:nvPr/>
          </p:nvSpPr>
          <p:spPr>
            <a:xfrm>
              <a:off x="15741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8" name="Google Shape;9528;p26"/>
            <p:cNvSpPr/>
            <p:nvPr/>
          </p:nvSpPr>
          <p:spPr>
            <a:xfrm>
              <a:off x="15741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9" name="Google Shape;9529;p26"/>
            <p:cNvSpPr/>
            <p:nvPr/>
          </p:nvSpPr>
          <p:spPr>
            <a:xfrm>
              <a:off x="1574125" y="2834800"/>
              <a:ext cx="5400" cy="84475"/>
            </a:xfrm>
            <a:custGeom>
              <a:avLst/>
              <a:gdLst/>
              <a:ahLst/>
              <a:cxnLst/>
              <a:rect l="l" t="t" r="r" b="b"/>
              <a:pathLst>
                <a:path w="216" h="3379" extrusionOk="0">
                  <a:moveTo>
                    <a:pt x="1" y="0"/>
                  </a:moveTo>
                  <a:lnTo>
                    <a:pt x="1" y="3379"/>
                  </a:lnTo>
                  <a:lnTo>
                    <a:pt x="215" y="337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0" name="Google Shape;9530;p26"/>
            <p:cNvSpPr/>
            <p:nvPr/>
          </p:nvSpPr>
          <p:spPr>
            <a:xfrm>
              <a:off x="1574125" y="1490300"/>
              <a:ext cx="5400" cy="118950"/>
            </a:xfrm>
            <a:custGeom>
              <a:avLst/>
              <a:gdLst/>
              <a:ahLst/>
              <a:cxnLst/>
              <a:rect l="l" t="t" r="r" b="b"/>
              <a:pathLst>
                <a:path w="216" h="4758" extrusionOk="0">
                  <a:moveTo>
                    <a:pt x="1" y="0"/>
                  </a:moveTo>
                  <a:lnTo>
                    <a:pt x="1" y="4758"/>
                  </a:lnTo>
                  <a:lnTo>
                    <a:pt x="215" y="475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1" name="Google Shape;9531;p26"/>
            <p:cNvSpPr/>
            <p:nvPr/>
          </p:nvSpPr>
          <p:spPr>
            <a:xfrm>
              <a:off x="15741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2" name="Google Shape;9532;p26"/>
            <p:cNvSpPr/>
            <p:nvPr/>
          </p:nvSpPr>
          <p:spPr>
            <a:xfrm>
              <a:off x="15741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3" name="Google Shape;9533;p26"/>
            <p:cNvSpPr/>
            <p:nvPr/>
          </p:nvSpPr>
          <p:spPr>
            <a:xfrm>
              <a:off x="15741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4" name="Google Shape;9534;p26"/>
            <p:cNvSpPr/>
            <p:nvPr/>
          </p:nvSpPr>
          <p:spPr>
            <a:xfrm>
              <a:off x="15741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5" name="Google Shape;9535;p26"/>
            <p:cNvSpPr/>
            <p:nvPr/>
          </p:nvSpPr>
          <p:spPr>
            <a:xfrm>
              <a:off x="168080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6" name="Google Shape;9536;p26"/>
            <p:cNvSpPr/>
            <p:nvPr/>
          </p:nvSpPr>
          <p:spPr>
            <a:xfrm>
              <a:off x="168080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7" name="Google Shape;9537;p26"/>
            <p:cNvSpPr/>
            <p:nvPr/>
          </p:nvSpPr>
          <p:spPr>
            <a:xfrm>
              <a:off x="168080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8" name="Google Shape;9538;p26"/>
            <p:cNvSpPr/>
            <p:nvPr/>
          </p:nvSpPr>
          <p:spPr>
            <a:xfrm>
              <a:off x="168080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9" name="Google Shape;9539;p26"/>
            <p:cNvSpPr/>
            <p:nvPr/>
          </p:nvSpPr>
          <p:spPr>
            <a:xfrm>
              <a:off x="168080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0" name="Google Shape;9540;p26"/>
            <p:cNvSpPr/>
            <p:nvPr/>
          </p:nvSpPr>
          <p:spPr>
            <a:xfrm>
              <a:off x="1680800" y="1489725"/>
              <a:ext cx="4825" cy="119525"/>
            </a:xfrm>
            <a:custGeom>
              <a:avLst/>
              <a:gdLst/>
              <a:ahLst/>
              <a:cxnLst/>
              <a:rect l="l" t="t" r="r" b="b"/>
              <a:pathLst>
                <a:path w="193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92" y="47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1" name="Google Shape;9541;p26"/>
            <p:cNvSpPr/>
            <p:nvPr/>
          </p:nvSpPr>
          <p:spPr>
            <a:xfrm>
              <a:off x="168080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2" name="Google Shape;9542;p26"/>
            <p:cNvSpPr/>
            <p:nvPr/>
          </p:nvSpPr>
          <p:spPr>
            <a:xfrm>
              <a:off x="168080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3" name="Google Shape;9543;p26"/>
            <p:cNvSpPr/>
            <p:nvPr/>
          </p:nvSpPr>
          <p:spPr>
            <a:xfrm>
              <a:off x="1680800" y="2834800"/>
              <a:ext cx="4825" cy="99225"/>
            </a:xfrm>
            <a:custGeom>
              <a:avLst/>
              <a:gdLst/>
              <a:ahLst/>
              <a:cxnLst/>
              <a:rect l="l" t="t" r="r" b="b"/>
              <a:pathLst>
                <a:path w="193" h="3969" extrusionOk="0">
                  <a:moveTo>
                    <a:pt x="1" y="0"/>
                  </a:moveTo>
                  <a:lnTo>
                    <a:pt x="1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4" name="Google Shape;9544;p26"/>
            <p:cNvSpPr/>
            <p:nvPr/>
          </p:nvSpPr>
          <p:spPr>
            <a:xfrm>
              <a:off x="168080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5" name="Google Shape;9545;p26"/>
            <p:cNvSpPr/>
            <p:nvPr/>
          </p:nvSpPr>
          <p:spPr>
            <a:xfrm>
              <a:off x="168080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6" name="Google Shape;9546;p26"/>
            <p:cNvSpPr/>
            <p:nvPr/>
          </p:nvSpPr>
          <p:spPr>
            <a:xfrm>
              <a:off x="168080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7" name="Google Shape;9547;p26"/>
            <p:cNvSpPr/>
            <p:nvPr/>
          </p:nvSpPr>
          <p:spPr>
            <a:xfrm>
              <a:off x="1787675" y="1489725"/>
              <a:ext cx="4625" cy="119525"/>
            </a:xfrm>
            <a:custGeom>
              <a:avLst/>
              <a:gdLst/>
              <a:ahLst/>
              <a:cxnLst/>
              <a:rect l="l" t="t" r="r" b="b"/>
              <a:pathLst>
                <a:path w="185" h="4781" extrusionOk="0">
                  <a:moveTo>
                    <a:pt x="1" y="0"/>
                  </a:moveTo>
                  <a:lnTo>
                    <a:pt x="1" y="4781"/>
                  </a:lnTo>
                  <a:lnTo>
                    <a:pt x="184" y="47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8" name="Google Shape;9548;p26"/>
            <p:cNvSpPr/>
            <p:nvPr/>
          </p:nvSpPr>
          <p:spPr>
            <a:xfrm>
              <a:off x="178767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9" name="Google Shape;9549;p26"/>
            <p:cNvSpPr/>
            <p:nvPr/>
          </p:nvSpPr>
          <p:spPr>
            <a:xfrm>
              <a:off x="178767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0" name="Google Shape;9550;p26"/>
            <p:cNvSpPr/>
            <p:nvPr/>
          </p:nvSpPr>
          <p:spPr>
            <a:xfrm>
              <a:off x="178767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1" name="Google Shape;9551;p26"/>
            <p:cNvSpPr/>
            <p:nvPr/>
          </p:nvSpPr>
          <p:spPr>
            <a:xfrm>
              <a:off x="178767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2" name="Google Shape;9552;p26"/>
            <p:cNvSpPr/>
            <p:nvPr/>
          </p:nvSpPr>
          <p:spPr>
            <a:xfrm>
              <a:off x="178767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3" name="Google Shape;9553;p26"/>
            <p:cNvSpPr/>
            <p:nvPr/>
          </p:nvSpPr>
          <p:spPr>
            <a:xfrm>
              <a:off x="178767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4" name="Google Shape;9554;p26"/>
            <p:cNvSpPr/>
            <p:nvPr/>
          </p:nvSpPr>
          <p:spPr>
            <a:xfrm>
              <a:off x="178767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5" name="Google Shape;9555;p26"/>
            <p:cNvSpPr/>
            <p:nvPr/>
          </p:nvSpPr>
          <p:spPr>
            <a:xfrm>
              <a:off x="178767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6" name="Google Shape;9556;p26"/>
            <p:cNvSpPr/>
            <p:nvPr/>
          </p:nvSpPr>
          <p:spPr>
            <a:xfrm>
              <a:off x="1787675" y="2834800"/>
              <a:ext cx="4625" cy="100000"/>
            </a:xfrm>
            <a:custGeom>
              <a:avLst/>
              <a:gdLst/>
              <a:ahLst/>
              <a:cxnLst/>
              <a:rect l="l" t="t" r="r" b="b"/>
              <a:pathLst>
                <a:path w="185" h="4000" extrusionOk="0">
                  <a:moveTo>
                    <a:pt x="1" y="0"/>
                  </a:moveTo>
                  <a:lnTo>
                    <a:pt x="1" y="3999"/>
                  </a:lnTo>
                  <a:lnTo>
                    <a:pt x="184" y="39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7" name="Google Shape;9557;p26"/>
            <p:cNvSpPr/>
            <p:nvPr/>
          </p:nvSpPr>
          <p:spPr>
            <a:xfrm>
              <a:off x="178767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8" name="Google Shape;9558;p26"/>
            <p:cNvSpPr/>
            <p:nvPr/>
          </p:nvSpPr>
          <p:spPr>
            <a:xfrm>
              <a:off x="178767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9" name="Google Shape;9559;p26"/>
            <p:cNvSpPr/>
            <p:nvPr/>
          </p:nvSpPr>
          <p:spPr>
            <a:xfrm>
              <a:off x="1894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0" name="Google Shape;9560;p26"/>
            <p:cNvSpPr/>
            <p:nvPr/>
          </p:nvSpPr>
          <p:spPr>
            <a:xfrm>
              <a:off x="1894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1" name="Google Shape;9561;p26"/>
            <p:cNvSpPr/>
            <p:nvPr/>
          </p:nvSpPr>
          <p:spPr>
            <a:xfrm>
              <a:off x="1894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2" name="Google Shape;9562;p26"/>
            <p:cNvSpPr/>
            <p:nvPr/>
          </p:nvSpPr>
          <p:spPr>
            <a:xfrm>
              <a:off x="1894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3" name="Google Shape;9563;p26"/>
            <p:cNvSpPr/>
            <p:nvPr/>
          </p:nvSpPr>
          <p:spPr>
            <a:xfrm>
              <a:off x="1894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4" name="Google Shape;9564;p26"/>
            <p:cNvSpPr/>
            <p:nvPr/>
          </p:nvSpPr>
          <p:spPr>
            <a:xfrm>
              <a:off x="1894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5" name="Google Shape;9565;p26"/>
            <p:cNvSpPr/>
            <p:nvPr/>
          </p:nvSpPr>
          <p:spPr>
            <a:xfrm>
              <a:off x="1894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6" name="Google Shape;9566;p26"/>
            <p:cNvSpPr/>
            <p:nvPr/>
          </p:nvSpPr>
          <p:spPr>
            <a:xfrm>
              <a:off x="1894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7" name="Google Shape;9567;p26"/>
            <p:cNvSpPr/>
            <p:nvPr/>
          </p:nvSpPr>
          <p:spPr>
            <a:xfrm>
              <a:off x="1894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8" name="Google Shape;9568;p26"/>
            <p:cNvSpPr/>
            <p:nvPr/>
          </p:nvSpPr>
          <p:spPr>
            <a:xfrm>
              <a:off x="1894350" y="2834800"/>
              <a:ext cx="4825" cy="100575"/>
            </a:xfrm>
            <a:custGeom>
              <a:avLst/>
              <a:gdLst/>
              <a:ahLst/>
              <a:cxnLst/>
              <a:rect l="l" t="t" r="r" b="b"/>
              <a:pathLst>
                <a:path w="193" h="4023" extrusionOk="0">
                  <a:moveTo>
                    <a:pt x="1" y="0"/>
                  </a:moveTo>
                  <a:lnTo>
                    <a:pt x="1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9" name="Google Shape;9569;p26"/>
            <p:cNvSpPr/>
            <p:nvPr/>
          </p:nvSpPr>
          <p:spPr>
            <a:xfrm>
              <a:off x="1894350" y="1488950"/>
              <a:ext cx="4825" cy="120300"/>
            </a:xfrm>
            <a:custGeom>
              <a:avLst/>
              <a:gdLst/>
              <a:ahLst/>
              <a:cxnLst/>
              <a:rect l="l" t="t" r="r" b="b"/>
              <a:pathLst>
                <a:path w="193" h="4812" extrusionOk="0">
                  <a:moveTo>
                    <a:pt x="1" y="1"/>
                  </a:moveTo>
                  <a:lnTo>
                    <a:pt x="1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0" name="Google Shape;9570;p26"/>
            <p:cNvSpPr/>
            <p:nvPr/>
          </p:nvSpPr>
          <p:spPr>
            <a:xfrm>
              <a:off x="1894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1" name="Google Shape;9571;p26"/>
            <p:cNvSpPr/>
            <p:nvPr/>
          </p:nvSpPr>
          <p:spPr>
            <a:xfrm>
              <a:off x="200045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2" name="Google Shape;9572;p26"/>
            <p:cNvSpPr/>
            <p:nvPr/>
          </p:nvSpPr>
          <p:spPr>
            <a:xfrm>
              <a:off x="200045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3" name="Google Shape;9573;p26"/>
            <p:cNvSpPr/>
            <p:nvPr/>
          </p:nvSpPr>
          <p:spPr>
            <a:xfrm>
              <a:off x="200045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4" name="Google Shape;9574;p26"/>
            <p:cNvSpPr/>
            <p:nvPr/>
          </p:nvSpPr>
          <p:spPr>
            <a:xfrm>
              <a:off x="200045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5" name="Google Shape;9575;p26"/>
            <p:cNvSpPr/>
            <p:nvPr/>
          </p:nvSpPr>
          <p:spPr>
            <a:xfrm>
              <a:off x="200045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6" name="Google Shape;9576;p26"/>
            <p:cNvSpPr/>
            <p:nvPr/>
          </p:nvSpPr>
          <p:spPr>
            <a:xfrm>
              <a:off x="200045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7" name="Google Shape;9577;p26"/>
            <p:cNvSpPr/>
            <p:nvPr/>
          </p:nvSpPr>
          <p:spPr>
            <a:xfrm>
              <a:off x="200045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8" name="Google Shape;9578;p26"/>
            <p:cNvSpPr/>
            <p:nvPr/>
          </p:nvSpPr>
          <p:spPr>
            <a:xfrm>
              <a:off x="200045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9" name="Google Shape;9579;p26"/>
            <p:cNvSpPr/>
            <p:nvPr/>
          </p:nvSpPr>
          <p:spPr>
            <a:xfrm>
              <a:off x="2000450" y="1488375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0" name="Google Shape;9580;p26"/>
            <p:cNvSpPr/>
            <p:nvPr/>
          </p:nvSpPr>
          <p:spPr>
            <a:xfrm>
              <a:off x="200045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1" name="Google Shape;9581;p26"/>
            <p:cNvSpPr/>
            <p:nvPr/>
          </p:nvSpPr>
          <p:spPr>
            <a:xfrm>
              <a:off x="2000450" y="2834800"/>
              <a:ext cx="5400" cy="101900"/>
            </a:xfrm>
            <a:custGeom>
              <a:avLst/>
              <a:gdLst/>
              <a:ahLst/>
              <a:cxnLst/>
              <a:rect l="l" t="t" r="r" b="b"/>
              <a:pathLst>
                <a:path w="216" h="4076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2" name="Google Shape;9582;p26"/>
            <p:cNvSpPr/>
            <p:nvPr/>
          </p:nvSpPr>
          <p:spPr>
            <a:xfrm>
              <a:off x="200045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3" name="Google Shape;9583;p26"/>
            <p:cNvSpPr/>
            <p:nvPr/>
          </p:nvSpPr>
          <p:spPr>
            <a:xfrm>
              <a:off x="210715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4" name="Google Shape;9584;p26"/>
            <p:cNvSpPr/>
            <p:nvPr/>
          </p:nvSpPr>
          <p:spPr>
            <a:xfrm>
              <a:off x="210715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5" name="Google Shape;9585;p26"/>
            <p:cNvSpPr/>
            <p:nvPr/>
          </p:nvSpPr>
          <p:spPr>
            <a:xfrm>
              <a:off x="210715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6" name="Google Shape;9586;p26"/>
            <p:cNvSpPr/>
            <p:nvPr/>
          </p:nvSpPr>
          <p:spPr>
            <a:xfrm>
              <a:off x="210715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7" name="Google Shape;9587;p26"/>
            <p:cNvSpPr/>
            <p:nvPr/>
          </p:nvSpPr>
          <p:spPr>
            <a:xfrm>
              <a:off x="210715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8" name="Google Shape;9588;p26"/>
            <p:cNvSpPr/>
            <p:nvPr/>
          </p:nvSpPr>
          <p:spPr>
            <a:xfrm>
              <a:off x="2107150" y="1487625"/>
              <a:ext cx="5375" cy="121625"/>
            </a:xfrm>
            <a:custGeom>
              <a:avLst/>
              <a:gdLst/>
              <a:ahLst/>
              <a:cxnLst/>
              <a:rect l="l" t="t" r="r" b="b"/>
              <a:pathLst>
                <a:path w="215" h="4865" extrusionOk="0">
                  <a:moveTo>
                    <a:pt x="0" y="0"/>
                  </a:moveTo>
                  <a:lnTo>
                    <a:pt x="0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9" name="Google Shape;9589;p26"/>
            <p:cNvSpPr/>
            <p:nvPr/>
          </p:nvSpPr>
          <p:spPr>
            <a:xfrm>
              <a:off x="2107150" y="2834800"/>
              <a:ext cx="5375" cy="91375"/>
            </a:xfrm>
            <a:custGeom>
              <a:avLst/>
              <a:gdLst/>
              <a:ahLst/>
              <a:cxnLst/>
              <a:rect l="l" t="t" r="r" b="b"/>
              <a:pathLst>
                <a:path w="215" h="3655" extrusionOk="0">
                  <a:moveTo>
                    <a:pt x="0" y="0"/>
                  </a:moveTo>
                  <a:lnTo>
                    <a:pt x="0" y="3654"/>
                  </a:lnTo>
                  <a:lnTo>
                    <a:pt x="215" y="363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0" name="Google Shape;9590;p26"/>
            <p:cNvSpPr/>
            <p:nvPr/>
          </p:nvSpPr>
          <p:spPr>
            <a:xfrm>
              <a:off x="210715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1" name="Google Shape;9591;p26"/>
            <p:cNvSpPr/>
            <p:nvPr/>
          </p:nvSpPr>
          <p:spPr>
            <a:xfrm>
              <a:off x="210715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2" name="Google Shape;9592;p26"/>
            <p:cNvSpPr/>
            <p:nvPr/>
          </p:nvSpPr>
          <p:spPr>
            <a:xfrm>
              <a:off x="210715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3" name="Google Shape;9593;p26"/>
            <p:cNvSpPr/>
            <p:nvPr/>
          </p:nvSpPr>
          <p:spPr>
            <a:xfrm>
              <a:off x="210715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4" name="Google Shape;9594;p26"/>
            <p:cNvSpPr/>
            <p:nvPr/>
          </p:nvSpPr>
          <p:spPr>
            <a:xfrm>
              <a:off x="210715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5" name="Google Shape;9595;p26"/>
            <p:cNvSpPr/>
            <p:nvPr/>
          </p:nvSpPr>
          <p:spPr>
            <a:xfrm>
              <a:off x="221400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5" y="4673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6" name="Google Shape;9596;p26"/>
            <p:cNvSpPr/>
            <p:nvPr/>
          </p:nvSpPr>
          <p:spPr>
            <a:xfrm>
              <a:off x="221400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7" name="Google Shape;9597;p26"/>
            <p:cNvSpPr/>
            <p:nvPr/>
          </p:nvSpPr>
          <p:spPr>
            <a:xfrm>
              <a:off x="221400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8" name="Google Shape;9598;p26"/>
            <p:cNvSpPr/>
            <p:nvPr/>
          </p:nvSpPr>
          <p:spPr>
            <a:xfrm>
              <a:off x="221400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9" name="Google Shape;9599;p26"/>
            <p:cNvSpPr/>
            <p:nvPr/>
          </p:nvSpPr>
          <p:spPr>
            <a:xfrm>
              <a:off x="221400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0" name="Google Shape;9600;p26"/>
            <p:cNvSpPr/>
            <p:nvPr/>
          </p:nvSpPr>
          <p:spPr>
            <a:xfrm>
              <a:off x="2214000" y="2834800"/>
              <a:ext cx="4625" cy="97125"/>
            </a:xfrm>
            <a:custGeom>
              <a:avLst/>
              <a:gdLst/>
              <a:ahLst/>
              <a:cxnLst/>
              <a:rect l="l" t="t" r="r" b="b"/>
              <a:pathLst>
                <a:path w="185" h="3885" extrusionOk="0">
                  <a:moveTo>
                    <a:pt x="1" y="0"/>
                  </a:moveTo>
                  <a:lnTo>
                    <a:pt x="1" y="3884"/>
                  </a:lnTo>
                  <a:lnTo>
                    <a:pt x="185" y="3877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1" name="Google Shape;9601;p26"/>
            <p:cNvSpPr/>
            <p:nvPr/>
          </p:nvSpPr>
          <p:spPr>
            <a:xfrm>
              <a:off x="2214000" y="1487625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5" y="486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2" name="Google Shape;9602;p26"/>
            <p:cNvSpPr/>
            <p:nvPr/>
          </p:nvSpPr>
          <p:spPr>
            <a:xfrm>
              <a:off x="221400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3" name="Google Shape;9603;p26"/>
            <p:cNvSpPr/>
            <p:nvPr/>
          </p:nvSpPr>
          <p:spPr>
            <a:xfrm>
              <a:off x="221400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4" name="Google Shape;9604;p26"/>
            <p:cNvSpPr/>
            <p:nvPr/>
          </p:nvSpPr>
          <p:spPr>
            <a:xfrm>
              <a:off x="221400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5" name="Google Shape;9605;p26"/>
            <p:cNvSpPr/>
            <p:nvPr/>
          </p:nvSpPr>
          <p:spPr>
            <a:xfrm>
              <a:off x="221400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6" name="Google Shape;9606;p26"/>
            <p:cNvSpPr/>
            <p:nvPr/>
          </p:nvSpPr>
          <p:spPr>
            <a:xfrm>
              <a:off x="221400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7" name="Google Shape;9607;p26"/>
            <p:cNvSpPr/>
            <p:nvPr/>
          </p:nvSpPr>
          <p:spPr>
            <a:xfrm>
              <a:off x="2320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8" name="Google Shape;9608;p26"/>
            <p:cNvSpPr/>
            <p:nvPr/>
          </p:nvSpPr>
          <p:spPr>
            <a:xfrm>
              <a:off x="2320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9" name="Google Shape;9609;p26"/>
            <p:cNvSpPr/>
            <p:nvPr/>
          </p:nvSpPr>
          <p:spPr>
            <a:xfrm>
              <a:off x="2320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0" name="Google Shape;9610;p26"/>
            <p:cNvSpPr/>
            <p:nvPr/>
          </p:nvSpPr>
          <p:spPr>
            <a:xfrm>
              <a:off x="2320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1" name="Google Shape;9611;p26"/>
            <p:cNvSpPr/>
            <p:nvPr/>
          </p:nvSpPr>
          <p:spPr>
            <a:xfrm>
              <a:off x="2320675" y="2834800"/>
              <a:ext cx="4825" cy="84475"/>
            </a:xfrm>
            <a:custGeom>
              <a:avLst/>
              <a:gdLst/>
              <a:ahLst/>
              <a:cxnLst/>
              <a:rect l="l" t="t" r="r" b="b"/>
              <a:pathLst>
                <a:path w="193" h="3379" extrusionOk="0">
                  <a:moveTo>
                    <a:pt x="1" y="0"/>
                  </a:moveTo>
                  <a:lnTo>
                    <a:pt x="1" y="3379"/>
                  </a:lnTo>
                  <a:cubicBezTo>
                    <a:pt x="32" y="3371"/>
                    <a:pt x="55" y="3371"/>
                    <a:pt x="85" y="3371"/>
                  </a:cubicBezTo>
                  <a:cubicBezTo>
                    <a:pt x="116" y="3371"/>
                    <a:pt x="154" y="3363"/>
                    <a:pt x="193" y="3363"/>
                  </a:cubicBez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2" name="Google Shape;9612;p26"/>
            <p:cNvSpPr/>
            <p:nvPr/>
          </p:nvSpPr>
          <p:spPr>
            <a:xfrm>
              <a:off x="2320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3" y="468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3" name="Google Shape;9613;p26"/>
            <p:cNvSpPr/>
            <p:nvPr/>
          </p:nvSpPr>
          <p:spPr>
            <a:xfrm>
              <a:off x="2320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4" name="Google Shape;9614;p26"/>
            <p:cNvSpPr/>
            <p:nvPr/>
          </p:nvSpPr>
          <p:spPr>
            <a:xfrm>
              <a:off x="2320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3" y="4650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5" name="Google Shape;9615;p26"/>
            <p:cNvSpPr/>
            <p:nvPr/>
          </p:nvSpPr>
          <p:spPr>
            <a:xfrm>
              <a:off x="2320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3" y="4682"/>
                  </a:lnTo>
                  <a:lnTo>
                    <a:pt x="193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6" name="Google Shape;9616;p26"/>
            <p:cNvSpPr/>
            <p:nvPr/>
          </p:nvSpPr>
          <p:spPr>
            <a:xfrm>
              <a:off x="2320675" y="1487050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3" y="4888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7" name="Google Shape;9617;p26"/>
            <p:cNvSpPr/>
            <p:nvPr/>
          </p:nvSpPr>
          <p:spPr>
            <a:xfrm>
              <a:off x="2320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3" y="4651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8" name="Google Shape;9618;p26"/>
            <p:cNvSpPr/>
            <p:nvPr/>
          </p:nvSpPr>
          <p:spPr>
            <a:xfrm>
              <a:off x="2320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3" y="467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9" name="Google Shape;9619;p26"/>
            <p:cNvSpPr/>
            <p:nvPr/>
          </p:nvSpPr>
          <p:spPr>
            <a:xfrm>
              <a:off x="24273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0" name="Google Shape;9620;p26"/>
            <p:cNvSpPr/>
            <p:nvPr/>
          </p:nvSpPr>
          <p:spPr>
            <a:xfrm>
              <a:off x="24273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1" name="Google Shape;9621;p26"/>
            <p:cNvSpPr/>
            <p:nvPr/>
          </p:nvSpPr>
          <p:spPr>
            <a:xfrm>
              <a:off x="2427375" y="1486475"/>
              <a:ext cx="4800" cy="122775"/>
            </a:xfrm>
            <a:custGeom>
              <a:avLst/>
              <a:gdLst/>
              <a:ahLst/>
              <a:cxnLst/>
              <a:rect l="l" t="t" r="r" b="b"/>
              <a:pathLst>
                <a:path w="192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2" name="Google Shape;9622;p26"/>
            <p:cNvSpPr/>
            <p:nvPr/>
          </p:nvSpPr>
          <p:spPr>
            <a:xfrm>
              <a:off x="24273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3" name="Google Shape;9623;p26"/>
            <p:cNvSpPr/>
            <p:nvPr/>
          </p:nvSpPr>
          <p:spPr>
            <a:xfrm>
              <a:off x="24273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4" name="Google Shape;9624;p26"/>
            <p:cNvSpPr/>
            <p:nvPr/>
          </p:nvSpPr>
          <p:spPr>
            <a:xfrm>
              <a:off x="24273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5" name="Google Shape;9625;p26"/>
            <p:cNvSpPr/>
            <p:nvPr/>
          </p:nvSpPr>
          <p:spPr>
            <a:xfrm>
              <a:off x="2427375" y="2834800"/>
              <a:ext cx="4800" cy="75275"/>
            </a:xfrm>
            <a:custGeom>
              <a:avLst/>
              <a:gdLst/>
              <a:ahLst/>
              <a:cxnLst/>
              <a:rect l="l" t="t" r="r" b="b"/>
              <a:pathLst>
                <a:path w="192" h="3011" extrusionOk="0">
                  <a:moveTo>
                    <a:pt x="0" y="0"/>
                  </a:moveTo>
                  <a:lnTo>
                    <a:pt x="0" y="3011"/>
                  </a:lnTo>
                  <a:cubicBezTo>
                    <a:pt x="61" y="3011"/>
                    <a:pt x="123" y="3011"/>
                    <a:pt x="192" y="300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6" name="Google Shape;9626;p26"/>
            <p:cNvSpPr/>
            <p:nvPr/>
          </p:nvSpPr>
          <p:spPr>
            <a:xfrm>
              <a:off x="24273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7" name="Google Shape;9627;p26"/>
            <p:cNvSpPr/>
            <p:nvPr/>
          </p:nvSpPr>
          <p:spPr>
            <a:xfrm>
              <a:off x="24273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8" name="Google Shape;9628;p26"/>
            <p:cNvSpPr/>
            <p:nvPr/>
          </p:nvSpPr>
          <p:spPr>
            <a:xfrm>
              <a:off x="24273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9" name="Google Shape;9629;p26"/>
            <p:cNvSpPr/>
            <p:nvPr/>
          </p:nvSpPr>
          <p:spPr>
            <a:xfrm>
              <a:off x="24273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0" name="Google Shape;9630;p26"/>
            <p:cNvSpPr/>
            <p:nvPr/>
          </p:nvSpPr>
          <p:spPr>
            <a:xfrm>
              <a:off x="24273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1" name="Google Shape;9631;p26"/>
            <p:cNvSpPr/>
            <p:nvPr/>
          </p:nvSpPr>
          <p:spPr>
            <a:xfrm>
              <a:off x="2533475" y="1980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2" name="Google Shape;9632;p26"/>
            <p:cNvSpPr/>
            <p:nvPr/>
          </p:nvSpPr>
          <p:spPr>
            <a:xfrm>
              <a:off x="2533475" y="24689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3" name="Google Shape;9633;p26"/>
            <p:cNvSpPr/>
            <p:nvPr/>
          </p:nvSpPr>
          <p:spPr>
            <a:xfrm>
              <a:off x="2533475" y="1486475"/>
              <a:ext cx="5575" cy="122775"/>
            </a:xfrm>
            <a:custGeom>
              <a:avLst/>
              <a:gdLst/>
              <a:ahLst/>
              <a:cxnLst/>
              <a:rect l="l" t="t" r="r" b="b"/>
              <a:pathLst>
                <a:path w="223" h="4911" extrusionOk="0">
                  <a:moveTo>
                    <a:pt x="0" y="0"/>
                  </a:moveTo>
                  <a:lnTo>
                    <a:pt x="0" y="4911"/>
                  </a:lnTo>
                  <a:lnTo>
                    <a:pt x="222" y="491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4" name="Google Shape;9634;p26"/>
            <p:cNvSpPr/>
            <p:nvPr/>
          </p:nvSpPr>
          <p:spPr>
            <a:xfrm>
              <a:off x="2533475" y="1614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5" name="Google Shape;9635;p26"/>
            <p:cNvSpPr/>
            <p:nvPr/>
          </p:nvSpPr>
          <p:spPr>
            <a:xfrm>
              <a:off x="2533475" y="2224800"/>
              <a:ext cx="5575" cy="116850"/>
            </a:xfrm>
            <a:custGeom>
              <a:avLst/>
              <a:gdLst/>
              <a:ahLst/>
              <a:cxnLst/>
              <a:rect l="l" t="t" r="r" b="b"/>
              <a:pathLst>
                <a:path w="223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22" y="4673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6" name="Google Shape;9636;p26"/>
            <p:cNvSpPr/>
            <p:nvPr/>
          </p:nvSpPr>
          <p:spPr>
            <a:xfrm>
              <a:off x="2533475" y="1736600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7" name="Google Shape;9637;p26"/>
            <p:cNvSpPr/>
            <p:nvPr/>
          </p:nvSpPr>
          <p:spPr>
            <a:xfrm>
              <a:off x="2533475" y="25911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8" name="Google Shape;9638;p26"/>
            <p:cNvSpPr/>
            <p:nvPr/>
          </p:nvSpPr>
          <p:spPr>
            <a:xfrm>
              <a:off x="2533475" y="2834800"/>
              <a:ext cx="5575" cy="71850"/>
            </a:xfrm>
            <a:custGeom>
              <a:avLst/>
              <a:gdLst/>
              <a:ahLst/>
              <a:cxnLst/>
              <a:rect l="l" t="t" r="r" b="b"/>
              <a:pathLst>
                <a:path w="223" h="2874" extrusionOk="0">
                  <a:moveTo>
                    <a:pt x="0" y="0"/>
                  </a:moveTo>
                  <a:lnTo>
                    <a:pt x="0" y="2873"/>
                  </a:lnTo>
                  <a:cubicBezTo>
                    <a:pt x="92" y="2865"/>
                    <a:pt x="161" y="2865"/>
                    <a:pt x="222" y="2865"/>
                  </a:cubicBez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9" name="Google Shape;9639;p26"/>
            <p:cNvSpPr/>
            <p:nvPr/>
          </p:nvSpPr>
          <p:spPr>
            <a:xfrm>
              <a:off x="2533475" y="2102400"/>
              <a:ext cx="5575" cy="117050"/>
            </a:xfrm>
            <a:custGeom>
              <a:avLst/>
              <a:gdLst/>
              <a:ahLst/>
              <a:cxnLst/>
              <a:rect l="l" t="t" r="r" b="b"/>
              <a:pathLst>
                <a:path w="223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22" y="4682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0" name="Google Shape;9640;p26"/>
            <p:cNvSpPr/>
            <p:nvPr/>
          </p:nvSpPr>
          <p:spPr>
            <a:xfrm>
              <a:off x="2533475" y="1858775"/>
              <a:ext cx="5575" cy="116300"/>
            </a:xfrm>
            <a:custGeom>
              <a:avLst/>
              <a:gdLst/>
              <a:ahLst/>
              <a:cxnLst/>
              <a:rect l="l" t="t" r="r" b="b"/>
              <a:pathLst>
                <a:path w="223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22" y="465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1" name="Google Shape;9641;p26"/>
            <p:cNvSpPr/>
            <p:nvPr/>
          </p:nvSpPr>
          <p:spPr>
            <a:xfrm>
              <a:off x="2533475" y="2346800"/>
              <a:ext cx="5575" cy="117025"/>
            </a:xfrm>
            <a:custGeom>
              <a:avLst/>
              <a:gdLst/>
              <a:ahLst/>
              <a:cxnLst/>
              <a:rect l="l" t="t" r="r" b="b"/>
              <a:pathLst>
                <a:path w="223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22" y="4681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2" name="Google Shape;9642;p26"/>
            <p:cNvSpPr/>
            <p:nvPr/>
          </p:nvSpPr>
          <p:spPr>
            <a:xfrm>
              <a:off x="2533475" y="2713375"/>
              <a:ext cx="5575" cy="116275"/>
            </a:xfrm>
            <a:custGeom>
              <a:avLst/>
              <a:gdLst/>
              <a:ahLst/>
              <a:cxnLst/>
              <a:rect l="l" t="t" r="r" b="b"/>
              <a:pathLst>
                <a:path w="223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22" y="465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3" name="Google Shape;9643;p26"/>
            <p:cNvSpPr/>
            <p:nvPr/>
          </p:nvSpPr>
          <p:spPr>
            <a:xfrm>
              <a:off x="264035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4" name="Google Shape;9644;p26"/>
            <p:cNvSpPr/>
            <p:nvPr/>
          </p:nvSpPr>
          <p:spPr>
            <a:xfrm>
              <a:off x="264035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5" name="Google Shape;9645;p26"/>
            <p:cNvSpPr/>
            <p:nvPr/>
          </p:nvSpPr>
          <p:spPr>
            <a:xfrm>
              <a:off x="264035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6" name="Google Shape;9646;p26"/>
            <p:cNvSpPr/>
            <p:nvPr/>
          </p:nvSpPr>
          <p:spPr>
            <a:xfrm>
              <a:off x="2640350" y="2834800"/>
              <a:ext cx="4800" cy="80450"/>
            </a:xfrm>
            <a:custGeom>
              <a:avLst/>
              <a:gdLst/>
              <a:ahLst/>
              <a:cxnLst/>
              <a:rect l="l" t="t" r="r" b="b"/>
              <a:pathLst>
                <a:path w="192" h="3218" extrusionOk="0">
                  <a:moveTo>
                    <a:pt x="0" y="0"/>
                  </a:moveTo>
                  <a:lnTo>
                    <a:pt x="0" y="3156"/>
                  </a:lnTo>
                  <a:lnTo>
                    <a:pt x="192" y="321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7" name="Google Shape;9647;p26"/>
            <p:cNvSpPr/>
            <p:nvPr/>
          </p:nvSpPr>
          <p:spPr>
            <a:xfrm>
              <a:off x="264035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8" name="Google Shape;9648;p26"/>
            <p:cNvSpPr/>
            <p:nvPr/>
          </p:nvSpPr>
          <p:spPr>
            <a:xfrm>
              <a:off x="264035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9" name="Google Shape;9649;p26"/>
            <p:cNvSpPr/>
            <p:nvPr/>
          </p:nvSpPr>
          <p:spPr>
            <a:xfrm>
              <a:off x="264035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0" name="Google Shape;9650;p26"/>
            <p:cNvSpPr/>
            <p:nvPr/>
          </p:nvSpPr>
          <p:spPr>
            <a:xfrm>
              <a:off x="264035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1" name="Google Shape;9651;p26"/>
            <p:cNvSpPr/>
            <p:nvPr/>
          </p:nvSpPr>
          <p:spPr>
            <a:xfrm>
              <a:off x="2640350" y="1485700"/>
              <a:ext cx="4600" cy="123550"/>
            </a:xfrm>
            <a:custGeom>
              <a:avLst/>
              <a:gdLst/>
              <a:ahLst/>
              <a:cxnLst/>
              <a:rect l="l" t="t" r="r" b="b"/>
              <a:pathLst>
                <a:path w="184" h="4942" extrusionOk="0">
                  <a:moveTo>
                    <a:pt x="0" y="0"/>
                  </a:moveTo>
                  <a:lnTo>
                    <a:pt x="0" y="4942"/>
                  </a:lnTo>
                  <a:lnTo>
                    <a:pt x="184" y="494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2" name="Google Shape;9652;p26"/>
            <p:cNvSpPr/>
            <p:nvPr/>
          </p:nvSpPr>
          <p:spPr>
            <a:xfrm>
              <a:off x="264035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3" name="Google Shape;9653;p26"/>
            <p:cNvSpPr/>
            <p:nvPr/>
          </p:nvSpPr>
          <p:spPr>
            <a:xfrm>
              <a:off x="264035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4" name="Google Shape;9654;p26"/>
            <p:cNvSpPr/>
            <p:nvPr/>
          </p:nvSpPr>
          <p:spPr>
            <a:xfrm>
              <a:off x="264035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5" name="Google Shape;9655;p26"/>
            <p:cNvSpPr/>
            <p:nvPr/>
          </p:nvSpPr>
          <p:spPr>
            <a:xfrm>
              <a:off x="274702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6" name="Google Shape;9656;p26"/>
            <p:cNvSpPr/>
            <p:nvPr/>
          </p:nvSpPr>
          <p:spPr>
            <a:xfrm>
              <a:off x="2747025" y="2834800"/>
              <a:ext cx="4800" cy="69150"/>
            </a:xfrm>
            <a:custGeom>
              <a:avLst/>
              <a:gdLst/>
              <a:ahLst/>
              <a:cxnLst/>
              <a:rect l="l" t="t" r="r" b="b"/>
              <a:pathLst>
                <a:path w="192" h="2766" extrusionOk="0">
                  <a:moveTo>
                    <a:pt x="0" y="0"/>
                  </a:moveTo>
                  <a:lnTo>
                    <a:pt x="0" y="2766"/>
                  </a:lnTo>
                  <a:lnTo>
                    <a:pt x="192" y="2727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7" name="Google Shape;9657;p26"/>
            <p:cNvSpPr/>
            <p:nvPr/>
          </p:nvSpPr>
          <p:spPr>
            <a:xfrm>
              <a:off x="274702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8" name="Google Shape;9658;p26"/>
            <p:cNvSpPr/>
            <p:nvPr/>
          </p:nvSpPr>
          <p:spPr>
            <a:xfrm>
              <a:off x="2747025" y="1485125"/>
              <a:ext cx="4800" cy="124125"/>
            </a:xfrm>
            <a:custGeom>
              <a:avLst/>
              <a:gdLst/>
              <a:ahLst/>
              <a:cxnLst/>
              <a:rect l="l" t="t" r="r" b="b"/>
              <a:pathLst>
                <a:path w="192" h="4965" extrusionOk="0">
                  <a:moveTo>
                    <a:pt x="0" y="0"/>
                  </a:moveTo>
                  <a:lnTo>
                    <a:pt x="0" y="4965"/>
                  </a:lnTo>
                  <a:lnTo>
                    <a:pt x="192" y="4965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9" name="Google Shape;9659;p26"/>
            <p:cNvSpPr/>
            <p:nvPr/>
          </p:nvSpPr>
          <p:spPr>
            <a:xfrm>
              <a:off x="274702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0" name="Google Shape;9660;p26"/>
            <p:cNvSpPr/>
            <p:nvPr/>
          </p:nvSpPr>
          <p:spPr>
            <a:xfrm>
              <a:off x="274702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1" name="Google Shape;9661;p26"/>
            <p:cNvSpPr/>
            <p:nvPr/>
          </p:nvSpPr>
          <p:spPr>
            <a:xfrm>
              <a:off x="274702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2" name="Google Shape;9662;p26"/>
            <p:cNvSpPr/>
            <p:nvPr/>
          </p:nvSpPr>
          <p:spPr>
            <a:xfrm>
              <a:off x="274702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3" name="Google Shape;9663;p26"/>
            <p:cNvSpPr/>
            <p:nvPr/>
          </p:nvSpPr>
          <p:spPr>
            <a:xfrm>
              <a:off x="274702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4" name="Google Shape;9664;p26"/>
            <p:cNvSpPr/>
            <p:nvPr/>
          </p:nvSpPr>
          <p:spPr>
            <a:xfrm>
              <a:off x="274702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5" name="Google Shape;9665;p26"/>
            <p:cNvSpPr/>
            <p:nvPr/>
          </p:nvSpPr>
          <p:spPr>
            <a:xfrm>
              <a:off x="274702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6" name="Google Shape;9666;p26"/>
            <p:cNvSpPr/>
            <p:nvPr/>
          </p:nvSpPr>
          <p:spPr>
            <a:xfrm>
              <a:off x="274702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7" name="Google Shape;9667;p26"/>
            <p:cNvSpPr/>
            <p:nvPr/>
          </p:nvSpPr>
          <p:spPr>
            <a:xfrm>
              <a:off x="2853900" y="27133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8" name="Google Shape;9668;p26"/>
            <p:cNvSpPr/>
            <p:nvPr/>
          </p:nvSpPr>
          <p:spPr>
            <a:xfrm>
              <a:off x="2853900" y="2468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9" name="Google Shape;9669;p26"/>
            <p:cNvSpPr/>
            <p:nvPr/>
          </p:nvSpPr>
          <p:spPr>
            <a:xfrm>
              <a:off x="2853900" y="1614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0" name="Google Shape;9670;p26"/>
            <p:cNvSpPr/>
            <p:nvPr/>
          </p:nvSpPr>
          <p:spPr>
            <a:xfrm>
              <a:off x="2853900" y="1858775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1" name="Google Shape;9671;p26"/>
            <p:cNvSpPr/>
            <p:nvPr/>
          </p:nvSpPr>
          <p:spPr>
            <a:xfrm>
              <a:off x="2853900" y="19809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2" name="Google Shape;9672;p26"/>
            <p:cNvSpPr/>
            <p:nvPr/>
          </p:nvSpPr>
          <p:spPr>
            <a:xfrm>
              <a:off x="2853900" y="259117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3" name="Google Shape;9673;p26"/>
            <p:cNvSpPr/>
            <p:nvPr/>
          </p:nvSpPr>
          <p:spPr>
            <a:xfrm>
              <a:off x="2853900" y="17366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4" name="Google Shape;9674;p26"/>
            <p:cNvSpPr/>
            <p:nvPr/>
          </p:nvSpPr>
          <p:spPr>
            <a:xfrm>
              <a:off x="2853900" y="2834800"/>
              <a:ext cx="4600" cy="62825"/>
            </a:xfrm>
            <a:custGeom>
              <a:avLst/>
              <a:gdLst/>
              <a:ahLst/>
              <a:cxnLst/>
              <a:rect l="l" t="t" r="r" b="b"/>
              <a:pathLst>
                <a:path w="184" h="2513" extrusionOk="0">
                  <a:moveTo>
                    <a:pt x="0" y="0"/>
                  </a:moveTo>
                  <a:lnTo>
                    <a:pt x="0" y="2513"/>
                  </a:lnTo>
                  <a:lnTo>
                    <a:pt x="184" y="250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5" name="Google Shape;9675;p26"/>
            <p:cNvSpPr/>
            <p:nvPr/>
          </p:nvSpPr>
          <p:spPr>
            <a:xfrm>
              <a:off x="2853900" y="2346800"/>
              <a:ext cx="4600" cy="117025"/>
            </a:xfrm>
            <a:custGeom>
              <a:avLst/>
              <a:gdLst/>
              <a:ahLst/>
              <a:cxnLst/>
              <a:rect l="l" t="t" r="r" b="b"/>
              <a:pathLst>
                <a:path w="184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6" name="Google Shape;9676;p26"/>
            <p:cNvSpPr/>
            <p:nvPr/>
          </p:nvSpPr>
          <p:spPr>
            <a:xfrm>
              <a:off x="2853900" y="1484550"/>
              <a:ext cx="4600" cy="124700"/>
            </a:xfrm>
            <a:custGeom>
              <a:avLst/>
              <a:gdLst/>
              <a:ahLst/>
              <a:cxnLst/>
              <a:rect l="l" t="t" r="r" b="b"/>
              <a:pathLst>
                <a:path w="184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184" y="4988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7" name="Google Shape;9677;p26"/>
            <p:cNvSpPr/>
            <p:nvPr/>
          </p:nvSpPr>
          <p:spPr>
            <a:xfrm>
              <a:off x="2853900" y="2224800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8" name="Google Shape;9678;p26"/>
            <p:cNvSpPr/>
            <p:nvPr/>
          </p:nvSpPr>
          <p:spPr>
            <a:xfrm>
              <a:off x="2853900" y="2102400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9" name="Google Shape;9679;p26"/>
            <p:cNvSpPr/>
            <p:nvPr/>
          </p:nvSpPr>
          <p:spPr>
            <a:xfrm>
              <a:off x="2960000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0" name="Google Shape;9680;p26"/>
            <p:cNvSpPr/>
            <p:nvPr/>
          </p:nvSpPr>
          <p:spPr>
            <a:xfrm>
              <a:off x="2960000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1" name="Google Shape;9681;p26"/>
            <p:cNvSpPr/>
            <p:nvPr/>
          </p:nvSpPr>
          <p:spPr>
            <a:xfrm>
              <a:off x="2960000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2" name="Google Shape;9682;p26"/>
            <p:cNvSpPr/>
            <p:nvPr/>
          </p:nvSpPr>
          <p:spPr>
            <a:xfrm>
              <a:off x="2960000" y="2834800"/>
              <a:ext cx="5375" cy="73175"/>
            </a:xfrm>
            <a:custGeom>
              <a:avLst/>
              <a:gdLst/>
              <a:ahLst/>
              <a:cxnLst/>
              <a:rect l="l" t="t" r="r" b="b"/>
              <a:pathLst>
                <a:path w="215" h="2927" extrusionOk="0">
                  <a:moveTo>
                    <a:pt x="0" y="0"/>
                  </a:moveTo>
                  <a:lnTo>
                    <a:pt x="0" y="2904"/>
                  </a:lnTo>
                  <a:lnTo>
                    <a:pt x="215" y="2927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3" name="Google Shape;9683;p26"/>
            <p:cNvSpPr/>
            <p:nvPr/>
          </p:nvSpPr>
          <p:spPr>
            <a:xfrm>
              <a:off x="2960000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4" name="Google Shape;9684;p26"/>
            <p:cNvSpPr/>
            <p:nvPr/>
          </p:nvSpPr>
          <p:spPr>
            <a:xfrm>
              <a:off x="2960000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5" name="Google Shape;9685;p26"/>
            <p:cNvSpPr/>
            <p:nvPr/>
          </p:nvSpPr>
          <p:spPr>
            <a:xfrm>
              <a:off x="2960000" y="1484550"/>
              <a:ext cx="5375" cy="124700"/>
            </a:xfrm>
            <a:custGeom>
              <a:avLst/>
              <a:gdLst/>
              <a:ahLst/>
              <a:cxnLst/>
              <a:rect l="l" t="t" r="r" b="b"/>
              <a:pathLst>
                <a:path w="215" h="4988" extrusionOk="0">
                  <a:moveTo>
                    <a:pt x="0" y="0"/>
                  </a:moveTo>
                  <a:lnTo>
                    <a:pt x="0" y="4988"/>
                  </a:lnTo>
                  <a:lnTo>
                    <a:pt x="215" y="498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6" name="Google Shape;9686;p26"/>
            <p:cNvSpPr/>
            <p:nvPr/>
          </p:nvSpPr>
          <p:spPr>
            <a:xfrm>
              <a:off x="2960000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7" name="Google Shape;9687;p26"/>
            <p:cNvSpPr/>
            <p:nvPr/>
          </p:nvSpPr>
          <p:spPr>
            <a:xfrm>
              <a:off x="2960000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8" name="Google Shape;9688;p26"/>
            <p:cNvSpPr/>
            <p:nvPr/>
          </p:nvSpPr>
          <p:spPr>
            <a:xfrm>
              <a:off x="2960000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9" name="Google Shape;9689;p26"/>
            <p:cNvSpPr/>
            <p:nvPr/>
          </p:nvSpPr>
          <p:spPr>
            <a:xfrm>
              <a:off x="2960000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0" name="Google Shape;9690;p26"/>
            <p:cNvSpPr/>
            <p:nvPr/>
          </p:nvSpPr>
          <p:spPr>
            <a:xfrm>
              <a:off x="2960000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1" name="Google Shape;9691;p26"/>
            <p:cNvSpPr/>
            <p:nvPr/>
          </p:nvSpPr>
          <p:spPr>
            <a:xfrm>
              <a:off x="3066675" y="2834800"/>
              <a:ext cx="5375" cy="88125"/>
            </a:xfrm>
            <a:custGeom>
              <a:avLst/>
              <a:gdLst/>
              <a:ahLst/>
              <a:cxnLst/>
              <a:rect l="l" t="t" r="r" b="b"/>
              <a:pathLst>
                <a:path w="215" h="3525" extrusionOk="0">
                  <a:moveTo>
                    <a:pt x="0" y="0"/>
                  </a:moveTo>
                  <a:lnTo>
                    <a:pt x="0" y="3509"/>
                  </a:lnTo>
                  <a:cubicBezTo>
                    <a:pt x="77" y="3517"/>
                    <a:pt x="146" y="3524"/>
                    <a:pt x="215" y="3524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2" name="Google Shape;9692;p26"/>
            <p:cNvSpPr/>
            <p:nvPr/>
          </p:nvSpPr>
          <p:spPr>
            <a:xfrm>
              <a:off x="3066675" y="17366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3" name="Google Shape;9693;p26"/>
            <p:cNvSpPr/>
            <p:nvPr/>
          </p:nvSpPr>
          <p:spPr>
            <a:xfrm>
              <a:off x="3066675" y="2224800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4" name="Google Shape;9694;p26"/>
            <p:cNvSpPr/>
            <p:nvPr/>
          </p:nvSpPr>
          <p:spPr>
            <a:xfrm>
              <a:off x="3066675" y="2468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5" name="Google Shape;9695;p26"/>
            <p:cNvSpPr/>
            <p:nvPr/>
          </p:nvSpPr>
          <p:spPr>
            <a:xfrm>
              <a:off x="3066675" y="19809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6" name="Google Shape;9696;p26"/>
            <p:cNvSpPr/>
            <p:nvPr/>
          </p:nvSpPr>
          <p:spPr>
            <a:xfrm>
              <a:off x="3066675" y="1614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7" name="Google Shape;9697;p26"/>
            <p:cNvSpPr/>
            <p:nvPr/>
          </p:nvSpPr>
          <p:spPr>
            <a:xfrm>
              <a:off x="3066675" y="25911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8" name="Google Shape;9698;p26"/>
            <p:cNvSpPr/>
            <p:nvPr/>
          </p:nvSpPr>
          <p:spPr>
            <a:xfrm>
              <a:off x="3066675" y="2346800"/>
              <a:ext cx="4800" cy="117025"/>
            </a:xfrm>
            <a:custGeom>
              <a:avLst/>
              <a:gdLst/>
              <a:ahLst/>
              <a:cxnLst/>
              <a:rect l="l" t="t" r="r" b="b"/>
              <a:pathLst>
                <a:path w="192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9" name="Google Shape;9699;p26"/>
            <p:cNvSpPr/>
            <p:nvPr/>
          </p:nvSpPr>
          <p:spPr>
            <a:xfrm>
              <a:off x="3066675" y="271337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0" name="Google Shape;9700;p26"/>
            <p:cNvSpPr/>
            <p:nvPr/>
          </p:nvSpPr>
          <p:spPr>
            <a:xfrm>
              <a:off x="3066675" y="1483775"/>
              <a:ext cx="5375" cy="125475"/>
            </a:xfrm>
            <a:custGeom>
              <a:avLst/>
              <a:gdLst/>
              <a:ahLst/>
              <a:cxnLst/>
              <a:rect l="l" t="t" r="r" b="b"/>
              <a:pathLst>
                <a:path w="215" h="5019" extrusionOk="0">
                  <a:moveTo>
                    <a:pt x="0" y="1"/>
                  </a:moveTo>
                  <a:lnTo>
                    <a:pt x="0" y="5019"/>
                  </a:lnTo>
                  <a:lnTo>
                    <a:pt x="215" y="5019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1" name="Google Shape;9701;p26"/>
            <p:cNvSpPr/>
            <p:nvPr/>
          </p:nvSpPr>
          <p:spPr>
            <a:xfrm>
              <a:off x="3066675" y="2102400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2" name="Google Shape;9702;p26"/>
            <p:cNvSpPr/>
            <p:nvPr/>
          </p:nvSpPr>
          <p:spPr>
            <a:xfrm>
              <a:off x="3066675" y="1858775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3" name="Google Shape;9703;p26"/>
            <p:cNvSpPr/>
            <p:nvPr/>
          </p:nvSpPr>
          <p:spPr>
            <a:xfrm>
              <a:off x="3173350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4" name="Google Shape;9704;p26"/>
            <p:cNvSpPr/>
            <p:nvPr/>
          </p:nvSpPr>
          <p:spPr>
            <a:xfrm>
              <a:off x="3173350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5" name="Google Shape;9705;p26"/>
            <p:cNvSpPr/>
            <p:nvPr/>
          </p:nvSpPr>
          <p:spPr>
            <a:xfrm>
              <a:off x="3173350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6" name="Google Shape;9706;p26"/>
            <p:cNvSpPr/>
            <p:nvPr/>
          </p:nvSpPr>
          <p:spPr>
            <a:xfrm>
              <a:off x="3173350" y="1483200"/>
              <a:ext cx="4825" cy="126050"/>
            </a:xfrm>
            <a:custGeom>
              <a:avLst/>
              <a:gdLst/>
              <a:ahLst/>
              <a:cxnLst/>
              <a:rect l="l" t="t" r="r" b="b"/>
              <a:pathLst>
                <a:path w="193" h="5042" extrusionOk="0">
                  <a:moveTo>
                    <a:pt x="1" y="1"/>
                  </a:moveTo>
                  <a:lnTo>
                    <a:pt x="1" y="5042"/>
                  </a:lnTo>
                  <a:lnTo>
                    <a:pt x="192" y="50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7" name="Google Shape;9707;p26"/>
            <p:cNvSpPr/>
            <p:nvPr/>
          </p:nvSpPr>
          <p:spPr>
            <a:xfrm>
              <a:off x="3173350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8" name="Google Shape;9708;p26"/>
            <p:cNvSpPr/>
            <p:nvPr/>
          </p:nvSpPr>
          <p:spPr>
            <a:xfrm>
              <a:off x="3173350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9" name="Google Shape;9709;p26"/>
            <p:cNvSpPr/>
            <p:nvPr/>
          </p:nvSpPr>
          <p:spPr>
            <a:xfrm>
              <a:off x="3173350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0" name="Google Shape;9710;p26"/>
            <p:cNvSpPr/>
            <p:nvPr/>
          </p:nvSpPr>
          <p:spPr>
            <a:xfrm>
              <a:off x="3173350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1" name="Google Shape;9711;p26"/>
            <p:cNvSpPr/>
            <p:nvPr/>
          </p:nvSpPr>
          <p:spPr>
            <a:xfrm>
              <a:off x="3173350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2" name="Google Shape;9712;p26"/>
            <p:cNvSpPr/>
            <p:nvPr/>
          </p:nvSpPr>
          <p:spPr>
            <a:xfrm>
              <a:off x="3173350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3" name="Google Shape;9713;p26"/>
            <p:cNvSpPr/>
            <p:nvPr/>
          </p:nvSpPr>
          <p:spPr>
            <a:xfrm>
              <a:off x="3173350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4" name="Google Shape;9714;p26"/>
            <p:cNvSpPr/>
            <p:nvPr/>
          </p:nvSpPr>
          <p:spPr>
            <a:xfrm>
              <a:off x="3173350" y="2834800"/>
              <a:ext cx="4825" cy="111875"/>
            </a:xfrm>
            <a:custGeom>
              <a:avLst/>
              <a:gdLst/>
              <a:ahLst/>
              <a:cxnLst/>
              <a:rect l="l" t="t" r="r" b="b"/>
              <a:pathLst>
                <a:path w="193" h="4475" extrusionOk="0">
                  <a:moveTo>
                    <a:pt x="1" y="0"/>
                  </a:moveTo>
                  <a:lnTo>
                    <a:pt x="1" y="4474"/>
                  </a:lnTo>
                  <a:lnTo>
                    <a:pt x="192" y="4474"/>
                  </a:lnTo>
                  <a:lnTo>
                    <a:pt x="192" y="4451"/>
                  </a:lnTo>
                  <a:cubicBezTo>
                    <a:pt x="138" y="4428"/>
                    <a:pt x="123" y="4413"/>
                    <a:pt x="169" y="4413"/>
                  </a:cubicBez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5" name="Google Shape;9715;p26"/>
            <p:cNvSpPr/>
            <p:nvPr/>
          </p:nvSpPr>
          <p:spPr>
            <a:xfrm>
              <a:off x="3280225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6" name="Google Shape;9716;p26"/>
            <p:cNvSpPr/>
            <p:nvPr/>
          </p:nvSpPr>
          <p:spPr>
            <a:xfrm>
              <a:off x="3280225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7" name="Google Shape;9717;p26"/>
            <p:cNvSpPr/>
            <p:nvPr/>
          </p:nvSpPr>
          <p:spPr>
            <a:xfrm>
              <a:off x="3280225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8" name="Google Shape;9718;p26"/>
            <p:cNvSpPr/>
            <p:nvPr/>
          </p:nvSpPr>
          <p:spPr>
            <a:xfrm>
              <a:off x="3280225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9" name="Google Shape;9719;p26"/>
            <p:cNvSpPr/>
            <p:nvPr/>
          </p:nvSpPr>
          <p:spPr>
            <a:xfrm>
              <a:off x="3280225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0" name="Google Shape;9720;p26"/>
            <p:cNvSpPr/>
            <p:nvPr/>
          </p:nvSpPr>
          <p:spPr>
            <a:xfrm>
              <a:off x="3280225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1" name="Google Shape;9721;p26"/>
            <p:cNvSpPr/>
            <p:nvPr/>
          </p:nvSpPr>
          <p:spPr>
            <a:xfrm>
              <a:off x="3280225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2" name="Google Shape;9722;p26"/>
            <p:cNvSpPr/>
            <p:nvPr/>
          </p:nvSpPr>
          <p:spPr>
            <a:xfrm>
              <a:off x="3280225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3" name="Google Shape;9723;p26"/>
            <p:cNvSpPr/>
            <p:nvPr/>
          </p:nvSpPr>
          <p:spPr>
            <a:xfrm>
              <a:off x="3280225" y="2834800"/>
              <a:ext cx="4625" cy="107275"/>
            </a:xfrm>
            <a:custGeom>
              <a:avLst/>
              <a:gdLst/>
              <a:ahLst/>
              <a:cxnLst/>
              <a:rect l="l" t="t" r="r" b="b"/>
              <a:pathLst>
                <a:path w="185" h="4291" extrusionOk="0">
                  <a:moveTo>
                    <a:pt x="0" y="0"/>
                  </a:moveTo>
                  <a:lnTo>
                    <a:pt x="0" y="4290"/>
                  </a:lnTo>
                  <a:lnTo>
                    <a:pt x="184" y="426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4" name="Google Shape;9724;p26"/>
            <p:cNvSpPr/>
            <p:nvPr/>
          </p:nvSpPr>
          <p:spPr>
            <a:xfrm>
              <a:off x="3280225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5" name="Google Shape;9725;p26"/>
            <p:cNvSpPr/>
            <p:nvPr/>
          </p:nvSpPr>
          <p:spPr>
            <a:xfrm>
              <a:off x="3280225" y="1483200"/>
              <a:ext cx="4625" cy="126050"/>
            </a:xfrm>
            <a:custGeom>
              <a:avLst/>
              <a:gdLst/>
              <a:ahLst/>
              <a:cxnLst/>
              <a:rect l="l" t="t" r="r" b="b"/>
              <a:pathLst>
                <a:path w="185" h="5042" extrusionOk="0">
                  <a:moveTo>
                    <a:pt x="0" y="1"/>
                  </a:moveTo>
                  <a:lnTo>
                    <a:pt x="0" y="5042"/>
                  </a:lnTo>
                  <a:lnTo>
                    <a:pt x="184" y="504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6" name="Google Shape;9726;p26"/>
            <p:cNvSpPr/>
            <p:nvPr/>
          </p:nvSpPr>
          <p:spPr>
            <a:xfrm>
              <a:off x="3280225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7" name="Google Shape;9727;p26"/>
            <p:cNvSpPr/>
            <p:nvPr/>
          </p:nvSpPr>
          <p:spPr>
            <a:xfrm>
              <a:off x="3386325" y="1858775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8" name="Google Shape;9728;p26"/>
            <p:cNvSpPr/>
            <p:nvPr/>
          </p:nvSpPr>
          <p:spPr>
            <a:xfrm>
              <a:off x="3386325" y="17366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9" name="Google Shape;9729;p26"/>
            <p:cNvSpPr/>
            <p:nvPr/>
          </p:nvSpPr>
          <p:spPr>
            <a:xfrm>
              <a:off x="3386900" y="2834800"/>
              <a:ext cx="4800" cy="93100"/>
            </a:xfrm>
            <a:custGeom>
              <a:avLst/>
              <a:gdLst/>
              <a:ahLst/>
              <a:cxnLst/>
              <a:rect l="l" t="t" r="r" b="b"/>
              <a:pathLst>
                <a:path w="192" h="3724" extrusionOk="0">
                  <a:moveTo>
                    <a:pt x="0" y="0"/>
                  </a:moveTo>
                  <a:lnTo>
                    <a:pt x="0" y="3723"/>
                  </a:lnTo>
                  <a:lnTo>
                    <a:pt x="192" y="372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0" name="Google Shape;9730;p26"/>
            <p:cNvSpPr/>
            <p:nvPr/>
          </p:nvSpPr>
          <p:spPr>
            <a:xfrm>
              <a:off x="3386325" y="1614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1" name="Google Shape;9731;p26"/>
            <p:cNvSpPr/>
            <p:nvPr/>
          </p:nvSpPr>
          <p:spPr>
            <a:xfrm>
              <a:off x="3386325" y="2224800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2" name="Google Shape;9732;p26"/>
            <p:cNvSpPr/>
            <p:nvPr/>
          </p:nvSpPr>
          <p:spPr>
            <a:xfrm>
              <a:off x="3386325" y="27133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3" name="Google Shape;9733;p26"/>
            <p:cNvSpPr/>
            <p:nvPr/>
          </p:nvSpPr>
          <p:spPr>
            <a:xfrm>
              <a:off x="3386325" y="1980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4" name="Google Shape;9734;p26"/>
            <p:cNvSpPr/>
            <p:nvPr/>
          </p:nvSpPr>
          <p:spPr>
            <a:xfrm>
              <a:off x="3386325" y="2346800"/>
              <a:ext cx="5375" cy="117025"/>
            </a:xfrm>
            <a:custGeom>
              <a:avLst/>
              <a:gdLst/>
              <a:ahLst/>
              <a:cxnLst/>
              <a:rect l="l" t="t" r="r" b="b"/>
              <a:pathLst>
                <a:path w="215" h="4681" extrusionOk="0">
                  <a:moveTo>
                    <a:pt x="0" y="0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5" name="Google Shape;9735;p26"/>
            <p:cNvSpPr/>
            <p:nvPr/>
          </p:nvSpPr>
          <p:spPr>
            <a:xfrm>
              <a:off x="3386325" y="2102400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6" name="Google Shape;9736;p26"/>
            <p:cNvSpPr/>
            <p:nvPr/>
          </p:nvSpPr>
          <p:spPr>
            <a:xfrm>
              <a:off x="3386900" y="1482450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7" name="Google Shape;9737;p26"/>
            <p:cNvSpPr/>
            <p:nvPr/>
          </p:nvSpPr>
          <p:spPr>
            <a:xfrm>
              <a:off x="3386325" y="24689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8" name="Google Shape;9738;p26"/>
            <p:cNvSpPr/>
            <p:nvPr/>
          </p:nvSpPr>
          <p:spPr>
            <a:xfrm>
              <a:off x="3386325" y="259117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9" name="Google Shape;9739;p26"/>
            <p:cNvSpPr/>
            <p:nvPr/>
          </p:nvSpPr>
          <p:spPr>
            <a:xfrm>
              <a:off x="3493000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0" name="Google Shape;9740;p26"/>
            <p:cNvSpPr/>
            <p:nvPr/>
          </p:nvSpPr>
          <p:spPr>
            <a:xfrm>
              <a:off x="3493000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1" name="Google Shape;9741;p26"/>
            <p:cNvSpPr/>
            <p:nvPr/>
          </p:nvSpPr>
          <p:spPr>
            <a:xfrm>
              <a:off x="3493000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2" name="Google Shape;9742;p26"/>
            <p:cNvSpPr/>
            <p:nvPr/>
          </p:nvSpPr>
          <p:spPr>
            <a:xfrm>
              <a:off x="3493000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3" name="Google Shape;9743;p26"/>
            <p:cNvSpPr/>
            <p:nvPr/>
          </p:nvSpPr>
          <p:spPr>
            <a:xfrm>
              <a:off x="3493000" y="1481875"/>
              <a:ext cx="5400" cy="127375"/>
            </a:xfrm>
            <a:custGeom>
              <a:avLst/>
              <a:gdLst/>
              <a:ahLst/>
              <a:cxnLst/>
              <a:rect l="l" t="t" r="r" b="b"/>
              <a:pathLst>
                <a:path w="216" h="5095" extrusionOk="0">
                  <a:moveTo>
                    <a:pt x="1" y="0"/>
                  </a:moveTo>
                  <a:lnTo>
                    <a:pt x="1" y="5095"/>
                  </a:lnTo>
                  <a:lnTo>
                    <a:pt x="215" y="50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4" name="Google Shape;9744;p26"/>
            <p:cNvSpPr/>
            <p:nvPr/>
          </p:nvSpPr>
          <p:spPr>
            <a:xfrm>
              <a:off x="3493000" y="2834800"/>
              <a:ext cx="5400" cy="93875"/>
            </a:xfrm>
            <a:custGeom>
              <a:avLst/>
              <a:gdLst/>
              <a:ahLst/>
              <a:cxnLst/>
              <a:rect l="l" t="t" r="r" b="b"/>
              <a:pathLst>
                <a:path w="216" h="3755" extrusionOk="0">
                  <a:moveTo>
                    <a:pt x="1" y="0"/>
                  </a:moveTo>
                  <a:lnTo>
                    <a:pt x="1" y="3754"/>
                  </a:lnTo>
                  <a:cubicBezTo>
                    <a:pt x="85" y="3739"/>
                    <a:pt x="154" y="3731"/>
                    <a:pt x="215" y="3723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5" name="Google Shape;9745;p26"/>
            <p:cNvSpPr/>
            <p:nvPr/>
          </p:nvSpPr>
          <p:spPr>
            <a:xfrm>
              <a:off x="3493000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6" name="Google Shape;9746;p26"/>
            <p:cNvSpPr/>
            <p:nvPr/>
          </p:nvSpPr>
          <p:spPr>
            <a:xfrm>
              <a:off x="3493000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7" name="Google Shape;9747;p26"/>
            <p:cNvSpPr/>
            <p:nvPr/>
          </p:nvSpPr>
          <p:spPr>
            <a:xfrm>
              <a:off x="3493000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8" name="Google Shape;9748;p26"/>
            <p:cNvSpPr/>
            <p:nvPr/>
          </p:nvSpPr>
          <p:spPr>
            <a:xfrm>
              <a:off x="3493000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9" name="Google Shape;9749;p26"/>
            <p:cNvSpPr/>
            <p:nvPr/>
          </p:nvSpPr>
          <p:spPr>
            <a:xfrm>
              <a:off x="3493000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0" name="Google Shape;9750;p26"/>
            <p:cNvSpPr/>
            <p:nvPr/>
          </p:nvSpPr>
          <p:spPr>
            <a:xfrm>
              <a:off x="3493000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1" name="Google Shape;9751;p26"/>
            <p:cNvSpPr/>
            <p:nvPr/>
          </p:nvSpPr>
          <p:spPr>
            <a:xfrm>
              <a:off x="359967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2" name="Google Shape;9752;p26"/>
            <p:cNvSpPr/>
            <p:nvPr/>
          </p:nvSpPr>
          <p:spPr>
            <a:xfrm>
              <a:off x="359967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3" name="Google Shape;9753;p26"/>
            <p:cNvSpPr/>
            <p:nvPr/>
          </p:nvSpPr>
          <p:spPr>
            <a:xfrm>
              <a:off x="359967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4" name="Google Shape;9754;p26"/>
            <p:cNvSpPr/>
            <p:nvPr/>
          </p:nvSpPr>
          <p:spPr>
            <a:xfrm>
              <a:off x="359967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5" name="Google Shape;9755;p26"/>
            <p:cNvSpPr/>
            <p:nvPr/>
          </p:nvSpPr>
          <p:spPr>
            <a:xfrm>
              <a:off x="359967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6" name="Google Shape;9756;p26"/>
            <p:cNvSpPr/>
            <p:nvPr/>
          </p:nvSpPr>
          <p:spPr>
            <a:xfrm>
              <a:off x="359967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7" name="Google Shape;9757;p26"/>
            <p:cNvSpPr/>
            <p:nvPr/>
          </p:nvSpPr>
          <p:spPr>
            <a:xfrm>
              <a:off x="3599675" y="1481100"/>
              <a:ext cx="4825" cy="128150"/>
            </a:xfrm>
            <a:custGeom>
              <a:avLst/>
              <a:gdLst/>
              <a:ahLst/>
              <a:cxnLst/>
              <a:rect l="l" t="t" r="r" b="b"/>
              <a:pathLst>
                <a:path w="193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8" name="Google Shape;9758;p26"/>
            <p:cNvSpPr/>
            <p:nvPr/>
          </p:nvSpPr>
          <p:spPr>
            <a:xfrm>
              <a:off x="359967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9" name="Google Shape;9759;p26"/>
            <p:cNvSpPr/>
            <p:nvPr/>
          </p:nvSpPr>
          <p:spPr>
            <a:xfrm>
              <a:off x="359967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0" name="Google Shape;9760;p26"/>
            <p:cNvSpPr/>
            <p:nvPr/>
          </p:nvSpPr>
          <p:spPr>
            <a:xfrm>
              <a:off x="359967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1" name="Google Shape;9761;p26"/>
            <p:cNvSpPr/>
            <p:nvPr/>
          </p:nvSpPr>
          <p:spPr>
            <a:xfrm>
              <a:off x="359967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2" name="Google Shape;9762;p26"/>
            <p:cNvSpPr/>
            <p:nvPr/>
          </p:nvSpPr>
          <p:spPr>
            <a:xfrm>
              <a:off x="3599675" y="2834800"/>
              <a:ext cx="4825" cy="95775"/>
            </a:xfrm>
            <a:custGeom>
              <a:avLst/>
              <a:gdLst/>
              <a:ahLst/>
              <a:cxnLst/>
              <a:rect l="l" t="t" r="r" b="b"/>
              <a:pathLst>
                <a:path w="193" h="3831" extrusionOk="0">
                  <a:moveTo>
                    <a:pt x="1" y="0"/>
                  </a:moveTo>
                  <a:lnTo>
                    <a:pt x="1" y="3831"/>
                  </a:lnTo>
                  <a:cubicBezTo>
                    <a:pt x="70" y="3823"/>
                    <a:pt x="131" y="3808"/>
                    <a:pt x="192" y="3785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3" name="Google Shape;9763;p26"/>
            <p:cNvSpPr/>
            <p:nvPr/>
          </p:nvSpPr>
          <p:spPr>
            <a:xfrm>
              <a:off x="3706550" y="2346800"/>
              <a:ext cx="4625" cy="117025"/>
            </a:xfrm>
            <a:custGeom>
              <a:avLst/>
              <a:gdLst/>
              <a:ahLst/>
              <a:cxnLst/>
              <a:rect l="l" t="t" r="r" b="b"/>
              <a:pathLst>
                <a:path w="185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4" name="Google Shape;9764;p26"/>
            <p:cNvSpPr/>
            <p:nvPr/>
          </p:nvSpPr>
          <p:spPr>
            <a:xfrm>
              <a:off x="3706550" y="2468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5" name="Google Shape;9765;p26"/>
            <p:cNvSpPr/>
            <p:nvPr/>
          </p:nvSpPr>
          <p:spPr>
            <a:xfrm>
              <a:off x="3706550" y="1858775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6" name="Google Shape;9766;p26"/>
            <p:cNvSpPr/>
            <p:nvPr/>
          </p:nvSpPr>
          <p:spPr>
            <a:xfrm>
              <a:off x="3706550" y="2224800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84" y="467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7" name="Google Shape;9767;p26"/>
            <p:cNvSpPr/>
            <p:nvPr/>
          </p:nvSpPr>
          <p:spPr>
            <a:xfrm>
              <a:off x="3706550" y="27133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8" name="Google Shape;9768;p26"/>
            <p:cNvSpPr/>
            <p:nvPr/>
          </p:nvSpPr>
          <p:spPr>
            <a:xfrm>
              <a:off x="3706550" y="19809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9" name="Google Shape;9769;p26"/>
            <p:cNvSpPr/>
            <p:nvPr/>
          </p:nvSpPr>
          <p:spPr>
            <a:xfrm>
              <a:off x="3706550" y="1614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0" name="Google Shape;9770;p26"/>
            <p:cNvSpPr/>
            <p:nvPr/>
          </p:nvSpPr>
          <p:spPr>
            <a:xfrm>
              <a:off x="3706550" y="259117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1" name="Google Shape;9771;p26"/>
            <p:cNvSpPr/>
            <p:nvPr/>
          </p:nvSpPr>
          <p:spPr>
            <a:xfrm>
              <a:off x="3706550" y="1481100"/>
              <a:ext cx="4625" cy="128150"/>
            </a:xfrm>
            <a:custGeom>
              <a:avLst/>
              <a:gdLst/>
              <a:ahLst/>
              <a:cxnLst/>
              <a:rect l="l" t="t" r="r" b="b"/>
              <a:pathLst>
                <a:path w="185" h="5126" extrusionOk="0">
                  <a:moveTo>
                    <a:pt x="1" y="1"/>
                  </a:moveTo>
                  <a:lnTo>
                    <a:pt x="1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2" name="Google Shape;9772;p26"/>
            <p:cNvSpPr/>
            <p:nvPr/>
          </p:nvSpPr>
          <p:spPr>
            <a:xfrm>
              <a:off x="3706550" y="2834800"/>
              <a:ext cx="4625" cy="93300"/>
            </a:xfrm>
            <a:custGeom>
              <a:avLst/>
              <a:gdLst/>
              <a:ahLst/>
              <a:cxnLst/>
              <a:rect l="l" t="t" r="r" b="b"/>
              <a:pathLst>
                <a:path w="185" h="3732" extrusionOk="0">
                  <a:moveTo>
                    <a:pt x="1" y="0"/>
                  </a:moveTo>
                  <a:lnTo>
                    <a:pt x="1" y="3723"/>
                  </a:lnTo>
                  <a:lnTo>
                    <a:pt x="116" y="3723"/>
                  </a:lnTo>
                  <a:cubicBezTo>
                    <a:pt x="116" y="3723"/>
                    <a:pt x="116" y="3723"/>
                    <a:pt x="184" y="3731"/>
                  </a:cubicBez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3" name="Google Shape;9773;p26"/>
            <p:cNvSpPr/>
            <p:nvPr/>
          </p:nvSpPr>
          <p:spPr>
            <a:xfrm>
              <a:off x="3706550" y="17366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4" name="Google Shape;9774;p26"/>
            <p:cNvSpPr/>
            <p:nvPr/>
          </p:nvSpPr>
          <p:spPr>
            <a:xfrm>
              <a:off x="3706550" y="2102400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5" name="Google Shape;9775;p26"/>
            <p:cNvSpPr/>
            <p:nvPr/>
          </p:nvSpPr>
          <p:spPr>
            <a:xfrm>
              <a:off x="3813225" y="2834800"/>
              <a:ext cx="4825" cy="94250"/>
            </a:xfrm>
            <a:custGeom>
              <a:avLst/>
              <a:gdLst/>
              <a:ahLst/>
              <a:cxnLst/>
              <a:rect l="l" t="t" r="r" b="b"/>
              <a:pathLst>
                <a:path w="193" h="3770" extrusionOk="0">
                  <a:moveTo>
                    <a:pt x="1" y="0"/>
                  </a:moveTo>
                  <a:lnTo>
                    <a:pt x="1" y="3769"/>
                  </a:lnTo>
                  <a:lnTo>
                    <a:pt x="192" y="37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6" name="Google Shape;9776;p26"/>
            <p:cNvSpPr/>
            <p:nvPr/>
          </p:nvSpPr>
          <p:spPr>
            <a:xfrm>
              <a:off x="3813225" y="2346800"/>
              <a:ext cx="4825" cy="117025"/>
            </a:xfrm>
            <a:custGeom>
              <a:avLst/>
              <a:gdLst/>
              <a:ahLst/>
              <a:cxnLst/>
              <a:rect l="l" t="t" r="r" b="b"/>
              <a:pathLst>
                <a:path w="193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7" name="Google Shape;9777;p26"/>
            <p:cNvSpPr/>
            <p:nvPr/>
          </p:nvSpPr>
          <p:spPr>
            <a:xfrm>
              <a:off x="3813225" y="2102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8" name="Google Shape;9778;p26"/>
            <p:cNvSpPr/>
            <p:nvPr/>
          </p:nvSpPr>
          <p:spPr>
            <a:xfrm>
              <a:off x="3813225" y="2468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9" name="Google Shape;9779;p26"/>
            <p:cNvSpPr/>
            <p:nvPr/>
          </p:nvSpPr>
          <p:spPr>
            <a:xfrm>
              <a:off x="3813225" y="1858775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0" name="Google Shape;9780;p26"/>
            <p:cNvSpPr/>
            <p:nvPr/>
          </p:nvSpPr>
          <p:spPr>
            <a:xfrm>
              <a:off x="3813225" y="27133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1" name="Google Shape;9781;p26"/>
            <p:cNvSpPr/>
            <p:nvPr/>
          </p:nvSpPr>
          <p:spPr>
            <a:xfrm>
              <a:off x="3813225" y="25911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2" name="Google Shape;9782;p26"/>
            <p:cNvSpPr/>
            <p:nvPr/>
          </p:nvSpPr>
          <p:spPr>
            <a:xfrm>
              <a:off x="3813225" y="1480525"/>
              <a:ext cx="4825" cy="128725"/>
            </a:xfrm>
            <a:custGeom>
              <a:avLst/>
              <a:gdLst/>
              <a:ahLst/>
              <a:cxnLst/>
              <a:rect l="l" t="t" r="r" b="b"/>
              <a:pathLst>
                <a:path w="193" h="5149" extrusionOk="0">
                  <a:moveTo>
                    <a:pt x="1" y="1"/>
                  </a:moveTo>
                  <a:lnTo>
                    <a:pt x="1" y="5149"/>
                  </a:lnTo>
                  <a:lnTo>
                    <a:pt x="192" y="514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3" name="Google Shape;9783;p26"/>
            <p:cNvSpPr/>
            <p:nvPr/>
          </p:nvSpPr>
          <p:spPr>
            <a:xfrm>
              <a:off x="3813225" y="17366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4" name="Google Shape;9784;p26"/>
            <p:cNvSpPr/>
            <p:nvPr/>
          </p:nvSpPr>
          <p:spPr>
            <a:xfrm>
              <a:off x="3813225" y="2224800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192" y="467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5" name="Google Shape;9785;p26"/>
            <p:cNvSpPr/>
            <p:nvPr/>
          </p:nvSpPr>
          <p:spPr>
            <a:xfrm>
              <a:off x="3813225" y="1614400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6" name="Google Shape;9786;p26"/>
            <p:cNvSpPr/>
            <p:nvPr/>
          </p:nvSpPr>
          <p:spPr>
            <a:xfrm>
              <a:off x="3813225" y="198097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7" name="Google Shape;9787;p26"/>
            <p:cNvSpPr/>
            <p:nvPr/>
          </p:nvSpPr>
          <p:spPr>
            <a:xfrm>
              <a:off x="3919325" y="1479750"/>
              <a:ext cx="5400" cy="129500"/>
            </a:xfrm>
            <a:custGeom>
              <a:avLst/>
              <a:gdLst/>
              <a:ahLst/>
              <a:cxnLst/>
              <a:rect l="l" t="t" r="r" b="b"/>
              <a:pathLst>
                <a:path w="216" h="5180" extrusionOk="0">
                  <a:moveTo>
                    <a:pt x="1" y="1"/>
                  </a:moveTo>
                  <a:lnTo>
                    <a:pt x="1" y="5180"/>
                  </a:lnTo>
                  <a:lnTo>
                    <a:pt x="215" y="5180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8" name="Google Shape;9788;p26"/>
            <p:cNvSpPr/>
            <p:nvPr/>
          </p:nvSpPr>
          <p:spPr>
            <a:xfrm>
              <a:off x="3919325" y="2834800"/>
              <a:ext cx="5400" cy="101725"/>
            </a:xfrm>
            <a:custGeom>
              <a:avLst/>
              <a:gdLst/>
              <a:ahLst/>
              <a:cxnLst/>
              <a:rect l="l" t="t" r="r" b="b"/>
              <a:pathLst>
                <a:path w="216" h="4069" extrusionOk="0">
                  <a:moveTo>
                    <a:pt x="1" y="0"/>
                  </a:moveTo>
                  <a:lnTo>
                    <a:pt x="1" y="4068"/>
                  </a:lnTo>
                  <a:lnTo>
                    <a:pt x="215" y="406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9" name="Google Shape;9789;p26"/>
            <p:cNvSpPr/>
            <p:nvPr/>
          </p:nvSpPr>
          <p:spPr>
            <a:xfrm>
              <a:off x="3919325" y="2468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0" name="Google Shape;9790;p26"/>
            <p:cNvSpPr/>
            <p:nvPr/>
          </p:nvSpPr>
          <p:spPr>
            <a:xfrm>
              <a:off x="3919325" y="1858775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1" name="Google Shape;9791;p26"/>
            <p:cNvSpPr/>
            <p:nvPr/>
          </p:nvSpPr>
          <p:spPr>
            <a:xfrm>
              <a:off x="3919325" y="1614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2" name="Google Shape;9792;p26"/>
            <p:cNvSpPr/>
            <p:nvPr/>
          </p:nvSpPr>
          <p:spPr>
            <a:xfrm>
              <a:off x="3919325" y="2224800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3"/>
                  </a:lnTo>
                  <a:lnTo>
                    <a:pt x="215" y="4673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3" name="Google Shape;9793;p26"/>
            <p:cNvSpPr/>
            <p:nvPr/>
          </p:nvSpPr>
          <p:spPr>
            <a:xfrm>
              <a:off x="3919325" y="17366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4" name="Google Shape;9794;p26"/>
            <p:cNvSpPr/>
            <p:nvPr/>
          </p:nvSpPr>
          <p:spPr>
            <a:xfrm>
              <a:off x="3919325" y="19809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5" name="Google Shape;9795;p26"/>
            <p:cNvSpPr/>
            <p:nvPr/>
          </p:nvSpPr>
          <p:spPr>
            <a:xfrm>
              <a:off x="3919325" y="2346800"/>
              <a:ext cx="5400" cy="117025"/>
            </a:xfrm>
            <a:custGeom>
              <a:avLst/>
              <a:gdLst/>
              <a:ahLst/>
              <a:cxnLst/>
              <a:rect l="l" t="t" r="r" b="b"/>
              <a:pathLst>
                <a:path w="216" h="4681" extrusionOk="0">
                  <a:moveTo>
                    <a:pt x="1" y="0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6" name="Google Shape;9796;p26"/>
            <p:cNvSpPr/>
            <p:nvPr/>
          </p:nvSpPr>
          <p:spPr>
            <a:xfrm>
              <a:off x="3919325" y="25911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7" name="Google Shape;9797;p26"/>
            <p:cNvSpPr/>
            <p:nvPr/>
          </p:nvSpPr>
          <p:spPr>
            <a:xfrm>
              <a:off x="3919325" y="271337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8" name="Google Shape;9798;p26"/>
            <p:cNvSpPr/>
            <p:nvPr/>
          </p:nvSpPr>
          <p:spPr>
            <a:xfrm>
              <a:off x="3919325" y="2102400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9" name="Google Shape;9799;p26"/>
            <p:cNvSpPr/>
            <p:nvPr/>
          </p:nvSpPr>
          <p:spPr>
            <a:xfrm>
              <a:off x="1257550" y="2829625"/>
              <a:ext cx="2767725" cy="5200"/>
            </a:xfrm>
            <a:custGeom>
              <a:avLst/>
              <a:gdLst/>
              <a:ahLst/>
              <a:cxnLst/>
              <a:rect l="l" t="t" r="r" b="b"/>
              <a:pathLst>
                <a:path w="110709" h="208" extrusionOk="0">
                  <a:moveTo>
                    <a:pt x="0" y="0"/>
                  </a:moveTo>
                  <a:lnTo>
                    <a:pt x="0" y="207"/>
                  </a:lnTo>
                  <a:lnTo>
                    <a:pt x="110708" y="207"/>
                  </a:lnTo>
                  <a:lnTo>
                    <a:pt x="110708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0" name="Google Shape;9800;p26"/>
            <p:cNvSpPr/>
            <p:nvPr/>
          </p:nvSpPr>
          <p:spPr>
            <a:xfrm>
              <a:off x="1258700" y="2707425"/>
              <a:ext cx="2768100" cy="5975"/>
            </a:xfrm>
            <a:custGeom>
              <a:avLst/>
              <a:gdLst/>
              <a:ahLst/>
              <a:cxnLst/>
              <a:rect l="l" t="t" r="r" b="b"/>
              <a:pathLst>
                <a:path w="110724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1" name="Google Shape;9801;p26"/>
            <p:cNvSpPr/>
            <p:nvPr/>
          </p:nvSpPr>
          <p:spPr>
            <a:xfrm>
              <a:off x="1259275" y="2585225"/>
              <a:ext cx="2766950" cy="5975"/>
            </a:xfrm>
            <a:custGeom>
              <a:avLst/>
              <a:gdLst/>
              <a:ahLst/>
              <a:cxnLst/>
              <a:rect l="l" t="t" r="r" b="b"/>
              <a:pathLst>
                <a:path w="110678" h="239" extrusionOk="0">
                  <a:moveTo>
                    <a:pt x="0" y="1"/>
                  </a:moveTo>
                  <a:lnTo>
                    <a:pt x="0" y="238"/>
                  </a:lnTo>
                  <a:lnTo>
                    <a:pt x="110678" y="238"/>
                  </a:lnTo>
                  <a:lnTo>
                    <a:pt x="110678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2" name="Google Shape;9802;p26"/>
            <p:cNvSpPr/>
            <p:nvPr/>
          </p:nvSpPr>
          <p:spPr>
            <a:xfrm>
              <a:off x="1260425" y="2463800"/>
              <a:ext cx="2764650" cy="5200"/>
            </a:xfrm>
            <a:custGeom>
              <a:avLst/>
              <a:gdLst/>
              <a:ahLst/>
              <a:cxnLst/>
              <a:rect l="l" t="t" r="r" b="b"/>
              <a:pathLst>
                <a:path w="110586" h="208" extrusionOk="0">
                  <a:moveTo>
                    <a:pt x="0" y="1"/>
                  </a:moveTo>
                  <a:lnTo>
                    <a:pt x="0" y="208"/>
                  </a:lnTo>
                  <a:lnTo>
                    <a:pt x="110586" y="208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3" name="Google Shape;9803;p26"/>
            <p:cNvSpPr/>
            <p:nvPr/>
          </p:nvSpPr>
          <p:spPr>
            <a:xfrm>
              <a:off x="1260975" y="2341625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1" y="207"/>
                  </a:lnTo>
                  <a:lnTo>
                    <a:pt x="110541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4" name="Google Shape;9804;p26"/>
            <p:cNvSpPr/>
            <p:nvPr/>
          </p:nvSpPr>
          <p:spPr>
            <a:xfrm>
              <a:off x="1262125" y="2219425"/>
              <a:ext cx="2761050" cy="5400"/>
            </a:xfrm>
            <a:custGeom>
              <a:avLst/>
              <a:gdLst/>
              <a:ahLst/>
              <a:cxnLst/>
              <a:rect l="l" t="t" r="r" b="b"/>
              <a:pathLst>
                <a:path w="110442" h="216" extrusionOk="0">
                  <a:moveTo>
                    <a:pt x="1" y="1"/>
                  </a:moveTo>
                  <a:lnTo>
                    <a:pt x="1" y="215"/>
                  </a:lnTo>
                  <a:lnTo>
                    <a:pt x="110441" y="215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5" name="Google Shape;9805;p26"/>
            <p:cNvSpPr/>
            <p:nvPr/>
          </p:nvSpPr>
          <p:spPr>
            <a:xfrm>
              <a:off x="1262700" y="2097225"/>
              <a:ext cx="2759900" cy="5200"/>
            </a:xfrm>
            <a:custGeom>
              <a:avLst/>
              <a:gdLst/>
              <a:ahLst/>
              <a:cxnLst/>
              <a:rect l="l" t="t" r="r" b="b"/>
              <a:pathLst>
                <a:path w="110396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395" y="208"/>
                  </a:lnTo>
                  <a:lnTo>
                    <a:pt x="110395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6" name="Google Shape;9806;p26"/>
            <p:cNvSpPr/>
            <p:nvPr/>
          </p:nvSpPr>
          <p:spPr>
            <a:xfrm>
              <a:off x="1263850" y="1975050"/>
              <a:ext cx="2758175" cy="5950"/>
            </a:xfrm>
            <a:custGeom>
              <a:avLst/>
              <a:gdLst/>
              <a:ahLst/>
              <a:cxnLst/>
              <a:rect l="l" t="t" r="r" b="b"/>
              <a:pathLst>
                <a:path w="110327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326" y="238"/>
                  </a:lnTo>
                  <a:lnTo>
                    <a:pt x="110326" y="230"/>
                  </a:lnTo>
                  <a:lnTo>
                    <a:pt x="110303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7" name="Google Shape;9807;p26"/>
            <p:cNvSpPr/>
            <p:nvPr/>
          </p:nvSpPr>
          <p:spPr>
            <a:xfrm>
              <a:off x="1264625" y="1852850"/>
              <a:ext cx="2756250" cy="5950"/>
            </a:xfrm>
            <a:custGeom>
              <a:avLst/>
              <a:gdLst/>
              <a:ahLst/>
              <a:cxnLst/>
              <a:rect l="l" t="t" r="r" b="b"/>
              <a:pathLst>
                <a:path w="110250" h="238" extrusionOk="0">
                  <a:moveTo>
                    <a:pt x="24" y="0"/>
                  </a:moveTo>
                  <a:lnTo>
                    <a:pt x="1" y="238"/>
                  </a:lnTo>
                  <a:lnTo>
                    <a:pt x="110249" y="238"/>
                  </a:lnTo>
                  <a:lnTo>
                    <a:pt x="110249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8" name="Google Shape;9808;p26"/>
            <p:cNvSpPr/>
            <p:nvPr/>
          </p:nvSpPr>
          <p:spPr>
            <a:xfrm>
              <a:off x="1265775" y="1731425"/>
              <a:ext cx="2754125" cy="5200"/>
            </a:xfrm>
            <a:custGeom>
              <a:avLst/>
              <a:gdLst/>
              <a:ahLst/>
              <a:cxnLst/>
              <a:rect l="l" t="t" r="r" b="b"/>
              <a:pathLst>
                <a:path w="110165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165" y="207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9" name="Google Shape;9809;p26"/>
            <p:cNvSpPr/>
            <p:nvPr/>
          </p:nvSpPr>
          <p:spPr>
            <a:xfrm>
              <a:off x="1266550" y="1609225"/>
              <a:ext cx="2752400" cy="5200"/>
            </a:xfrm>
            <a:custGeom>
              <a:avLst/>
              <a:gdLst/>
              <a:ahLst/>
              <a:cxnLst/>
              <a:rect l="l" t="t" r="r" b="b"/>
              <a:pathLst>
                <a:path w="110096" h="208" extrusionOk="0">
                  <a:moveTo>
                    <a:pt x="15" y="1"/>
                  </a:moveTo>
                  <a:lnTo>
                    <a:pt x="0" y="154"/>
                  </a:lnTo>
                  <a:lnTo>
                    <a:pt x="0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0" name="Google Shape;9810;p26"/>
            <p:cNvSpPr/>
            <p:nvPr/>
          </p:nvSpPr>
          <p:spPr>
            <a:xfrm>
              <a:off x="2002575" y="2470900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0" y="0"/>
                  </a:moveTo>
                  <a:lnTo>
                    <a:pt x="0" y="2253"/>
                  </a:lnTo>
                </a:path>
              </a:pathLst>
            </a:custGeom>
            <a:solidFill>
              <a:srgbClr val="222A54">
                <a:alpha val="930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1" name="Google Shape;9811;p26"/>
            <p:cNvSpPr/>
            <p:nvPr/>
          </p:nvSpPr>
          <p:spPr>
            <a:xfrm>
              <a:off x="1457100" y="2819850"/>
              <a:ext cx="225" cy="400"/>
            </a:xfrm>
            <a:custGeom>
              <a:avLst/>
              <a:gdLst/>
              <a:ahLst/>
              <a:cxnLst/>
              <a:rect l="l" t="t" r="r" b="b"/>
              <a:pathLst>
                <a:path w="9" h="16" extrusionOk="0">
                  <a:moveTo>
                    <a:pt x="8" y="1"/>
                  </a:moveTo>
                  <a:lnTo>
                    <a:pt x="1" y="16"/>
                  </a:lnTo>
                  <a:close/>
                </a:path>
              </a:pathLst>
            </a:custGeom>
            <a:solidFill>
              <a:srgbClr val="222A54">
                <a:alpha val="93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812" name="Google Shape;9812;p26"/>
          <p:cNvSpPr/>
          <p:nvPr/>
        </p:nvSpPr>
        <p:spPr>
          <a:xfrm>
            <a:off x="215753" y="146947"/>
            <a:ext cx="994688" cy="955594"/>
          </a:xfrm>
          <a:custGeom>
            <a:avLst/>
            <a:gdLst/>
            <a:ahLst/>
            <a:cxnLst/>
            <a:rect l="l" t="t" r="r" b="b"/>
            <a:pathLst>
              <a:path w="11340" h="10894" extrusionOk="0">
                <a:moveTo>
                  <a:pt x="7664" y="1"/>
                </a:moveTo>
                <a:cubicBezTo>
                  <a:pt x="5077" y="2526"/>
                  <a:pt x="2498" y="5050"/>
                  <a:pt x="1" y="7682"/>
                </a:cubicBezTo>
                <a:cubicBezTo>
                  <a:pt x="134" y="7949"/>
                  <a:pt x="143" y="8280"/>
                  <a:pt x="348" y="8503"/>
                </a:cubicBezTo>
                <a:cubicBezTo>
                  <a:pt x="420" y="8592"/>
                  <a:pt x="518" y="8654"/>
                  <a:pt x="598" y="8735"/>
                </a:cubicBezTo>
                <a:cubicBezTo>
                  <a:pt x="705" y="8850"/>
                  <a:pt x="786" y="9002"/>
                  <a:pt x="866" y="9145"/>
                </a:cubicBezTo>
                <a:cubicBezTo>
                  <a:pt x="1178" y="9707"/>
                  <a:pt x="1722" y="10376"/>
                  <a:pt x="2115" y="10893"/>
                </a:cubicBezTo>
                <a:cubicBezTo>
                  <a:pt x="4622" y="8262"/>
                  <a:pt x="8868" y="4158"/>
                  <a:pt x="11339" y="1642"/>
                </a:cubicBezTo>
                <a:cubicBezTo>
                  <a:pt x="11045" y="1196"/>
                  <a:pt x="10438" y="1152"/>
                  <a:pt x="9956" y="929"/>
                </a:cubicBezTo>
                <a:cubicBezTo>
                  <a:pt x="9725" y="813"/>
                  <a:pt x="9519" y="652"/>
                  <a:pt x="9296" y="527"/>
                </a:cubicBezTo>
                <a:cubicBezTo>
                  <a:pt x="8850" y="260"/>
                  <a:pt x="8163" y="153"/>
                  <a:pt x="7664" y="1"/>
                </a:cubicBezTo>
                <a:close/>
              </a:path>
            </a:pathLst>
          </a:custGeom>
          <a:solidFill>
            <a:srgbClr val="D6EAB6">
              <a:alpha val="720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813" name="Google Shape;9813;p26"/>
          <p:cNvGrpSpPr/>
          <p:nvPr/>
        </p:nvGrpSpPr>
        <p:grpSpPr>
          <a:xfrm rot="-7130480" flipH="1">
            <a:off x="7815554" y="-325028"/>
            <a:ext cx="2003370" cy="1927297"/>
            <a:chOff x="3795825" y="3576625"/>
            <a:chExt cx="273225" cy="262850"/>
          </a:xfrm>
        </p:grpSpPr>
        <p:sp>
          <p:nvSpPr>
            <p:cNvPr id="9814" name="Google Shape;9814;p26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5" name="Google Shape;9815;p26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6" name="Google Shape;9816;p26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7" name="Google Shape;9817;p26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8" name="Google Shape;9818;p26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9" name="Google Shape;9819;p26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0" name="Google Shape;9820;p26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1" name="Google Shape;9821;p26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2" name="Google Shape;9822;p26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3" name="Google Shape;9823;p26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824" name="Google Shape;9824;p26"/>
          <p:cNvGrpSpPr/>
          <p:nvPr/>
        </p:nvGrpSpPr>
        <p:grpSpPr>
          <a:xfrm rot="-5400000">
            <a:off x="7353155" y="3166433"/>
            <a:ext cx="2310839" cy="1902145"/>
            <a:chOff x="3857825" y="4400025"/>
            <a:chExt cx="287500" cy="236650"/>
          </a:xfrm>
        </p:grpSpPr>
        <p:sp>
          <p:nvSpPr>
            <p:cNvPr id="9825" name="Google Shape;9825;p26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6" name="Google Shape;9826;p26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7" name="Google Shape;9827;p26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8" name="Google Shape;9828;p26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9" name="Google Shape;9829;p26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0" name="Google Shape;9830;p26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1" name="Google Shape;9831;p26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2" name="Google Shape;9832;p26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3" name="Google Shape;9833;p26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4" name="Google Shape;9834;p26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835" name="Google Shape;9835;p26"/>
          <p:cNvSpPr/>
          <p:nvPr/>
        </p:nvSpPr>
        <p:spPr>
          <a:xfrm>
            <a:off x="771196" y="669220"/>
            <a:ext cx="23550" cy="3889706"/>
          </a:xfrm>
          <a:custGeom>
            <a:avLst/>
            <a:gdLst/>
            <a:ahLst/>
            <a:cxnLst/>
            <a:rect l="l" t="t" r="r" b="b"/>
            <a:pathLst>
              <a:path w="143" h="21259" extrusionOk="0">
                <a:moveTo>
                  <a:pt x="0" y="0"/>
                </a:moveTo>
                <a:lnTo>
                  <a:pt x="0" y="21259"/>
                </a:lnTo>
                <a:cubicBezTo>
                  <a:pt x="45" y="21250"/>
                  <a:pt x="98" y="21232"/>
                  <a:pt x="143" y="21214"/>
                </a:cubicBezTo>
                <a:lnTo>
                  <a:pt x="14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836" name="Google Shape;9836;p26"/>
          <p:cNvGrpSpPr/>
          <p:nvPr/>
        </p:nvGrpSpPr>
        <p:grpSpPr>
          <a:xfrm rot="4789981">
            <a:off x="132803" y="3924100"/>
            <a:ext cx="1300346" cy="1027389"/>
            <a:chOff x="1745100" y="1681650"/>
            <a:chExt cx="1300475" cy="1027490"/>
          </a:xfrm>
        </p:grpSpPr>
        <p:sp>
          <p:nvSpPr>
            <p:cNvPr id="9837" name="Google Shape;9837;p26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8" name="Google Shape;9838;p26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839" name="Google Shape;9839;p26"/>
          <p:cNvSpPr txBox="1">
            <a:spLocks noGrp="1"/>
          </p:cNvSpPr>
          <p:nvPr>
            <p:ph type="title"/>
          </p:nvPr>
        </p:nvSpPr>
        <p:spPr>
          <a:xfrm>
            <a:off x="1261313" y="539400"/>
            <a:ext cx="3658800" cy="87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840" name="Google Shape;9840;p26"/>
          <p:cNvSpPr txBox="1">
            <a:spLocks noGrp="1"/>
          </p:cNvSpPr>
          <p:nvPr>
            <p:ph type="subTitle" idx="1"/>
          </p:nvPr>
        </p:nvSpPr>
        <p:spPr>
          <a:xfrm>
            <a:off x="1261313" y="2142025"/>
            <a:ext cx="3658800" cy="10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41" name="Google Shape;9841;p26"/>
          <p:cNvSpPr>
            <a:spLocks noGrp="1"/>
          </p:cNvSpPr>
          <p:nvPr>
            <p:ph type="pic" idx="2"/>
          </p:nvPr>
        </p:nvSpPr>
        <p:spPr>
          <a:xfrm rot="-210244">
            <a:off x="5397910" y="814780"/>
            <a:ext cx="2596554" cy="3513853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</p:sp>
      <p:sp>
        <p:nvSpPr>
          <p:cNvPr id="9842" name="Google Shape;9842;p26"/>
          <p:cNvSpPr txBox="1"/>
          <p:nvPr/>
        </p:nvSpPr>
        <p:spPr>
          <a:xfrm>
            <a:off x="1261313" y="3334600"/>
            <a:ext cx="36588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rPr>
              <a:t>CREDITS: This presentation template was created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Actor"/>
                <a:ea typeface="Actor"/>
                <a:cs typeface="Actor"/>
                <a:sym typeface="Acto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rPr>
              <a:t>, and includes icons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Actor"/>
                <a:ea typeface="Actor"/>
                <a:cs typeface="Actor"/>
                <a:sym typeface="Acto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rPr>
              <a:t>, and infographics and images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Actor"/>
                <a:ea typeface="Actor"/>
                <a:cs typeface="Actor"/>
                <a:sym typeface="Acto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 b="1">
              <a:solidFill>
                <a:schemeClr val="dk1"/>
              </a:solidFill>
              <a:latin typeface="Actor"/>
              <a:ea typeface="Actor"/>
              <a:cs typeface="Actor"/>
              <a:sym typeface="Actor"/>
            </a:endParaRPr>
          </a:p>
        </p:txBody>
      </p:sp>
    </p:spTree>
    <p:extLst>
      <p:ext uri="{BB962C8B-B14F-4D97-AF65-F5344CB8AC3E}">
        <p14:creationId xmlns:p14="http://schemas.microsoft.com/office/powerpoint/2010/main" val="161793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9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4" name="Google Shape;9844;p27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45" name="Google Shape;9845;p27"/>
          <p:cNvSpPr/>
          <p:nvPr/>
        </p:nvSpPr>
        <p:spPr>
          <a:xfrm rot="222207">
            <a:off x="1634025" y="3373100"/>
            <a:ext cx="1467665" cy="1657963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846" name="Google Shape;9846;p27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9847" name="Google Shape;9847;p27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8" name="Google Shape;9848;p27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9" name="Google Shape;9849;p27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0" name="Google Shape;9850;p27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1" name="Google Shape;9851;p27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2" name="Google Shape;9852;p27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3" name="Google Shape;9853;p27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4" name="Google Shape;9854;p27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5" name="Google Shape;9855;p27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6" name="Google Shape;9856;p27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7" name="Google Shape;9857;p27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8" name="Google Shape;9858;p27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9" name="Google Shape;9859;p27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0" name="Google Shape;9860;p27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1" name="Google Shape;9861;p27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2" name="Google Shape;9862;p27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3" name="Google Shape;9863;p27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4" name="Google Shape;9864;p27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5" name="Google Shape;9865;p27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6" name="Google Shape;9866;p27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7" name="Google Shape;9867;p27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8" name="Google Shape;9868;p27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9" name="Google Shape;9869;p27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0" name="Google Shape;9870;p27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1" name="Google Shape;9871;p27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2" name="Google Shape;9872;p27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3" name="Google Shape;9873;p27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4" name="Google Shape;9874;p27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5" name="Google Shape;9875;p27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6" name="Google Shape;9876;p27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7" name="Google Shape;9877;p27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8" name="Google Shape;9878;p27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9" name="Google Shape;9879;p27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0" name="Google Shape;9880;p27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1" name="Google Shape;9881;p27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2" name="Google Shape;9882;p27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3" name="Google Shape;9883;p27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4" name="Google Shape;9884;p27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5" name="Google Shape;9885;p27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6" name="Google Shape;9886;p27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7" name="Google Shape;9887;p27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8" name="Google Shape;9888;p27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9" name="Google Shape;9889;p27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0" name="Google Shape;9890;p27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1" name="Google Shape;9891;p27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2" name="Google Shape;9892;p27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3" name="Google Shape;9893;p27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4" name="Google Shape;9894;p27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5" name="Google Shape;9895;p27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6" name="Google Shape;9896;p27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7" name="Google Shape;9897;p27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8" name="Google Shape;9898;p27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9" name="Google Shape;9899;p27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0" name="Google Shape;9900;p27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1" name="Google Shape;9901;p27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2" name="Google Shape;9902;p27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3" name="Google Shape;9903;p27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4" name="Google Shape;9904;p27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5" name="Google Shape;9905;p27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6" name="Google Shape;9906;p27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7" name="Google Shape;9907;p27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8" name="Google Shape;9908;p27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9" name="Google Shape;9909;p27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0" name="Google Shape;9910;p27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1" name="Google Shape;9911;p27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2" name="Google Shape;9912;p27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3" name="Google Shape;9913;p27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4" name="Google Shape;9914;p27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5" name="Google Shape;9915;p27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6" name="Google Shape;9916;p27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7" name="Google Shape;9917;p27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8" name="Google Shape;9918;p27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9" name="Google Shape;9919;p27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0" name="Google Shape;9920;p27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1" name="Google Shape;9921;p27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2" name="Google Shape;9922;p27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3" name="Google Shape;9923;p27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4" name="Google Shape;9924;p27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5" name="Google Shape;9925;p27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6" name="Google Shape;9926;p27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7" name="Google Shape;9927;p27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8" name="Google Shape;9928;p27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9" name="Google Shape;9929;p27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0" name="Google Shape;9930;p27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1" name="Google Shape;9931;p27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2" name="Google Shape;9932;p27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3" name="Google Shape;9933;p27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4" name="Google Shape;9934;p27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5" name="Google Shape;9935;p27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6" name="Google Shape;9936;p27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7" name="Google Shape;9937;p27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8" name="Google Shape;9938;p27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9" name="Google Shape;9939;p27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0" name="Google Shape;9940;p27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1" name="Google Shape;9941;p27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2" name="Google Shape;9942;p27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3" name="Google Shape;9943;p27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4" name="Google Shape;9944;p27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5" name="Google Shape;9945;p27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6" name="Google Shape;9946;p27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7" name="Google Shape;9947;p27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8" name="Google Shape;9948;p27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9" name="Google Shape;9949;p27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0" name="Google Shape;9950;p27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1" name="Google Shape;9951;p27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2" name="Google Shape;9952;p27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3" name="Google Shape;9953;p27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4" name="Google Shape;9954;p27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5" name="Google Shape;9955;p27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6" name="Google Shape;9956;p27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7" name="Google Shape;9957;p27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8" name="Google Shape;9958;p27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9" name="Google Shape;9959;p27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0" name="Google Shape;9960;p27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1" name="Google Shape;9961;p27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2" name="Google Shape;9962;p27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3" name="Google Shape;9963;p27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4" name="Google Shape;9964;p27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5" name="Google Shape;9965;p27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6" name="Google Shape;9966;p27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7" name="Google Shape;9967;p27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8" name="Google Shape;9968;p27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9" name="Google Shape;9969;p27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0" name="Google Shape;9970;p27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1" name="Google Shape;9971;p27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2" name="Google Shape;9972;p27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3" name="Google Shape;9973;p27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4" name="Google Shape;9974;p27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5" name="Google Shape;9975;p27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6" name="Google Shape;9976;p27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7" name="Google Shape;9977;p27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8" name="Google Shape;9978;p27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9" name="Google Shape;9979;p27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0" name="Google Shape;9980;p27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1" name="Google Shape;9981;p27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2" name="Google Shape;9982;p27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3" name="Google Shape;9983;p27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4" name="Google Shape;9984;p27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5" name="Google Shape;9985;p27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6" name="Google Shape;9986;p27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7" name="Google Shape;9987;p27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8" name="Google Shape;9988;p27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9" name="Google Shape;9989;p27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0" name="Google Shape;9990;p27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1" name="Google Shape;9991;p27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2" name="Google Shape;9992;p27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3" name="Google Shape;9993;p27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4" name="Google Shape;9994;p27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5" name="Google Shape;9995;p27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6" name="Google Shape;9996;p27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7" name="Google Shape;9997;p27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8" name="Google Shape;9998;p27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9" name="Google Shape;9999;p27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0" name="Google Shape;10000;p27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1" name="Google Shape;10001;p27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2" name="Google Shape;10002;p27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3" name="Google Shape;10003;p27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4" name="Google Shape;10004;p27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5" name="Google Shape;10005;p27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6" name="Google Shape;10006;p27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7" name="Google Shape;10007;p27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8" name="Google Shape;10008;p27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9" name="Google Shape;10009;p27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0" name="Google Shape;10010;p27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1" name="Google Shape;10011;p27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2" name="Google Shape;10012;p27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3" name="Google Shape;10013;p27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4" name="Google Shape;10014;p27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5" name="Google Shape;10015;p27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6" name="Google Shape;10016;p27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7" name="Google Shape;10017;p27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8" name="Google Shape;10018;p27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9" name="Google Shape;10019;p27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0" name="Google Shape;10020;p27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1" name="Google Shape;10021;p27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2" name="Google Shape;10022;p27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3" name="Google Shape;10023;p27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4" name="Google Shape;10024;p27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5" name="Google Shape;10025;p27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6" name="Google Shape;10026;p27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7" name="Google Shape;10027;p27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8" name="Google Shape;10028;p27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9" name="Google Shape;10029;p27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0" name="Google Shape;10030;p27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1" name="Google Shape;10031;p27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2" name="Google Shape;10032;p27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3" name="Google Shape;10033;p27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4" name="Google Shape;10034;p27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5" name="Google Shape;10035;p27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6" name="Google Shape;10036;p27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7" name="Google Shape;10037;p27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8" name="Google Shape;10038;p27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9" name="Google Shape;10039;p27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0" name="Google Shape;10040;p27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1" name="Google Shape;10041;p27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2" name="Google Shape;10042;p27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3" name="Google Shape;10043;p27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4" name="Google Shape;10044;p27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5" name="Google Shape;10045;p27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6" name="Google Shape;10046;p27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7" name="Google Shape;10047;p27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8" name="Google Shape;10048;p27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9" name="Google Shape;10049;p27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0" name="Google Shape;10050;p27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1" name="Google Shape;10051;p27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2" name="Google Shape;10052;p27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3" name="Google Shape;10053;p27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4" name="Google Shape;10054;p27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5" name="Google Shape;10055;p27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6" name="Google Shape;10056;p27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7" name="Google Shape;10057;p27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8" name="Google Shape;10058;p27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9" name="Google Shape;10059;p27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0" name="Google Shape;10060;p27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1" name="Google Shape;10061;p27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2" name="Google Shape;10062;p27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3" name="Google Shape;10063;p27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4" name="Google Shape;10064;p27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5" name="Google Shape;10065;p27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6" name="Google Shape;10066;p27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7" name="Google Shape;10067;p27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8" name="Google Shape;10068;p27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9" name="Google Shape;10069;p27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0" name="Google Shape;10070;p27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1" name="Google Shape;10071;p27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2" name="Google Shape;10072;p27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3" name="Google Shape;10073;p27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4" name="Google Shape;10074;p27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5" name="Google Shape;10075;p27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6" name="Google Shape;10076;p27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7" name="Google Shape;10077;p27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8" name="Google Shape;10078;p27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9" name="Google Shape;10079;p27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0" name="Google Shape;10080;p27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1" name="Google Shape;10081;p27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2" name="Google Shape;10082;p27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3" name="Google Shape;10083;p27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4" name="Google Shape;10084;p27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5" name="Google Shape;10085;p27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6" name="Google Shape;10086;p27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7" name="Google Shape;10087;p27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8" name="Google Shape;10088;p27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9" name="Google Shape;10089;p27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0" name="Google Shape;10090;p27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1" name="Google Shape;10091;p27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2" name="Google Shape;10092;p27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3" name="Google Shape;10093;p27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4" name="Google Shape;10094;p27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5" name="Google Shape;10095;p27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6" name="Google Shape;10096;p27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7" name="Google Shape;10097;p27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8" name="Google Shape;10098;p27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9" name="Google Shape;10099;p27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0" name="Google Shape;10100;p27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1" name="Google Shape;10101;p27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2" name="Google Shape;10102;p27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3" name="Google Shape;10103;p27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4" name="Google Shape;10104;p27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5" name="Google Shape;10105;p27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6" name="Google Shape;10106;p27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7" name="Google Shape;10107;p27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8" name="Google Shape;10108;p27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9" name="Google Shape;10109;p27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0" name="Google Shape;10110;p27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1" name="Google Shape;10111;p27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2" name="Google Shape;10112;p27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3" name="Google Shape;10113;p27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4" name="Google Shape;10114;p27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5" name="Google Shape;10115;p27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6" name="Google Shape;10116;p27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7" name="Google Shape;10117;p27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8" name="Google Shape;10118;p27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9" name="Google Shape;10119;p27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0" name="Google Shape;10120;p27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1" name="Google Shape;10121;p27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2" name="Google Shape;10122;p27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3" name="Google Shape;10123;p27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4" name="Google Shape;10124;p27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5" name="Google Shape;10125;p27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6" name="Google Shape;10126;p27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7" name="Google Shape;10127;p27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8" name="Google Shape;10128;p27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9" name="Google Shape;10129;p27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0" name="Google Shape;10130;p27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1" name="Google Shape;10131;p27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2" name="Google Shape;10132;p27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3" name="Google Shape;10133;p27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4" name="Google Shape;10134;p27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5" name="Google Shape;10135;p27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6" name="Google Shape;10136;p27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7" name="Google Shape;10137;p27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8" name="Google Shape;10138;p27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9" name="Google Shape;10139;p27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0" name="Google Shape;10140;p27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1" name="Google Shape;10141;p27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2" name="Google Shape;10142;p27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3" name="Google Shape;10143;p27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4" name="Google Shape;10144;p27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5" name="Google Shape;10145;p27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6" name="Google Shape;10146;p27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7" name="Google Shape;10147;p27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8" name="Google Shape;10148;p27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9" name="Google Shape;10149;p27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0" name="Google Shape;10150;p27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1" name="Google Shape;10151;p27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2" name="Google Shape;10152;p27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3" name="Google Shape;10153;p27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4" name="Google Shape;10154;p27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5" name="Google Shape;10155;p27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6" name="Google Shape;10156;p27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7" name="Google Shape;10157;p27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8" name="Google Shape;10158;p27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9" name="Google Shape;10159;p27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0" name="Google Shape;10160;p27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61" name="Google Shape;10161;p27"/>
          <p:cNvSpPr/>
          <p:nvPr/>
        </p:nvSpPr>
        <p:spPr>
          <a:xfrm rot="585416">
            <a:off x="6373989" y="-78131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162" name="Google Shape;10162;p27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10163" name="Google Shape;10163;p27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4" name="Google Shape;10164;p27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5" name="Google Shape;10165;p27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6" name="Google Shape;10166;p27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7" name="Google Shape;10167;p27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68" name="Google Shape;10168;p27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169" name="Google Shape;10169;p27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10170" name="Google Shape;10170;p27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1" name="Google Shape;10171;p27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2" name="Google Shape;10172;p27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3" name="Google Shape;10173;p27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4" name="Google Shape;10174;p27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5" name="Google Shape;10175;p27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6" name="Google Shape;10176;p27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7" name="Google Shape;10177;p27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8" name="Google Shape;10178;p27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9" name="Google Shape;10179;p27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80" name="Google Shape;10180;p27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10181" name="Google Shape;10181;p27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2" name="Google Shape;10182;p27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3" name="Google Shape;10183;p27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4" name="Google Shape;10184;p27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5" name="Google Shape;10185;p27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6" name="Google Shape;10186;p27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7" name="Google Shape;10187;p27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8" name="Google Shape;10188;p27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9" name="Google Shape;10189;p27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0" name="Google Shape;10190;p27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91" name="Google Shape;10191;p27"/>
          <p:cNvGrpSpPr/>
          <p:nvPr/>
        </p:nvGrpSpPr>
        <p:grpSpPr>
          <a:xfrm>
            <a:off x="30540" y="98798"/>
            <a:ext cx="1523737" cy="1065174"/>
            <a:chOff x="551250" y="1010950"/>
            <a:chExt cx="438700" cy="306675"/>
          </a:xfrm>
        </p:grpSpPr>
        <p:sp>
          <p:nvSpPr>
            <p:cNvPr id="10192" name="Google Shape;10192;p27"/>
            <p:cNvSpPr/>
            <p:nvPr/>
          </p:nvSpPr>
          <p:spPr>
            <a:xfrm>
              <a:off x="551250" y="1010950"/>
              <a:ext cx="438700" cy="306675"/>
            </a:xfrm>
            <a:custGeom>
              <a:avLst/>
              <a:gdLst/>
              <a:ahLst/>
              <a:cxnLst/>
              <a:rect l="l" t="t" r="r" b="b"/>
              <a:pathLst>
                <a:path w="17548" h="12267" extrusionOk="0">
                  <a:moveTo>
                    <a:pt x="15416" y="0"/>
                  </a:moveTo>
                  <a:cubicBezTo>
                    <a:pt x="15130" y="0"/>
                    <a:pt x="14791" y="18"/>
                    <a:pt x="14515" y="143"/>
                  </a:cubicBezTo>
                  <a:cubicBezTo>
                    <a:pt x="14372" y="205"/>
                    <a:pt x="14229" y="277"/>
                    <a:pt x="14086" y="348"/>
                  </a:cubicBezTo>
                  <a:lnTo>
                    <a:pt x="14033" y="384"/>
                  </a:lnTo>
                  <a:cubicBezTo>
                    <a:pt x="13444" y="678"/>
                    <a:pt x="12855" y="999"/>
                    <a:pt x="12293" y="1303"/>
                  </a:cubicBezTo>
                  <a:lnTo>
                    <a:pt x="12276" y="1312"/>
                  </a:lnTo>
                  <a:cubicBezTo>
                    <a:pt x="11027" y="1990"/>
                    <a:pt x="9706" y="2712"/>
                    <a:pt x="8234" y="3533"/>
                  </a:cubicBezTo>
                  <a:lnTo>
                    <a:pt x="7753" y="3800"/>
                  </a:lnTo>
                  <a:cubicBezTo>
                    <a:pt x="7271" y="4077"/>
                    <a:pt x="6789" y="4345"/>
                    <a:pt x="6307" y="4612"/>
                  </a:cubicBezTo>
                  <a:cubicBezTo>
                    <a:pt x="5826" y="4889"/>
                    <a:pt x="5335" y="5156"/>
                    <a:pt x="4853" y="5424"/>
                  </a:cubicBezTo>
                  <a:cubicBezTo>
                    <a:pt x="4505" y="5620"/>
                    <a:pt x="4166" y="5817"/>
                    <a:pt x="3818" y="6004"/>
                  </a:cubicBezTo>
                  <a:cubicBezTo>
                    <a:pt x="3551" y="6156"/>
                    <a:pt x="3274" y="6307"/>
                    <a:pt x="3007" y="6459"/>
                  </a:cubicBezTo>
                  <a:lnTo>
                    <a:pt x="2123" y="6950"/>
                  </a:lnTo>
                  <a:cubicBezTo>
                    <a:pt x="1945" y="7048"/>
                    <a:pt x="1410" y="7351"/>
                    <a:pt x="1410" y="7351"/>
                  </a:cubicBezTo>
                  <a:cubicBezTo>
                    <a:pt x="1124" y="7512"/>
                    <a:pt x="821" y="7681"/>
                    <a:pt x="544" y="7904"/>
                  </a:cubicBezTo>
                  <a:cubicBezTo>
                    <a:pt x="393" y="8020"/>
                    <a:pt x="250" y="8154"/>
                    <a:pt x="125" y="8288"/>
                  </a:cubicBezTo>
                  <a:lnTo>
                    <a:pt x="107" y="8306"/>
                  </a:lnTo>
                  <a:cubicBezTo>
                    <a:pt x="63" y="8350"/>
                    <a:pt x="9" y="8413"/>
                    <a:pt x="0" y="8466"/>
                  </a:cubicBezTo>
                  <a:cubicBezTo>
                    <a:pt x="205" y="8520"/>
                    <a:pt x="402" y="8573"/>
                    <a:pt x="598" y="8627"/>
                  </a:cubicBezTo>
                  <a:lnTo>
                    <a:pt x="678" y="8653"/>
                  </a:lnTo>
                  <a:lnTo>
                    <a:pt x="651" y="8716"/>
                  </a:lnTo>
                  <a:cubicBezTo>
                    <a:pt x="625" y="8769"/>
                    <a:pt x="607" y="8832"/>
                    <a:pt x="580" y="8885"/>
                  </a:cubicBezTo>
                  <a:cubicBezTo>
                    <a:pt x="535" y="9010"/>
                    <a:pt x="482" y="9126"/>
                    <a:pt x="419" y="9251"/>
                  </a:cubicBezTo>
                  <a:cubicBezTo>
                    <a:pt x="518" y="9269"/>
                    <a:pt x="634" y="9278"/>
                    <a:pt x="741" y="9287"/>
                  </a:cubicBezTo>
                  <a:cubicBezTo>
                    <a:pt x="857" y="9305"/>
                    <a:pt x="981" y="9314"/>
                    <a:pt x="1106" y="9340"/>
                  </a:cubicBezTo>
                  <a:lnTo>
                    <a:pt x="1178" y="9358"/>
                  </a:lnTo>
                  <a:lnTo>
                    <a:pt x="1151" y="9421"/>
                  </a:lnTo>
                  <a:cubicBezTo>
                    <a:pt x="1133" y="9483"/>
                    <a:pt x="1115" y="9537"/>
                    <a:pt x="1097" y="9590"/>
                  </a:cubicBezTo>
                  <a:cubicBezTo>
                    <a:pt x="1053" y="9724"/>
                    <a:pt x="1017" y="9849"/>
                    <a:pt x="964" y="9983"/>
                  </a:cubicBezTo>
                  <a:cubicBezTo>
                    <a:pt x="1044" y="10009"/>
                    <a:pt x="1133" y="10045"/>
                    <a:pt x="1222" y="10072"/>
                  </a:cubicBezTo>
                  <a:cubicBezTo>
                    <a:pt x="1356" y="10117"/>
                    <a:pt x="1490" y="10170"/>
                    <a:pt x="1624" y="10224"/>
                  </a:cubicBezTo>
                  <a:lnTo>
                    <a:pt x="1686" y="10241"/>
                  </a:lnTo>
                  <a:lnTo>
                    <a:pt x="1659" y="10304"/>
                  </a:lnTo>
                  <a:cubicBezTo>
                    <a:pt x="1615" y="10402"/>
                    <a:pt x="1561" y="10491"/>
                    <a:pt x="1499" y="10580"/>
                  </a:cubicBezTo>
                  <a:cubicBezTo>
                    <a:pt x="1463" y="10643"/>
                    <a:pt x="1419" y="10705"/>
                    <a:pt x="1383" y="10768"/>
                  </a:cubicBezTo>
                  <a:cubicBezTo>
                    <a:pt x="1526" y="10812"/>
                    <a:pt x="1668" y="10830"/>
                    <a:pt x="1811" y="10839"/>
                  </a:cubicBezTo>
                  <a:cubicBezTo>
                    <a:pt x="1882" y="10848"/>
                    <a:pt x="1963" y="10857"/>
                    <a:pt x="2034" y="10866"/>
                  </a:cubicBezTo>
                  <a:lnTo>
                    <a:pt x="2106" y="10884"/>
                  </a:lnTo>
                  <a:lnTo>
                    <a:pt x="2088" y="10955"/>
                  </a:lnTo>
                  <a:cubicBezTo>
                    <a:pt x="2061" y="11018"/>
                    <a:pt x="2034" y="11089"/>
                    <a:pt x="2016" y="11169"/>
                  </a:cubicBezTo>
                  <a:cubicBezTo>
                    <a:pt x="1981" y="11267"/>
                    <a:pt x="1945" y="11374"/>
                    <a:pt x="1909" y="11481"/>
                  </a:cubicBezTo>
                  <a:cubicBezTo>
                    <a:pt x="2088" y="11508"/>
                    <a:pt x="2275" y="11544"/>
                    <a:pt x="2445" y="11606"/>
                  </a:cubicBezTo>
                  <a:lnTo>
                    <a:pt x="2507" y="11633"/>
                  </a:lnTo>
                  <a:lnTo>
                    <a:pt x="2480" y="11687"/>
                  </a:lnTo>
                  <a:cubicBezTo>
                    <a:pt x="2418" y="11856"/>
                    <a:pt x="2293" y="11999"/>
                    <a:pt x="2177" y="12124"/>
                  </a:cubicBezTo>
                  <a:lnTo>
                    <a:pt x="2132" y="12186"/>
                  </a:lnTo>
                  <a:cubicBezTo>
                    <a:pt x="2267" y="12239"/>
                    <a:pt x="2392" y="12266"/>
                    <a:pt x="2521" y="12266"/>
                  </a:cubicBezTo>
                  <a:cubicBezTo>
                    <a:pt x="2674" y="12266"/>
                    <a:pt x="2831" y="12228"/>
                    <a:pt x="3015" y="12151"/>
                  </a:cubicBezTo>
                  <a:cubicBezTo>
                    <a:pt x="3265" y="12052"/>
                    <a:pt x="3533" y="11919"/>
                    <a:pt x="3845" y="11740"/>
                  </a:cubicBezTo>
                  <a:cubicBezTo>
                    <a:pt x="4032" y="11642"/>
                    <a:pt x="4220" y="11526"/>
                    <a:pt x="4398" y="11428"/>
                  </a:cubicBezTo>
                  <a:lnTo>
                    <a:pt x="4407" y="11419"/>
                  </a:lnTo>
                  <a:cubicBezTo>
                    <a:pt x="4577" y="11321"/>
                    <a:pt x="4773" y="11205"/>
                    <a:pt x="4969" y="11098"/>
                  </a:cubicBezTo>
                  <a:cubicBezTo>
                    <a:pt x="5049" y="11044"/>
                    <a:pt x="5130" y="11000"/>
                    <a:pt x="5219" y="10955"/>
                  </a:cubicBezTo>
                  <a:cubicBezTo>
                    <a:pt x="5433" y="10848"/>
                    <a:pt x="5656" y="10723"/>
                    <a:pt x="5915" y="10580"/>
                  </a:cubicBezTo>
                  <a:cubicBezTo>
                    <a:pt x="6182" y="10429"/>
                    <a:pt x="6450" y="10277"/>
                    <a:pt x="6718" y="10125"/>
                  </a:cubicBezTo>
                  <a:lnTo>
                    <a:pt x="6736" y="10117"/>
                  </a:lnTo>
                  <a:cubicBezTo>
                    <a:pt x="7003" y="9956"/>
                    <a:pt x="7280" y="9804"/>
                    <a:pt x="7547" y="9653"/>
                  </a:cubicBezTo>
                  <a:cubicBezTo>
                    <a:pt x="7663" y="9590"/>
                    <a:pt x="7779" y="9528"/>
                    <a:pt x="7886" y="9465"/>
                  </a:cubicBezTo>
                  <a:cubicBezTo>
                    <a:pt x="8422" y="9171"/>
                    <a:pt x="8993" y="8859"/>
                    <a:pt x="9635" y="8502"/>
                  </a:cubicBezTo>
                  <a:cubicBezTo>
                    <a:pt x="10036" y="8270"/>
                    <a:pt x="10447" y="8047"/>
                    <a:pt x="10848" y="7815"/>
                  </a:cubicBezTo>
                  <a:cubicBezTo>
                    <a:pt x="11151" y="7645"/>
                    <a:pt x="11446" y="7476"/>
                    <a:pt x="11749" y="7306"/>
                  </a:cubicBezTo>
                  <a:cubicBezTo>
                    <a:pt x="12329" y="6976"/>
                    <a:pt x="12909" y="6646"/>
                    <a:pt x="13489" y="6325"/>
                  </a:cubicBezTo>
                  <a:cubicBezTo>
                    <a:pt x="13953" y="6066"/>
                    <a:pt x="14363" y="5843"/>
                    <a:pt x="14747" y="5629"/>
                  </a:cubicBezTo>
                  <a:lnTo>
                    <a:pt x="14800" y="5603"/>
                  </a:lnTo>
                  <a:cubicBezTo>
                    <a:pt x="15032" y="5478"/>
                    <a:pt x="15264" y="5353"/>
                    <a:pt x="15487" y="5219"/>
                  </a:cubicBezTo>
                  <a:cubicBezTo>
                    <a:pt x="15960" y="4960"/>
                    <a:pt x="16326" y="4746"/>
                    <a:pt x="16656" y="4532"/>
                  </a:cubicBezTo>
                  <a:lnTo>
                    <a:pt x="16754" y="4470"/>
                  </a:lnTo>
                  <a:cubicBezTo>
                    <a:pt x="17048" y="4273"/>
                    <a:pt x="17423" y="4032"/>
                    <a:pt x="17548" y="3720"/>
                  </a:cubicBezTo>
                  <a:cubicBezTo>
                    <a:pt x="17343" y="3676"/>
                    <a:pt x="17137" y="3613"/>
                    <a:pt x="16941" y="3560"/>
                  </a:cubicBezTo>
                  <a:lnTo>
                    <a:pt x="16861" y="3542"/>
                  </a:lnTo>
                  <a:lnTo>
                    <a:pt x="16888" y="3470"/>
                  </a:lnTo>
                  <a:cubicBezTo>
                    <a:pt x="16914" y="3417"/>
                    <a:pt x="16941" y="3363"/>
                    <a:pt x="16959" y="3301"/>
                  </a:cubicBezTo>
                  <a:cubicBezTo>
                    <a:pt x="17013" y="3185"/>
                    <a:pt x="17057" y="3060"/>
                    <a:pt x="17129" y="2935"/>
                  </a:cubicBezTo>
                  <a:cubicBezTo>
                    <a:pt x="17048" y="2917"/>
                    <a:pt x="16968" y="2908"/>
                    <a:pt x="16888" y="2891"/>
                  </a:cubicBezTo>
                  <a:cubicBezTo>
                    <a:pt x="16763" y="2864"/>
                    <a:pt x="16629" y="2846"/>
                    <a:pt x="16504" y="2810"/>
                  </a:cubicBezTo>
                  <a:lnTo>
                    <a:pt x="16442" y="2792"/>
                  </a:lnTo>
                  <a:lnTo>
                    <a:pt x="16468" y="2730"/>
                  </a:lnTo>
                  <a:cubicBezTo>
                    <a:pt x="16486" y="2667"/>
                    <a:pt x="16504" y="2614"/>
                    <a:pt x="16522" y="2552"/>
                  </a:cubicBezTo>
                  <a:cubicBezTo>
                    <a:pt x="16567" y="2427"/>
                    <a:pt x="16602" y="2302"/>
                    <a:pt x="16656" y="2168"/>
                  </a:cubicBezTo>
                  <a:cubicBezTo>
                    <a:pt x="16531" y="2114"/>
                    <a:pt x="16406" y="2052"/>
                    <a:pt x="16299" y="1990"/>
                  </a:cubicBezTo>
                  <a:cubicBezTo>
                    <a:pt x="16228" y="1945"/>
                    <a:pt x="16156" y="1909"/>
                    <a:pt x="16085" y="1874"/>
                  </a:cubicBezTo>
                  <a:lnTo>
                    <a:pt x="16031" y="1847"/>
                  </a:lnTo>
                  <a:lnTo>
                    <a:pt x="16049" y="1793"/>
                  </a:lnTo>
                  <a:cubicBezTo>
                    <a:pt x="16076" y="1731"/>
                    <a:pt x="16103" y="1668"/>
                    <a:pt x="16129" y="1606"/>
                  </a:cubicBezTo>
                  <a:cubicBezTo>
                    <a:pt x="16156" y="1535"/>
                    <a:pt x="16183" y="1463"/>
                    <a:pt x="16210" y="1392"/>
                  </a:cubicBezTo>
                  <a:cubicBezTo>
                    <a:pt x="16040" y="1303"/>
                    <a:pt x="15871" y="1267"/>
                    <a:pt x="15674" y="1222"/>
                  </a:cubicBezTo>
                  <a:lnTo>
                    <a:pt x="15612" y="1213"/>
                  </a:lnTo>
                  <a:lnTo>
                    <a:pt x="15630" y="1142"/>
                  </a:lnTo>
                  <a:cubicBezTo>
                    <a:pt x="15666" y="1008"/>
                    <a:pt x="15701" y="874"/>
                    <a:pt x="15728" y="732"/>
                  </a:cubicBezTo>
                  <a:lnTo>
                    <a:pt x="15737" y="723"/>
                  </a:lnTo>
                  <a:lnTo>
                    <a:pt x="15746" y="642"/>
                  </a:lnTo>
                  <a:cubicBezTo>
                    <a:pt x="15666" y="625"/>
                    <a:pt x="15585" y="625"/>
                    <a:pt x="15496" y="625"/>
                  </a:cubicBezTo>
                  <a:cubicBezTo>
                    <a:pt x="15371" y="616"/>
                    <a:pt x="15228" y="616"/>
                    <a:pt x="15103" y="580"/>
                  </a:cubicBezTo>
                  <a:lnTo>
                    <a:pt x="15032" y="562"/>
                  </a:lnTo>
                  <a:lnTo>
                    <a:pt x="15059" y="500"/>
                  </a:lnTo>
                  <a:cubicBezTo>
                    <a:pt x="15130" y="339"/>
                    <a:pt x="15255" y="187"/>
                    <a:pt x="15362" y="63"/>
                  </a:cubicBezTo>
                  <a:lnTo>
                    <a:pt x="15416" y="0"/>
                  </a:lnTo>
                  <a:close/>
                </a:path>
              </a:pathLst>
            </a:custGeom>
            <a:solidFill>
              <a:srgbClr val="FFA990">
                <a:alpha val="6558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3" name="Google Shape;10193;p27"/>
            <p:cNvSpPr/>
            <p:nvPr/>
          </p:nvSpPr>
          <p:spPr>
            <a:xfrm>
              <a:off x="606325" y="1296850"/>
              <a:ext cx="25450" cy="20775"/>
            </a:xfrm>
            <a:custGeom>
              <a:avLst/>
              <a:gdLst/>
              <a:ahLst/>
              <a:cxnLst/>
              <a:rect l="l" t="t" r="r" b="b"/>
              <a:pathLst>
                <a:path w="1018" h="831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18" y="45"/>
                    <a:pt x="456" y="90"/>
                  </a:cubicBezTo>
                  <a:cubicBezTo>
                    <a:pt x="509" y="117"/>
                    <a:pt x="554" y="170"/>
                    <a:pt x="563" y="224"/>
                  </a:cubicBezTo>
                  <a:cubicBezTo>
                    <a:pt x="589" y="304"/>
                    <a:pt x="572" y="393"/>
                    <a:pt x="518" y="465"/>
                  </a:cubicBezTo>
                  <a:cubicBezTo>
                    <a:pt x="465" y="544"/>
                    <a:pt x="374" y="586"/>
                    <a:pt x="284" y="586"/>
                  </a:cubicBezTo>
                  <a:cubicBezTo>
                    <a:pt x="224" y="586"/>
                    <a:pt x="164" y="567"/>
                    <a:pt x="117" y="527"/>
                  </a:cubicBezTo>
                  <a:cubicBezTo>
                    <a:pt x="81" y="563"/>
                    <a:pt x="54" y="607"/>
                    <a:pt x="18" y="643"/>
                  </a:cubicBezTo>
                  <a:cubicBezTo>
                    <a:pt x="10" y="661"/>
                    <a:pt x="10" y="679"/>
                    <a:pt x="1" y="697"/>
                  </a:cubicBezTo>
                  <a:cubicBezTo>
                    <a:pt x="81" y="777"/>
                    <a:pt x="170" y="822"/>
                    <a:pt x="250" y="830"/>
                  </a:cubicBezTo>
                  <a:lnTo>
                    <a:pt x="331" y="830"/>
                  </a:lnTo>
                  <a:cubicBezTo>
                    <a:pt x="696" y="804"/>
                    <a:pt x="1018" y="26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4" name="Google Shape;10194;p27"/>
            <p:cNvSpPr/>
            <p:nvPr/>
          </p:nvSpPr>
          <p:spPr>
            <a:xfrm>
              <a:off x="634425" y="1297075"/>
              <a:ext cx="3375" cy="14075"/>
            </a:xfrm>
            <a:custGeom>
              <a:avLst/>
              <a:gdLst/>
              <a:ahLst/>
              <a:cxnLst/>
              <a:rect l="l" t="t" r="r" b="b"/>
              <a:pathLst>
                <a:path w="135" h="563" extrusionOk="0">
                  <a:moveTo>
                    <a:pt x="1" y="1"/>
                  </a:moveTo>
                  <a:lnTo>
                    <a:pt x="1" y="1"/>
                  </a:lnTo>
                  <a:cubicBezTo>
                    <a:pt x="27" y="72"/>
                    <a:pt x="45" y="152"/>
                    <a:pt x="54" y="215"/>
                  </a:cubicBezTo>
                  <a:cubicBezTo>
                    <a:pt x="72" y="331"/>
                    <a:pt x="63" y="465"/>
                    <a:pt x="10" y="563"/>
                  </a:cubicBezTo>
                  <a:cubicBezTo>
                    <a:pt x="36" y="554"/>
                    <a:pt x="72" y="536"/>
                    <a:pt x="99" y="518"/>
                  </a:cubicBezTo>
                  <a:cubicBezTo>
                    <a:pt x="135" y="358"/>
                    <a:pt x="126" y="179"/>
                    <a:pt x="54" y="19"/>
                  </a:cubicBezTo>
                  <a:cubicBezTo>
                    <a:pt x="36" y="10"/>
                    <a:pt x="19" y="10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5" name="Google Shape;10195;p27"/>
            <p:cNvSpPr/>
            <p:nvPr/>
          </p:nvSpPr>
          <p:spPr>
            <a:xfrm>
              <a:off x="623725" y="1295975"/>
              <a:ext cx="11400" cy="19875"/>
            </a:xfrm>
            <a:custGeom>
              <a:avLst/>
              <a:gdLst/>
              <a:ahLst/>
              <a:cxnLst/>
              <a:rect l="l" t="t" r="r" b="b"/>
              <a:pathLst>
                <a:path w="456" h="795" extrusionOk="0">
                  <a:moveTo>
                    <a:pt x="206" y="0"/>
                  </a:moveTo>
                  <a:cubicBezTo>
                    <a:pt x="161" y="0"/>
                    <a:pt x="125" y="0"/>
                    <a:pt x="81" y="9"/>
                  </a:cubicBezTo>
                  <a:cubicBezTo>
                    <a:pt x="313" y="241"/>
                    <a:pt x="224" y="589"/>
                    <a:pt x="0" y="794"/>
                  </a:cubicBezTo>
                  <a:cubicBezTo>
                    <a:pt x="36" y="785"/>
                    <a:pt x="81" y="767"/>
                    <a:pt x="116" y="750"/>
                  </a:cubicBezTo>
                  <a:cubicBezTo>
                    <a:pt x="215" y="714"/>
                    <a:pt x="322" y="669"/>
                    <a:pt x="429" y="616"/>
                  </a:cubicBezTo>
                  <a:cubicBezTo>
                    <a:pt x="438" y="491"/>
                    <a:pt x="455" y="366"/>
                    <a:pt x="420" y="241"/>
                  </a:cubicBezTo>
                  <a:cubicBezTo>
                    <a:pt x="402" y="179"/>
                    <a:pt x="384" y="116"/>
                    <a:pt x="357" y="63"/>
                  </a:cubicBezTo>
                  <a:cubicBezTo>
                    <a:pt x="339" y="45"/>
                    <a:pt x="331" y="27"/>
                    <a:pt x="322" y="18"/>
                  </a:cubicBezTo>
                  <a:cubicBezTo>
                    <a:pt x="313" y="9"/>
                    <a:pt x="304" y="9"/>
                    <a:pt x="304" y="9"/>
                  </a:cubicBezTo>
                  <a:lnTo>
                    <a:pt x="304" y="9"/>
                  </a:lnTo>
                  <a:cubicBezTo>
                    <a:pt x="322" y="45"/>
                    <a:pt x="339" y="89"/>
                    <a:pt x="348" y="125"/>
                  </a:cubicBezTo>
                  <a:cubicBezTo>
                    <a:pt x="384" y="223"/>
                    <a:pt x="420" y="339"/>
                    <a:pt x="384" y="446"/>
                  </a:cubicBezTo>
                  <a:cubicBezTo>
                    <a:pt x="366" y="330"/>
                    <a:pt x="348" y="241"/>
                    <a:pt x="304" y="143"/>
                  </a:cubicBezTo>
                  <a:cubicBezTo>
                    <a:pt x="277" y="89"/>
                    <a:pt x="241" y="45"/>
                    <a:pt x="20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6" name="Google Shape;10196;p27"/>
            <p:cNvSpPr/>
            <p:nvPr/>
          </p:nvSpPr>
          <p:spPr>
            <a:xfrm>
              <a:off x="609225" y="1293375"/>
              <a:ext cx="31025" cy="24250"/>
            </a:xfrm>
            <a:custGeom>
              <a:avLst/>
              <a:gdLst/>
              <a:ahLst/>
              <a:cxnLst/>
              <a:rect l="l" t="t" r="r" b="b"/>
              <a:pathLst>
                <a:path w="1241" h="970" extrusionOk="0">
                  <a:moveTo>
                    <a:pt x="763" y="0"/>
                  </a:moveTo>
                  <a:cubicBezTo>
                    <a:pt x="508" y="0"/>
                    <a:pt x="268" y="117"/>
                    <a:pt x="90" y="300"/>
                  </a:cubicBezTo>
                  <a:cubicBezTo>
                    <a:pt x="99" y="300"/>
                    <a:pt x="117" y="309"/>
                    <a:pt x="126" y="309"/>
                  </a:cubicBezTo>
                  <a:lnTo>
                    <a:pt x="188" y="336"/>
                  </a:lnTo>
                  <a:lnTo>
                    <a:pt x="161" y="390"/>
                  </a:lnTo>
                  <a:cubicBezTo>
                    <a:pt x="126" y="488"/>
                    <a:pt x="63" y="586"/>
                    <a:pt x="1" y="666"/>
                  </a:cubicBezTo>
                  <a:cubicBezTo>
                    <a:pt x="48" y="706"/>
                    <a:pt x="108" y="725"/>
                    <a:pt x="168" y="725"/>
                  </a:cubicBezTo>
                  <a:cubicBezTo>
                    <a:pt x="258" y="725"/>
                    <a:pt x="349" y="683"/>
                    <a:pt x="402" y="604"/>
                  </a:cubicBezTo>
                  <a:cubicBezTo>
                    <a:pt x="456" y="532"/>
                    <a:pt x="473" y="443"/>
                    <a:pt x="447" y="363"/>
                  </a:cubicBezTo>
                  <a:cubicBezTo>
                    <a:pt x="438" y="309"/>
                    <a:pt x="393" y="256"/>
                    <a:pt x="340" y="229"/>
                  </a:cubicBezTo>
                  <a:cubicBezTo>
                    <a:pt x="402" y="184"/>
                    <a:pt x="473" y="158"/>
                    <a:pt x="536" y="140"/>
                  </a:cubicBezTo>
                  <a:lnTo>
                    <a:pt x="536" y="140"/>
                  </a:lnTo>
                  <a:cubicBezTo>
                    <a:pt x="902" y="399"/>
                    <a:pt x="580" y="943"/>
                    <a:pt x="215" y="969"/>
                  </a:cubicBezTo>
                  <a:cubicBezTo>
                    <a:pt x="331" y="969"/>
                    <a:pt x="456" y="943"/>
                    <a:pt x="580" y="898"/>
                  </a:cubicBezTo>
                  <a:cubicBezTo>
                    <a:pt x="804" y="693"/>
                    <a:pt x="893" y="345"/>
                    <a:pt x="661" y="113"/>
                  </a:cubicBezTo>
                  <a:cubicBezTo>
                    <a:pt x="705" y="104"/>
                    <a:pt x="741" y="104"/>
                    <a:pt x="786" y="104"/>
                  </a:cubicBezTo>
                  <a:cubicBezTo>
                    <a:pt x="821" y="149"/>
                    <a:pt x="857" y="193"/>
                    <a:pt x="884" y="247"/>
                  </a:cubicBezTo>
                  <a:cubicBezTo>
                    <a:pt x="928" y="345"/>
                    <a:pt x="946" y="434"/>
                    <a:pt x="964" y="550"/>
                  </a:cubicBezTo>
                  <a:cubicBezTo>
                    <a:pt x="1000" y="443"/>
                    <a:pt x="964" y="327"/>
                    <a:pt x="928" y="229"/>
                  </a:cubicBezTo>
                  <a:cubicBezTo>
                    <a:pt x="919" y="193"/>
                    <a:pt x="902" y="149"/>
                    <a:pt x="884" y="113"/>
                  </a:cubicBezTo>
                  <a:lnTo>
                    <a:pt x="884" y="113"/>
                  </a:lnTo>
                  <a:cubicBezTo>
                    <a:pt x="884" y="113"/>
                    <a:pt x="893" y="113"/>
                    <a:pt x="902" y="122"/>
                  </a:cubicBezTo>
                  <a:cubicBezTo>
                    <a:pt x="911" y="131"/>
                    <a:pt x="919" y="149"/>
                    <a:pt x="937" y="167"/>
                  </a:cubicBezTo>
                  <a:cubicBezTo>
                    <a:pt x="964" y="220"/>
                    <a:pt x="982" y="283"/>
                    <a:pt x="1000" y="345"/>
                  </a:cubicBezTo>
                  <a:cubicBezTo>
                    <a:pt x="1035" y="470"/>
                    <a:pt x="1018" y="595"/>
                    <a:pt x="1000" y="720"/>
                  </a:cubicBezTo>
                  <a:lnTo>
                    <a:pt x="1018" y="711"/>
                  </a:lnTo>
                  <a:cubicBezTo>
                    <a:pt x="1071" y="613"/>
                    <a:pt x="1080" y="479"/>
                    <a:pt x="1062" y="363"/>
                  </a:cubicBezTo>
                  <a:cubicBezTo>
                    <a:pt x="1053" y="300"/>
                    <a:pt x="1035" y="220"/>
                    <a:pt x="1009" y="149"/>
                  </a:cubicBezTo>
                  <a:lnTo>
                    <a:pt x="1009" y="149"/>
                  </a:lnTo>
                  <a:cubicBezTo>
                    <a:pt x="1027" y="158"/>
                    <a:pt x="1044" y="158"/>
                    <a:pt x="1062" y="167"/>
                  </a:cubicBezTo>
                  <a:cubicBezTo>
                    <a:pt x="1134" y="327"/>
                    <a:pt x="1143" y="506"/>
                    <a:pt x="1107" y="666"/>
                  </a:cubicBezTo>
                  <a:cubicBezTo>
                    <a:pt x="1143" y="648"/>
                    <a:pt x="1187" y="630"/>
                    <a:pt x="1223" y="613"/>
                  </a:cubicBezTo>
                  <a:cubicBezTo>
                    <a:pt x="1241" y="443"/>
                    <a:pt x="1223" y="274"/>
                    <a:pt x="1151" y="113"/>
                  </a:cubicBezTo>
                  <a:cubicBezTo>
                    <a:pt x="1143" y="104"/>
                    <a:pt x="1143" y="95"/>
                    <a:pt x="1134" y="95"/>
                  </a:cubicBezTo>
                  <a:cubicBezTo>
                    <a:pt x="1125" y="86"/>
                    <a:pt x="1125" y="86"/>
                    <a:pt x="1116" y="77"/>
                  </a:cubicBezTo>
                  <a:cubicBezTo>
                    <a:pt x="998" y="24"/>
                    <a:pt x="879" y="0"/>
                    <a:pt x="7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7" name="Google Shape;10197;p27"/>
            <p:cNvSpPr/>
            <p:nvPr/>
          </p:nvSpPr>
          <p:spPr>
            <a:xfrm>
              <a:off x="604550" y="1312925"/>
              <a:ext cx="8050" cy="4700"/>
            </a:xfrm>
            <a:custGeom>
              <a:avLst/>
              <a:gdLst/>
              <a:ahLst/>
              <a:cxnLst/>
              <a:rect l="l" t="t" r="r" b="b"/>
              <a:pathLst>
                <a:path w="322" h="188" extrusionOk="0">
                  <a:moveTo>
                    <a:pt x="89" y="0"/>
                  </a:moveTo>
                  <a:lnTo>
                    <a:pt x="89" y="0"/>
                  </a:lnTo>
                  <a:cubicBezTo>
                    <a:pt x="72" y="18"/>
                    <a:pt x="63" y="36"/>
                    <a:pt x="45" y="45"/>
                  </a:cubicBezTo>
                  <a:lnTo>
                    <a:pt x="0" y="107"/>
                  </a:lnTo>
                  <a:cubicBezTo>
                    <a:pt x="107" y="152"/>
                    <a:pt x="214" y="179"/>
                    <a:pt x="321" y="187"/>
                  </a:cubicBezTo>
                  <a:cubicBezTo>
                    <a:pt x="241" y="179"/>
                    <a:pt x="152" y="134"/>
                    <a:pt x="72" y="54"/>
                  </a:cubicBezTo>
                  <a:cubicBezTo>
                    <a:pt x="81" y="36"/>
                    <a:pt x="81" y="18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8" name="Google Shape;10198;p27"/>
            <p:cNvSpPr/>
            <p:nvPr/>
          </p:nvSpPr>
          <p:spPr>
            <a:xfrm>
              <a:off x="610100" y="1288725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3" y="0"/>
                  </a:moveTo>
                  <a:cubicBezTo>
                    <a:pt x="39" y="0"/>
                    <a:pt x="0" y="38"/>
                    <a:pt x="19" y="76"/>
                  </a:cubicBezTo>
                  <a:cubicBezTo>
                    <a:pt x="46" y="130"/>
                    <a:pt x="82" y="174"/>
                    <a:pt x="108" y="219"/>
                  </a:cubicBezTo>
                  <a:cubicBezTo>
                    <a:pt x="120" y="238"/>
                    <a:pt x="136" y="247"/>
                    <a:pt x="152" y="247"/>
                  </a:cubicBezTo>
                  <a:cubicBezTo>
                    <a:pt x="188" y="247"/>
                    <a:pt x="222" y="208"/>
                    <a:pt x="198" y="165"/>
                  </a:cubicBezTo>
                  <a:cubicBezTo>
                    <a:pt x="171" y="121"/>
                    <a:pt x="135" y="76"/>
                    <a:pt x="108" y="23"/>
                  </a:cubicBezTo>
                  <a:cubicBezTo>
                    <a:pt x="101" y="7"/>
                    <a:pt x="87" y="0"/>
                    <a:pt x="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9" name="Google Shape;10199;p27"/>
            <p:cNvSpPr/>
            <p:nvPr/>
          </p:nvSpPr>
          <p:spPr>
            <a:xfrm>
              <a:off x="621725" y="12838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0"/>
                  </a:moveTo>
                  <a:cubicBezTo>
                    <a:pt x="54" y="0"/>
                    <a:pt x="50" y="1"/>
                    <a:pt x="45" y="2"/>
                  </a:cubicBezTo>
                  <a:cubicBezTo>
                    <a:pt x="9" y="11"/>
                    <a:pt x="0" y="38"/>
                    <a:pt x="9" y="65"/>
                  </a:cubicBezTo>
                  <a:cubicBezTo>
                    <a:pt x="18" y="118"/>
                    <a:pt x="18" y="163"/>
                    <a:pt x="27" y="217"/>
                  </a:cubicBezTo>
                  <a:cubicBezTo>
                    <a:pt x="27" y="243"/>
                    <a:pt x="45" y="270"/>
                    <a:pt x="72" y="270"/>
                  </a:cubicBezTo>
                  <a:cubicBezTo>
                    <a:pt x="98" y="270"/>
                    <a:pt x="134" y="243"/>
                    <a:pt x="125" y="217"/>
                  </a:cubicBezTo>
                  <a:cubicBezTo>
                    <a:pt x="116" y="154"/>
                    <a:pt x="116" y="92"/>
                    <a:pt x="107" y="38"/>
                  </a:cubicBezTo>
                  <a:cubicBezTo>
                    <a:pt x="100" y="16"/>
                    <a:pt x="80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0" name="Google Shape;10200;p27"/>
            <p:cNvSpPr/>
            <p:nvPr/>
          </p:nvSpPr>
          <p:spPr>
            <a:xfrm>
              <a:off x="632875" y="1284600"/>
              <a:ext cx="3175" cy="6300"/>
            </a:xfrm>
            <a:custGeom>
              <a:avLst/>
              <a:gdLst/>
              <a:ahLst/>
              <a:cxnLst/>
              <a:rect l="l" t="t" r="r" b="b"/>
              <a:pathLst>
                <a:path w="127" h="252" extrusionOk="0">
                  <a:moveTo>
                    <a:pt x="61" y="0"/>
                  </a:moveTo>
                  <a:cubicBezTo>
                    <a:pt x="41" y="0"/>
                    <a:pt x="22" y="11"/>
                    <a:pt x="18" y="36"/>
                  </a:cubicBezTo>
                  <a:cubicBezTo>
                    <a:pt x="9" y="89"/>
                    <a:pt x="0" y="143"/>
                    <a:pt x="0" y="205"/>
                  </a:cubicBezTo>
                  <a:cubicBezTo>
                    <a:pt x="0" y="236"/>
                    <a:pt x="23" y="251"/>
                    <a:pt x="48" y="251"/>
                  </a:cubicBezTo>
                  <a:cubicBezTo>
                    <a:pt x="74" y="251"/>
                    <a:pt x="103" y="233"/>
                    <a:pt x="107" y="196"/>
                  </a:cubicBezTo>
                  <a:cubicBezTo>
                    <a:pt x="107" y="152"/>
                    <a:pt x="107" y="107"/>
                    <a:pt x="116" y="63"/>
                  </a:cubicBezTo>
                  <a:cubicBezTo>
                    <a:pt x="127" y="25"/>
                    <a:pt x="9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1" name="Google Shape;10201;p27"/>
            <p:cNvSpPr/>
            <p:nvPr/>
          </p:nvSpPr>
          <p:spPr>
            <a:xfrm>
              <a:off x="601500" y="1296050"/>
              <a:ext cx="6425" cy="3725"/>
            </a:xfrm>
            <a:custGeom>
              <a:avLst/>
              <a:gdLst/>
              <a:ahLst/>
              <a:cxnLst/>
              <a:rect l="l" t="t" r="r" b="b"/>
              <a:pathLst>
                <a:path w="257" h="149" extrusionOk="0">
                  <a:moveTo>
                    <a:pt x="77" y="1"/>
                  </a:moveTo>
                  <a:cubicBezTo>
                    <a:pt x="34" y="1"/>
                    <a:pt x="0" y="54"/>
                    <a:pt x="42" y="95"/>
                  </a:cubicBezTo>
                  <a:cubicBezTo>
                    <a:pt x="42" y="95"/>
                    <a:pt x="51" y="104"/>
                    <a:pt x="51" y="104"/>
                  </a:cubicBezTo>
                  <a:cubicBezTo>
                    <a:pt x="122" y="122"/>
                    <a:pt x="185" y="131"/>
                    <a:pt x="256" y="149"/>
                  </a:cubicBezTo>
                  <a:cubicBezTo>
                    <a:pt x="247" y="140"/>
                    <a:pt x="247" y="140"/>
                    <a:pt x="238" y="131"/>
                  </a:cubicBezTo>
                  <a:cubicBezTo>
                    <a:pt x="194" y="95"/>
                    <a:pt x="149" y="60"/>
                    <a:pt x="113" y="15"/>
                  </a:cubicBezTo>
                  <a:cubicBezTo>
                    <a:pt x="102" y="5"/>
                    <a:pt x="89" y="1"/>
                    <a:pt x="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2" name="Google Shape;10202;p27"/>
            <p:cNvSpPr/>
            <p:nvPr/>
          </p:nvSpPr>
          <p:spPr>
            <a:xfrm>
              <a:off x="655175" y="1189350"/>
              <a:ext cx="25700" cy="20725"/>
            </a:xfrm>
            <a:custGeom>
              <a:avLst/>
              <a:gdLst/>
              <a:ahLst/>
              <a:cxnLst/>
              <a:rect l="l" t="t" r="r" b="b"/>
              <a:pathLst>
                <a:path w="1028" h="829" extrusionOk="0">
                  <a:moveTo>
                    <a:pt x="661" y="1"/>
                  </a:moveTo>
                  <a:cubicBezTo>
                    <a:pt x="589" y="19"/>
                    <a:pt x="527" y="46"/>
                    <a:pt x="464" y="81"/>
                  </a:cubicBezTo>
                  <a:cubicBezTo>
                    <a:pt x="509" y="117"/>
                    <a:pt x="553" y="170"/>
                    <a:pt x="571" y="224"/>
                  </a:cubicBezTo>
                  <a:cubicBezTo>
                    <a:pt x="589" y="304"/>
                    <a:pt x="571" y="393"/>
                    <a:pt x="527" y="465"/>
                  </a:cubicBezTo>
                  <a:cubicBezTo>
                    <a:pt x="469" y="542"/>
                    <a:pt x="375" y="583"/>
                    <a:pt x="283" y="583"/>
                  </a:cubicBezTo>
                  <a:cubicBezTo>
                    <a:pt x="206" y="583"/>
                    <a:pt x="130" y="553"/>
                    <a:pt x="81" y="492"/>
                  </a:cubicBezTo>
                  <a:cubicBezTo>
                    <a:pt x="45" y="563"/>
                    <a:pt x="18" y="625"/>
                    <a:pt x="0" y="697"/>
                  </a:cubicBezTo>
                  <a:cubicBezTo>
                    <a:pt x="95" y="790"/>
                    <a:pt x="199" y="828"/>
                    <a:pt x="300" y="828"/>
                  </a:cubicBezTo>
                  <a:cubicBezTo>
                    <a:pt x="685" y="828"/>
                    <a:pt x="1028" y="269"/>
                    <a:pt x="66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3" name="Google Shape;10203;p27"/>
            <p:cNvSpPr/>
            <p:nvPr/>
          </p:nvSpPr>
          <p:spPr>
            <a:xfrm>
              <a:off x="654500" y="1188475"/>
              <a:ext cx="36425" cy="33625"/>
            </a:xfrm>
            <a:custGeom>
              <a:avLst/>
              <a:gdLst/>
              <a:ahLst/>
              <a:cxnLst/>
              <a:rect l="l" t="t" r="r" b="b"/>
              <a:pathLst>
                <a:path w="1457" h="1345" extrusionOk="0">
                  <a:moveTo>
                    <a:pt x="928" y="0"/>
                  </a:moveTo>
                  <a:cubicBezTo>
                    <a:pt x="893" y="0"/>
                    <a:pt x="848" y="0"/>
                    <a:pt x="803" y="9"/>
                  </a:cubicBezTo>
                  <a:cubicBezTo>
                    <a:pt x="1156" y="369"/>
                    <a:pt x="760" y="972"/>
                    <a:pt x="322" y="972"/>
                  </a:cubicBezTo>
                  <a:cubicBezTo>
                    <a:pt x="217" y="972"/>
                    <a:pt x="110" y="938"/>
                    <a:pt x="10" y="857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9"/>
                    <a:pt x="134" y="1124"/>
                    <a:pt x="206" y="1142"/>
                  </a:cubicBezTo>
                  <a:cubicBezTo>
                    <a:pt x="295" y="1160"/>
                    <a:pt x="375" y="1178"/>
                    <a:pt x="464" y="1178"/>
                  </a:cubicBezTo>
                  <a:cubicBezTo>
                    <a:pt x="473" y="1178"/>
                    <a:pt x="473" y="1187"/>
                    <a:pt x="473" y="1187"/>
                  </a:cubicBezTo>
                  <a:cubicBezTo>
                    <a:pt x="446" y="1195"/>
                    <a:pt x="418" y="1198"/>
                    <a:pt x="390" y="1198"/>
                  </a:cubicBezTo>
                  <a:cubicBezTo>
                    <a:pt x="325" y="1198"/>
                    <a:pt x="259" y="1181"/>
                    <a:pt x="197" y="1169"/>
                  </a:cubicBezTo>
                  <a:cubicBezTo>
                    <a:pt x="143" y="1160"/>
                    <a:pt x="81" y="1142"/>
                    <a:pt x="18" y="1124"/>
                  </a:cubicBezTo>
                  <a:lnTo>
                    <a:pt x="18" y="1124"/>
                  </a:lnTo>
                  <a:cubicBezTo>
                    <a:pt x="18" y="1142"/>
                    <a:pt x="18" y="1151"/>
                    <a:pt x="27" y="1169"/>
                  </a:cubicBezTo>
                  <a:cubicBezTo>
                    <a:pt x="117" y="1196"/>
                    <a:pt x="206" y="1231"/>
                    <a:pt x="295" y="1240"/>
                  </a:cubicBezTo>
                  <a:cubicBezTo>
                    <a:pt x="336" y="1247"/>
                    <a:pt x="375" y="1250"/>
                    <a:pt x="415" y="1250"/>
                  </a:cubicBezTo>
                  <a:cubicBezTo>
                    <a:pt x="478" y="1250"/>
                    <a:pt x="541" y="1242"/>
                    <a:pt x="607" y="1231"/>
                  </a:cubicBezTo>
                  <a:lnTo>
                    <a:pt x="607" y="1231"/>
                  </a:lnTo>
                  <a:cubicBezTo>
                    <a:pt x="553" y="1276"/>
                    <a:pt x="474" y="1287"/>
                    <a:pt x="396" y="1287"/>
                  </a:cubicBezTo>
                  <a:cubicBezTo>
                    <a:pt x="333" y="1287"/>
                    <a:pt x="271" y="1280"/>
                    <a:pt x="224" y="1276"/>
                  </a:cubicBezTo>
                  <a:cubicBezTo>
                    <a:pt x="206" y="1276"/>
                    <a:pt x="125" y="1258"/>
                    <a:pt x="54" y="1240"/>
                  </a:cubicBezTo>
                  <a:lnTo>
                    <a:pt x="54" y="1240"/>
                  </a:lnTo>
                  <a:cubicBezTo>
                    <a:pt x="54" y="1258"/>
                    <a:pt x="63" y="1267"/>
                    <a:pt x="63" y="1276"/>
                  </a:cubicBezTo>
                  <a:cubicBezTo>
                    <a:pt x="167" y="1323"/>
                    <a:pt x="271" y="1345"/>
                    <a:pt x="372" y="1345"/>
                  </a:cubicBezTo>
                  <a:cubicBezTo>
                    <a:pt x="961" y="1345"/>
                    <a:pt x="1456" y="626"/>
                    <a:pt x="1205" y="63"/>
                  </a:cubicBezTo>
                  <a:cubicBezTo>
                    <a:pt x="1187" y="54"/>
                    <a:pt x="1169" y="45"/>
                    <a:pt x="1151" y="45"/>
                  </a:cubicBezTo>
                  <a:cubicBezTo>
                    <a:pt x="1187" y="107"/>
                    <a:pt x="1205" y="196"/>
                    <a:pt x="1214" y="259"/>
                  </a:cubicBezTo>
                  <a:cubicBezTo>
                    <a:pt x="1232" y="375"/>
                    <a:pt x="1214" y="518"/>
                    <a:pt x="1151" y="625"/>
                  </a:cubicBezTo>
                  <a:cubicBezTo>
                    <a:pt x="1169" y="491"/>
                    <a:pt x="1178" y="366"/>
                    <a:pt x="1142" y="241"/>
                  </a:cubicBezTo>
                  <a:cubicBezTo>
                    <a:pt x="1134" y="179"/>
                    <a:pt x="1116" y="116"/>
                    <a:pt x="1080" y="63"/>
                  </a:cubicBezTo>
                  <a:cubicBezTo>
                    <a:pt x="1071" y="45"/>
                    <a:pt x="1053" y="27"/>
                    <a:pt x="1044" y="9"/>
                  </a:cubicBezTo>
                  <a:lnTo>
                    <a:pt x="1027" y="9"/>
                  </a:lnTo>
                  <a:cubicBezTo>
                    <a:pt x="1044" y="45"/>
                    <a:pt x="1062" y="89"/>
                    <a:pt x="1071" y="125"/>
                  </a:cubicBezTo>
                  <a:cubicBezTo>
                    <a:pt x="1107" y="223"/>
                    <a:pt x="1142" y="339"/>
                    <a:pt x="1107" y="446"/>
                  </a:cubicBezTo>
                  <a:cubicBezTo>
                    <a:pt x="1107" y="446"/>
                    <a:pt x="1107" y="446"/>
                    <a:pt x="1107" y="437"/>
                  </a:cubicBezTo>
                  <a:cubicBezTo>
                    <a:pt x="1098" y="330"/>
                    <a:pt x="1071" y="241"/>
                    <a:pt x="1027" y="143"/>
                  </a:cubicBezTo>
                  <a:cubicBezTo>
                    <a:pt x="1000" y="89"/>
                    <a:pt x="964" y="45"/>
                    <a:pt x="92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4" name="Google Shape;10204;p27"/>
            <p:cNvSpPr/>
            <p:nvPr/>
          </p:nvSpPr>
          <p:spPr>
            <a:xfrm>
              <a:off x="646625" y="118580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1003" y="143"/>
                  </a:moveTo>
                  <a:lnTo>
                    <a:pt x="1003" y="143"/>
                  </a:lnTo>
                  <a:cubicBezTo>
                    <a:pt x="1370" y="411"/>
                    <a:pt x="1027" y="970"/>
                    <a:pt x="642" y="970"/>
                  </a:cubicBezTo>
                  <a:cubicBezTo>
                    <a:pt x="541" y="970"/>
                    <a:pt x="437" y="932"/>
                    <a:pt x="342" y="839"/>
                  </a:cubicBezTo>
                  <a:cubicBezTo>
                    <a:pt x="360" y="767"/>
                    <a:pt x="387" y="705"/>
                    <a:pt x="423" y="634"/>
                  </a:cubicBezTo>
                  <a:cubicBezTo>
                    <a:pt x="472" y="695"/>
                    <a:pt x="548" y="725"/>
                    <a:pt x="625" y="725"/>
                  </a:cubicBezTo>
                  <a:cubicBezTo>
                    <a:pt x="717" y="725"/>
                    <a:pt x="811" y="684"/>
                    <a:pt x="869" y="607"/>
                  </a:cubicBezTo>
                  <a:cubicBezTo>
                    <a:pt x="913" y="535"/>
                    <a:pt x="931" y="446"/>
                    <a:pt x="913" y="366"/>
                  </a:cubicBezTo>
                  <a:cubicBezTo>
                    <a:pt x="895" y="312"/>
                    <a:pt x="851" y="259"/>
                    <a:pt x="806" y="223"/>
                  </a:cubicBezTo>
                  <a:cubicBezTo>
                    <a:pt x="869" y="188"/>
                    <a:pt x="931" y="161"/>
                    <a:pt x="1003" y="143"/>
                  </a:cubicBezTo>
                  <a:close/>
                  <a:moveTo>
                    <a:pt x="1243" y="107"/>
                  </a:moveTo>
                  <a:cubicBezTo>
                    <a:pt x="1279" y="152"/>
                    <a:pt x="1315" y="196"/>
                    <a:pt x="1342" y="250"/>
                  </a:cubicBezTo>
                  <a:cubicBezTo>
                    <a:pt x="1386" y="348"/>
                    <a:pt x="1413" y="437"/>
                    <a:pt x="1422" y="544"/>
                  </a:cubicBezTo>
                  <a:cubicBezTo>
                    <a:pt x="1422" y="553"/>
                    <a:pt x="1422" y="553"/>
                    <a:pt x="1422" y="553"/>
                  </a:cubicBezTo>
                  <a:cubicBezTo>
                    <a:pt x="1457" y="446"/>
                    <a:pt x="1422" y="330"/>
                    <a:pt x="1386" y="232"/>
                  </a:cubicBezTo>
                  <a:cubicBezTo>
                    <a:pt x="1377" y="196"/>
                    <a:pt x="1359" y="152"/>
                    <a:pt x="1342" y="116"/>
                  </a:cubicBezTo>
                  <a:lnTo>
                    <a:pt x="1359" y="116"/>
                  </a:lnTo>
                  <a:cubicBezTo>
                    <a:pt x="1368" y="134"/>
                    <a:pt x="1386" y="152"/>
                    <a:pt x="1395" y="170"/>
                  </a:cubicBezTo>
                  <a:cubicBezTo>
                    <a:pt x="1431" y="223"/>
                    <a:pt x="1449" y="286"/>
                    <a:pt x="1457" y="348"/>
                  </a:cubicBezTo>
                  <a:cubicBezTo>
                    <a:pt x="1493" y="473"/>
                    <a:pt x="1484" y="598"/>
                    <a:pt x="1466" y="732"/>
                  </a:cubicBezTo>
                  <a:cubicBezTo>
                    <a:pt x="1529" y="625"/>
                    <a:pt x="1547" y="482"/>
                    <a:pt x="1529" y="366"/>
                  </a:cubicBezTo>
                  <a:cubicBezTo>
                    <a:pt x="1520" y="303"/>
                    <a:pt x="1502" y="214"/>
                    <a:pt x="1466" y="152"/>
                  </a:cubicBezTo>
                  <a:cubicBezTo>
                    <a:pt x="1484" y="152"/>
                    <a:pt x="1502" y="161"/>
                    <a:pt x="1520" y="170"/>
                  </a:cubicBezTo>
                  <a:cubicBezTo>
                    <a:pt x="1771" y="733"/>
                    <a:pt x="1276" y="1452"/>
                    <a:pt x="687" y="1452"/>
                  </a:cubicBezTo>
                  <a:cubicBezTo>
                    <a:pt x="586" y="1452"/>
                    <a:pt x="482" y="1430"/>
                    <a:pt x="378" y="1383"/>
                  </a:cubicBezTo>
                  <a:cubicBezTo>
                    <a:pt x="378" y="1374"/>
                    <a:pt x="369" y="1365"/>
                    <a:pt x="369" y="1347"/>
                  </a:cubicBezTo>
                  <a:lnTo>
                    <a:pt x="369" y="1347"/>
                  </a:lnTo>
                  <a:cubicBezTo>
                    <a:pt x="440" y="1365"/>
                    <a:pt x="521" y="1383"/>
                    <a:pt x="539" y="1383"/>
                  </a:cubicBezTo>
                  <a:cubicBezTo>
                    <a:pt x="586" y="1387"/>
                    <a:pt x="648" y="1394"/>
                    <a:pt x="711" y="1394"/>
                  </a:cubicBezTo>
                  <a:cubicBezTo>
                    <a:pt x="789" y="1394"/>
                    <a:pt x="868" y="1383"/>
                    <a:pt x="922" y="1338"/>
                  </a:cubicBezTo>
                  <a:lnTo>
                    <a:pt x="922" y="1338"/>
                  </a:lnTo>
                  <a:cubicBezTo>
                    <a:pt x="856" y="1349"/>
                    <a:pt x="793" y="1357"/>
                    <a:pt x="730" y="1357"/>
                  </a:cubicBezTo>
                  <a:cubicBezTo>
                    <a:pt x="690" y="1357"/>
                    <a:pt x="651" y="1354"/>
                    <a:pt x="610" y="1347"/>
                  </a:cubicBezTo>
                  <a:cubicBezTo>
                    <a:pt x="521" y="1338"/>
                    <a:pt x="432" y="1303"/>
                    <a:pt x="342" y="1276"/>
                  </a:cubicBezTo>
                  <a:cubicBezTo>
                    <a:pt x="333" y="1258"/>
                    <a:pt x="333" y="1249"/>
                    <a:pt x="333" y="1231"/>
                  </a:cubicBezTo>
                  <a:lnTo>
                    <a:pt x="333" y="1231"/>
                  </a:lnTo>
                  <a:cubicBezTo>
                    <a:pt x="396" y="1249"/>
                    <a:pt x="458" y="1267"/>
                    <a:pt x="512" y="1276"/>
                  </a:cubicBezTo>
                  <a:cubicBezTo>
                    <a:pt x="574" y="1288"/>
                    <a:pt x="640" y="1305"/>
                    <a:pt x="705" y="1305"/>
                  </a:cubicBezTo>
                  <a:cubicBezTo>
                    <a:pt x="733" y="1305"/>
                    <a:pt x="761" y="1302"/>
                    <a:pt x="788" y="1294"/>
                  </a:cubicBezTo>
                  <a:cubicBezTo>
                    <a:pt x="788" y="1294"/>
                    <a:pt x="788" y="1285"/>
                    <a:pt x="779" y="1285"/>
                  </a:cubicBezTo>
                  <a:cubicBezTo>
                    <a:pt x="690" y="1285"/>
                    <a:pt x="610" y="1267"/>
                    <a:pt x="521" y="1249"/>
                  </a:cubicBezTo>
                  <a:cubicBezTo>
                    <a:pt x="449" y="1231"/>
                    <a:pt x="387" y="1196"/>
                    <a:pt x="316" y="1160"/>
                  </a:cubicBezTo>
                  <a:cubicBezTo>
                    <a:pt x="316" y="1097"/>
                    <a:pt x="316" y="1026"/>
                    <a:pt x="325" y="964"/>
                  </a:cubicBezTo>
                  <a:cubicBezTo>
                    <a:pt x="425" y="1045"/>
                    <a:pt x="532" y="1079"/>
                    <a:pt x="637" y="1079"/>
                  </a:cubicBezTo>
                  <a:cubicBezTo>
                    <a:pt x="1075" y="1079"/>
                    <a:pt x="1471" y="476"/>
                    <a:pt x="1118" y="116"/>
                  </a:cubicBezTo>
                  <a:cubicBezTo>
                    <a:pt x="1163" y="107"/>
                    <a:pt x="1208" y="107"/>
                    <a:pt x="1243" y="107"/>
                  </a:cubicBezTo>
                  <a:close/>
                  <a:moveTo>
                    <a:pt x="1219" y="1"/>
                  </a:moveTo>
                  <a:cubicBezTo>
                    <a:pt x="557" y="1"/>
                    <a:pt x="1" y="801"/>
                    <a:pt x="289" y="1445"/>
                  </a:cubicBezTo>
                  <a:cubicBezTo>
                    <a:pt x="298" y="1454"/>
                    <a:pt x="307" y="1463"/>
                    <a:pt x="307" y="1463"/>
                  </a:cubicBezTo>
                  <a:cubicBezTo>
                    <a:pt x="316" y="1472"/>
                    <a:pt x="316" y="1472"/>
                    <a:pt x="325" y="1472"/>
                  </a:cubicBezTo>
                  <a:cubicBezTo>
                    <a:pt x="446" y="1529"/>
                    <a:pt x="569" y="1555"/>
                    <a:pt x="687" y="1555"/>
                  </a:cubicBezTo>
                  <a:cubicBezTo>
                    <a:pt x="1352" y="1555"/>
                    <a:pt x="1904" y="752"/>
                    <a:pt x="1609" y="116"/>
                  </a:cubicBezTo>
                  <a:cubicBezTo>
                    <a:pt x="1609" y="107"/>
                    <a:pt x="1600" y="98"/>
                    <a:pt x="1591" y="98"/>
                  </a:cubicBezTo>
                  <a:cubicBezTo>
                    <a:pt x="1591" y="89"/>
                    <a:pt x="1582" y="89"/>
                    <a:pt x="1573" y="80"/>
                  </a:cubicBezTo>
                  <a:cubicBezTo>
                    <a:pt x="1455" y="26"/>
                    <a:pt x="1335" y="1"/>
                    <a:pt x="1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5" name="Google Shape;10205;p27"/>
            <p:cNvSpPr/>
            <p:nvPr/>
          </p:nvSpPr>
          <p:spPr>
            <a:xfrm>
              <a:off x="643575" y="1217825"/>
              <a:ext cx="6275" cy="3025"/>
            </a:xfrm>
            <a:custGeom>
              <a:avLst/>
              <a:gdLst/>
              <a:ahLst/>
              <a:cxnLst/>
              <a:rect l="l" t="t" r="r" b="b"/>
              <a:pathLst>
                <a:path w="251" h="121" extrusionOk="0">
                  <a:moveTo>
                    <a:pt x="203" y="1"/>
                  </a:moveTo>
                  <a:cubicBezTo>
                    <a:pt x="195" y="1"/>
                    <a:pt x="187" y="2"/>
                    <a:pt x="179" y="4"/>
                  </a:cubicBezTo>
                  <a:cubicBezTo>
                    <a:pt x="143" y="4"/>
                    <a:pt x="108" y="13"/>
                    <a:pt x="63" y="22"/>
                  </a:cubicBezTo>
                  <a:cubicBezTo>
                    <a:pt x="3" y="22"/>
                    <a:pt x="1" y="120"/>
                    <a:pt x="64" y="120"/>
                  </a:cubicBezTo>
                  <a:cubicBezTo>
                    <a:pt x="66" y="120"/>
                    <a:pt x="69" y="120"/>
                    <a:pt x="72" y="120"/>
                  </a:cubicBezTo>
                  <a:cubicBezTo>
                    <a:pt x="116" y="120"/>
                    <a:pt x="161" y="111"/>
                    <a:pt x="215" y="102"/>
                  </a:cubicBezTo>
                  <a:cubicBezTo>
                    <a:pt x="241" y="93"/>
                    <a:pt x="250" y="57"/>
                    <a:pt x="250" y="39"/>
                  </a:cubicBezTo>
                  <a:cubicBezTo>
                    <a:pt x="243" y="12"/>
                    <a:pt x="226" y="1"/>
                    <a:pt x="2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6" name="Google Shape;10206;p27"/>
            <p:cNvSpPr/>
            <p:nvPr/>
          </p:nvSpPr>
          <p:spPr>
            <a:xfrm>
              <a:off x="642900" y="1208100"/>
              <a:ext cx="7050" cy="2975"/>
            </a:xfrm>
            <a:custGeom>
              <a:avLst/>
              <a:gdLst/>
              <a:ahLst/>
              <a:cxnLst/>
              <a:rect l="l" t="t" r="r" b="b"/>
              <a:pathLst>
                <a:path w="282" h="119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1"/>
                    <a:pt x="27" y="98"/>
                    <a:pt x="54" y="98"/>
                  </a:cubicBezTo>
                  <a:cubicBezTo>
                    <a:pt x="99" y="107"/>
                    <a:pt x="143" y="107"/>
                    <a:pt x="197" y="116"/>
                  </a:cubicBezTo>
                  <a:cubicBezTo>
                    <a:pt x="202" y="118"/>
                    <a:pt x="206" y="118"/>
                    <a:pt x="211" y="118"/>
                  </a:cubicBezTo>
                  <a:cubicBezTo>
                    <a:pt x="263" y="118"/>
                    <a:pt x="281" y="26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7" name="Google Shape;10207;p27"/>
            <p:cNvSpPr/>
            <p:nvPr/>
          </p:nvSpPr>
          <p:spPr>
            <a:xfrm>
              <a:off x="644475" y="11985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9" y="0"/>
                  </a:moveTo>
                  <a:cubicBezTo>
                    <a:pt x="41" y="0"/>
                    <a:pt x="24" y="10"/>
                    <a:pt x="18" y="27"/>
                  </a:cubicBezTo>
                  <a:cubicBezTo>
                    <a:pt x="0" y="54"/>
                    <a:pt x="9" y="90"/>
                    <a:pt x="36" y="99"/>
                  </a:cubicBezTo>
                  <a:cubicBezTo>
                    <a:pt x="89" y="126"/>
                    <a:pt x="152" y="152"/>
                    <a:pt x="205" y="170"/>
                  </a:cubicBezTo>
                  <a:cubicBezTo>
                    <a:pt x="210" y="172"/>
                    <a:pt x="215" y="172"/>
                    <a:pt x="220" y="172"/>
                  </a:cubicBezTo>
                  <a:cubicBezTo>
                    <a:pt x="272" y="172"/>
                    <a:pt x="289" y="88"/>
                    <a:pt x="232" y="63"/>
                  </a:cubicBezTo>
                  <a:cubicBezTo>
                    <a:pt x="179" y="54"/>
                    <a:pt x="134" y="27"/>
                    <a:pt x="89" y="10"/>
                  </a:cubicBezTo>
                  <a:cubicBezTo>
                    <a:pt x="80" y="3"/>
                    <a:pt x="6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8" name="Google Shape;10208;p27"/>
            <p:cNvSpPr/>
            <p:nvPr/>
          </p:nvSpPr>
          <p:spPr>
            <a:xfrm>
              <a:off x="659025" y="1181075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70" y="1"/>
                  </a:moveTo>
                  <a:cubicBezTo>
                    <a:pt x="34" y="1"/>
                    <a:pt x="0" y="39"/>
                    <a:pt x="25" y="82"/>
                  </a:cubicBezTo>
                  <a:cubicBezTo>
                    <a:pt x="43" y="136"/>
                    <a:pt x="78" y="180"/>
                    <a:pt x="105" y="225"/>
                  </a:cubicBezTo>
                  <a:cubicBezTo>
                    <a:pt x="116" y="245"/>
                    <a:pt x="133" y="253"/>
                    <a:pt x="149" y="253"/>
                  </a:cubicBezTo>
                  <a:cubicBezTo>
                    <a:pt x="185" y="253"/>
                    <a:pt x="222" y="214"/>
                    <a:pt x="203" y="171"/>
                  </a:cubicBezTo>
                  <a:cubicBezTo>
                    <a:pt x="168" y="127"/>
                    <a:pt x="141" y="82"/>
                    <a:pt x="114" y="29"/>
                  </a:cubicBezTo>
                  <a:cubicBezTo>
                    <a:pt x="103" y="9"/>
                    <a:pt x="8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9" name="Google Shape;10209;p27"/>
            <p:cNvSpPr/>
            <p:nvPr/>
          </p:nvSpPr>
          <p:spPr>
            <a:xfrm>
              <a:off x="670550" y="1176375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60" y="0"/>
                  </a:moveTo>
                  <a:cubicBezTo>
                    <a:pt x="55" y="0"/>
                    <a:pt x="50" y="1"/>
                    <a:pt x="46" y="2"/>
                  </a:cubicBezTo>
                  <a:cubicBezTo>
                    <a:pt x="19" y="11"/>
                    <a:pt x="1" y="38"/>
                    <a:pt x="10" y="65"/>
                  </a:cubicBezTo>
                  <a:cubicBezTo>
                    <a:pt x="19" y="110"/>
                    <a:pt x="19" y="163"/>
                    <a:pt x="28" y="217"/>
                  </a:cubicBezTo>
                  <a:cubicBezTo>
                    <a:pt x="28" y="243"/>
                    <a:pt x="46" y="270"/>
                    <a:pt x="81" y="270"/>
                  </a:cubicBezTo>
                  <a:cubicBezTo>
                    <a:pt x="108" y="270"/>
                    <a:pt x="135" y="243"/>
                    <a:pt x="126" y="217"/>
                  </a:cubicBezTo>
                  <a:cubicBezTo>
                    <a:pt x="126" y="154"/>
                    <a:pt x="117" y="92"/>
                    <a:pt x="108" y="38"/>
                  </a:cubicBezTo>
                  <a:cubicBezTo>
                    <a:pt x="108" y="16"/>
                    <a:pt x="84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0" name="Google Shape;10210;p27"/>
            <p:cNvSpPr/>
            <p:nvPr/>
          </p:nvSpPr>
          <p:spPr>
            <a:xfrm>
              <a:off x="681700" y="1177100"/>
              <a:ext cx="3300" cy="6275"/>
            </a:xfrm>
            <a:custGeom>
              <a:avLst/>
              <a:gdLst/>
              <a:ahLst/>
              <a:cxnLst/>
              <a:rect l="l" t="t" r="r" b="b"/>
              <a:pathLst>
                <a:path w="132" h="251" extrusionOk="0">
                  <a:moveTo>
                    <a:pt x="66" y="0"/>
                  </a:moveTo>
                  <a:cubicBezTo>
                    <a:pt x="46" y="0"/>
                    <a:pt x="26" y="11"/>
                    <a:pt x="19" y="36"/>
                  </a:cubicBezTo>
                  <a:cubicBezTo>
                    <a:pt x="10" y="89"/>
                    <a:pt x="10" y="143"/>
                    <a:pt x="1" y="197"/>
                  </a:cubicBezTo>
                  <a:cubicBezTo>
                    <a:pt x="1" y="232"/>
                    <a:pt x="28" y="250"/>
                    <a:pt x="54" y="250"/>
                  </a:cubicBezTo>
                  <a:cubicBezTo>
                    <a:pt x="81" y="250"/>
                    <a:pt x="108" y="232"/>
                    <a:pt x="108" y="197"/>
                  </a:cubicBezTo>
                  <a:cubicBezTo>
                    <a:pt x="108" y="152"/>
                    <a:pt x="117" y="107"/>
                    <a:pt x="126" y="63"/>
                  </a:cubicBezTo>
                  <a:cubicBezTo>
                    <a:pt x="131" y="25"/>
                    <a:pt x="98" y="0"/>
                    <a:pt x="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1" name="Google Shape;10211;p27"/>
            <p:cNvSpPr/>
            <p:nvPr/>
          </p:nvSpPr>
          <p:spPr>
            <a:xfrm>
              <a:off x="650350" y="1188550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9" y="1"/>
                    <a:pt x="0" y="52"/>
                    <a:pt x="42" y="86"/>
                  </a:cubicBezTo>
                  <a:cubicBezTo>
                    <a:pt x="86" y="131"/>
                    <a:pt x="122" y="167"/>
                    <a:pt x="167" y="211"/>
                  </a:cubicBezTo>
                  <a:cubicBezTo>
                    <a:pt x="178" y="221"/>
                    <a:pt x="189" y="224"/>
                    <a:pt x="201" y="224"/>
                  </a:cubicBezTo>
                  <a:cubicBezTo>
                    <a:pt x="244" y="224"/>
                    <a:pt x="280" y="166"/>
                    <a:pt x="238" y="131"/>
                  </a:cubicBezTo>
                  <a:cubicBezTo>
                    <a:pt x="202" y="95"/>
                    <a:pt x="158" y="51"/>
                    <a:pt x="113" y="15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2" name="Google Shape;10212;p27"/>
            <p:cNvSpPr/>
            <p:nvPr/>
          </p:nvSpPr>
          <p:spPr>
            <a:xfrm>
              <a:off x="607450" y="1183775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35"/>
                    <a:pt x="54" y="197"/>
                  </a:cubicBezTo>
                  <a:cubicBezTo>
                    <a:pt x="223" y="197"/>
                    <a:pt x="366" y="376"/>
                    <a:pt x="321" y="545"/>
                  </a:cubicBezTo>
                  <a:cubicBezTo>
                    <a:pt x="304" y="634"/>
                    <a:pt x="250" y="706"/>
                    <a:pt x="170" y="741"/>
                  </a:cubicBezTo>
                  <a:cubicBezTo>
                    <a:pt x="140" y="756"/>
                    <a:pt x="108" y="763"/>
                    <a:pt x="76" y="763"/>
                  </a:cubicBezTo>
                  <a:cubicBezTo>
                    <a:pt x="50" y="763"/>
                    <a:pt x="24" y="758"/>
                    <a:pt x="0" y="750"/>
                  </a:cubicBezTo>
                  <a:lnTo>
                    <a:pt x="0" y="750"/>
                  </a:lnTo>
                  <a:cubicBezTo>
                    <a:pt x="9" y="822"/>
                    <a:pt x="27" y="893"/>
                    <a:pt x="63" y="955"/>
                  </a:cubicBezTo>
                  <a:cubicBezTo>
                    <a:pt x="95" y="963"/>
                    <a:pt x="125" y="966"/>
                    <a:pt x="155" y="966"/>
                  </a:cubicBezTo>
                  <a:cubicBezTo>
                    <a:pt x="640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3" name="Google Shape;10213;p27"/>
            <p:cNvSpPr/>
            <p:nvPr/>
          </p:nvSpPr>
          <p:spPr>
            <a:xfrm>
              <a:off x="610575" y="1175525"/>
              <a:ext cx="29000" cy="41525"/>
            </a:xfrm>
            <a:custGeom>
              <a:avLst/>
              <a:gdLst/>
              <a:ahLst/>
              <a:cxnLst/>
              <a:rect l="l" t="t" r="r" b="b"/>
              <a:pathLst>
                <a:path w="1160" h="1661" extrusionOk="0">
                  <a:moveTo>
                    <a:pt x="464" y="1"/>
                  </a:moveTo>
                  <a:cubicBezTo>
                    <a:pt x="446" y="1"/>
                    <a:pt x="437" y="10"/>
                    <a:pt x="419" y="10"/>
                  </a:cubicBezTo>
                  <a:cubicBezTo>
                    <a:pt x="482" y="54"/>
                    <a:pt x="544" y="108"/>
                    <a:pt x="562" y="117"/>
                  </a:cubicBezTo>
                  <a:cubicBezTo>
                    <a:pt x="642" y="197"/>
                    <a:pt x="776" y="313"/>
                    <a:pt x="785" y="438"/>
                  </a:cubicBezTo>
                  <a:cubicBezTo>
                    <a:pt x="723" y="340"/>
                    <a:pt x="669" y="268"/>
                    <a:pt x="589" y="197"/>
                  </a:cubicBezTo>
                  <a:cubicBezTo>
                    <a:pt x="518" y="135"/>
                    <a:pt x="428" y="90"/>
                    <a:pt x="357" y="45"/>
                  </a:cubicBezTo>
                  <a:cubicBezTo>
                    <a:pt x="339" y="54"/>
                    <a:pt x="321" y="54"/>
                    <a:pt x="312" y="63"/>
                  </a:cubicBezTo>
                  <a:cubicBezTo>
                    <a:pt x="366" y="99"/>
                    <a:pt x="419" y="135"/>
                    <a:pt x="473" y="170"/>
                  </a:cubicBezTo>
                  <a:cubicBezTo>
                    <a:pt x="544" y="224"/>
                    <a:pt x="616" y="277"/>
                    <a:pt x="660" y="367"/>
                  </a:cubicBezTo>
                  <a:lnTo>
                    <a:pt x="651" y="367"/>
                  </a:lnTo>
                  <a:cubicBezTo>
                    <a:pt x="589" y="304"/>
                    <a:pt x="526" y="251"/>
                    <a:pt x="455" y="197"/>
                  </a:cubicBezTo>
                  <a:cubicBezTo>
                    <a:pt x="393" y="152"/>
                    <a:pt x="321" y="135"/>
                    <a:pt x="250" y="108"/>
                  </a:cubicBezTo>
                  <a:cubicBezTo>
                    <a:pt x="196" y="144"/>
                    <a:pt x="143" y="188"/>
                    <a:pt x="98" y="242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64"/>
                    <a:pt x="72" y="1500"/>
                  </a:cubicBezTo>
                  <a:cubicBezTo>
                    <a:pt x="134" y="1491"/>
                    <a:pt x="187" y="1491"/>
                    <a:pt x="241" y="1473"/>
                  </a:cubicBezTo>
                  <a:cubicBezTo>
                    <a:pt x="348" y="1446"/>
                    <a:pt x="428" y="1401"/>
                    <a:pt x="526" y="1330"/>
                  </a:cubicBezTo>
                  <a:cubicBezTo>
                    <a:pt x="526" y="1330"/>
                    <a:pt x="526" y="1339"/>
                    <a:pt x="526" y="1339"/>
                  </a:cubicBezTo>
                  <a:cubicBezTo>
                    <a:pt x="464" y="1428"/>
                    <a:pt x="357" y="1482"/>
                    <a:pt x="259" y="1517"/>
                  </a:cubicBezTo>
                  <a:cubicBezTo>
                    <a:pt x="232" y="1535"/>
                    <a:pt x="187" y="1553"/>
                    <a:pt x="143" y="1562"/>
                  </a:cubicBezTo>
                  <a:cubicBezTo>
                    <a:pt x="152" y="1562"/>
                    <a:pt x="152" y="1571"/>
                    <a:pt x="161" y="1571"/>
                  </a:cubicBezTo>
                  <a:cubicBezTo>
                    <a:pt x="179" y="1571"/>
                    <a:pt x="196" y="1571"/>
                    <a:pt x="223" y="1562"/>
                  </a:cubicBezTo>
                  <a:cubicBezTo>
                    <a:pt x="286" y="1553"/>
                    <a:pt x="339" y="1526"/>
                    <a:pt x="393" y="1500"/>
                  </a:cubicBezTo>
                  <a:cubicBezTo>
                    <a:pt x="518" y="1437"/>
                    <a:pt x="598" y="1348"/>
                    <a:pt x="687" y="1241"/>
                  </a:cubicBezTo>
                  <a:cubicBezTo>
                    <a:pt x="687" y="1241"/>
                    <a:pt x="687" y="1241"/>
                    <a:pt x="687" y="1250"/>
                  </a:cubicBezTo>
                  <a:cubicBezTo>
                    <a:pt x="651" y="1366"/>
                    <a:pt x="553" y="1473"/>
                    <a:pt x="455" y="1535"/>
                  </a:cubicBezTo>
                  <a:cubicBezTo>
                    <a:pt x="402" y="1571"/>
                    <a:pt x="330" y="1616"/>
                    <a:pt x="250" y="1633"/>
                  </a:cubicBezTo>
                  <a:cubicBezTo>
                    <a:pt x="268" y="1642"/>
                    <a:pt x="286" y="1651"/>
                    <a:pt x="303" y="1660"/>
                  </a:cubicBezTo>
                  <a:cubicBezTo>
                    <a:pt x="990" y="1446"/>
                    <a:pt x="1160" y="313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4" name="Google Shape;10214;p27"/>
            <p:cNvSpPr/>
            <p:nvPr/>
          </p:nvSpPr>
          <p:spPr>
            <a:xfrm>
              <a:off x="601200" y="1173525"/>
              <a:ext cx="41500" cy="46200"/>
            </a:xfrm>
            <a:custGeom>
              <a:avLst/>
              <a:gdLst/>
              <a:ahLst/>
              <a:cxnLst/>
              <a:rect l="l" t="t" r="r" b="b"/>
              <a:pathLst>
                <a:path w="1660" h="1848" extrusionOk="0">
                  <a:moveTo>
                    <a:pt x="402" y="411"/>
                  </a:moveTo>
                  <a:cubicBezTo>
                    <a:pt x="999" y="453"/>
                    <a:pt x="890" y="1376"/>
                    <a:pt x="405" y="1376"/>
                  </a:cubicBezTo>
                  <a:cubicBezTo>
                    <a:pt x="375" y="1376"/>
                    <a:pt x="345" y="1373"/>
                    <a:pt x="313" y="1365"/>
                  </a:cubicBezTo>
                  <a:cubicBezTo>
                    <a:pt x="277" y="1303"/>
                    <a:pt x="259" y="1232"/>
                    <a:pt x="250" y="1160"/>
                  </a:cubicBezTo>
                  <a:lnTo>
                    <a:pt x="250" y="1160"/>
                  </a:lnTo>
                  <a:cubicBezTo>
                    <a:pt x="274" y="1168"/>
                    <a:pt x="300" y="1173"/>
                    <a:pt x="326" y="1173"/>
                  </a:cubicBezTo>
                  <a:cubicBezTo>
                    <a:pt x="358" y="1173"/>
                    <a:pt x="390" y="1166"/>
                    <a:pt x="420" y="1151"/>
                  </a:cubicBezTo>
                  <a:cubicBezTo>
                    <a:pt x="500" y="1116"/>
                    <a:pt x="554" y="1044"/>
                    <a:pt x="571" y="955"/>
                  </a:cubicBezTo>
                  <a:cubicBezTo>
                    <a:pt x="616" y="786"/>
                    <a:pt x="473" y="607"/>
                    <a:pt x="304" y="607"/>
                  </a:cubicBezTo>
                  <a:cubicBezTo>
                    <a:pt x="331" y="545"/>
                    <a:pt x="366" y="473"/>
                    <a:pt x="402" y="411"/>
                  </a:cubicBezTo>
                  <a:close/>
                  <a:moveTo>
                    <a:pt x="839" y="81"/>
                  </a:moveTo>
                  <a:cubicBezTo>
                    <a:pt x="1535" y="393"/>
                    <a:pt x="1365" y="1526"/>
                    <a:pt x="678" y="1740"/>
                  </a:cubicBezTo>
                  <a:cubicBezTo>
                    <a:pt x="661" y="1731"/>
                    <a:pt x="643" y="1722"/>
                    <a:pt x="625" y="1713"/>
                  </a:cubicBezTo>
                  <a:cubicBezTo>
                    <a:pt x="705" y="1696"/>
                    <a:pt x="777" y="1651"/>
                    <a:pt x="830" y="1615"/>
                  </a:cubicBezTo>
                  <a:cubicBezTo>
                    <a:pt x="928" y="1553"/>
                    <a:pt x="1026" y="1446"/>
                    <a:pt x="1062" y="1330"/>
                  </a:cubicBezTo>
                  <a:cubicBezTo>
                    <a:pt x="1062" y="1321"/>
                    <a:pt x="1062" y="1321"/>
                    <a:pt x="1062" y="1321"/>
                  </a:cubicBezTo>
                  <a:cubicBezTo>
                    <a:pt x="973" y="1428"/>
                    <a:pt x="893" y="1517"/>
                    <a:pt x="768" y="1580"/>
                  </a:cubicBezTo>
                  <a:cubicBezTo>
                    <a:pt x="714" y="1606"/>
                    <a:pt x="661" y="1633"/>
                    <a:pt x="598" y="1642"/>
                  </a:cubicBezTo>
                  <a:cubicBezTo>
                    <a:pt x="571" y="1651"/>
                    <a:pt x="554" y="1651"/>
                    <a:pt x="536" y="1651"/>
                  </a:cubicBezTo>
                  <a:cubicBezTo>
                    <a:pt x="527" y="1651"/>
                    <a:pt x="527" y="1642"/>
                    <a:pt x="518" y="1642"/>
                  </a:cubicBezTo>
                  <a:cubicBezTo>
                    <a:pt x="562" y="1633"/>
                    <a:pt x="607" y="1615"/>
                    <a:pt x="634" y="1597"/>
                  </a:cubicBezTo>
                  <a:cubicBezTo>
                    <a:pt x="732" y="1562"/>
                    <a:pt x="848" y="1508"/>
                    <a:pt x="901" y="1419"/>
                  </a:cubicBezTo>
                  <a:cubicBezTo>
                    <a:pt x="901" y="1419"/>
                    <a:pt x="901" y="1410"/>
                    <a:pt x="901" y="1410"/>
                  </a:cubicBezTo>
                  <a:cubicBezTo>
                    <a:pt x="803" y="1481"/>
                    <a:pt x="723" y="1526"/>
                    <a:pt x="616" y="1553"/>
                  </a:cubicBezTo>
                  <a:cubicBezTo>
                    <a:pt x="562" y="1571"/>
                    <a:pt x="509" y="1571"/>
                    <a:pt x="447" y="1580"/>
                  </a:cubicBezTo>
                  <a:cubicBezTo>
                    <a:pt x="420" y="1544"/>
                    <a:pt x="393" y="1517"/>
                    <a:pt x="375" y="1481"/>
                  </a:cubicBezTo>
                  <a:lnTo>
                    <a:pt x="375" y="1481"/>
                  </a:lnTo>
                  <a:cubicBezTo>
                    <a:pt x="383" y="1482"/>
                    <a:pt x="390" y="1482"/>
                    <a:pt x="398" y="1482"/>
                  </a:cubicBezTo>
                  <a:cubicBezTo>
                    <a:pt x="994" y="1482"/>
                    <a:pt x="1134" y="427"/>
                    <a:pt x="473" y="322"/>
                  </a:cubicBezTo>
                  <a:cubicBezTo>
                    <a:pt x="518" y="268"/>
                    <a:pt x="571" y="224"/>
                    <a:pt x="625" y="188"/>
                  </a:cubicBezTo>
                  <a:cubicBezTo>
                    <a:pt x="696" y="215"/>
                    <a:pt x="768" y="232"/>
                    <a:pt x="830" y="277"/>
                  </a:cubicBezTo>
                  <a:cubicBezTo>
                    <a:pt x="901" y="331"/>
                    <a:pt x="964" y="384"/>
                    <a:pt x="1026" y="447"/>
                  </a:cubicBezTo>
                  <a:lnTo>
                    <a:pt x="1035" y="447"/>
                  </a:lnTo>
                  <a:cubicBezTo>
                    <a:pt x="991" y="357"/>
                    <a:pt x="919" y="304"/>
                    <a:pt x="848" y="250"/>
                  </a:cubicBezTo>
                  <a:cubicBezTo>
                    <a:pt x="794" y="215"/>
                    <a:pt x="741" y="179"/>
                    <a:pt x="687" y="143"/>
                  </a:cubicBezTo>
                  <a:cubicBezTo>
                    <a:pt x="696" y="134"/>
                    <a:pt x="714" y="134"/>
                    <a:pt x="732" y="125"/>
                  </a:cubicBezTo>
                  <a:cubicBezTo>
                    <a:pt x="812" y="170"/>
                    <a:pt x="893" y="215"/>
                    <a:pt x="964" y="277"/>
                  </a:cubicBezTo>
                  <a:cubicBezTo>
                    <a:pt x="1044" y="348"/>
                    <a:pt x="1098" y="420"/>
                    <a:pt x="1160" y="518"/>
                  </a:cubicBezTo>
                  <a:cubicBezTo>
                    <a:pt x="1151" y="393"/>
                    <a:pt x="1017" y="277"/>
                    <a:pt x="937" y="197"/>
                  </a:cubicBezTo>
                  <a:cubicBezTo>
                    <a:pt x="919" y="188"/>
                    <a:pt x="857" y="134"/>
                    <a:pt x="794" y="90"/>
                  </a:cubicBezTo>
                  <a:cubicBezTo>
                    <a:pt x="812" y="90"/>
                    <a:pt x="821" y="81"/>
                    <a:pt x="839" y="81"/>
                  </a:cubicBezTo>
                  <a:close/>
                  <a:moveTo>
                    <a:pt x="919" y="1"/>
                  </a:moveTo>
                  <a:lnTo>
                    <a:pt x="339" y="331"/>
                  </a:lnTo>
                  <a:cubicBezTo>
                    <a:pt x="0" y="803"/>
                    <a:pt x="54" y="1580"/>
                    <a:pt x="652" y="1838"/>
                  </a:cubicBezTo>
                  <a:cubicBezTo>
                    <a:pt x="661" y="1847"/>
                    <a:pt x="661" y="1847"/>
                    <a:pt x="670" y="1847"/>
                  </a:cubicBezTo>
                  <a:lnTo>
                    <a:pt x="696" y="1847"/>
                  </a:lnTo>
                  <a:cubicBezTo>
                    <a:pt x="1472" y="1606"/>
                    <a:pt x="1660" y="393"/>
                    <a:pt x="9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5" name="Google Shape;10215;p27"/>
            <p:cNvSpPr/>
            <p:nvPr/>
          </p:nvSpPr>
          <p:spPr>
            <a:xfrm>
              <a:off x="594850" y="12020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7" y="1"/>
                  </a:moveTo>
                  <a:cubicBezTo>
                    <a:pt x="234" y="1"/>
                    <a:pt x="231" y="1"/>
                    <a:pt x="228" y="1"/>
                  </a:cubicBezTo>
                  <a:cubicBezTo>
                    <a:pt x="174" y="10"/>
                    <a:pt x="121" y="19"/>
                    <a:pt x="58" y="28"/>
                  </a:cubicBezTo>
                  <a:cubicBezTo>
                    <a:pt x="1" y="45"/>
                    <a:pt x="11" y="137"/>
                    <a:pt x="70" y="137"/>
                  </a:cubicBezTo>
                  <a:cubicBezTo>
                    <a:pt x="74" y="137"/>
                    <a:pt x="80" y="137"/>
                    <a:pt x="85" y="135"/>
                  </a:cubicBezTo>
                  <a:cubicBezTo>
                    <a:pt x="138" y="117"/>
                    <a:pt x="192" y="117"/>
                    <a:pt x="246" y="100"/>
                  </a:cubicBezTo>
                  <a:cubicBezTo>
                    <a:pt x="314" y="91"/>
                    <a:pt x="300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6" name="Google Shape;10216;p27"/>
            <p:cNvSpPr/>
            <p:nvPr/>
          </p:nvSpPr>
          <p:spPr>
            <a:xfrm>
              <a:off x="598975" y="1212175"/>
              <a:ext cx="6475" cy="5050"/>
            </a:xfrm>
            <a:custGeom>
              <a:avLst/>
              <a:gdLst/>
              <a:ahLst/>
              <a:cxnLst/>
              <a:rect l="l" t="t" r="r" b="b"/>
              <a:pathLst>
                <a:path w="259" h="202" extrusionOk="0">
                  <a:moveTo>
                    <a:pt x="194" y="1"/>
                  </a:moveTo>
                  <a:cubicBezTo>
                    <a:pt x="183" y="1"/>
                    <a:pt x="172" y="3"/>
                    <a:pt x="161" y="7"/>
                  </a:cubicBezTo>
                  <a:cubicBezTo>
                    <a:pt x="125" y="42"/>
                    <a:pt x="81" y="69"/>
                    <a:pt x="36" y="96"/>
                  </a:cubicBezTo>
                  <a:cubicBezTo>
                    <a:pt x="18" y="114"/>
                    <a:pt x="0" y="141"/>
                    <a:pt x="18" y="167"/>
                  </a:cubicBezTo>
                  <a:cubicBezTo>
                    <a:pt x="25" y="187"/>
                    <a:pt x="45" y="201"/>
                    <a:pt x="66" y="201"/>
                  </a:cubicBezTo>
                  <a:cubicBezTo>
                    <a:pt x="74" y="201"/>
                    <a:pt x="82" y="199"/>
                    <a:pt x="89" y="194"/>
                  </a:cubicBezTo>
                  <a:cubicBezTo>
                    <a:pt x="134" y="158"/>
                    <a:pt x="179" y="123"/>
                    <a:pt x="232" y="87"/>
                  </a:cubicBezTo>
                  <a:cubicBezTo>
                    <a:pt x="259" y="78"/>
                    <a:pt x="250" y="34"/>
                    <a:pt x="241" y="16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7" name="Google Shape;10217;p27"/>
            <p:cNvSpPr/>
            <p:nvPr/>
          </p:nvSpPr>
          <p:spPr>
            <a:xfrm>
              <a:off x="606850" y="1219800"/>
              <a:ext cx="6200" cy="5325"/>
            </a:xfrm>
            <a:custGeom>
              <a:avLst/>
              <a:gdLst/>
              <a:ahLst/>
              <a:cxnLst/>
              <a:rect l="l" t="t" r="r" b="b"/>
              <a:pathLst>
                <a:path w="248" h="213" extrusionOk="0">
                  <a:moveTo>
                    <a:pt x="170" y="1"/>
                  </a:moveTo>
                  <a:cubicBezTo>
                    <a:pt x="160" y="1"/>
                    <a:pt x="149" y="5"/>
                    <a:pt x="140" y="14"/>
                  </a:cubicBezTo>
                  <a:cubicBezTo>
                    <a:pt x="105" y="50"/>
                    <a:pt x="60" y="94"/>
                    <a:pt x="33" y="130"/>
                  </a:cubicBezTo>
                  <a:cubicBezTo>
                    <a:pt x="1" y="169"/>
                    <a:pt x="39" y="213"/>
                    <a:pt x="77" y="213"/>
                  </a:cubicBezTo>
                  <a:cubicBezTo>
                    <a:pt x="90" y="213"/>
                    <a:pt x="104" y="207"/>
                    <a:pt x="113" y="192"/>
                  </a:cubicBezTo>
                  <a:cubicBezTo>
                    <a:pt x="140" y="157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8" name="Google Shape;10218;p27"/>
            <p:cNvSpPr/>
            <p:nvPr/>
          </p:nvSpPr>
          <p:spPr>
            <a:xfrm>
              <a:off x="594800" y="1191575"/>
              <a:ext cx="7925" cy="3175"/>
            </a:xfrm>
            <a:custGeom>
              <a:avLst/>
              <a:gdLst/>
              <a:ahLst/>
              <a:cxnLst/>
              <a:rect l="l" t="t" r="r" b="b"/>
              <a:pathLst>
                <a:path w="317" h="127" extrusionOk="0">
                  <a:moveTo>
                    <a:pt x="70" y="1"/>
                  </a:moveTo>
                  <a:cubicBezTo>
                    <a:pt x="6" y="1"/>
                    <a:pt x="1" y="100"/>
                    <a:pt x="69" y="108"/>
                  </a:cubicBezTo>
                  <a:cubicBezTo>
                    <a:pt x="123" y="108"/>
                    <a:pt x="185" y="117"/>
                    <a:pt x="239" y="126"/>
                  </a:cubicBezTo>
                  <a:cubicBezTo>
                    <a:pt x="241" y="126"/>
                    <a:pt x="244" y="127"/>
                    <a:pt x="247" y="127"/>
                  </a:cubicBezTo>
                  <a:cubicBezTo>
                    <a:pt x="311" y="127"/>
                    <a:pt x="316" y="28"/>
                    <a:pt x="248" y="19"/>
                  </a:cubicBezTo>
                  <a:cubicBezTo>
                    <a:pt x="194" y="10"/>
                    <a:pt x="132" y="10"/>
                    <a:pt x="78" y="1"/>
                  </a:cubicBezTo>
                  <a:cubicBezTo>
                    <a:pt x="75" y="1"/>
                    <a:pt x="72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9" name="Google Shape;10219;p27"/>
            <p:cNvSpPr/>
            <p:nvPr/>
          </p:nvSpPr>
          <p:spPr>
            <a:xfrm>
              <a:off x="687050" y="1230925"/>
              <a:ext cx="20325" cy="24025"/>
            </a:xfrm>
            <a:custGeom>
              <a:avLst/>
              <a:gdLst/>
              <a:ahLst/>
              <a:cxnLst/>
              <a:rect l="l" t="t" r="r" b="b"/>
              <a:pathLst>
                <a:path w="813" h="961" extrusionOk="0">
                  <a:moveTo>
                    <a:pt x="636" y="1"/>
                  </a:moveTo>
                  <a:cubicBezTo>
                    <a:pt x="184" y="1"/>
                    <a:pt x="0" y="855"/>
                    <a:pt x="572" y="961"/>
                  </a:cubicBezTo>
                  <a:cubicBezTo>
                    <a:pt x="626" y="907"/>
                    <a:pt x="661" y="845"/>
                    <a:pt x="697" y="773"/>
                  </a:cubicBezTo>
                  <a:cubicBezTo>
                    <a:pt x="527" y="764"/>
                    <a:pt x="403" y="568"/>
                    <a:pt x="465" y="399"/>
                  </a:cubicBezTo>
                  <a:cubicBezTo>
                    <a:pt x="492" y="318"/>
                    <a:pt x="554" y="247"/>
                    <a:pt x="634" y="220"/>
                  </a:cubicBezTo>
                  <a:cubicBezTo>
                    <a:pt x="655" y="213"/>
                    <a:pt x="678" y="211"/>
                    <a:pt x="702" y="211"/>
                  </a:cubicBezTo>
                  <a:cubicBezTo>
                    <a:pt x="740" y="211"/>
                    <a:pt x="780" y="218"/>
                    <a:pt x="813" y="229"/>
                  </a:cubicBezTo>
                  <a:cubicBezTo>
                    <a:pt x="804" y="158"/>
                    <a:pt x="795" y="86"/>
                    <a:pt x="768" y="24"/>
                  </a:cubicBezTo>
                  <a:cubicBezTo>
                    <a:pt x="722" y="8"/>
                    <a:pt x="678" y="1"/>
                    <a:pt x="6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0" name="Google Shape;10220;p27"/>
            <p:cNvSpPr/>
            <p:nvPr/>
          </p:nvSpPr>
          <p:spPr>
            <a:xfrm>
              <a:off x="673225" y="1221250"/>
              <a:ext cx="31925" cy="40850"/>
            </a:xfrm>
            <a:custGeom>
              <a:avLst/>
              <a:gdLst/>
              <a:ahLst/>
              <a:cxnLst/>
              <a:rect l="l" t="t" r="r" b="b"/>
              <a:pathLst>
                <a:path w="1277" h="1634" extrusionOk="0">
                  <a:moveTo>
                    <a:pt x="991" y="1"/>
                  </a:moveTo>
                  <a:cubicBezTo>
                    <a:pt x="286" y="134"/>
                    <a:pt x="1" y="1241"/>
                    <a:pt x="661" y="1633"/>
                  </a:cubicBezTo>
                  <a:cubicBezTo>
                    <a:pt x="679" y="1633"/>
                    <a:pt x="688" y="1624"/>
                    <a:pt x="706" y="1624"/>
                  </a:cubicBezTo>
                  <a:cubicBezTo>
                    <a:pt x="643" y="1580"/>
                    <a:pt x="590" y="1517"/>
                    <a:pt x="581" y="1508"/>
                  </a:cubicBezTo>
                  <a:cubicBezTo>
                    <a:pt x="501" y="1419"/>
                    <a:pt x="385" y="1285"/>
                    <a:pt x="385" y="1160"/>
                  </a:cubicBezTo>
                  <a:lnTo>
                    <a:pt x="385" y="1160"/>
                  </a:lnTo>
                  <a:cubicBezTo>
                    <a:pt x="438" y="1258"/>
                    <a:pt x="483" y="1339"/>
                    <a:pt x="563" y="1428"/>
                  </a:cubicBezTo>
                  <a:cubicBezTo>
                    <a:pt x="625" y="1490"/>
                    <a:pt x="697" y="1544"/>
                    <a:pt x="777" y="1597"/>
                  </a:cubicBezTo>
                  <a:cubicBezTo>
                    <a:pt x="786" y="1597"/>
                    <a:pt x="804" y="1589"/>
                    <a:pt x="822" y="1580"/>
                  </a:cubicBezTo>
                  <a:cubicBezTo>
                    <a:pt x="768" y="1544"/>
                    <a:pt x="715" y="1499"/>
                    <a:pt x="670" y="1464"/>
                  </a:cubicBezTo>
                  <a:cubicBezTo>
                    <a:pt x="608" y="1401"/>
                    <a:pt x="536" y="1339"/>
                    <a:pt x="509" y="1250"/>
                  </a:cubicBezTo>
                  <a:lnTo>
                    <a:pt x="509" y="1250"/>
                  </a:lnTo>
                  <a:cubicBezTo>
                    <a:pt x="563" y="1321"/>
                    <a:pt x="625" y="1374"/>
                    <a:pt x="697" y="1437"/>
                  </a:cubicBezTo>
                  <a:cubicBezTo>
                    <a:pt x="750" y="1482"/>
                    <a:pt x="813" y="1517"/>
                    <a:pt x="884" y="1553"/>
                  </a:cubicBezTo>
                  <a:cubicBezTo>
                    <a:pt x="938" y="1517"/>
                    <a:pt x="991" y="1482"/>
                    <a:pt x="1045" y="1437"/>
                  </a:cubicBezTo>
                  <a:cubicBezTo>
                    <a:pt x="422" y="1258"/>
                    <a:pt x="639" y="289"/>
                    <a:pt x="1197" y="289"/>
                  </a:cubicBezTo>
                  <a:cubicBezTo>
                    <a:pt x="1223" y="289"/>
                    <a:pt x="1249" y="291"/>
                    <a:pt x="1277" y="295"/>
                  </a:cubicBezTo>
                  <a:cubicBezTo>
                    <a:pt x="1259" y="250"/>
                    <a:pt x="1232" y="224"/>
                    <a:pt x="1205" y="188"/>
                  </a:cubicBezTo>
                  <a:cubicBezTo>
                    <a:pt x="1170" y="188"/>
                    <a:pt x="1130" y="184"/>
                    <a:pt x="1092" y="184"/>
                  </a:cubicBezTo>
                  <a:cubicBezTo>
                    <a:pt x="1072" y="184"/>
                    <a:pt x="1054" y="185"/>
                    <a:pt x="1036" y="188"/>
                  </a:cubicBezTo>
                  <a:cubicBezTo>
                    <a:pt x="929" y="206"/>
                    <a:pt x="840" y="241"/>
                    <a:pt x="741" y="295"/>
                  </a:cubicBezTo>
                  <a:cubicBezTo>
                    <a:pt x="813" y="206"/>
                    <a:pt x="920" y="170"/>
                    <a:pt x="1027" y="143"/>
                  </a:cubicBezTo>
                  <a:cubicBezTo>
                    <a:pt x="1054" y="134"/>
                    <a:pt x="1098" y="117"/>
                    <a:pt x="1143" y="117"/>
                  </a:cubicBezTo>
                  <a:cubicBezTo>
                    <a:pt x="1143" y="108"/>
                    <a:pt x="1134" y="108"/>
                    <a:pt x="1134" y="99"/>
                  </a:cubicBezTo>
                  <a:lnTo>
                    <a:pt x="1071" y="99"/>
                  </a:lnTo>
                  <a:cubicBezTo>
                    <a:pt x="1009" y="108"/>
                    <a:pt x="947" y="126"/>
                    <a:pt x="884" y="152"/>
                  </a:cubicBezTo>
                  <a:cubicBezTo>
                    <a:pt x="768" y="197"/>
                    <a:pt x="670" y="277"/>
                    <a:pt x="572" y="366"/>
                  </a:cubicBezTo>
                  <a:cubicBezTo>
                    <a:pt x="625" y="259"/>
                    <a:pt x="724" y="161"/>
                    <a:pt x="840" y="108"/>
                  </a:cubicBezTo>
                  <a:cubicBezTo>
                    <a:pt x="884" y="81"/>
                    <a:pt x="964" y="45"/>
                    <a:pt x="1045" y="36"/>
                  </a:cubicBezTo>
                  <a:cubicBezTo>
                    <a:pt x="1027" y="18"/>
                    <a:pt x="1009" y="10"/>
                    <a:pt x="9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1" name="Google Shape;10221;p27"/>
            <p:cNvSpPr/>
            <p:nvPr/>
          </p:nvSpPr>
          <p:spPr>
            <a:xfrm>
              <a:off x="669675" y="1218575"/>
              <a:ext cx="48425" cy="46200"/>
            </a:xfrm>
            <a:custGeom>
              <a:avLst/>
              <a:gdLst/>
              <a:ahLst/>
              <a:cxnLst/>
              <a:rect l="l" t="t" r="r" b="b"/>
              <a:pathLst>
                <a:path w="1937" h="1848" extrusionOk="0">
                  <a:moveTo>
                    <a:pt x="1331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0"/>
                    <a:pt x="1499" y="652"/>
                    <a:pt x="1508" y="723"/>
                  </a:cubicBezTo>
                  <a:cubicBezTo>
                    <a:pt x="1475" y="712"/>
                    <a:pt x="1435" y="705"/>
                    <a:pt x="1397" y="705"/>
                  </a:cubicBezTo>
                  <a:cubicBezTo>
                    <a:pt x="1373" y="705"/>
                    <a:pt x="1350" y="707"/>
                    <a:pt x="1329" y="714"/>
                  </a:cubicBezTo>
                  <a:cubicBezTo>
                    <a:pt x="1249" y="741"/>
                    <a:pt x="1187" y="812"/>
                    <a:pt x="1160" y="893"/>
                  </a:cubicBezTo>
                  <a:cubicBezTo>
                    <a:pt x="1098" y="1062"/>
                    <a:pt x="1222" y="1258"/>
                    <a:pt x="1392" y="1267"/>
                  </a:cubicBezTo>
                  <a:cubicBezTo>
                    <a:pt x="1356" y="1339"/>
                    <a:pt x="1321" y="1401"/>
                    <a:pt x="1267" y="1455"/>
                  </a:cubicBezTo>
                  <a:cubicBezTo>
                    <a:pt x="695" y="1349"/>
                    <a:pt x="879" y="495"/>
                    <a:pt x="1331" y="495"/>
                  </a:cubicBezTo>
                  <a:close/>
                  <a:moveTo>
                    <a:pt x="1133" y="108"/>
                  </a:moveTo>
                  <a:cubicBezTo>
                    <a:pt x="1151" y="117"/>
                    <a:pt x="1169" y="125"/>
                    <a:pt x="1187" y="143"/>
                  </a:cubicBezTo>
                  <a:cubicBezTo>
                    <a:pt x="1106" y="152"/>
                    <a:pt x="1026" y="188"/>
                    <a:pt x="982" y="215"/>
                  </a:cubicBezTo>
                  <a:cubicBezTo>
                    <a:pt x="866" y="268"/>
                    <a:pt x="767" y="366"/>
                    <a:pt x="714" y="473"/>
                  </a:cubicBezTo>
                  <a:cubicBezTo>
                    <a:pt x="812" y="384"/>
                    <a:pt x="910" y="304"/>
                    <a:pt x="1026" y="259"/>
                  </a:cubicBezTo>
                  <a:cubicBezTo>
                    <a:pt x="1089" y="233"/>
                    <a:pt x="1151" y="215"/>
                    <a:pt x="1213" y="206"/>
                  </a:cubicBezTo>
                  <a:lnTo>
                    <a:pt x="1276" y="206"/>
                  </a:lnTo>
                  <a:cubicBezTo>
                    <a:pt x="1276" y="215"/>
                    <a:pt x="1285" y="215"/>
                    <a:pt x="1285" y="224"/>
                  </a:cubicBezTo>
                  <a:cubicBezTo>
                    <a:pt x="1240" y="224"/>
                    <a:pt x="1196" y="241"/>
                    <a:pt x="1169" y="250"/>
                  </a:cubicBezTo>
                  <a:cubicBezTo>
                    <a:pt x="1062" y="277"/>
                    <a:pt x="955" y="313"/>
                    <a:pt x="883" y="402"/>
                  </a:cubicBezTo>
                  <a:cubicBezTo>
                    <a:pt x="982" y="348"/>
                    <a:pt x="1071" y="313"/>
                    <a:pt x="1178" y="295"/>
                  </a:cubicBezTo>
                  <a:cubicBezTo>
                    <a:pt x="1196" y="292"/>
                    <a:pt x="1214" y="291"/>
                    <a:pt x="1234" y="291"/>
                  </a:cubicBezTo>
                  <a:cubicBezTo>
                    <a:pt x="1272" y="291"/>
                    <a:pt x="1312" y="295"/>
                    <a:pt x="1347" y="295"/>
                  </a:cubicBezTo>
                  <a:cubicBezTo>
                    <a:pt x="1374" y="331"/>
                    <a:pt x="1401" y="357"/>
                    <a:pt x="1419" y="402"/>
                  </a:cubicBezTo>
                  <a:cubicBezTo>
                    <a:pt x="1391" y="398"/>
                    <a:pt x="1365" y="396"/>
                    <a:pt x="1339" y="396"/>
                  </a:cubicBezTo>
                  <a:cubicBezTo>
                    <a:pt x="781" y="396"/>
                    <a:pt x="564" y="1365"/>
                    <a:pt x="1187" y="1544"/>
                  </a:cubicBezTo>
                  <a:cubicBezTo>
                    <a:pt x="1133" y="1589"/>
                    <a:pt x="1080" y="1624"/>
                    <a:pt x="1026" y="1660"/>
                  </a:cubicBezTo>
                  <a:cubicBezTo>
                    <a:pt x="955" y="1624"/>
                    <a:pt x="892" y="1589"/>
                    <a:pt x="839" y="1544"/>
                  </a:cubicBezTo>
                  <a:cubicBezTo>
                    <a:pt x="767" y="1481"/>
                    <a:pt x="705" y="1428"/>
                    <a:pt x="651" y="1357"/>
                  </a:cubicBezTo>
                  <a:lnTo>
                    <a:pt x="651" y="1357"/>
                  </a:lnTo>
                  <a:cubicBezTo>
                    <a:pt x="678" y="1446"/>
                    <a:pt x="750" y="1508"/>
                    <a:pt x="812" y="1571"/>
                  </a:cubicBezTo>
                  <a:cubicBezTo>
                    <a:pt x="857" y="1606"/>
                    <a:pt x="910" y="1651"/>
                    <a:pt x="964" y="1687"/>
                  </a:cubicBezTo>
                  <a:cubicBezTo>
                    <a:pt x="946" y="1696"/>
                    <a:pt x="928" y="1704"/>
                    <a:pt x="919" y="1704"/>
                  </a:cubicBezTo>
                  <a:cubicBezTo>
                    <a:pt x="839" y="1651"/>
                    <a:pt x="767" y="1597"/>
                    <a:pt x="705" y="1535"/>
                  </a:cubicBezTo>
                  <a:cubicBezTo>
                    <a:pt x="625" y="1446"/>
                    <a:pt x="580" y="1365"/>
                    <a:pt x="527" y="1267"/>
                  </a:cubicBezTo>
                  <a:lnTo>
                    <a:pt x="527" y="1267"/>
                  </a:lnTo>
                  <a:cubicBezTo>
                    <a:pt x="527" y="1392"/>
                    <a:pt x="643" y="1526"/>
                    <a:pt x="723" y="1615"/>
                  </a:cubicBezTo>
                  <a:cubicBezTo>
                    <a:pt x="732" y="1624"/>
                    <a:pt x="785" y="1687"/>
                    <a:pt x="848" y="1731"/>
                  </a:cubicBezTo>
                  <a:cubicBezTo>
                    <a:pt x="830" y="1731"/>
                    <a:pt x="821" y="1740"/>
                    <a:pt x="803" y="1740"/>
                  </a:cubicBezTo>
                  <a:cubicBezTo>
                    <a:pt x="143" y="1348"/>
                    <a:pt x="428" y="241"/>
                    <a:pt x="1133" y="108"/>
                  </a:cubicBezTo>
                  <a:close/>
                  <a:moveTo>
                    <a:pt x="1133" y="1"/>
                  </a:moveTo>
                  <a:cubicBezTo>
                    <a:pt x="312" y="152"/>
                    <a:pt x="0" y="1392"/>
                    <a:pt x="767" y="1838"/>
                  </a:cubicBezTo>
                  <a:lnTo>
                    <a:pt x="785" y="1838"/>
                  </a:lnTo>
                  <a:cubicBezTo>
                    <a:pt x="785" y="1847"/>
                    <a:pt x="794" y="1847"/>
                    <a:pt x="803" y="1847"/>
                  </a:cubicBezTo>
                  <a:cubicBezTo>
                    <a:pt x="1624" y="1696"/>
                    <a:pt x="1936" y="447"/>
                    <a:pt x="1178" y="9"/>
                  </a:cubicBezTo>
                  <a:cubicBezTo>
                    <a:pt x="1169" y="9"/>
                    <a:pt x="1169" y="1"/>
                    <a:pt x="1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2" name="Google Shape;10222;p27"/>
            <p:cNvSpPr/>
            <p:nvPr/>
          </p:nvSpPr>
          <p:spPr>
            <a:xfrm>
              <a:off x="693750" y="1266225"/>
              <a:ext cx="4700" cy="5525"/>
            </a:xfrm>
            <a:custGeom>
              <a:avLst/>
              <a:gdLst/>
              <a:ahLst/>
              <a:cxnLst/>
              <a:rect l="l" t="t" r="r" b="b"/>
              <a:pathLst>
                <a:path w="188" h="221" extrusionOk="0">
                  <a:moveTo>
                    <a:pt x="65" y="0"/>
                  </a:moveTo>
                  <a:cubicBezTo>
                    <a:pt x="59" y="0"/>
                    <a:pt x="52" y="1"/>
                    <a:pt x="45" y="4"/>
                  </a:cubicBezTo>
                  <a:cubicBezTo>
                    <a:pt x="19" y="13"/>
                    <a:pt x="1" y="39"/>
                    <a:pt x="19" y="66"/>
                  </a:cubicBezTo>
                  <a:cubicBezTo>
                    <a:pt x="36" y="111"/>
                    <a:pt x="54" y="155"/>
                    <a:pt x="81" y="200"/>
                  </a:cubicBezTo>
                  <a:cubicBezTo>
                    <a:pt x="91" y="214"/>
                    <a:pt x="104" y="220"/>
                    <a:pt x="116" y="220"/>
                  </a:cubicBezTo>
                  <a:cubicBezTo>
                    <a:pt x="152" y="220"/>
                    <a:pt x="187" y="177"/>
                    <a:pt x="161" y="137"/>
                  </a:cubicBezTo>
                  <a:cubicBezTo>
                    <a:pt x="143" y="102"/>
                    <a:pt x="126" y="66"/>
                    <a:pt x="117" y="30"/>
                  </a:cubicBezTo>
                  <a:cubicBezTo>
                    <a:pt x="103" y="10"/>
                    <a:pt x="85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3" name="Google Shape;10223;p27"/>
            <p:cNvSpPr/>
            <p:nvPr/>
          </p:nvSpPr>
          <p:spPr>
            <a:xfrm>
              <a:off x="701350" y="1261075"/>
              <a:ext cx="6025" cy="5700"/>
            </a:xfrm>
            <a:custGeom>
              <a:avLst/>
              <a:gdLst/>
              <a:ahLst/>
              <a:cxnLst/>
              <a:rect l="l" t="t" r="r" b="b"/>
              <a:pathLst>
                <a:path w="241" h="228" extrusionOk="0">
                  <a:moveTo>
                    <a:pt x="74" y="0"/>
                  </a:moveTo>
                  <a:cubicBezTo>
                    <a:pt x="32" y="0"/>
                    <a:pt x="0" y="58"/>
                    <a:pt x="36" y="94"/>
                  </a:cubicBezTo>
                  <a:cubicBezTo>
                    <a:pt x="71" y="129"/>
                    <a:pt x="98" y="165"/>
                    <a:pt x="134" y="201"/>
                  </a:cubicBezTo>
                  <a:cubicBezTo>
                    <a:pt x="145" y="218"/>
                    <a:pt x="161" y="228"/>
                    <a:pt x="177" y="228"/>
                  </a:cubicBezTo>
                  <a:cubicBezTo>
                    <a:pt x="186" y="228"/>
                    <a:pt x="196" y="225"/>
                    <a:pt x="205" y="219"/>
                  </a:cubicBezTo>
                  <a:cubicBezTo>
                    <a:pt x="232" y="201"/>
                    <a:pt x="241" y="165"/>
                    <a:pt x="223" y="147"/>
                  </a:cubicBezTo>
                  <a:cubicBezTo>
                    <a:pt x="187" y="94"/>
                    <a:pt x="143" y="58"/>
                    <a:pt x="107" y="13"/>
                  </a:cubicBezTo>
                  <a:cubicBezTo>
                    <a:pt x="96" y="4"/>
                    <a:pt x="85" y="0"/>
                    <a:pt x="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4" name="Google Shape;10224;p27"/>
            <p:cNvSpPr/>
            <p:nvPr/>
          </p:nvSpPr>
          <p:spPr>
            <a:xfrm>
              <a:off x="706975" y="1254825"/>
              <a:ext cx="7100" cy="4900"/>
            </a:xfrm>
            <a:custGeom>
              <a:avLst/>
              <a:gdLst/>
              <a:ahLst/>
              <a:cxnLst/>
              <a:rect l="l" t="t" r="r" b="b"/>
              <a:pathLst>
                <a:path w="284" h="196" extrusionOk="0">
                  <a:moveTo>
                    <a:pt x="80" y="1"/>
                  </a:moveTo>
                  <a:cubicBezTo>
                    <a:pt x="36" y="1"/>
                    <a:pt x="0" y="58"/>
                    <a:pt x="43" y="94"/>
                  </a:cubicBezTo>
                  <a:cubicBezTo>
                    <a:pt x="96" y="130"/>
                    <a:pt x="150" y="156"/>
                    <a:pt x="194" y="192"/>
                  </a:cubicBezTo>
                  <a:cubicBezTo>
                    <a:pt x="201" y="194"/>
                    <a:pt x="208" y="195"/>
                    <a:pt x="215" y="195"/>
                  </a:cubicBezTo>
                  <a:cubicBezTo>
                    <a:pt x="237" y="195"/>
                    <a:pt x="259" y="185"/>
                    <a:pt x="266" y="165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3" y="67"/>
                    <a:pt x="150" y="40"/>
                    <a:pt x="114" y="14"/>
                  </a:cubicBezTo>
                  <a:cubicBezTo>
                    <a:pt x="103" y="4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5" name="Google Shape;10225;p27"/>
            <p:cNvSpPr/>
            <p:nvPr/>
          </p:nvSpPr>
          <p:spPr>
            <a:xfrm>
              <a:off x="712050" y="1235075"/>
              <a:ext cx="7750" cy="2925"/>
            </a:xfrm>
            <a:custGeom>
              <a:avLst/>
              <a:gdLst/>
              <a:ahLst/>
              <a:cxnLst/>
              <a:rect l="l" t="t" r="r" b="b"/>
              <a:pathLst>
                <a:path w="310" h="117" extrusionOk="0">
                  <a:moveTo>
                    <a:pt x="248" y="0"/>
                  </a:moveTo>
                  <a:cubicBezTo>
                    <a:pt x="246" y="0"/>
                    <a:pt x="244" y="0"/>
                    <a:pt x="241" y="1"/>
                  </a:cubicBezTo>
                  <a:cubicBezTo>
                    <a:pt x="188" y="10"/>
                    <a:pt x="125" y="10"/>
                    <a:pt x="72" y="10"/>
                  </a:cubicBezTo>
                  <a:cubicBezTo>
                    <a:pt x="0" y="19"/>
                    <a:pt x="9" y="117"/>
                    <a:pt x="81" y="117"/>
                  </a:cubicBezTo>
                  <a:cubicBezTo>
                    <a:pt x="107" y="112"/>
                    <a:pt x="136" y="112"/>
                    <a:pt x="165" y="112"/>
                  </a:cubicBezTo>
                  <a:cubicBezTo>
                    <a:pt x="194" y="112"/>
                    <a:pt x="223" y="112"/>
                    <a:pt x="250" y="108"/>
                  </a:cubicBezTo>
                  <a:cubicBezTo>
                    <a:pt x="310" y="99"/>
                    <a:pt x="304" y="0"/>
                    <a:pt x="2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6" name="Google Shape;10226;p27"/>
            <p:cNvSpPr/>
            <p:nvPr/>
          </p:nvSpPr>
          <p:spPr>
            <a:xfrm>
              <a:off x="710475" y="12229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1"/>
                  </a:moveTo>
                  <a:cubicBezTo>
                    <a:pt x="198" y="1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01"/>
                    <a:pt x="1" y="146"/>
                    <a:pt x="19" y="164"/>
                  </a:cubicBezTo>
                  <a:cubicBezTo>
                    <a:pt x="30" y="181"/>
                    <a:pt x="45" y="187"/>
                    <a:pt x="61" y="187"/>
                  </a:cubicBezTo>
                  <a:cubicBezTo>
                    <a:pt x="70" y="187"/>
                    <a:pt x="80" y="185"/>
                    <a:pt x="90" y="181"/>
                  </a:cubicBezTo>
                  <a:cubicBezTo>
                    <a:pt x="135" y="155"/>
                    <a:pt x="170" y="128"/>
                    <a:pt x="224" y="101"/>
                  </a:cubicBezTo>
                  <a:cubicBezTo>
                    <a:pt x="242" y="92"/>
                    <a:pt x="259" y="65"/>
                    <a:pt x="251" y="39"/>
                  </a:cubicBezTo>
                  <a:cubicBezTo>
                    <a:pt x="243" y="17"/>
                    <a:pt x="224" y="1"/>
                    <a:pt x="2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7" name="Google Shape;10227;p27"/>
            <p:cNvSpPr/>
            <p:nvPr/>
          </p:nvSpPr>
          <p:spPr>
            <a:xfrm>
              <a:off x="703575" y="1214175"/>
              <a:ext cx="6675" cy="5100"/>
            </a:xfrm>
            <a:custGeom>
              <a:avLst/>
              <a:gdLst/>
              <a:ahLst/>
              <a:cxnLst/>
              <a:rect l="l" t="t" r="r" b="b"/>
              <a:pathLst>
                <a:path w="267" h="204" extrusionOk="0">
                  <a:moveTo>
                    <a:pt x="188" y="1"/>
                  </a:moveTo>
                  <a:cubicBezTo>
                    <a:pt x="175" y="1"/>
                    <a:pt x="163" y="5"/>
                    <a:pt x="152" y="16"/>
                  </a:cubicBezTo>
                  <a:cubicBezTo>
                    <a:pt x="116" y="52"/>
                    <a:pt x="89" y="78"/>
                    <a:pt x="45" y="105"/>
                  </a:cubicBezTo>
                  <a:cubicBezTo>
                    <a:pt x="1" y="142"/>
                    <a:pt x="36" y="203"/>
                    <a:pt x="79" y="203"/>
                  </a:cubicBezTo>
                  <a:cubicBezTo>
                    <a:pt x="88" y="203"/>
                    <a:pt x="98" y="201"/>
                    <a:pt x="107" y="194"/>
                  </a:cubicBezTo>
                  <a:cubicBezTo>
                    <a:pt x="152" y="159"/>
                    <a:pt x="188" y="123"/>
                    <a:pt x="232" y="87"/>
                  </a:cubicBezTo>
                  <a:cubicBezTo>
                    <a:pt x="266" y="47"/>
                    <a:pt x="228" y="1"/>
                    <a:pt x="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8" name="Google Shape;10228;p27"/>
            <p:cNvSpPr/>
            <p:nvPr/>
          </p:nvSpPr>
          <p:spPr>
            <a:xfrm>
              <a:off x="711050" y="1245300"/>
              <a:ext cx="7800" cy="3450"/>
            </a:xfrm>
            <a:custGeom>
              <a:avLst/>
              <a:gdLst/>
              <a:ahLst/>
              <a:cxnLst/>
              <a:rect l="l" t="t" r="r" b="b"/>
              <a:pathLst>
                <a:path w="312" h="138" extrusionOk="0">
                  <a:moveTo>
                    <a:pt x="62" y="0"/>
                  </a:moveTo>
                  <a:cubicBezTo>
                    <a:pt x="11" y="0"/>
                    <a:pt x="0" y="92"/>
                    <a:pt x="58" y="100"/>
                  </a:cubicBezTo>
                  <a:cubicBezTo>
                    <a:pt x="112" y="118"/>
                    <a:pt x="174" y="127"/>
                    <a:pt x="228" y="136"/>
                  </a:cubicBezTo>
                  <a:cubicBezTo>
                    <a:pt x="232" y="137"/>
                    <a:pt x="237" y="138"/>
                    <a:pt x="241" y="138"/>
                  </a:cubicBezTo>
                  <a:cubicBezTo>
                    <a:pt x="294" y="138"/>
                    <a:pt x="311" y="46"/>
                    <a:pt x="245" y="38"/>
                  </a:cubicBezTo>
                  <a:cubicBezTo>
                    <a:pt x="192" y="29"/>
                    <a:pt x="138" y="11"/>
                    <a:pt x="76" y="2"/>
                  </a:cubicBezTo>
                  <a:cubicBezTo>
                    <a:pt x="71" y="1"/>
                    <a:pt x="67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9" name="Google Shape;10229;p27"/>
            <p:cNvSpPr/>
            <p:nvPr/>
          </p:nvSpPr>
          <p:spPr>
            <a:xfrm>
              <a:off x="627525" y="1247800"/>
              <a:ext cx="25450" cy="14750"/>
            </a:xfrm>
            <a:custGeom>
              <a:avLst/>
              <a:gdLst/>
              <a:ahLst/>
              <a:cxnLst/>
              <a:rect l="l" t="t" r="r" b="b"/>
              <a:pathLst>
                <a:path w="1018" h="590" extrusionOk="0">
                  <a:moveTo>
                    <a:pt x="723" y="0"/>
                  </a:moveTo>
                  <a:cubicBezTo>
                    <a:pt x="776" y="161"/>
                    <a:pt x="642" y="348"/>
                    <a:pt x="464" y="357"/>
                  </a:cubicBezTo>
                  <a:cubicBezTo>
                    <a:pt x="454" y="358"/>
                    <a:pt x="444" y="359"/>
                    <a:pt x="434" y="359"/>
                  </a:cubicBezTo>
                  <a:cubicBezTo>
                    <a:pt x="362" y="359"/>
                    <a:pt x="287" y="330"/>
                    <a:pt x="232" y="268"/>
                  </a:cubicBezTo>
                  <a:cubicBezTo>
                    <a:pt x="196" y="232"/>
                    <a:pt x="179" y="170"/>
                    <a:pt x="179" y="107"/>
                  </a:cubicBezTo>
                  <a:cubicBezTo>
                    <a:pt x="116" y="143"/>
                    <a:pt x="54" y="179"/>
                    <a:pt x="0" y="223"/>
                  </a:cubicBezTo>
                  <a:cubicBezTo>
                    <a:pt x="19" y="474"/>
                    <a:pt x="224" y="590"/>
                    <a:pt x="438" y="590"/>
                  </a:cubicBezTo>
                  <a:cubicBezTo>
                    <a:pt x="720" y="590"/>
                    <a:pt x="1018" y="390"/>
                    <a:pt x="937" y="36"/>
                  </a:cubicBezTo>
                  <a:cubicBezTo>
                    <a:pt x="865" y="18"/>
                    <a:pt x="794" y="0"/>
                    <a:pt x="72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0" name="Google Shape;10230;p27"/>
            <p:cNvSpPr/>
            <p:nvPr/>
          </p:nvSpPr>
          <p:spPr>
            <a:xfrm>
              <a:off x="621275" y="1249800"/>
              <a:ext cx="40825" cy="24200"/>
            </a:xfrm>
            <a:custGeom>
              <a:avLst/>
              <a:gdLst/>
              <a:ahLst/>
              <a:cxnLst/>
              <a:rect l="l" t="t" r="r" b="b"/>
              <a:pathLst>
                <a:path w="1633" h="968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8"/>
                    <a:pt x="1014" y="608"/>
                    <a:pt x="688" y="608"/>
                  </a:cubicBezTo>
                  <a:cubicBezTo>
                    <a:pt x="452" y="608"/>
                    <a:pt x="225" y="493"/>
                    <a:pt x="161" y="241"/>
                  </a:cubicBezTo>
                  <a:cubicBezTo>
                    <a:pt x="134" y="268"/>
                    <a:pt x="107" y="304"/>
                    <a:pt x="90" y="340"/>
                  </a:cubicBezTo>
                  <a:cubicBezTo>
                    <a:pt x="116" y="393"/>
                    <a:pt x="134" y="447"/>
                    <a:pt x="161" y="500"/>
                  </a:cubicBezTo>
                  <a:cubicBezTo>
                    <a:pt x="223" y="589"/>
                    <a:pt x="286" y="652"/>
                    <a:pt x="375" y="723"/>
                  </a:cubicBezTo>
                  <a:cubicBezTo>
                    <a:pt x="268" y="696"/>
                    <a:pt x="188" y="607"/>
                    <a:pt x="125" y="527"/>
                  </a:cubicBezTo>
                  <a:cubicBezTo>
                    <a:pt x="98" y="500"/>
                    <a:pt x="72" y="464"/>
                    <a:pt x="54" y="429"/>
                  </a:cubicBezTo>
                  <a:cubicBezTo>
                    <a:pt x="45" y="429"/>
                    <a:pt x="45" y="438"/>
                    <a:pt x="45" y="447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8" y="554"/>
                    <a:pt x="134" y="607"/>
                    <a:pt x="179" y="652"/>
                  </a:cubicBezTo>
                  <a:cubicBezTo>
                    <a:pt x="277" y="741"/>
                    <a:pt x="393" y="803"/>
                    <a:pt x="509" y="857"/>
                  </a:cubicBezTo>
                  <a:cubicBezTo>
                    <a:pt x="384" y="848"/>
                    <a:pt x="259" y="794"/>
                    <a:pt x="161" y="714"/>
                  </a:cubicBezTo>
                  <a:cubicBezTo>
                    <a:pt x="116" y="679"/>
                    <a:pt x="54" y="616"/>
                    <a:pt x="9" y="554"/>
                  </a:cubicBezTo>
                  <a:cubicBezTo>
                    <a:pt x="9" y="571"/>
                    <a:pt x="9" y="589"/>
                    <a:pt x="0" y="607"/>
                  </a:cubicBezTo>
                  <a:cubicBezTo>
                    <a:pt x="168" y="852"/>
                    <a:pt x="455" y="968"/>
                    <a:pt x="743" y="968"/>
                  </a:cubicBezTo>
                  <a:cubicBezTo>
                    <a:pt x="1159" y="968"/>
                    <a:pt x="1575" y="725"/>
                    <a:pt x="1633" y="277"/>
                  </a:cubicBezTo>
                  <a:cubicBezTo>
                    <a:pt x="1624" y="268"/>
                    <a:pt x="1615" y="250"/>
                    <a:pt x="1615" y="241"/>
                  </a:cubicBezTo>
                  <a:cubicBezTo>
                    <a:pt x="1588" y="313"/>
                    <a:pt x="1553" y="393"/>
                    <a:pt x="1553" y="402"/>
                  </a:cubicBezTo>
                  <a:cubicBezTo>
                    <a:pt x="1499" y="509"/>
                    <a:pt x="1428" y="670"/>
                    <a:pt x="1312" y="714"/>
                  </a:cubicBezTo>
                  <a:cubicBezTo>
                    <a:pt x="1383" y="625"/>
                    <a:pt x="1437" y="554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0"/>
                    <a:pt x="1544" y="161"/>
                    <a:pt x="1526" y="152"/>
                  </a:cubicBezTo>
                  <a:cubicBezTo>
                    <a:pt x="1517" y="215"/>
                    <a:pt x="1490" y="277"/>
                    <a:pt x="1472" y="331"/>
                  </a:cubicBezTo>
                  <a:cubicBezTo>
                    <a:pt x="1446" y="420"/>
                    <a:pt x="1410" y="509"/>
                    <a:pt x="1339" y="571"/>
                  </a:cubicBezTo>
                  <a:cubicBezTo>
                    <a:pt x="1339" y="571"/>
                    <a:pt x="1339" y="571"/>
                    <a:pt x="1339" y="563"/>
                  </a:cubicBezTo>
                  <a:cubicBezTo>
                    <a:pt x="1383" y="491"/>
                    <a:pt x="1419" y="411"/>
                    <a:pt x="1446" y="322"/>
                  </a:cubicBezTo>
                  <a:cubicBezTo>
                    <a:pt x="1463" y="250"/>
                    <a:pt x="1472" y="179"/>
                    <a:pt x="1472" y="108"/>
                  </a:cubicBezTo>
                  <a:cubicBezTo>
                    <a:pt x="1419" y="63"/>
                    <a:pt x="1365" y="27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1" name="Google Shape;10231;p27"/>
            <p:cNvSpPr/>
            <p:nvPr/>
          </p:nvSpPr>
          <p:spPr>
            <a:xfrm>
              <a:off x="618600" y="1245075"/>
              <a:ext cx="46175" cy="31550"/>
            </a:xfrm>
            <a:custGeom>
              <a:avLst/>
              <a:gdLst/>
              <a:ahLst/>
              <a:cxnLst/>
              <a:rect l="l" t="t" r="r" b="b"/>
              <a:pathLst>
                <a:path w="1847" h="1262" extrusionOk="0">
                  <a:moveTo>
                    <a:pt x="1080" y="109"/>
                  </a:moveTo>
                  <a:cubicBezTo>
                    <a:pt x="1151" y="109"/>
                    <a:pt x="1222" y="127"/>
                    <a:pt x="1294" y="145"/>
                  </a:cubicBezTo>
                  <a:cubicBezTo>
                    <a:pt x="1375" y="499"/>
                    <a:pt x="1077" y="699"/>
                    <a:pt x="795" y="699"/>
                  </a:cubicBezTo>
                  <a:cubicBezTo>
                    <a:pt x="581" y="699"/>
                    <a:pt x="376" y="583"/>
                    <a:pt x="357" y="332"/>
                  </a:cubicBezTo>
                  <a:cubicBezTo>
                    <a:pt x="411" y="288"/>
                    <a:pt x="473" y="252"/>
                    <a:pt x="536" y="216"/>
                  </a:cubicBezTo>
                  <a:cubicBezTo>
                    <a:pt x="536" y="279"/>
                    <a:pt x="553" y="341"/>
                    <a:pt x="589" y="377"/>
                  </a:cubicBezTo>
                  <a:cubicBezTo>
                    <a:pt x="644" y="439"/>
                    <a:pt x="719" y="468"/>
                    <a:pt x="791" y="468"/>
                  </a:cubicBezTo>
                  <a:cubicBezTo>
                    <a:pt x="801" y="468"/>
                    <a:pt x="811" y="467"/>
                    <a:pt x="821" y="466"/>
                  </a:cubicBezTo>
                  <a:cubicBezTo>
                    <a:pt x="999" y="457"/>
                    <a:pt x="1133" y="270"/>
                    <a:pt x="1080" y="109"/>
                  </a:cubicBezTo>
                  <a:close/>
                  <a:moveTo>
                    <a:pt x="1410" y="190"/>
                  </a:moveTo>
                  <a:lnTo>
                    <a:pt x="1410" y="190"/>
                  </a:lnTo>
                  <a:cubicBezTo>
                    <a:pt x="1472" y="216"/>
                    <a:pt x="1526" y="252"/>
                    <a:pt x="1579" y="297"/>
                  </a:cubicBezTo>
                  <a:cubicBezTo>
                    <a:pt x="1579" y="368"/>
                    <a:pt x="1570" y="439"/>
                    <a:pt x="1553" y="511"/>
                  </a:cubicBezTo>
                  <a:cubicBezTo>
                    <a:pt x="1526" y="600"/>
                    <a:pt x="1490" y="680"/>
                    <a:pt x="1446" y="752"/>
                  </a:cubicBezTo>
                  <a:cubicBezTo>
                    <a:pt x="1446" y="760"/>
                    <a:pt x="1446" y="760"/>
                    <a:pt x="1446" y="760"/>
                  </a:cubicBezTo>
                  <a:cubicBezTo>
                    <a:pt x="1517" y="698"/>
                    <a:pt x="1553" y="609"/>
                    <a:pt x="1579" y="520"/>
                  </a:cubicBezTo>
                  <a:cubicBezTo>
                    <a:pt x="1597" y="466"/>
                    <a:pt x="1624" y="404"/>
                    <a:pt x="1633" y="341"/>
                  </a:cubicBezTo>
                  <a:cubicBezTo>
                    <a:pt x="1651" y="350"/>
                    <a:pt x="1660" y="359"/>
                    <a:pt x="1669" y="377"/>
                  </a:cubicBezTo>
                  <a:cubicBezTo>
                    <a:pt x="1651" y="466"/>
                    <a:pt x="1633" y="555"/>
                    <a:pt x="1588" y="644"/>
                  </a:cubicBezTo>
                  <a:cubicBezTo>
                    <a:pt x="1544" y="743"/>
                    <a:pt x="1490" y="814"/>
                    <a:pt x="1419" y="903"/>
                  </a:cubicBezTo>
                  <a:cubicBezTo>
                    <a:pt x="1535" y="859"/>
                    <a:pt x="1606" y="698"/>
                    <a:pt x="1660" y="591"/>
                  </a:cubicBezTo>
                  <a:cubicBezTo>
                    <a:pt x="1660" y="582"/>
                    <a:pt x="1695" y="502"/>
                    <a:pt x="1722" y="430"/>
                  </a:cubicBezTo>
                  <a:cubicBezTo>
                    <a:pt x="1731" y="439"/>
                    <a:pt x="1731" y="457"/>
                    <a:pt x="1740" y="466"/>
                  </a:cubicBezTo>
                  <a:cubicBezTo>
                    <a:pt x="1682" y="914"/>
                    <a:pt x="1266" y="1157"/>
                    <a:pt x="850" y="1157"/>
                  </a:cubicBezTo>
                  <a:cubicBezTo>
                    <a:pt x="562" y="1157"/>
                    <a:pt x="275" y="1041"/>
                    <a:pt x="107" y="796"/>
                  </a:cubicBezTo>
                  <a:cubicBezTo>
                    <a:pt x="116" y="778"/>
                    <a:pt x="116" y="760"/>
                    <a:pt x="116" y="743"/>
                  </a:cubicBezTo>
                  <a:cubicBezTo>
                    <a:pt x="161" y="805"/>
                    <a:pt x="223" y="868"/>
                    <a:pt x="268" y="903"/>
                  </a:cubicBezTo>
                  <a:cubicBezTo>
                    <a:pt x="366" y="983"/>
                    <a:pt x="491" y="1037"/>
                    <a:pt x="616" y="1046"/>
                  </a:cubicBezTo>
                  <a:cubicBezTo>
                    <a:pt x="500" y="992"/>
                    <a:pt x="384" y="930"/>
                    <a:pt x="286" y="841"/>
                  </a:cubicBezTo>
                  <a:cubicBezTo>
                    <a:pt x="241" y="796"/>
                    <a:pt x="205" y="743"/>
                    <a:pt x="179" y="689"/>
                  </a:cubicBezTo>
                  <a:cubicBezTo>
                    <a:pt x="161" y="671"/>
                    <a:pt x="161" y="653"/>
                    <a:pt x="152" y="636"/>
                  </a:cubicBezTo>
                  <a:cubicBezTo>
                    <a:pt x="152" y="627"/>
                    <a:pt x="152" y="618"/>
                    <a:pt x="161" y="618"/>
                  </a:cubicBezTo>
                  <a:cubicBezTo>
                    <a:pt x="179" y="653"/>
                    <a:pt x="205" y="689"/>
                    <a:pt x="232" y="716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1"/>
                    <a:pt x="330" y="778"/>
                    <a:pt x="268" y="689"/>
                  </a:cubicBezTo>
                  <a:cubicBezTo>
                    <a:pt x="241" y="636"/>
                    <a:pt x="223" y="582"/>
                    <a:pt x="197" y="529"/>
                  </a:cubicBezTo>
                  <a:cubicBezTo>
                    <a:pt x="223" y="493"/>
                    <a:pt x="241" y="457"/>
                    <a:pt x="268" y="430"/>
                  </a:cubicBezTo>
                  <a:cubicBezTo>
                    <a:pt x="332" y="682"/>
                    <a:pt x="559" y="797"/>
                    <a:pt x="795" y="797"/>
                  </a:cubicBezTo>
                  <a:cubicBezTo>
                    <a:pt x="1121" y="797"/>
                    <a:pt x="1462" y="577"/>
                    <a:pt x="1410" y="190"/>
                  </a:cubicBezTo>
                  <a:close/>
                  <a:moveTo>
                    <a:pt x="997" y="1"/>
                  </a:moveTo>
                  <a:cubicBezTo>
                    <a:pt x="530" y="1"/>
                    <a:pt x="63" y="280"/>
                    <a:pt x="0" y="796"/>
                  </a:cubicBezTo>
                  <a:cubicBezTo>
                    <a:pt x="0" y="805"/>
                    <a:pt x="0" y="814"/>
                    <a:pt x="9" y="814"/>
                  </a:cubicBezTo>
                  <a:cubicBezTo>
                    <a:pt x="9" y="823"/>
                    <a:pt x="9" y="832"/>
                    <a:pt x="18" y="841"/>
                  </a:cubicBezTo>
                  <a:cubicBezTo>
                    <a:pt x="205" y="1126"/>
                    <a:pt x="528" y="1261"/>
                    <a:pt x="852" y="1261"/>
                  </a:cubicBezTo>
                  <a:cubicBezTo>
                    <a:pt x="1317" y="1261"/>
                    <a:pt x="1784" y="982"/>
                    <a:pt x="1847" y="466"/>
                  </a:cubicBezTo>
                  <a:cubicBezTo>
                    <a:pt x="1847" y="457"/>
                    <a:pt x="1847" y="448"/>
                    <a:pt x="1847" y="448"/>
                  </a:cubicBezTo>
                  <a:cubicBezTo>
                    <a:pt x="1847" y="439"/>
                    <a:pt x="1847" y="430"/>
                    <a:pt x="1838" y="421"/>
                  </a:cubicBezTo>
                  <a:cubicBezTo>
                    <a:pt x="1648" y="136"/>
                    <a:pt x="1322" y="1"/>
                    <a:pt x="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2" name="Google Shape;10232;p27"/>
            <p:cNvSpPr/>
            <p:nvPr/>
          </p:nvSpPr>
          <p:spPr>
            <a:xfrm>
              <a:off x="663425" y="1245675"/>
              <a:ext cx="5500" cy="5050"/>
            </a:xfrm>
            <a:custGeom>
              <a:avLst/>
              <a:gdLst/>
              <a:ahLst/>
              <a:cxnLst/>
              <a:rect l="l" t="t" r="r" b="b"/>
              <a:pathLst>
                <a:path w="220" h="202" extrusionOk="0">
                  <a:moveTo>
                    <a:pt x="148" y="1"/>
                  </a:moveTo>
                  <a:cubicBezTo>
                    <a:pt x="133" y="1"/>
                    <a:pt x="118" y="7"/>
                    <a:pt x="107" y="23"/>
                  </a:cubicBezTo>
                  <a:cubicBezTo>
                    <a:pt x="81" y="58"/>
                    <a:pt x="54" y="85"/>
                    <a:pt x="27" y="112"/>
                  </a:cubicBezTo>
                  <a:cubicBezTo>
                    <a:pt x="9" y="130"/>
                    <a:pt x="0" y="166"/>
                    <a:pt x="27" y="183"/>
                  </a:cubicBezTo>
                  <a:cubicBezTo>
                    <a:pt x="38" y="194"/>
                    <a:pt x="56" y="202"/>
                    <a:pt x="72" y="202"/>
                  </a:cubicBezTo>
                  <a:cubicBezTo>
                    <a:pt x="82" y="202"/>
                    <a:pt x="92" y="199"/>
                    <a:pt x="99" y="192"/>
                  </a:cubicBezTo>
                  <a:cubicBezTo>
                    <a:pt x="125" y="157"/>
                    <a:pt x="161" y="121"/>
                    <a:pt x="188" y="76"/>
                  </a:cubicBezTo>
                  <a:cubicBezTo>
                    <a:pt x="219" y="38"/>
                    <a:pt x="184" y="1"/>
                    <a:pt x="1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3" name="Google Shape;10233;p27"/>
            <p:cNvSpPr/>
            <p:nvPr/>
          </p:nvSpPr>
          <p:spPr>
            <a:xfrm>
              <a:off x="655650" y="1239300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4" y="1"/>
                  </a:moveTo>
                  <a:cubicBezTo>
                    <a:pt x="115" y="1"/>
                    <a:pt x="94" y="11"/>
                    <a:pt x="88" y="28"/>
                  </a:cubicBezTo>
                  <a:cubicBezTo>
                    <a:pt x="62" y="82"/>
                    <a:pt x="35" y="126"/>
                    <a:pt x="17" y="180"/>
                  </a:cubicBezTo>
                  <a:cubicBezTo>
                    <a:pt x="0" y="219"/>
                    <a:pt x="33" y="248"/>
                    <a:pt x="67" y="248"/>
                  </a:cubicBezTo>
                  <a:cubicBezTo>
                    <a:pt x="86" y="248"/>
                    <a:pt x="105" y="238"/>
                    <a:pt x="115" y="215"/>
                  </a:cubicBezTo>
                  <a:cubicBezTo>
                    <a:pt x="133" y="171"/>
                    <a:pt x="151" y="126"/>
                    <a:pt x="178" y="82"/>
                  </a:cubicBezTo>
                  <a:cubicBezTo>
                    <a:pt x="187" y="55"/>
                    <a:pt x="187" y="28"/>
                    <a:pt x="160" y="10"/>
                  </a:cubicBezTo>
                  <a:cubicBezTo>
                    <a:pt x="153" y="4"/>
                    <a:pt x="144" y="1"/>
                    <a:pt x="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4" name="Google Shape;10234;p27"/>
            <p:cNvSpPr/>
            <p:nvPr/>
          </p:nvSpPr>
          <p:spPr>
            <a:xfrm>
              <a:off x="647750" y="1235925"/>
              <a:ext cx="3650" cy="6750"/>
            </a:xfrm>
            <a:custGeom>
              <a:avLst/>
              <a:gdLst/>
              <a:ahLst/>
              <a:cxnLst/>
              <a:rect l="l" t="t" r="r" b="b"/>
              <a:pathLst>
                <a:path w="146" h="270" extrusionOk="0">
                  <a:moveTo>
                    <a:pt x="79" y="1"/>
                  </a:moveTo>
                  <a:cubicBezTo>
                    <a:pt x="52" y="1"/>
                    <a:pt x="37" y="24"/>
                    <a:pt x="30" y="47"/>
                  </a:cubicBezTo>
                  <a:cubicBezTo>
                    <a:pt x="21" y="101"/>
                    <a:pt x="21" y="154"/>
                    <a:pt x="12" y="199"/>
                  </a:cubicBezTo>
                  <a:cubicBezTo>
                    <a:pt x="1" y="242"/>
                    <a:pt x="34" y="269"/>
                    <a:pt x="65" y="269"/>
                  </a:cubicBezTo>
                  <a:cubicBezTo>
                    <a:pt x="84" y="269"/>
                    <a:pt x="103" y="259"/>
                    <a:pt x="110" y="234"/>
                  </a:cubicBezTo>
                  <a:cubicBezTo>
                    <a:pt x="119" y="172"/>
                    <a:pt x="128" y="118"/>
                    <a:pt x="137" y="56"/>
                  </a:cubicBezTo>
                  <a:cubicBezTo>
                    <a:pt x="146" y="29"/>
                    <a:pt x="110" y="2"/>
                    <a:pt x="92" y="2"/>
                  </a:cubicBezTo>
                  <a:cubicBezTo>
                    <a:pt x="87" y="1"/>
                    <a:pt x="83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5" name="Google Shape;10235;p27"/>
            <p:cNvSpPr/>
            <p:nvPr/>
          </p:nvSpPr>
          <p:spPr>
            <a:xfrm>
              <a:off x="625575" y="1239400"/>
              <a:ext cx="5450" cy="6275"/>
            </a:xfrm>
            <a:custGeom>
              <a:avLst/>
              <a:gdLst/>
              <a:ahLst/>
              <a:cxnLst/>
              <a:rect l="l" t="t" r="r" b="b"/>
              <a:pathLst>
                <a:path w="218" h="251" extrusionOk="0">
                  <a:moveTo>
                    <a:pt x="77" y="0"/>
                  </a:moveTo>
                  <a:cubicBezTo>
                    <a:pt x="39" y="0"/>
                    <a:pt x="0" y="35"/>
                    <a:pt x="25" y="78"/>
                  </a:cubicBezTo>
                  <a:cubicBezTo>
                    <a:pt x="60" y="122"/>
                    <a:pt x="78" y="176"/>
                    <a:pt x="105" y="220"/>
                  </a:cubicBezTo>
                  <a:cubicBezTo>
                    <a:pt x="114" y="241"/>
                    <a:pt x="131" y="250"/>
                    <a:pt x="149" y="250"/>
                  </a:cubicBezTo>
                  <a:cubicBezTo>
                    <a:pt x="183" y="250"/>
                    <a:pt x="218" y="217"/>
                    <a:pt x="194" y="176"/>
                  </a:cubicBezTo>
                  <a:cubicBezTo>
                    <a:pt x="167" y="122"/>
                    <a:pt x="150" y="78"/>
                    <a:pt x="123" y="24"/>
                  </a:cubicBezTo>
                  <a:cubicBezTo>
                    <a:pt x="112" y="7"/>
                    <a:pt x="94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6" name="Google Shape;10236;p27"/>
            <p:cNvSpPr/>
            <p:nvPr/>
          </p:nvSpPr>
          <p:spPr>
            <a:xfrm>
              <a:off x="615925" y="1246475"/>
              <a:ext cx="6275" cy="5150"/>
            </a:xfrm>
            <a:custGeom>
              <a:avLst/>
              <a:gdLst/>
              <a:ahLst/>
              <a:cxnLst/>
              <a:rect l="l" t="t" r="r" b="b"/>
              <a:pathLst>
                <a:path w="251" h="206" extrusionOk="0">
                  <a:moveTo>
                    <a:pt x="54" y="1"/>
                  </a:moveTo>
                  <a:cubicBezTo>
                    <a:pt x="42" y="1"/>
                    <a:pt x="30" y="5"/>
                    <a:pt x="18" y="18"/>
                  </a:cubicBezTo>
                  <a:cubicBezTo>
                    <a:pt x="0" y="35"/>
                    <a:pt x="0" y="71"/>
                    <a:pt x="18" y="89"/>
                  </a:cubicBezTo>
                  <a:cubicBezTo>
                    <a:pt x="63" y="125"/>
                    <a:pt x="116" y="160"/>
                    <a:pt x="161" y="196"/>
                  </a:cubicBezTo>
                  <a:cubicBezTo>
                    <a:pt x="167" y="202"/>
                    <a:pt x="176" y="205"/>
                    <a:pt x="185" y="205"/>
                  </a:cubicBezTo>
                  <a:cubicBezTo>
                    <a:pt x="202" y="205"/>
                    <a:pt x="221" y="195"/>
                    <a:pt x="232" y="178"/>
                  </a:cubicBezTo>
                  <a:cubicBezTo>
                    <a:pt x="250" y="151"/>
                    <a:pt x="241" y="125"/>
                    <a:pt x="214" y="107"/>
                  </a:cubicBezTo>
                  <a:cubicBezTo>
                    <a:pt x="179" y="80"/>
                    <a:pt x="134" y="53"/>
                    <a:pt x="98" y="18"/>
                  </a:cubicBezTo>
                  <a:cubicBezTo>
                    <a:pt x="84" y="8"/>
                    <a:pt x="69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7" name="Google Shape;10237;p27"/>
            <p:cNvSpPr/>
            <p:nvPr/>
          </p:nvSpPr>
          <p:spPr>
            <a:xfrm>
              <a:off x="610075" y="1256600"/>
              <a:ext cx="7175" cy="4150"/>
            </a:xfrm>
            <a:custGeom>
              <a:avLst/>
              <a:gdLst/>
              <a:ahLst/>
              <a:cxnLst/>
              <a:rect l="l" t="t" r="r" b="b"/>
              <a:pathLst>
                <a:path w="287" h="166" extrusionOk="0">
                  <a:moveTo>
                    <a:pt x="71" y="0"/>
                  </a:moveTo>
                  <a:cubicBezTo>
                    <a:pt x="22" y="0"/>
                    <a:pt x="1" y="80"/>
                    <a:pt x="56" y="103"/>
                  </a:cubicBezTo>
                  <a:cubicBezTo>
                    <a:pt x="100" y="121"/>
                    <a:pt x="145" y="139"/>
                    <a:pt x="181" y="157"/>
                  </a:cubicBezTo>
                  <a:cubicBezTo>
                    <a:pt x="191" y="163"/>
                    <a:pt x="201" y="165"/>
                    <a:pt x="210" y="165"/>
                  </a:cubicBezTo>
                  <a:cubicBezTo>
                    <a:pt x="258" y="165"/>
                    <a:pt x="287" y="99"/>
                    <a:pt x="234" y="76"/>
                  </a:cubicBezTo>
                  <a:cubicBezTo>
                    <a:pt x="190" y="50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8" name="Google Shape;10238;p27"/>
            <p:cNvSpPr/>
            <p:nvPr/>
          </p:nvSpPr>
          <p:spPr>
            <a:xfrm>
              <a:off x="636625" y="1236025"/>
              <a:ext cx="3750" cy="6825"/>
            </a:xfrm>
            <a:custGeom>
              <a:avLst/>
              <a:gdLst/>
              <a:ahLst/>
              <a:cxnLst/>
              <a:rect l="l" t="t" r="r" b="b"/>
              <a:pathLst>
                <a:path w="150" h="273" extrusionOk="0">
                  <a:moveTo>
                    <a:pt x="62" y="0"/>
                  </a:moveTo>
                  <a:cubicBezTo>
                    <a:pt x="32" y="0"/>
                    <a:pt x="0" y="25"/>
                    <a:pt x="11" y="61"/>
                  </a:cubicBezTo>
                  <a:cubicBezTo>
                    <a:pt x="20" y="123"/>
                    <a:pt x="29" y="177"/>
                    <a:pt x="38" y="230"/>
                  </a:cubicBezTo>
                  <a:cubicBezTo>
                    <a:pt x="45" y="260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9"/>
                    <a:pt x="127" y="97"/>
                    <a:pt x="109" y="43"/>
                  </a:cubicBezTo>
                  <a:cubicBezTo>
                    <a:pt x="105" y="13"/>
                    <a:pt x="84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9" name="Google Shape;10239;p27"/>
            <p:cNvSpPr/>
            <p:nvPr/>
          </p:nvSpPr>
          <p:spPr>
            <a:xfrm>
              <a:off x="567300" y="1234475"/>
              <a:ext cx="10500" cy="9775"/>
            </a:xfrm>
            <a:custGeom>
              <a:avLst/>
              <a:gdLst/>
              <a:ahLst/>
              <a:cxnLst/>
              <a:rect l="l" t="t" r="r" b="b"/>
              <a:pathLst>
                <a:path w="420" h="391" extrusionOk="0">
                  <a:moveTo>
                    <a:pt x="170" y="0"/>
                  </a:moveTo>
                  <a:cubicBezTo>
                    <a:pt x="134" y="0"/>
                    <a:pt x="99" y="2"/>
                    <a:pt x="63" y="7"/>
                  </a:cubicBezTo>
                  <a:cubicBezTo>
                    <a:pt x="0" y="132"/>
                    <a:pt x="9" y="248"/>
                    <a:pt x="54" y="346"/>
                  </a:cubicBezTo>
                  <a:lnTo>
                    <a:pt x="99" y="346"/>
                  </a:lnTo>
                  <a:cubicBezTo>
                    <a:pt x="204" y="355"/>
                    <a:pt x="309" y="372"/>
                    <a:pt x="415" y="390"/>
                  </a:cubicBezTo>
                  <a:lnTo>
                    <a:pt x="415" y="390"/>
                  </a:lnTo>
                  <a:cubicBezTo>
                    <a:pt x="407" y="387"/>
                    <a:pt x="399" y="380"/>
                    <a:pt x="384" y="373"/>
                  </a:cubicBezTo>
                  <a:cubicBezTo>
                    <a:pt x="313" y="328"/>
                    <a:pt x="259" y="257"/>
                    <a:pt x="241" y="176"/>
                  </a:cubicBezTo>
                  <a:cubicBezTo>
                    <a:pt x="232" y="123"/>
                    <a:pt x="250" y="51"/>
                    <a:pt x="277" y="7"/>
                  </a:cubicBezTo>
                  <a:cubicBezTo>
                    <a:pt x="241" y="2"/>
                    <a:pt x="206" y="0"/>
                    <a:pt x="170" y="0"/>
                  </a:cubicBezTo>
                  <a:close/>
                  <a:moveTo>
                    <a:pt x="415" y="390"/>
                  </a:moveTo>
                  <a:cubicBezTo>
                    <a:pt x="417" y="390"/>
                    <a:pt x="418" y="390"/>
                    <a:pt x="420" y="390"/>
                  </a:cubicBezTo>
                  <a:cubicBezTo>
                    <a:pt x="418" y="390"/>
                    <a:pt x="417" y="390"/>
                    <a:pt x="415" y="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0" name="Google Shape;10240;p27"/>
            <p:cNvSpPr/>
            <p:nvPr/>
          </p:nvSpPr>
          <p:spPr>
            <a:xfrm>
              <a:off x="578675" y="1239775"/>
              <a:ext cx="12525" cy="10925"/>
            </a:xfrm>
            <a:custGeom>
              <a:avLst/>
              <a:gdLst/>
              <a:ahLst/>
              <a:cxnLst/>
              <a:rect l="l" t="t" r="r" b="b"/>
              <a:pathLst>
                <a:path w="501" h="437" extrusionOk="0">
                  <a:moveTo>
                    <a:pt x="339" y="0"/>
                  </a:moveTo>
                  <a:cubicBezTo>
                    <a:pt x="314" y="119"/>
                    <a:pt x="192" y="197"/>
                    <a:pt x="73" y="197"/>
                  </a:cubicBezTo>
                  <a:cubicBezTo>
                    <a:pt x="67" y="197"/>
                    <a:pt x="60" y="197"/>
                    <a:pt x="54" y="196"/>
                  </a:cubicBezTo>
                  <a:lnTo>
                    <a:pt x="54" y="196"/>
                  </a:lnTo>
                  <a:lnTo>
                    <a:pt x="81" y="205"/>
                  </a:lnTo>
                  <a:lnTo>
                    <a:pt x="54" y="268"/>
                  </a:lnTo>
                  <a:cubicBezTo>
                    <a:pt x="36" y="321"/>
                    <a:pt x="18" y="375"/>
                    <a:pt x="0" y="428"/>
                  </a:cubicBezTo>
                  <a:cubicBezTo>
                    <a:pt x="33" y="434"/>
                    <a:pt x="66" y="437"/>
                    <a:pt x="98" y="437"/>
                  </a:cubicBezTo>
                  <a:cubicBezTo>
                    <a:pt x="268" y="437"/>
                    <a:pt x="425" y="354"/>
                    <a:pt x="500" y="152"/>
                  </a:cubicBezTo>
                  <a:cubicBezTo>
                    <a:pt x="455" y="98"/>
                    <a:pt x="402" y="45"/>
                    <a:pt x="3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1" name="Google Shape;10241;p27"/>
            <p:cNvSpPr/>
            <p:nvPr/>
          </p:nvSpPr>
          <p:spPr>
            <a:xfrm>
              <a:off x="575325" y="1246000"/>
              <a:ext cx="21000" cy="16750"/>
            </a:xfrm>
            <a:custGeom>
              <a:avLst/>
              <a:gdLst/>
              <a:ahLst/>
              <a:cxnLst/>
              <a:rect l="l" t="t" r="r" b="b"/>
              <a:pathLst>
                <a:path w="840" h="670" extrusionOk="0">
                  <a:moveTo>
                    <a:pt x="705" y="1"/>
                  </a:moveTo>
                  <a:cubicBezTo>
                    <a:pt x="613" y="207"/>
                    <a:pt x="436" y="294"/>
                    <a:pt x="250" y="294"/>
                  </a:cubicBezTo>
                  <a:cubicBezTo>
                    <a:pt x="203" y="294"/>
                    <a:pt x="155" y="288"/>
                    <a:pt x="108" y="277"/>
                  </a:cubicBezTo>
                  <a:cubicBezTo>
                    <a:pt x="72" y="376"/>
                    <a:pt x="36" y="474"/>
                    <a:pt x="1" y="581"/>
                  </a:cubicBezTo>
                  <a:cubicBezTo>
                    <a:pt x="81" y="607"/>
                    <a:pt x="170" y="643"/>
                    <a:pt x="259" y="670"/>
                  </a:cubicBezTo>
                  <a:lnTo>
                    <a:pt x="268" y="670"/>
                  </a:lnTo>
                  <a:cubicBezTo>
                    <a:pt x="473" y="670"/>
                    <a:pt x="688" y="590"/>
                    <a:pt x="839" y="411"/>
                  </a:cubicBezTo>
                  <a:cubicBezTo>
                    <a:pt x="839" y="393"/>
                    <a:pt x="839" y="384"/>
                    <a:pt x="839" y="367"/>
                  </a:cubicBezTo>
                  <a:cubicBezTo>
                    <a:pt x="777" y="420"/>
                    <a:pt x="714" y="465"/>
                    <a:pt x="696" y="474"/>
                  </a:cubicBezTo>
                  <a:cubicBezTo>
                    <a:pt x="607" y="531"/>
                    <a:pt x="473" y="610"/>
                    <a:pt x="362" y="610"/>
                  </a:cubicBezTo>
                  <a:cubicBezTo>
                    <a:pt x="351" y="610"/>
                    <a:pt x="341" y="609"/>
                    <a:pt x="331" y="607"/>
                  </a:cubicBezTo>
                  <a:cubicBezTo>
                    <a:pt x="331" y="599"/>
                    <a:pt x="331" y="599"/>
                    <a:pt x="331" y="599"/>
                  </a:cubicBezTo>
                  <a:cubicBezTo>
                    <a:pt x="438" y="572"/>
                    <a:pt x="518" y="536"/>
                    <a:pt x="616" y="474"/>
                  </a:cubicBezTo>
                  <a:cubicBezTo>
                    <a:pt x="696" y="429"/>
                    <a:pt x="759" y="358"/>
                    <a:pt x="830" y="295"/>
                  </a:cubicBezTo>
                  <a:cubicBezTo>
                    <a:pt x="821" y="277"/>
                    <a:pt x="821" y="260"/>
                    <a:pt x="812" y="251"/>
                  </a:cubicBezTo>
                  <a:cubicBezTo>
                    <a:pt x="768" y="295"/>
                    <a:pt x="714" y="340"/>
                    <a:pt x="670" y="376"/>
                  </a:cubicBezTo>
                  <a:cubicBezTo>
                    <a:pt x="598" y="429"/>
                    <a:pt x="527" y="483"/>
                    <a:pt x="429" y="500"/>
                  </a:cubicBezTo>
                  <a:cubicBezTo>
                    <a:pt x="429" y="500"/>
                    <a:pt x="429" y="492"/>
                    <a:pt x="429" y="492"/>
                  </a:cubicBezTo>
                  <a:cubicBezTo>
                    <a:pt x="509" y="456"/>
                    <a:pt x="580" y="402"/>
                    <a:pt x="652" y="349"/>
                  </a:cubicBezTo>
                  <a:cubicBezTo>
                    <a:pt x="705" y="295"/>
                    <a:pt x="750" y="242"/>
                    <a:pt x="795" y="179"/>
                  </a:cubicBezTo>
                  <a:cubicBezTo>
                    <a:pt x="777" y="117"/>
                    <a:pt x="750" y="54"/>
                    <a:pt x="7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2" name="Google Shape;10242;p27"/>
            <p:cNvSpPr/>
            <p:nvPr/>
          </p:nvSpPr>
          <p:spPr>
            <a:xfrm>
              <a:off x="564625" y="1231825"/>
              <a:ext cx="34375" cy="32950"/>
            </a:xfrm>
            <a:custGeom>
              <a:avLst/>
              <a:gdLst/>
              <a:ahLst/>
              <a:cxnLst/>
              <a:rect l="l" t="t" r="r" b="b"/>
              <a:pathLst>
                <a:path w="1375" h="1318" extrusionOk="0">
                  <a:moveTo>
                    <a:pt x="295" y="1"/>
                  </a:moveTo>
                  <a:cubicBezTo>
                    <a:pt x="213" y="1"/>
                    <a:pt x="132" y="11"/>
                    <a:pt x="54" y="33"/>
                  </a:cubicBezTo>
                  <a:cubicBezTo>
                    <a:pt x="54" y="42"/>
                    <a:pt x="45" y="50"/>
                    <a:pt x="45" y="50"/>
                  </a:cubicBezTo>
                  <a:cubicBezTo>
                    <a:pt x="27" y="86"/>
                    <a:pt x="18" y="122"/>
                    <a:pt x="0" y="166"/>
                  </a:cubicBezTo>
                  <a:cubicBezTo>
                    <a:pt x="18" y="157"/>
                    <a:pt x="36" y="149"/>
                    <a:pt x="54" y="149"/>
                  </a:cubicBezTo>
                  <a:cubicBezTo>
                    <a:pt x="18" y="247"/>
                    <a:pt x="18" y="354"/>
                    <a:pt x="45" y="443"/>
                  </a:cubicBezTo>
                  <a:cubicBezTo>
                    <a:pt x="81" y="443"/>
                    <a:pt x="125" y="452"/>
                    <a:pt x="161" y="452"/>
                  </a:cubicBezTo>
                  <a:cubicBezTo>
                    <a:pt x="116" y="354"/>
                    <a:pt x="107" y="238"/>
                    <a:pt x="170" y="113"/>
                  </a:cubicBezTo>
                  <a:cubicBezTo>
                    <a:pt x="206" y="108"/>
                    <a:pt x="241" y="106"/>
                    <a:pt x="277" y="106"/>
                  </a:cubicBezTo>
                  <a:cubicBezTo>
                    <a:pt x="313" y="106"/>
                    <a:pt x="348" y="108"/>
                    <a:pt x="384" y="113"/>
                  </a:cubicBezTo>
                  <a:cubicBezTo>
                    <a:pt x="357" y="157"/>
                    <a:pt x="339" y="229"/>
                    <a:pt x="348" y="282"/>
                  </a:cubicBezTo>
                  <a:cubicBezTo>
                    <a:pt x="366" y="363"/>
                    <a:pt x="420" y="434"/>
                    <a:pt x="491" y="479"/>
                  </a:cubicBezTo>
                  <a:cubicBezTo>
                    <a:pt x="509" y="488"/>
                    <a:pt x="518" y="496"/>
                    <a:pt x="527" y="496"/>
                  </a:cubicBezTo>
                  <a:cubicBezTo>
                    <a:pt x="545" y="496"/>
                    <a:pt x="554" y="505"/>
                    <a:pt x="571" y="505"/>
                  </a:cubicBezTo>
                  <a:lnTo>
                    <a:pt x="616" y="514"/>
                  </a:lnTo>
                  <a:cubicBezTo>
                    <a:pt x="622" y="515"/>
                    <a:pt x="629" y="515"/>
                    <a:pt x="635" y="515"/>
                  </a:cubicBezTo>
                  <a:cubicBezTo>
                    <a:pt x="754" y="515"/>
                    <a:pt x="876" y="437"/>
                    <a:pt x="901" y="318"/>
                  </a:cubicBezTo>
                  <a:cubicBezTo>
                    <a:pt x="964" y="363"/>
                    <a:pt x="1017" y="416"/>
                    <a:pt x="1062" y="470"/>
                  </a:cubicBezTo>
                  <a:cubicBezTo>
                    <a:pt x="987" y="672"/>
                    <a:pt x="830" y="755"/>
                    <a:pt x="660" y="755"/>
                  </a:cubicBezTo>
                  <a:cubicBezTo>
                    <a:pt x="628" y="755"/>
                    <a:pt x="595" y="752"/>
                    <a:pt x="562" y="746"/>
                  </a:cubicBezTo>
                  <a:cubicBezTo>
                    <a:pt x="562" y="755"/>
                    <a:pt x="562" y="755"/>
                    <a:pt x="562" y="755"/>
                  </a:cubicBezTo>
                  <a:cubicBezTo>
                    <a:pt x="554" y="791"/>
                    <a:pt x="545" y="818"/>
                    <a:pt x="536" y="844"/>
                  </a:cubicBezTo>
                  <a:cubicBezTo>
                    <a:pt x="583" y="855"/>
                    <a:pt x="631" y="861"/>
                    <a:pt x="678" y="861"/>
                  </a:cubicBezTo>
                  <a:cubicBezTo>
                    <a:pt x="864" y="861"/>
                    <a:pt x="1041" y="774"/>
                    <a:pt x="1133" y="568"/>
                  </a:cubicBezTo>
                  <a:cubicBezTo>
                    <a:pt x="1169" y="621"/>
                    <a:pt x="1205" y="684"/>
                    <a:pt x="1223" y="746"/>
                  </a:cubicBezTo>
                  <a:cubicBezTo>
                    <a:pt x="1178" y="809"/>
                    <a:pt x="1133" y="862"/>
                    <a:pt x="1080" y="916"/>
                  </a:cubicBezTo>
                  <a:cubicBezTo>
                    <a:pt x="1008" y="969"/>
                    <a:pt x="937" y="1023"/>
                    <a:pt x="857" y="1059"/>
                  </a:cubicBezTo>
                  <a:cubicBezTo>
                    <a:pt x="857" y="1059"/>
                    <a:pt x="857" y="1067"/>
                    <a:pt x="857" y="1067"/>
                  </a:cubicBezTo>
                  <a:cubicBezTo>
                    <a:pt x="955" y="1050"/>
                    <a:pt x="1026" y="996"/>
                    <a:pt x="1098" y="943"/>
                  </a:cubicBezTo>
                  <a:cubicBezTo>
                    <a:pt x="1142" y="907"/>
                    <a:pt x="1196" y="862"/>
                    <a:pt x="1240" y="818"/>
                  </a:cubicBezTo>
                  <a:cubicBezTo>
                    <a:pt x="1249" y="827"/>
                    <a:pt x="1249" y="844"/>
                    <a:pt x="1258" y="862"/>
                  </a:cubicBezTo>
                  <a:cubicBezTo>
                    <a:pt x="1187" y="925"/>
                    <a:pt x="1124" y="996"/>
                    <a:pt x="1044" y="1041"/>
                  </a:cubicBezTo>
                  <a:cubicBezTo>
                    <a:pt x="946" y="1103"/>
                    <a:pt x="866" y="1139"/>
                    <a:pt x="759" y="1166"/>
                  </a:cubicBezTo>
                  <a:cubicBezTo>
                    <a:pt x="759" y="1166"/>
                    <a:pt x="759" y="1166"/>
                    <a:pt x="759" y="1174"/>
                  </a:cubicBezTo>
                  <a:cubicBezTo>
                    <a:pt x="769" y="1176"/>
                    <a:pt x="779" y="1177"/>
                    <a:pt x="790" y="1177"/>
                  </a:cubicBezTo>
                  <a:cubicBezTo>
                    <a:pt x="901" y="1177"/>
                    <a:pt x="1035" y="1098"/>
                    <a:pt x="1124" y="1041"/>
                  </a:cubicBezTo>
                  <a:cubicBezTo>
                    <a:pt x="1142" y="1032"/>
                    <a:pt x="1205" y="987"/>
                    <a:pt x="1267" y="934"/>
                  </a:cubicBezTo>
                  <a:cubicBezTo>
                    <a:pt x="1267" y="951"/>
                    <a:pt x="1267" y="960"/>
                    <a:pt x="1267" y="978"/>
                  </a:cubicBezTo>
                  <a:cubicBezTo>
                    <a:pt x="1116" y="1157"/>
                    <a:pt x="901" y="1237"/>
                    <a:pt x="696" y="1237"/>
                  </a:cubicBezTo>
                  <a:cubicBezTo>
                    <a:pt x="759" y="1264"/>
                    <a:pt x="839" y="1290"/>
                    <a:pt x="910" y="1317"/>
                  </a:cubicBezTo>
                  <a:cubicBezTo>
                    <a:pt x="1071" y="1273"/>
                    <a:pt x="1232" y="1183"/>
                    <a:pt x="1356" y="1032"/>
                  </a:cubicBezTo>
                  <a:cubicBezTo>
                    <a:pt x="1356" y="1032"/>
                    <a:pt x="1365" y="1023"/>
                    <a:pt x="1365" y="1014"/>
                  </a:cubicBezTo>
                  <a:cubicBezTo>
                    <a:pt x="1365" y="1014"/>
                    <a:pt x="1374" y="1005"/>
                    <a:pt x="1374" y="996"/>
                  </a:cubicBezTo>
                  <a:cubicBezTo>
                    <a:pt x="1367" y="425"/>
                    <a:pt x="818" y="1"/>
                    <a:pt x="2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3" name="Google Shape;10243;p27"/>
            <p:cNvSpPr/>
            <p:nvPr/>
          </p:nvSpPr>
          <p:spPr>
            <a:xfrm>
              <a:off x="601200" y="1249475"/>
              <a:ext cx="6525" cy="3525"/>
            </a:xfrm>
            <a:custGeom>
              <a:avLst/>
              <a:gdLst/>
              <a:ahLst/>
              <a:cxnLst/>
              <a:rect l="l" t="t" r="r" b="b"/>
              <a:pathLst>
                <a:path w="261" h="141" extrusionOk="0">
                  <a:moveTo>
                    <a:pt x="182" y="0"/>
                  </a:moveTo>
                  <a:cubicBezTo>
                    <a:pt x="176" y="0"/>
                    <a:pt x="168" y="1"/>
                    <a:pt x="161" y="5"/>
                  </a:cubicBezTo>
                  <a:cubicBezTo>
                    <a:pt x="125" y="22"/>
                    <a:pt x="81" y="31"/>
                    <a:pt x="45" y="40"/>
                  </a:cubicBezTo>
                  <a:cubicBezTo>
                    <a:pt x="18" y="49"/>
                    <a:pt x="0" y="67"/>
                    <a:pt x="0" y="103"/>
                  </a:cubicBezTo>
                  <a:cubicBezTo>
                    <a:pt x="8" y="118"/>
                    <a:pt x="29" y="140"/>
                    <a:pt x="52" y="140"/>
                  </a:cubicBezTo>
                  <a:cubicBezTo>
                    <a:pt x="56" y="140"/>
                    <a:pt x="59" y="140"/>
                    <a:pt x="63" y="138"/>
                  </a:cubicBezTo>
                  <a:cubicBezTo>
                    <a:pt x="108" y="129"/>
                    <a:pt x="161" y="121"/>
                    <a:pt x="206" y="103"/>
                  </a:cubicBezTo>
                  <a:cubicBezTo>
                    <a:pt x="261" y="79"/>
                    <a:pt x="233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4" name="Google Shape;10244;p27"/>
            <p:cNvSpPr/>
            <p:nvPr/>
          </p:nvSpPr>
          <p:spPr>
            <a:xfrm>
              <a:off x="596975" y="1239800"/>
              <a:ext cx="6925" cy="4675"/>
            </a:xfrm>
            <a:custGeom>
              <a:avLst/>
              <a:gdLst/>
              <a:ahLst/>
              <a:cxnLst/>
              <a:rect l="l" t="t" r="r" b="b"/>
              <a:pathLst>
                <a:path w="277" h="187" extrusionOk="0">
                  <a:moveTo>
                    <a:pt x="214" y="1"/>
                  </a:moveTo>
                  <a:cubicBezTo>
                    <a:pt x="208" y="1"/>
                    <a:pt x="201" y="3"/>
                    <a:pt x="196" y="8"/>
                  </a:cubicBezTo>
                  <a:cubicBezTo>
                    <a:pt x="143" y="35"/>
                    <a:pt x="89" y="62"/>
                    <a:pt x="45" y="97"/>
                  </a:cubicBezTo>
                  <a:cubicBezTo>
                    <a:pt x="0" y="127"/>
                    <a:pt x="35" y="186"/>
                    <a:pt x="84" y="186"/>
                  </a:cubicBezTo>
                  <a:cubicBezTo>
                    <a:pt x="94" y="186"/>
                    <a:pt x="105" y="184"/>
                    <a:pt x="116" y="177"/>
                  </a:cubicBezTo>
                  <a:cubicBezTo>
                    <a:pt x="152" y="151"/>
                    <a:pt x="187" y="124"/>
                    <a:pt x="232" y="97"/>
                  </a:cubicBezTo>
                  <a:cubicBezTo>
                    <a:pt x="259" y="88"/>
                    <a:pt x="277" y="62"/>
                    <a:pt x="259" y="35"/>
                  </a:cubicBezTo>
                  <a:cubicBezTo>
                    <a:pt x="252" y="15"/>
                    <a:pt x="232" y="1"/>
                    <a:pt x="2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5" name="Google Shape;10245;p27"/>
            <p:cNvSpPr/>
            <p:nvPr/>
          </p:nvSpPr>
          <p:spPr>
            <a:xfrm>
              <a:off x="591900" y="1231950"/>
              <a:ext cx="6200" cy="5800"/>
            </a:xfrm>
            <a:custGeom>
              <a:avLst/>
              <a:gdLst/>
              <a:ahLst/>
              <a:cxnLst/>
              <a:rect l="l" t="t" r="r" b="b"/>
              <a:pathLst>
                <a:path w="248" h="232" extrusionOk="0">
                  <a:moveTo>
                    <a:pt x="191" y="0"/>
                  </a:moveTo>
                  <a:cubicBezTo>
                    <a:pt x="175" y="0"/>
                    <a:pt x="160" y="8"/>
                    <a:pt x="149" y="19"/>
                  </a:cubicBezTo>
                  <a:cubicBezTo>
                    <a:pt x="114" y="63"/>
                    <a:pt x="78" y="99"/>
                    <a:pt x="42" y="135"/>
                  </a:cubicBezTo>
                  <a:cubicBezTo>
                    <a:pt x="1" y="169"/>
                    <a:pt x="35" y="232"/>
                    <a:pt x="73" y="232"/>
                  </a:cubicBezTo>
                  <a:cubicBezTo>
                    <a:pt x="84" y="232"/>
                    <a:pt x="95" y="227"/>
                    <a:pt x="105" y="215"/>
                  </a:cubicBezTo>
                  <a:cubicBezTo>
                    <a:pt x="149" y="179"/>
                    <a:pt x="185" y="126"/>
                    <a:pt x="230" y="81"/>
                  </a:cubicBezTo>
                  <a:cubicBezTo>
                    <a:pt x="248" y="63"/>
                    <a:pt x="239" y="28"/>
                    <a:pt x="221" y="10"/>
                  </a:cubicBezTo>
                  <a:cubicBezTo>
                    <a:pt x="211" y="3"/>
                    <a:pt x="200" y="0"/>
                    <a:pt x="1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6" name="Google Shape;10246;p27"/>
            <p:cNvSpPr/>
            <p:nvPr/>
          </p:nvSpPr>
          <p:spPr>
            <a:xfrm>
              <a:off x="574100" y="1222650"/>
              <a:ext cx="3150" cy="6775"/>
            </a:xfrm>
            <a:custGeom>
              <a:avLst/>
              <a:gdLst/>
              <a:ahLst/>
              <a:cxnLst/>
              <a:rect l="l" t="t" r="r" b="b"/>
              <a:pathLst>
                <a:path w="126" h="271" extrusionOk="0">
                  <a:moveTo>
                    <a:pt x="70" y="0"/>
                  </a:moveTo>
                  <a:cubicBezTo>
                    <a:pt x="46" y="0"/>
                    <a:pt x="23" y="14"/>
                    <a:pt x="23" y="43"/>
                  </a:cubicBezTo>
                  <a:cubicBezTo>
                    <a:pt x="23" y="105"/>
                    <a:pt x="5" y="159"/>
                    <a:pt x="5" y="212"/>
                  </a:cubicBezTo>
                  <a:cubicBezTo>
                    <a:pt x="0" y="250"/>
                    <a:pt x="28" y="270"/>
                    <a:pt x="56" y="270"/>
                  </a:cubicBezTo>
                  <a:cubicBezTo>
                    <a:pt x="80" y="270"/>
                    <a:pt x="103" y="255"/>
                    <a:pt x="103" y="221"/>
                  </a:cubicBezTo>
                  <a:cubicBezTo>
                    <a:pt x="112" y="168"/>
                    <a:pt x="121" y="114"/>
                    <a:pt x="121" y="52"/>
                  </a:cubicBezTo>
                  <a:cubicBezTo>
                    <a:pt x="126" y="18"/>
                    <a:pt x="9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7" name="Google Shape;10247;p27"/>
            <p:cNvSpPr/>
            <p:nvPr/>
          </p:nvSpPr>
          <p:spPr>
            <a:xfrm>
              <a:off x="583350" y="1225700"/>
              <a:ext cx="4925" cy="6600"/>
            </a:xfrm>
            <a:custGeom>
              <a:avLst/>
              <a:gdLst/>
              <a:ahLst/>
              <a:cxnLst/>
              <a:rect l="l" t="t" r="r" b="b"/>
              <a:pathLst>
                <a:path w="197" h="264" extrusionOk="0">
                  <a:moveTo>
                    <a:pt x="129" y="0"/>
                  </a:moveTo>
                  <a:cubicBezTo>
                    <a:pt x="110" y="0"/>
                    <a:pt x="91" y="11"/>
                    <a:pt x="81" y="37"/>
                  </a:cubicBezTo>
                  <a:cubicBezTo>
                    <a:pt x="63" y="90"/>
                    <a:pt x="36" y="135"/>
                    <a:pt x="19" y="188"/>
                  </a:cubicBezTo>
                  <a:cubicBezTo>
                    <a:pt x="1" y="230"/>
                    <a:pt x="38" y="263"/>
                    <a:pt x="72" y="263"/>
                  </a:cubicBezTo>
                  <a:cubicBezTo>
                    <a:pt x="90" y="263"/>
                    <a:pt x="108" y="254"/>
                    <a:pt x="117" y="233"/>
                  </a:cubicBezTo>
                  <a:cubicBezTo>
                    <a:pt x="135" y="179"/>
                    <a:pt x="161" y="126"/>
                    <a:pt x="179" y="72"/>
                  </a:cubicBezTo>
                  <a:cubicBezTo>
                    <a:pt x="196" y="33"/>
                    <a:pt x="163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8" name="Google Shape;10248;p27"/>
            <p:cNvSpPr/>
            <p:nvPr/>
          </p:nvSpPr>
          <p:spPr>
            <a:xfrm>
              <a:off x="741475" y="12212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90" y="18"/>
                    <a:pt x="518" y="54"/>
                    <a:pt x="456" y="90"/>
                  </a:cubicBezTo>
                  <a:cubicBezTo>
                    <a:pt x="509" y="126"/>
                    <a:pt x="554" y="170"/>
                    <a:pt x="563" y="224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1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5" y="798"/>
                    <a:pt x="199" y="837"/>
                    <a:pt x="300" y="837"/>
                  </a:cubicBezTo>
                  <a:cubicBezTo>
                    <a:pt x="685" y="837"/>
                    <a:pt x="1026" y="276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9" name="Google Shape;10249;p27"/>
            <p:cNvSpPr/>
            <p:nvPr/>
          </p:nvSpPr>
          <p:spPr>
            <a:xfrm>
              <a:off x="741025" y="1248450"/>
              <a:ext cx="3825" cy="2050"/>
            </a:xfrm>
            <a:custGeom>
              <a:avLst/>
              <a:gdLst/>
              <a:ahLst/>
              <a:cxnLst/>
              <a:rect l="l" t="t" r="r" b="b"/>
              <a:pathLst>
                <a:path w="153" h="82" extrusionOk="0">
                  <a:moveTo>
                    <a:pt x="1" y="1"/>
                  </a:moveTo>
                  <a:lnTo>
                    <a:pt x="1" y="1"/>
                  </a:lnTo>
                  <a:cubicBezTo>
                    <a:pt x="10" y="19"/>
                    <a:pt x="10" y="37"/>
                    <a:pt x="19" y="55"/>
                  </a:cubicBezTo>
                  <a:cubicBezTo>
                    <a:pt x="37" y="63"/>
                    <a:pt x="63" y="72"/>
                    <a:pt x="90" y="81"/>
                  </a:cubicBezTo>
                  <a:cubicBezTo>
                    <a:pt x="108" y="63"/>
                    <a:pt x="126" y="55"/>
                    <a:pt x="153" y="46"/>
                  </a:cubicBezTo>
                  <a:cubicBezTo>
                    <a:pt x="99" y="37"/>
                    <a:pt x="54" y="1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0" name="Google Shape;10250;p27"/>
            <p:cNvSpPr/>
            <p:nvPr/>
          </p:nvSpPr>
          <p:spPr>
            <a:xfrm>
              <a:off x="740600" y="1220350"/>
              <a:ext cx="29675" cy="28575"/>
            </a:xfrm>
            <a:custGeom>
              <a:avLst/>
              <a:gdLst/>
              <a:ahLst/>
              <a:cxnLst/>
              <a:rect l="l" t="t" r="r" b="b"/>
              <a:pathLst>
                <a:path w="1187" h="1143" extrusionOk="0">
                  <a:moveTo>
                    <a:pt x="937" y="1"/>
                  </a:moveTo>
                  <a:cubicBezTo>
                    <a:pt x="892" y="1"/>
                    <a:pt x="857" y="1"/>
                    <a:pt x="812" y="10"/>
                  </a:cubicBezTo>
                  <a:cubicBezTo>
                    <a:pt x="1164" y="369"/>
                    <a:pt x="770" y="977"/>
                    <a:pt x="328" y="977"/>
                  </a:cubicBezTo>
                  <a:cubicBezTo>
                    <a:pt x="221" y="977"/>
                    <a:pt x="112" y="941"/>
                    <a:pt x="9" y="857"/>
                  </a:cubicBezTo>
                  <a:cubicBezTo>
                    <a:pt x="0" y="929"/>
                    <a:pt x="0" y="991"/>
                    <a:pt x="9" y="1063"/>
                  </a:cubicBezTo>
                  <a:cubicBezTo>
                    <a:pt x="71" y="1089"/>
                    <a:pt x="134" y="1125"/>
                    <a:pt x="205" y="1143"/>
                  </a:cubicBezTo>
                  <a:cubicBezTo>
                    <a:pt x="241" y="1125"/>
                    <a:pt x="277" y="1107"/>
                    <a:pt x="312" y="1089"/>
                  </a:cubicBezTo>
                  <a:cubicBezTo>
                    <a:pt x="589" y="938"/>
                    <a:pt x="865" y="786"/>
                    <a:pt x="1151" y="625"/>
                  </a:cubicBezTo>
                  <a:cubicBezTo>
                    <a:pt x="1169" y="501"/>
                    <a:pt x="1187" y="367"/>
                    <a:pt x="1151" y="242"/>
                  </a:cubicBezTo>
                  <a:cubicBezTo>
                    <a:pt x="1133" y="179"/>
                    <a:pt x="1115" y="117"/>
                    <a:pt x="1088" y="63"/>
                  </a:cubicBezTo>
                  <a:cubicBezTo>
                    <a:pt x="1071" y="54"/>
                    <a:pt x="1062" y="37"/>
                    <a:pt x="1053" y="19"/>
                  </a:cubicBezTo>
                  <a:lnTo>
                    <a:pt x="1035" y="19"/>
                  </a:lnTo>
                  <a:cubicBezTo>
                    <a:pt x="1053" y="54"/>
                    <a:pt x="1071" y="99"/>
                    <a:pt x="1080" y="126"/>
                  </a:cubicBezTo>
                  <a:cubicBezTo>
                    <a:pt x="1115" y="224"/>
                    <a:pt x="1151" y="340"/>
                    <a:pt x="1115" y="447"/>
                  </a:cubicBezTo>
                  <a:cubicBezTo>
                    <a:pt x="1097" y="340"/>
                    <a:pt x="1080" y="251"/>
                    <a:pt x="1035" y="144"/>
                  </a:cubicBezTo>
                  <a:cubicBezTo>
                    <a:pt x="1008" y="99"/>
                    <a:pt x="964" y="54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1" name="Google Shape;10251;p27"/>
            <p:cNvSpPr/>
            <p:nvPr/>
          </p:nvSpPr>
          <p:spPr>
            <a:xfrm>
              <a:off x="769575" y="1221475"/>
              <a:ext cx="3375" cy="14525"/>
            </a:xfrm>
            <a:custGeom>
              <a:avLst/>
              <a:gdLst/>
              <a:ahLst/>
              <a:cxnLst/>
              <a:rect l="l" t="t" r="r" b="b"/>
              <a:pathLst>
                <a:path w="135" h="581" extrusionOk="0">
                  <a:moveTo>
                    <a:pt x="1" y="1"/>
                  </a:moveTo>
                  <a:lnTo>
                    <a:pt x="1" y="1"/>
                  </a:lnTo>
                  <a:cubicBezTo>
                    <a:pt x="28" y="72"/>
                    <a:pt x="45" y="161"/>
                    <a:pt x="54" y="215"/>
                  </a:cubicBezTo>
                  <a:cubicBezTo>
                    <a:pt x="72" y="331"/>
                    <a:pt x="63" y="473"/>
                    <a:pt x="1" y="580"/>
                  </a:cubicBezTo>
                  <a:cubicBezTo>
                    <a:pt x="37" y="563"/>
                    <a:pt x="72" y="536"/>
                    <a:pt x="99" y="518"/>
                  </a:cubicBezTo>
                  <a:cubicBezTo>
                    <a:pt x="135" y="357"/>
                    <a:pt x="126" y="188"/>
                    <a:pt x="54" y="27"/>
                  </a:cubicBezTo>
                  <a:cubicBezTo>
                    <a:pt x="37" y="18"/>
                    <a:pt x="19" y="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2" name="Google Shape;10252;p27"/>
            <p:cNvSpPr/>
            <p:nvPr/>
          </p:nvSpPr>
          <p:spPr>
            <a:xfrm>
              <a:off x="733625" y="1217925"/>
              <a:ext cx="41775" cy="34575"/>
            </a:xfrm>
            <a:custGeom>
              <a:avLst/>
              <a:gdLst/>
              <a:ahLst/>
              <a:cxnLst/>
              <a:rect l="l" t="t" r="r" b="b"/>
              <a:pathLst>
                <a:path w="1671" h="1383" extrusionOk="0">
                  <a:moveTo>
                    <a:pt x="966" y="134"/>
                  </a:moveTo>
                  <a:lnTo>
                    <a:pt x="966" y="134"/>
                  </a:lnTo>
                  <a:cubicBezTo>
                    <a:pt x="1340" y="409"/>
                    <a:pt x="999" y="970"/>
                    <a:pt x="614" y="970"/>
                  </a:cubicBezTo>
                  <a:cubicBezTo>
                    <a:pt x="513" y="970"/>
                    <a:pt x="409" y="931"/>
                    <a:pt x="315" y="838"/>
                  </a:cubicBezTo>
                  <a:cubicBezTo>
                    <a:pt x="333" y="767"/>
                    <a:pt x="359" y="696"/>
                    <a:pt x="395" y="633"/>
                  </a:cubicBezTo>
                  <a:cubicBezTo>
                    <a:pt x="444" y="695"/>
                    <a:pt x="520" y="724"/>
                    <a:pt x="597" y="724"/>
                  </a:cubicBezTo>
                  <a:cubicBezTo>
                    <a:pt x="687" y="724"/>
                    <a:pt x="779" y="684"/>
                    <a:pt x="832" y="606"/>
                  </a:cubicBezTo>
                  <a:cubicBezTo>
                    <a:pt x="886" y="535"/>
                    <a:pt x="904" y="446"/>
                    <a:pt x="877" y="357"/>
                  </a:cubicBezTo>
                  <a:cubicBezTo>
                    <a:pt x="868" y="303"/>
                    <a:pt x="823" y="259"/>
                    <a:pt x="770" y="223"/>
                  </a:cubicBezTo>
                  <a:cubicBezTo>
                    <a:pt x="832" y="187"/>
                    <a:pt x="904" y="151"/>
                    <a:pt x="966" y="134"/>
                  </a:cubicBezTo>
                  <a:close/>
                  <a:moveTo>
                    <a:pt x="1188" y="0"/>
                  </a:moveTo>
                  <a:cubicBezTo>
                    <a:pt x="545" y="0"/>
                    <a:pt x="1" y="749"/>
                    <a:pt x="235" y="1383"/>
                  </a:cubicBezTo>
                  <a:cubicBezTo>
                    <a:pt x="243" y="1374"/>
                    <a:pt x="252" y="1374"/>
                    <a:pt x="252" y="1374"/>
                  </a:cubicBezTo>
                  <a:cubicBezTo>
                    <a:pt x="297" y="1347"/>
                    <a:pt x="342" y="1320"/>
                    <a:pt x="386" y="1302"/>
                  </a:cubicBezTo>
                  <a:cubicBezTo>
                    <a:pt x="359" y="1293"/>
                    <a:pt x="333" y="1284"/>
                    <a:pt x="315" y="1276"/>
                  </a:cubicBezTo>
                  <a:cubicBezTo>
                    <a:pt x="306" y="1258"/>
                    <a:pt x="306" y="1240"/>
                    <a:pt x="297" y="1222"/>
                  </a:cubicBezTo>
                  <a:lnTo>
                    <a:pt x="297" y="1222"/>
                  </a:lnTo>
                  <a:cubicBezTo>
                    <a:pt x="350" y="1240"/>
                    <a:pt x="395" y="1258"/>
                    <a:pt x="449" y="1267"/>
                  </a:cubicBezTo>
                  <a:cubicBezTo>
                    <a:pt x="458" y="1258"/>
                    <a:pt x="475" y="1249"/>
                    <a:pt x="484" y="1240"/>
                  </a:cubicBezTo>
                  <a:cubicBezTo>
                    <a:pt x="413" y="1222"/>
                    <a:pt x="350" y="1186"/>
                    <a:pt x="288" y="1160"/>
                  </a:cubicBezTo>
                  <a:cubicBezTo>
                    <a:pt x="279" y="1088"/>
                    <a:pt x="279" y="1026"/>
                    <a:pt x="288" y="954"/>
                  </a:cubicBezTo>
                  <a:cubicBezTo>
                    <a:pt x="391" y="1038"/>
                    <a:pt x="500" y="1074"/>
                    <a:pt x="607" y="1074"/>
                  </a:cubicBezTo>
                  <a:cubicBezTo>
                    <a:pt x="1049" y="1074"/>
                    <a:pt x="1443" y="466"/>
                    <a:pt x="1091" y="107"/>
                  </a:cubicBezTo>
                  <a:cubicBezTo>
                    <a:pt x="1136" y="98"/>
                    <a:pt x="1171" y="98"/>
                    <a:pt x="1216" y="98"/>
                  </a:cubicBezTo>
                  <a:cubicBezTo>
                    <a:pt x="1252" y="151"/>
                    <a:pt x="1287" y="196"/>
                    <a:pt x="1314" y="241"/>
                  </a:cubicBezTo>
                  <a:cubicBezTo>
                    <a:pt x="1359" y="348"/>
                    <a:pt x="1376" y="437"/>
                    <a:pt x="1394" y="544"/>
                  </a:cubicBezTo>
                  <a:cubicBezTo>
                    <a:pt x="1430" y="437"/>
                    <a:pt x="1394" y="321"/>
                    <a:pt x="1359" y="223"/>
                  </a:cubicBezTo>
                  <a:cubicBezTo>
                    <a:pt x="1350" y="196"/>
                    <a:pt x="1332" y="151"/>
                    <a:pt x="1314" y="116"/>
                  </a:cubicBezTo>
                  <a:lnTo>
                    <a:pt x="1332" y="116"/>
                  </a:lnTo>
                  <a:cubicBezTo>
                    <a:pt x="1341" y="134"/>
                    <a:pt x="1350" y="151"/>
                    <a:pt x="1367" y="169"/>
                  </a:cubicBezTo>
                  <a:cubicBezTo>
                    <a:pt x="1394" y="214"/>
                    <a:pt x="1412" y="276"/>
                    <a:pt x="1430" y="339"/>
                  </a:cubicBezTo>
                  <a:cubicBezTo>
                    <a:pt x="1466" y="464"/>
                    <a:pt x="1448" y="598"/>
                    <a:pt x="1430" y="722"/>
                  </a:cubicBezTo>
                  <a:lnTo>
                    <a:pt x="1439" y="722"/>
                  </a:lnTo>
                  <a:cubicBezTo>
                    <a:pt x="1501" y="615"/>
                    <a:pt x="1510" y="473"/>
                    <a:pt x="1492" y="357"/>
                  </a:cubicBezTo>
                  <a:cubicBezTo>
                    <a:pt x="1483" y="303"/>
                    <a:pt x="1466" y="214"/>
                    <a:pt x="1439" y="143"/>
                  </a:cubicBezTo>
                  <a:lnTo>
                    <a:pt x="1439" y="143"/>
                  </a:lnTo>
                  <a:cubicBezTo>
                    <a:pt x="1457" y="151"/>
                    <a:pt x="1475" y="160"/>
                    <a:pt x="1492" y="169"/>
                  </a:cubicBezTo>
                  <a:cubicBezTo>
                    <a:pt x="1564" y="330"/>
                    <a:pt x="1573" y="499"/>
                    <a:pt x="1537" y="660"/>
                  </a:cubicBezTo>
                  <a:cubicBezTo>
                    <a:pt x="1573" y="642"/>
                    <a:pt x="1617" y="624"/>
                    <a:pt x="1653" y="598"/>
                  </a:cubicBezTo>
                  <a:cubicBezTo>
                    <a:pt x="1671" y="437"/>
                    <a:pt x="1653" y="267"/>
                    <a:pt x="1582" y="107"/>
                  </a:cubicBezTo>
                  <a:cubicBezTo>
                    <a:pt x="1573" y="98"/>
                    <a:pt x="1573" y="98"/>
                    <a:pt x="1564" y="89"/>
                  </a:cubicBezTo>
                  <a:cubicBezTo>
                    <a:pt x="1555" y="89"/>
                    <a:pt x="1555" y="80"/>
                    <a:pt x="1546" y="80"/>
                  </a:cubicBezTo>
                  <a:cubicBezTo>
                    <a:pt x="1426" y="25"/>
                    <a:pt x="1306" y="0"/>
                    <a:pt x="1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3" name="Google Shape;10253;p27"/>
            <p:cNvSpPr/>
            <p:nvPr/>
          </p:nvSpPr>
          <p:spPr>
            <a:xfrm>
              <a:off x="729875" y="12497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3" y="0"/>
                  </a:moveTo>
                  <a:cubicBezTo>
                    <a:pt x="189" y="0"/>
                    <a:pt x="184" y="1"/>
                    <a:pt x="179" y="3"/>
                  </a:cubicBezTo>
                  <a:cubicBezTo>
                    <a:pt x="144" y="11"/>
                    <a:pt x="108" y="20"/>
                    <a:pt x="63" y="20"/>
                  </a:cubicBezTo>
                  <a:cubicBezTo>
                    <a:pt x="1" y="20"/>
                    <a:pt x="1" y="127"/>
                    <a:pt x="63" y="127"/>
                  </a:cubicBezTo>
                  <a:cubicBezTo>
                    <a:pt x="117" y="127"/>
                    <a:pt x="161" y="110"/>
                    <a:pt x="206" y="101"/>
                  </a:cubicBezTo>
                  <a:cubicBezTo>
                    <a:pt x="242" y="101"/>
                    <a:pt x="251" y="65"/>
                    <a:pt x="242" y="38"/>
                  </a:cubicBezTo>
                  <a:cubicBezTo>
                    <a:pt x="234" y="16"/>
                    <a:pt x="215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4" name="Google Shape;10254;p27"/>
            <p:cNvSpPr/>
            <p:nvPr/>
          </p:nvSpPr>
          <p:spPr>
            <a:xfrm>
              <a:off x="729000" y="1239975"/>
              <a:ext cx="7300" cy="3175"/>
            </a:xfrm>
            <a:custGeom>
              <a:avLst/>
              <a:gdLst/>
              <a:ahLst/>
              <a:cxnLst/>
              <a:rect l="l" t="t" r="r" b="b"/>
              <a:pathLst>
                <a:path w="292" h="127" extrusionOk="0">
                  <a:moveTo>
                    <a:pt x="54" y="1"/>
                  </a:moveTo>
                  <a:cubicBezTo>
                    <a:pt x="27" y="1"/>
                    <a:pt x="0" y="28"/>
                    <a:pt x="9" y="55"/>
                  </a:cubicBezTo>
                  <a:cubicBezTo>
                    <a:pt x="9" y="90"/>
                    <a:pt x="27" y="108"/>
                    <a:pt x="63" y="108"/>
                  </a:cubicBezTo>
                  <a:cubicBezTo>
                    <a:pt x="107" y="108"/>
                    <a:pt x="152" y="117"/>
                    <a:pt x="205" y="126"/>
                  </a:cubicBezTo>
                  <a:cubicBezTo>
                    <a:pt x="208" y="126"/>
                    <a:pt x="211" y="126"/>
                    <a:pt x="213" y="126"/>
                  </a:cubicBezTo>
                  <a:cubicBezTo>
                    <a:pt x="270" y="126"/>
                    <a:pt x="292" y="36"/>
                    <a:pt x="223" y="19"/>
                  </a:cubicBezTo>
                  <a:cubicBezTo>
                    <a:pt x="170" y="10"/>
                    <a:pt x="116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5" name="Google Shape;10255;p27"/>
            <p:cNvSpPr/>
            <p:nvPr/>
          </p:nvSpPr>
          <p:spPr>
            <a:xfrm>
              <a:off x="730775" y="12305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1" y="1"/>
                  </a:moveTo>
                  <a:cubicBezTo>
                    <a:pt x="41" y="1"/>
                    <a:pt x="23" y="11"/>
                    <a:pt x="10" y="31"/>
                  </a:cubicBezTo>
                  <a:cubicBezTo>
                    <a:pt x="1" y="49"/>
                    <a:pt x="10" y="85"/>
                    <a:pt x="36" y="94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7" y="83"/>
                    <a:pt x="224" y="67"/>
                  </a:cubicBezTo>
                  <a:cubicBezTo>
                    <a:pt x="179" y="49"/>
                    <a:pt x="134" y="22"/>
                    <a:pt x="81" y="4"/>
                  </a:cubicBezTo>
                  <a:cubicBezTo>
                    <a:pt x="74" y="2"/>
                    <a:pt x="67" y="1"/>
                    <a:pt x="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6" name="Google Shape;10256;p27"/>
            <p:cNvSpPr/>
            <p:nvPr/>
          </p:nvSpPr>
          <p:spPr>
            <a:xfrm>
              <a:off x="745250" y="12132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7" y="0"/>
                    <a:pt x="1" y="39"/>
                    <a:pt x="19" y="82"/>
                  </a:cubicBezTo>
                  <a:cubicBezTo>
                    <a:pt x="46" y="126"/>
                    <a:pt x="82" y="171"/>
                    <a:pt x="109" y="224"/>
                  </a:cubicBezTo>
                  <a:cubicBezTo>
                    <a:pt x="119" y="240"/>
                    <a:pt x="134" y="247"/>
                    <a:pt x="149" y="247"/>
                  </a:cubicBezTo>
                  <a:cubicBezTo>
                    <a:pt x="186" y="247"/>
                    <a:pt x="223" y="209"/>
                    <a:pt x="198" y="171"/>
                  </a:cubicBezTo>
                  <a:cubicBezTo>
                    <a:pt x="171" y="117"/>
                    <a:pt x="135" y="73"/>
                    <a:pt x="109" y="28"/>
                  </a:cubicBezTo>
                  <a:cubicBezTo>
                    <a:pt x="100" y="9"/>
                    <a:pt x="85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7" name="Google Shape;10257;p27"/>
            <p:cNvSpPr/>
            <p:nvPr/>
          </p:nvSpPr>
          <p:spPr>
            <a:xfrm>
              <a:off x="756875" y="1208250"/>
              <a:ext cx="3375" cy="6775"/>
            </a:xfrm>
            <a:custGeom>
              <a:avLst/>
              <a:gdLst/>
              <a:ahLst/>
              <a:cxnLst/>
              <a:rect l="l" t="t" r="r" b="b"/>
              <a:pathLst>
                <a:path w="135" h="271" extrusionOk="0">
                  <a:moveTo>
                    <a:pt x="59" y="1"/>
                  </a:moveTo>
                  <a:cubicBezTo>
                    <a:pt x="54" y="1"/>
                    <a:pt x="50" y="2"/>
                    <a:pt x="45" y="3"/>
                  </a:cubicBezTo>
                  <a:cubicBezTo>
                    <a:pt x="9" y="12"/>
                    <a:pt x="0" y="39"/>
                    <a:pt x="9" y="66"/>
                  </a:cubicBezTo>
                  <a:cubicBezTo>
                    <a:pt x="18" y="119"/>
                    <a:pt x="18" y="173"/>
                    <a:pt x="18" y="217"/>
                  </a:cubicBezTo>
                  <a:cubicBezTo>
                    <a:pt x="27" y="253"/>
                    <a:pt x="45" y="271"/>
                    <a:pt x="72" y="271"/>
                  </a:cubicBezTo>
                  <a:cubicBezTo>
                    <a:pt x="98" y="271"/>
                    <a:pt x="134" y="244"/>
                    <a:pt x="125" y="217"/>
                  </a:cubicBezTo>
                  <a:cubicBezTo>
                    <a:pt x="116" y="164"/>
                    <a:pt x="116" y="101"/>
                    <a:pt x="107" y="39"/>
                  </a:cubicBezTo>
                  <a:cubicBezTo>
                    <a:pt x="100" y="17"/>
                    <a:pt x="81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8" name="Google Shape;10258;p27"/>
            <p:cNvSpPr/>
            <p:nvPr/>
          </p:nvSpPr>
          <p:spPr>
            <a:xfrm>
              <a:off x="768025" y="1209050"/>
              <a:ext cx="3175" cy="6250"/>
            </a:xfrm>
            <a:custGeom>
              <a:avLst/>
              <a:gdLst/>
              <a:ahLst/>
              <a:cxnLst/>
              <a:rect l="l" t="t" r="r" b="b"/>
              <a:pathLst>
                <a:path w="127" h="250" extrusionOk="0">
                  <a:moveTo>
                    <a:pt x="63" y="1"/>
                  </a:moveTo>
                  <a:cubicBezTo>
                    <a:pt x="42" y="1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5" y="250"/>
                    <a:pt x="51" y="250"/>
                  </a:cubicBezTo>
                  <a:cubicBezTo>
                    <a:pt x="76" y="250"/>
                    <a:pt x="103" y="234"/>
                    <a:pt x="107" y="203"/>
                  </a:cubicBezTo>
                  <a:cubicBezTo>
                    <a:pt x="107" y="159"/>
                    <a:pt x="107" y="114"/>
                    <a:pt x="116" y="69"/>
                  </a:cubicBezTo>
                  <a:cubicBezTo>
                    <a:pt x="127" y="27"/>
                    <a:pt x="9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9" name="Google Shape;10259;p27"/>
            <p:cNvSpPr/>
            <p:nvPr/>
          </p:nvSpPr>
          <p:spPr>
            <a:xfrm>
              <a:off x="736625" y="12204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0" y="1"/>
                  </a:moveTo>
                  <a:cubicBezTo>
                    <a:pt x="37" y="1"/>
                    <a:pt x="1" y="59"/>
                    <a:pt x="43" y="94"/>
                  </a:cubicBezTo>
                  <a:cubicBezTo>
                    <a:pt x="79" y="130"/>
                    <a:pt x="123" y="174"/>
                    <a:pt x="168" y="210"/>
                  </a:cubicBezTo>
                  <a:cubicBezTo>
                    <a:pt x="180" y="220"/>
                    <a:pt x="193" y="224"/>
                    <a:pt x="205" y="224"/>
                  </a:cubicBezTo>
                  <a:cubicBezTo>
                    <a:pt x="247" y="224"/>
                    <a:pt x="281" y="173"/>
                    <a:pt x="239" y="139"/>
                  </a:cubicBezTo>
                  <a:cubicBezTo>
                    <a:pt x="195" y="94"/>
                    <a:pt x="150" y="58"/>
                    <a:pt x="115" y="14"/>
                  </a:cubicBezTo>
                  <a:cubicBezTo>
                    <a:pt x="103" y="5"/>
                    <a:pt x="92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0" name="Google Shape;10260;p27"/>
            <p:cNvSpPr/>
            <p:nvPr/>
          </p:nvSpPr>
          <p:spPr>
            <a:xfrm>
              <a:off x="790325" y="11137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1"/>
                  </a:moveTo>
                  <a:lnTo>
                    <a:pt x="652" y="1"/>
                  </a:lnTo>
                  <a:cubicBezTo>
                    <a:pt x="589" y="19"/>
                    <a:pt x="527" y="54"/>
                    <a:pt x="464" y="90"/>
                  </a:cubicBezTo>
                  <a:cubicBezTo>
                    <a:pt x="509" y="117"/>
                    <a:pt x="554" y="170"/>
                    <a:pt x="571" y="224"/>
                  </a:cubicBezTo>
                  <a:cubicBezTo>
                    <a:pt x="589" y="304"/>
                    <a:pt x="571" y="393"/>
                    <a:pt x="518" y="465"/>
                  </a:cubicBezTo>
                  <a:cubicBezTo>
                    <a:pt x="465" y="547"/>
                    <a:pt x="373" y="587"/>
                    <a:pt x="282" y="587"/>
                  </a:cubicBezTo>
                  <a:cubicBezTo>
                    <a:pt x="206" y="587"/>
                    <a:pt x="130" y="558"/>
                    <a:pt x="81" y="500"/>
                  </a:cubicBezTo>
                  <a:cubicBezTo>
                    <a:pt x="45" y="563"/>
                    <a:pt x="18" y="634"/>
                    <a:pt x="1" y="705"/>
                  </a:cubicBezTo>
                  <a:cubicBezTo>
                    <a:pt x="95" y="798"/>
                    <a:pt x="198" y="836"/>
                    <a:pt x="298" y="836"/>
                  </a:cubicBezTo>
                  <a:cubicBezTo>
                    <a:pt x="683" y="836"/>
                    <a:pt x="1027" y="270"/>
                    <a:pt x="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1" name="Google Shape;10261;p27"/>
            <p:cNvSpPr/>
            <p:nvPr/>
          </p:nvSpPr>
          <p:spPr>
            <a:xfrm>
              <a:off x="789650" y="1112875"/>
              <a:ext cx="36450" cy="33750"/>
            </a:xfrm>
            <a:custGeom>
              <a:avLst/>
              <a:gdLst/>
              <a:ahLst/>
              <a:cxnLst/>
              <a:rect l="l" t="t" r="r" b="b"/>
              <a:pathLst>
                <a:path w="1458" h="1350" extrusionOk="0">
                  <a:moveTo>
                    <a:pt x="929" y="0"/>
                  </a:moveTo>
                  <a:cubicBezTo>
                    <a:pt x="893" y="0"/>
                    <a:pt x="848" y="0"/>
                    <a:pt x="804" y="9"/>
                  </a:cubicBezTo>
                  <a:cubicBezTo>
                    <a:pt x="1156" y="368"/>
                    <a:pt x="762" y="976"/>
                    <a:pt x="325" y="976"/>
                  </a:cubicBezTo>
                  <a:cubicBezTo>
                    <a:pt x="219" y="976"/>
                    <a:pt x="111" y="940"/>
                    <a:pt x="10" y="856"/>
                  </a:cubicBezTo>
                  <a:cubicBezTo>
                    <a:pt x="1" y="919"/>
                    <a:pt x="1" y="990"/>
                    <a:pt x="1" y="1053"/>
                  </a:cubicBezTo>
                  <a:cubicBezTo>
                    <a:pt x="72" y="1088"/>
                    <a:pt x="135" y="1124"/>
                    <a:pt x="206" y="1142"/>
                  </a:cubicBezTo>
                  <a:cubicBezTo>
                    <a:pt x="295" y="1169"/>
                    <a:pt x="375" y="1187"/>
                    <a:pt x="465" y="1187"/>
                  </a:cubicBezTo>
                  <a:lnTo>
                    <a:pt x="474" y="1187"/>
                  </a:lnTo>
                  <a:cubicBezTo>
                    <a:pt x="441" y="1196"/>
                    <a:pt x="407" y="1200"/>
                    <a:pt x="372" y="1200"/>
                  </a:cubicBezTo>
                  <a:cubicBezTo>
                    <a:pt x="313" y="1200"/>
                    <a:pt x="253" y="1189"/>
                    <a:pt x="197" y="1178"/>
                  </a:cubicBezTo>
                  <a:cubicBezTo>
                    <a:pt x="143" y="1160"/>
                    <a:pt x="72" y="1151"/>
                    <a:pt x="19" y="1124"/>
                  </a:cubicBezTo>
                  <a:lnTo>
                    <a:pt x="19" y="1124"/>
                  </a:lnTo>
                  <a:cubicBezTo>
                    <a:pt x="19" y="1142"/>
                    <a:pt x="19" y="1160"/>
                    <a:pt x="28" y="1178"/>
                  </a:cubicBezTo>
                  <a:cubicBezTo>
                    <a:pt x="117" y="1204"/>
                    <a:pt x="206" y="1240"/>
                    <a:pt x="295" y="1249"/>
                  </a:cubicBezTo>
                  <a:cubicBezTo>
                    <a:pt x="326" y="1252"/>
                    <a:pt x="357" y="1253"/>
                    <a:pt x="387" y="1253"/>
                  </a:cubicBezTo>
                  <a:cubicBezTo>
                    <a:pt x="460" y="1253"/>
                    <a:pt x="532" y="1246"/>
                    <a:pt x="607" y="1240"/>
                  </a:cubicBezTo>
                  <a:lnTo>
                    <a:pt x="607" y="1240"/>
                  </a:lnTo>
                  <a:cubicBezTo>
                    <a:pt x="553" y="1279"/>
                    <a:pt x="474" y="1292"/>
                    <a:pt x="395" y="1292"/>
                  </a:cubicBezTo>
                  <a:cubicBezTo>
                    <a:pt x="331" y="1292"/>
                    <a:pt x="267" y="1284"/>
                    <a:pt x="215" y="1276"/>
                  </a:cubicBezTo>
                  <a:cubicBezTo>
                    <a:pt x="206" y="1276"/>
                    <a:pt x="126" y="1267"/>
                    <a:pt x="54" y="1249"/>
                  </a:cubicBezTo>
                  <a:lnTo>
                    <a:pt x="54" y="1249"/>
                  </a:lnTo>
                  <a:cubicBezTo>
                    <a:pt x="54" y="1258"/>
                    <a:pt x="63" y="1267"/>
                    <a:pt x="63" y="1285"/>
                  </a:cubicBezTo>
                  <a:cubicBezTo>
                    <a:pt x="165" y="1330"/>
                    <a:pt x="267" y="1350"/>
                    <a:pt x="366" y="1350"/>
                  </a:cubicBezTo>
                  <a:cubicBezTo>
                    <a:pt x="957" y="1350"/>
                    <a:pt x="1457" y="629"/>
                    <a:pt x="1205" y="71"/>
                  </a:cubicBezTo>
                  <a:cubicBezTo>
                    <a:pt x="1187" y="62"/>
                    <a:pt x="1169" y="54"/>
                    <a:pt x="1152" y="45"/>
                  </a:cubicBezTo>
                  <a:lnTo>
                    <a:pt x="1152" y="45"/>
                  </a:lnTo>
                  <a:cubicBezTo>
                    <a:pt x="1187" y="116"/>
                    <a:pt x="1205" y="205"/>
                    <a:pt x="1214" y="259"/>
                  </a:cubicBezTo>
                  <a:cubicBezTo>
                    <a:pt x="1232" y="384"/>
                    <a:pt x="1214" y="517"/>
                    <a:pt x="1152" y="624"/>
                  </a:cubicBezTo>
                  <a:cubicBezTo>
                    <a:pt x="1169" y="500"/>
                    <a:pt x="1178" y="366"/>
                    <a:pt x="1143" y="241"/>
                  </a:cubicBezTo>
                  <a:cubicBezTo>
                    <a:pt x="1134" y="178"/>
                    <a:pt x="1116" y="116"/>
                    <a:pt x="1080" y="62"/>
                  </a:cubicBezTo>
                  <a:cubicBezTo>
                    <a:pt x="1071" y="45"/>
                    <a:pt x="1053" y="36"/>
                    <a:pt x="1045" y="18"/>
                  </a:cubicBezTo>
                  <a:cubicBezTo>
                    <a:pt x="1036" y="18"/>
                    <a:pt x="1036" y="18"/>
                    <a:pt x="1027" y="9"/>
                  </a:cubicBezTo>
                  <a:lnTo>
                    <a:pt x="1027" y="9"/>
                  </a:lnTo>
                  <a:cubicBezTo>
                    <a:pt x="1045" y="54"/>
                    <a:pt x="1062" y="89"/>
                    <a:pt x="1071" y="125"/>
                  </a:cubicBezTo>
                  <a:cubicBezTo>
                    <a:pt x="1107" y="223"/>
                    <a:pt x="1143" y="339"/>
                    <a:pt x="1107" y="446"/>
                  </a:cubicBezTo>
                  <a:cubicBezTo>
                    <a:pt x="1098" y="339"/>
                    <a:pt x="1071" y="241"/>
                    <a:pt x="1027" y="143"/>
                  </a:cubicBezTo>
                  <a:cubicBezTo>
                    <a:pt x="1000" y="98"/>
                    <a:pt x="964" y="54"/>
                    <a:pt x="9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2" name="Google Shape;10262;p27"/>
            <p:cNvSpPr/>
            <p:nvPr/>
          </p:nvSpPr>
          <p:spPr>
            <a:xfrm>
              <a:off x="781800" y="1110350"/>
              <a:ext cx="47625" cy="38875"/>
            </a:xfrm>
            <a:custGeom>
              <a:avLst/>
              <a:gdLst/>
              <a:ahLst/>
              <a:cxnLst/>
              <a:rect l="l" t="t" r="r" b="b"/>
              <a:pathLst>
                <a:path w="1905" h="1555" extrusionOk="0">
                  <a:moveTo>
                    <a:pt x="993" y="137"/>
                  </a:moveTo>
                  <a:cubicBezTo>
                    <a:pt x="1368" y="406"/>
                    <a:pt x="1024" y="972"/>
                    <a:pt x="639" y="972"/>
                  </a:cubicBezTo>
                  <a:cubicBezTo>
                    <a:pt x="539" y="972"/>
                    <a:pt x="436" y="934"/>
                    <a:pt x="342" y="841"/>
                  </a:cubicBezTo>
                  <a:cubicBezTo>
                    <a:pt x="359" y="770"/>
                    <a:pt x="386" y="699"/>
                    <a:pt x="422" y="636"/>
                  </a:cubicBezTo>
                  <a:cubicBezTo>
                    <a:pt x="471" y="694"/>
                    <a:pt x="547" y="723"/>
                    <a:pt x="623" y="723"/>
                  </a:cubicBezTo>
                  <a:cubicBezTo>
                    <a:pt x="714" y="723"/>
                    <a:pt x="806" y="683"/>
                    <a:pt x="859" y="601"/>
                  </a:cubicBezTo>
                  <a:cubicBezTo>
                    <a:pt x="912" y="529"/>
                    <a:pt x="930" y="440"/>
                    <a:pt x="912" y="360"/>
                  </a:cubicBezTo>
                  <a:cubicBezTo>
                    <a:pt x="895" y="306"/>
                    <a:pt x="850" y="253"/>
                    <a:pt x="805" y="226"/>
                  </a:cubicBezTo>
                  <a:cubicBezTo>
                    <a:pt x="868" y="190"/>
                    <a:pt x="930" y="155"/>
                    <a:pt x="993" y="137"/>
                  </a:cubicBezTo>
                  <a:close/>
                  <a:moveTo>
                    <a:pt x="1243" y="101"/>
                  </a:moveTo>
                  <a:cubicBezTo>
                    <a:pt x="1278" y="155"/>
                    <a:pt x="1314" y="199"/>
                    <a:pt x="1341" y="244"/>
                  </a:cubicBezTo>
                  <a:cubicBezTo>
                    <a:pt x="1385" y="342"/>
                    <a:pt x="1412" y="440"/>
                    <a:pt x="1421" y="547"/>
                  </a:cubicBezTo>
                  <a:cubicBezTo>
                    <a:pt x="1457" y="440"/>
                    <a:pt x="1421" y="324"/>
                    <a:pt x="1385" y="226"/>
                  </a:cubicBezTo>
                  <a:cubicBezTo>
                    <a:pt x="1376" y="190"/>
                    <a:pt x="1359" y="155"/>
                    <a:pt x="1341" y="110"/>
                  </a:cubicBezTo>
                  <a:lnTo>
                    <a:pt x="1341" y="110"/>
                  </a:lnTo>
                  <a:cubicBezTo>
                    <a:pt x="1350" y="119"/>
                    <a:pt x="1350" y="119"/>
                    <a:pt x="1359" y="119"/>
                  </a:cubicBezTo>
                  <a:cubicBezTo>
                    <a:pt x="1367" y="137"/>
                    <a:pt x="1385" y="146"/>
                    <a:pt x="1394" y="163"/>
                  </a:cubicBezTo>
                  <a:cubicBezTo>
                    <a:pt x="1430" y="217"/>
                    <a:pt x="1448" y="279"/>
                    <a:pt x="1457" y="342"/>
                  </a:cubicBezTo>
                  <a:cubicBezTo>
                    <a:pt x="1492" y="467"/>
                    <a:pt x="1483" y="601"/>
                    <a:pt x="1466" y="725"/>
                  </a:cubicBezTo>
                  <a:cubicBezTo>
                    <a:pt x="1528" y="618"/>
                    <a:pt x="1546" y="485"/>
                    <a:pt x="1528" y="360"/>
                  </a:cubicBezTo>
                  <a:cubicBezTo>
                    <a:pt x="1519" y="306"/>
                    <a:pt x="1501" y="217"/>
                    <a:pt x="1466" y="146"/>
                  </a:cubicBezTo>
                  <a:lnTo>
                    <a:pt x="1466" y="146"/>
                  </a:lnTo>
                  <a:cubicBezTo>
                    <a:pt x="1483" y="155"/>
                    <a:pt x="1501" y="163"/>
                    <a:pt x="1519" y="172"/>
                  </a:cubicBezTo>
                  <a:cubicBezTo>
                    <a:pt x="1771" y="730"/>
                    <a:pt x="1271" y="1451"/>
                    <a:pt x="680" y="1451"/>
                  </a:cubicBezTo>
                  <a:cubicBezTo>
                    <a:pt x="581" y="1451"/>
                    <a:pt x="479" y="1431"/>
                    <a:pt x="377" y="1386"/>
                  </a:cubicBezTo>
                  <a:cubicBezTo>
                    <a:pt x="377" y="1368"/>
                    <a:pt x="368" y="1359"/>
                    <a:pt x="368" y="1350"/>
                  </a:cubicBezTo>
                  <a:lnTo>
                    <a:pt x="368" y="1350"/>
                  </a:lnTo>
                  <a:cubicBezTo>
                    <a:pt x="440" y="1368"/>
                    <a:pt x="520" y="1377"/>
                    <a:pt x="529" y="1377"/>
                  </a:cubicBezTo>
                  <a:cubicBezTo>
                    <a:pt x="581" y="1385"/>
                    <a:pt x="645" y="1393"/>
                    <a:pt x="709" y="1393"/>
                  </a:cubicBezTo>
                  <a:cubicBezTo>
                    <a:pt x="788" y="1393"/>
                    <a:pt x="867" y="1380"/>
                    <a:pt x="921" y="1341"/>
                  </a:cubicBezTo>
                  <a:lnTo>
                    <a:pt x="921" y="1341"/>
                  </a:lnTo>
                  <a:cubicBezTo>
                    <a:pt x="846" y="1347"/>
                    <a:pt x="774" y="1354"/>
                    <a:pt x="701" y="1354"/>
                  </a:cubicBezTo>
                  <a:cubicBezTo>
                    <a:pt x="671" y="1354"/>
                    <a:pt x="640" y="1353"/>
                    <a:pt x="609" y="1350"/>
                  </a:cubicBezTo>
                  <a:cubicBezTo>
                    <a:pt x="520" y="1341"/>
                    <a:pt x="431" y="1305"/>
                    <a:pt x="342" y="1279"/>
                  </a:cubicBezTo>
                  <a:cubicBezTo>
                    <a:pt x="333" y="1261"/>
                    <a:pt x="333" y="1243"/>
                    <a:pt x="333" y="1225"/>
                  </a:cubicBezTo>
                  <a:lnTo>
                    <a:pt x="333" y="1225"/>
                  </a:lnTo>
                  <a:cubicBezTo>
                    <a:pt x="386" y="1252"/>
                    <a:pt x="457" y="1261"/>
                    <a:pt x="511" y="1279"/>
                  </a:cubicBezTo>
                  <a:cubicBezTo>
                    <a:pt x="567" y="1290"/>
                    <a:pt x="627" y="1301"/>
                    <a:pt x="686" y="1301"/>
                  </a:cubicBezTo>
                  <a:cubicBezTo>
                    <a:pt x="721" y="1301"/>
                    <a:pt x="755" y="1297"/>
                    <a:pt x="788" y="1288"/>
                  </a:cubicBezTo>
                  <a:lnTo>
                    <a:pt x="779" y="1288"/>
                  </a:lnTo>
                  <a:cubicBezTo>
                    <a:pt x="689" y="1288"/>
                    <a:pt x="609" y="1270"/>
                    <a:pt x="520" y="1243"/>
                  </a:cubicBezTo>
                  <a:cubicBezTo>
                    <a:pt x="449" y="1225"/>
                    <a:pt x="386" y="1189"/>
                    <a:pt x="315" y="1154"/>
                  </a:cubicBezTo>
                  <a:cubicBezTo>
                    <a:pt x="306" y="1091"/>
                    <a:pt x="315" y="1020"/>
                    <a:pt x="324" y="957"/>
                  </a:cubicBezTo>
                  <a:cubicBezTo>
                    <a:pt x="425" y="1041"/>
                    <a:pt x="533" y="1077"/>
                    <a:pt x="639" y="1077"/>
                  </a:cubicBezTo>
                  <a:cubicBezTo>
                    <a:pt x="1076" y="1077"/>
                    <a:pt x="1470" y="469"/>
                    <a:pt x="1118" y="110"/>
                  </a:cubicBezTo>
                  <a:cubicBezTo>
                    <a:pt x="1162" y="101"/>
                    <a:pt x="1207" y="101"/>
                    <a:pt x="1243" y="101"/>
                  </a:cubicBezTo>
                  <a:close/>
                  <a:moveTo>
                    <a:pt x="1213" y="1"/>
                  </a:moveTo>
                  <a:cubicBezTo>
                    <a:pt x="554" y="1"/>
                    <a:pt x="0" y="803"/>
                    <a:pt x="288" y="1439"/>
                  </a:cubicBezTo>
                  <a:cubicBezTo>
                    <a:pt x="297" y="1448"/>
                    <a:pt x="306" y="1457"/>
                    <a:pt x="306" y="1466"/>
                  </a:cubicBezTo>
                  <a:cubicBezTo>
                    <a:pt x="315" y="1466"/>
                    <a:pt x="315" y="1475"/>
                    <a:pt x="324" y="1475"/>
                  </a:cubicBezTo>
                  <a:cubicBezTo>
                    <a:pt x="444" y="1530"/>
                    <a:pt x="565" y="1554"/>
                    <a:pt x="682" y="1554"/>
                  </a:cubicBezTo>
                  <a:cubicBezTo>
                    <a:pt x="1349" y="1554"/>
                    <a:pt x="1904" y="755"/>
                    <a:pt x="1608" y="110"/>
                  </a:cubicBezTo>
                  <a:cubicBezTo>
                    <a:pt x="1599" y="101"/>
                    <a:pt x="1599" y="92"/>
                    <a:pt x="1590" y="92"/>
                  </a:cubicBezTo>
                  <a:cubicBezTo>
                    <a:pt x="1590" y="83"/>
                    <a:pt x="1582" y="83"/>
                    <a:pt x="1573" y="83"/>
                  </a:cubicBezTo>
                  <a:cubicBezTo>
                    <a:pt x="1452" y="26"/>
                    <a:pt x="1331" y="1"/>
                    <a:pt x="1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3" name="Google Shape;10263;p27"/>
            <p:cNvSpPr/>
            <p:nvPr/>
          </p:nvSpPr>
          <p:spPr>
            <a:xfrm>
              <a:off x="778725" y="1142250"/>
              <a:ext cx="6275" cy="3200"/>
            </a:xfrm>
            <a:custGeom>
              <a:avLst/>
              <a:gdLst/>
              <a:ahLst/>
              <a:cxnLst/>
              <a:rect l="l" t="t" r="r" b="b"/>
              <a:pathLst>
                <a:path w="251" h="128" extrusionOk="0">
                  <a:moveTo>
                    <a:pt x="197" y="0"/>
                  </a:moveTo>
                  <a:cubicBezTo>
                    <a:pt x="191" y="0"/>
                    <a:pt x="185" y="1"/>
                    <a:pt x="179" y="3"/>
                  </a:cubicBezTo>
                  <a:cubicBezTo>
                    <a:pt x="143" y="12"/>
                    <a:pt x="108" y="20"/>
                    <a:pt x="63" y="20"/>
                  </a:cubicBezTo>
                  <a:cubicBezTo>
                    <a:pt x="1" y="20"/>
                    <a:pt x="1" y="127"/>
                    <a:pt x="72" y="127"/>
                  </a:cubicBezTo>
                  <a:cubicBezTo>
                    <a:pt x="117" y="127"/>
                    <a:pt x="161" y="110"/>
                    <a:pt x="215" y="101"/>
                  </a:cubicBezTo>
                  <a:cubicBezTo>
                    <a:pt x="241" y="101"/>
                    <a:pt x="250" y="65"/>
                    <a:pt x="250" y="38"/>
                  </a:cubicBezTo>
                  <a:cubicBezTo>
                    <a:pt x="243" y="16"/>
                    <a:pt x="224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4" name="Google Shape;10264;p27"/>
            <p:cNvSpPr/>
            <p:nvPr/>
          </p:nvSpPr>
          <p:spPr>
            <a:xfrm>
              <a:off x="778050" y="1132500"/>
              <a:ext cx="7100" cy="3150"/>
            </a:xfrm>
            <a:custGeom>
              <a:avLst/>
              <a:gdLst/>
              <a:ahLst/>
              <a:cxnLst/>
              <a:rect l="l" t="t" r="r" b="b"/>
              <a:pathLst>
                <a:path w="284" h="126" extrusionOk="0">
                  <a:moveTo>
                    <a:pt x="54" y="0"/>
                  </a:moveTo>
                  <a:cubicBezTo>
                    <a:pt x="19" y="0"/>
                    <a:pt x="1" y="27"/>
                    <a:pt x="1" y="54"/>
                  </a:cubicBezTo>
                  <a:cubicBezTo>
                    <a:pt x="1" y="80"/>
                    <a:pt x="28" y="107"/>
                    <a:pt x="54" y="107"/>
                  </a:cubicBezTo>
                  <a:cubicBezTo>
                    <a:pt x="99" y="107"/>
                    <a:pt x="144" y="116"/>
                    <a:pt x="197" y="125"/>
                  </a:cubicBezTo>
                  <a:cubicBezTo>
                    <a:pt x="200" y="125"/>
                    <a:pt x="202" y="126"/>
                    <a:pt x="205" y="126"/>
                  </a:cubicBezTo>
                  <a:cubicBezTo>
                    <a:pt x="262" y="126"/>
                    <a:pt x="284" y="35"/>
                    <a:pt x="224" y="18"/>
                  </a:cubicBezTo>
                  <a:cubicBezTo>
                    <a:pt x="161" y="9"/>
                    <a:pt x="108" y="0"/>
                    <a:pt x="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5" name="Google Shape;10265;p27"/>
            <p:cNvSpPr/>
            <p:nvPr/>
          </p:nvSpPr>
          <p:spPr>
            <a:xfrm>
              <a:off x="779625" y="1123000"/>
              <a:ext cx="7250" cy="4225"/>
            </a:xfrm>
            <a:custGeom>
              <a:avLst/>
              <a:gdLst/>
              <a:ahLst/>
              <a:cxnLst/>
              <a:rect l="l" t="t" r="r" b="b"/>
              <a:pathLst>
                <a:path w="290" h="169" extrusionOk="0">
                  <a:moveTo>
                    <a:pt x="58" y="0"/>
                  </a:moveTo>
                  <a:cubicBezTo>
                    <a:pt x="40" y="0"/>
                    <a:pt x="24" y="6"/>
                    <a:pt x="18" y="23"/>
                  </a:cubicBezTo>
                  <a:cubicBezTo>
                    <a:pt x="0" y="50"/>
                    <a:pt x="9" y="86"/>
                    <a:pt x="36" y="95"/>
                  </a:cubicBezTo>
                  <a:cubicBezTo>
                    <a:pt x="90" y="121"/>
                    <a:pt x="143" y="148"/>
                    <a:pt x="205" y="166"/>
                  </a:cubicBezTo>
                  <a:cubicBezTo>
                    <a:pt x="211" y="167"/>
                    <a:pt x="216" y="168"/>
                    <a:pt x="220" y="168"/>
                  </a:cubicBezTo>
                  <a:cubicBezTo>
                    <a:pt x="272" y="168"/>
                    <a:pt x="290" y="84"/>
                    <a:pt x="232" y="68"/>
                  </a:cubicBezTo>
                  <a:cubicBezTo>
                    <a:pt x="179" y="50"/>
                    <a:pt x="134" y="23"/>
                    <a:pt x="90" y="5"/>
                  </a:cubicBezTo>
                  <a:cubicBezTo>
                    <a:pt x="80" y="2"/>
                    <a:pt x="69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6" name="Google Shape;10266;p27"/>
            <p:cNvSpPr/>
            <p:nvPr/>
          </p:nvSpPr>
          <p:spPr>
            <a:xfrm>
              <a:off x="794175" y="1105700"/>
              <a:ext cx="5575" cy="6175"/>
            </a:xfrm>
            <a:custGeom>
              <a:avLst/>
              <a:gdLst/>
              <a:ahLst/>
              <a:cxnLst/>
              <a:rect l="l" t="t" r="r" b="b"/>
              <a:pathLst>
                <a:path w="223" h="247" extrusionOk="0">
                  <a:moveTo>
                    <a:pt x="70" y="0"/>
                  </a:moveTo>
                  <a:cubicBezTo>
                    <a:pt x="35" y="0"/>
                    <a:pt x="0" y="39"/>
                    <a:pt x="25" y="82"/>
                  </a:cubicBezTo>
                  <a:cubicBezTo>
                    <a:pt x="43" y="126"/>
                    <a:pt x="78" y="171"/>
                    <a:pt x="105" y="225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2" y="209"/>
                    <a:pt x="203" y="171"/>
                  </a:cubicBezTo>
                  <a:cubicBezTo>
                    <a:pt x="168" y="118"/>
                    <a:pt x="132" y="73"/>
                    <a:pt x="114" y="28"/>
                  </a:cubicBezTo>
                  <a:cubicBezTo>
                    <a:pt x="103" y="9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7" name="Google Shape;10267;p27"/>
            <p:cNvSpPr/>
            <p:nvPr/>
          </p:nvSpPr>
          <p:spPr>
            <a:xfrm>
              <a:off x="805725" y="1100750"/>
              <a:ext cx="3350" cy="6775"/>
            </a:xfrm>
            <a:custGeom>
              <a:avLst/>
              <a:gdLst/>
              <a:ahLst/>
              <a:cxnLst/>
              <a:rect l="l" t="t" r="r" b="b"/>
              <a:pathLst>
                <a:path w="134" h="271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39"/>
                    <a:pt x="9" y="66"/>
                  </a:cubicBezTo>
                  <a:cubicBezTo>
                    <a:pt x="18" y="119"/>
                    <a:pt x="18" y="173"/>
                    <a:pt x="27" y="217"/>
                  </a:cubicBezTo>
                  <a:cubicBezTo>
                    <a:pt x="27" y="244"/>
                    <a:pt x="45" y="271"/>
                    <a:pt x="80" y="271"/>
                  </a:cubicBezTo>
                  <a:cubicBezTo>
                    <a:pt x="107" y="271"/>
                    <a:pt x="134" y="244"/>
                    <a:pt x="125" y="217"/>
                  </a:cubicBezTo>
                  <a:cubicBezTo>
                    <a:pt x="125" y="155"/>
                    <a:pt x="116" y="101"/>
                    <a:pt x="107" y="39"/>
                  </a:cubicBezTo>
                  <a:cubicBezTo>
                    <a:pt x="107" y="17"/>
                    <a:pt x="83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8" name="Google Shape;10268;p27"/>
            <p:cNvSpPr/>
            <p:nvPr/>
          </p:nvSpPr>
          <p:spPr>
            <a:xfrm>
              <a:off x="816875" y="1101550"/>
              <a:ext cx="3275" cy="6275"/>
            </a:xfrm>
            <a:custGeom>
              <a:avLst/>
              <a:gdLst/>
              <a:ahLst/>
              <a:cxnLst/>
              <a:rect l="l" t="t" r="r" b="b"/>
              <a:pathLst>
                <a:path w="131" h="251" extrusionOk="0">
                  <a:moveTo>
                    <a:pt x="65" y="0"/>
                  </a:moveTo>
                  <a:cubicBezTo>
                    <a:pt x="43" y="0"/>
                    <a:pt x="22" y="13"/>
                    <a:pt x="18" y="43"/>
                  </a:cubicBezTo>
                  <a:cubicBezTo>
                    <a:pt x="9" y="96"/>
                    <a:pt x="0" y="150"/>
                    <a:pt x="0" y="203"/>
                  </a:cubicBezTo>
                  <a:cubicBezTo>
                    <a:pt x="0" y="234"/>
                    <a:pt x="27" y="250"/>
                    <a:pt x="54" y="250"/>
                  </a:cubicBezTo>
                  <a:cubicBezTo>
                    <a:pt x="80" y="250"/>
                    <a:pt x="107" y="234"/>
                    <a:pt x="107" y="203"/>
                  </a:cubicBezTo>
                  <a:cubicBezTo>
                    <a:pt x="107" y="150"/>
                    <a:pt x="116" y="105"/>
                    <a:pt x="125" y="60"/>
                  </a:cubicBezTo>
                  <a:cubicBezTo>
                    <a:pt x="130" y="24"/>
                    <a:pt x="96" y="0"/>
                    <a:pt x="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9" name="Google Shape;10269;p27"/>
            <p:cNvSpPr/>
            <p:nvPr/>
          </p:nvSpPr>
          <p:spPr>
            <a:xfrm>
              <a:off x="785475" y="1112975"/>
              <a:ext cx="7025" cy="5625"/>
            </a:xfrm>
            <a:custGeom>
              <a:avLst/>
              <a:gdLst/>
              <a:ahLst/>
              <a:cxnLst/>
              <a:rect l="l" t="t" r="r" b="b"/>
              <a:pathLst>
                <a:path w="281" h="225" extrusionOk="0">
                  <a:moveTo>
                    <a:pt x="84" y="1"/>
                  </a:moveTo>
                  <a:cubicBezTo>
                    <a:pt x="42" y="1"/>
                    <a:pt x="0" y="59"/>
                    <a:pt x="43" y="94"/>
                  </a:cubicBezTo>
                  <a:cubicBezTo>
                    <a:pt x="87" y="130"/>
                    <a:pt x="123" y="174"/>
                    <a:pt x="168" y="210"/>
                  </a:cubicBezTo>
                  <a:cubicBezTo>
                    <a:pt x="180" y="220"/>
                    <a:pt x="192" y="224"/>
                    <a:pt x="204" y="224"/>
                  </a:cubicBezTo>
                  <a:cubicBezTo>
                    <a:pt x="247" y="224"/>
                    <a:pt x="281" y="172"/>
                    <a:pt x="239" y="130"/>
                  </a:cubicBezTo>
                  <a:cubicBezTo>
                    <a:pt x="203" y="94"/>
                    <a:pt x="159" y="58"/>
                    <a:pt x="114" y="14"/>
                  </a:cubicBezTo>
                  <a:cubicBezTo>
                    <a:pt x="105" y="5"/>
                    <a:pt x="94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0" name="Google Shape;10270;p27"/>
            <p:cNvSpPr/>
            <p:nvPr/>
          </p:nvSpPr>
          <p:spPr>
            <a:xfrm>
              <a:off x="742600" y="11084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1"/>
                  </a:moveTo>
                  <a:cubicBezTo>
                    <a:pt x="116" y="63"/>
                    <a:pt x="81" y="125"/>
                    <a:pt x="54" y="197"/>
                  </a:cubicBezTo>
                  <a:cubicBezTo>
                    <a:pt x="58" y="197"/>
                    <a:pt x="62" y="197"/>
                    <a:pt x="66" y="197"/>
                  </a:cubicBezTo>
                  <a:cubicBezTo>
                    <a:pt x="230" y="197"/>
                    <a:pt x="365" y="379"/>
                    <a:pt x="322" y="545"/>
                  </a:cubicBezTo>
                  <a:cubicBezTo>
                    <a:pt x="304" y="625"/>
                    <a:pt x="250" y="705"/>
                    <a:pt x="170" y="741"/>
                  </a:cubicBezTo>
                  <a:cubicBezTo>
                    <a:pt x="137" y="752"/>
                    <a:pt x="100" y="760"/>
                    <a:pt x="65" y="760"/>
                  </a:cubicBezTo>
                  <a:cubicBezTo>
                    <a:pt x="43" y="760"/>
                    <a:pt x="21" y="757"/>
                    <a:pt x="0" y="750"/>
                  </a:cubicBezTo>
                  <a:lnTo>
                    <a:pt x="0" y="750"/>
                  </a:lnTo>
                  <a:cubicBezTo>
                    <a:pt x="9" y="821"/>
                    <a:pt x="27" y="893"/>
                    <a:pt x="63" y="955"/>
                  </a:cubicBezTo>
                  <a:cubicBezTo>
                    <a:pt x="95" y="962"/>
                    <a:pt x="125" y="966"/>
                    <a:pt x="155" y="966"/>
                  </a:cubicBezTo>
                  <a:cubicBezTo>
                    <a:pt x="641" y="966"/>
                    <a:pt x="749" y="43"/>
                    <a:pt x="1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1" name="Google Shape;10271;p27"/>
            <p:cNvSpPr/>
            <p:nvPr/>
          </p:nvSpPr>
          <p:spPr>
            <a:xfrm>
              <a:off x="745725" y="1099925"/>
              <a:ext cx="29025" cy="41500"/>
            </a:xfrm>
            <a:custGeom>
              <a:avLst/>
              <a:gdLst/>
              <a:ahLst/>
              <a:cxnLst/>
              <a:rect l="l" t="t" r="r" b="b"/>
              <a:pathLst>
                <a:path w="1161" h="1660" extrusionOk="0">
                  <a:moveTo>
                    <a:pt x="464" y="1"/>
                  </a:moveTo>
                  <a:cubicBezTo>
                    <a:pt x="446" y="10"/>
                    <a:pt x="437" y="10"/>
                    <a:pt x="420" y="18"/>
                  </a:cubicBezTo>
                  <a:cubicBezTo>
                    <a:pt x="482" y="54"/>
                    <a:pt x="544" y="108"/>
                    <a:pt x="562" y="125"/>
                  </a:cubicBezTo>
                  <a:cubicBezTo>
                    <a:pt x="643" y="197"/>
                    <a:pt x="776" y="313"/>
                    <a:pt x="785" y="438"/>
                  </a:cubicBezTo>
                  <a:cubicBezTo>
                    <a:pt x="723" y="349"/>
                    <a:pt x="669" y="268"/>
                    <a:pt x="589" y="197"/>
                  </a:cubicBezTo>
                  <a:cubicBezTo>
                    <a:pt x="518" y="134"/>
                    <a:pt x="429" y="90"/>
                    <a:pt x="348" y="45"/>
                  </a:cubicBezTo>
                  <a:cubicBezTo>
                    <a:pt x="339" y="54"/>
                    <a:pt x="321" y="63"/>
                    <a:pt x="313" y="72"/>
                  </a:cubicBezTo>
                  <a:cubicBezTo>
                    <a:pt x="366" y="99"/>
                    <a:pt x="420" y="143"/>
                    <a:pt x="473" y="179"/>
                  </a:cubicBezTo>
                  <a:cubicBezTo>
                    <a:pt x="544" y="233"/>
                    <a:pt x="616" y="286"/>
                    <a:pt x="660" y="366"/>
                  </a:cubicBezTo>
                  <a:cubicBezTo>
                    <a:pt x="660" y="366"/>
                    <a:pt x="656" y="370"/>
                    <a:pt x="654" y="370"/>
                  </a:cubicBezTo>
                  <a:cubicBezTo>
                    <a:pt x="653" y="370"/>
                    <a:pt x="652" y="369"/>
                    <a:pt x="652" y="366"/>
                  </a:cubicBezTo>
                  <a:cubicBezTo>
                    <a:pt x="589" y="304"/>
                    <a:pt x="527" y="250"/>
                    <a:pt x="455" y="206"/>
                  </a:cubicBezTo>
                  <a:cubicBezTo>
                    <a:pt x="393" y="161"/>
                    <a:pt x="321" y="134"/>
                    <a:pt x="250" y="108"/>
                  </a:cubicBezTo>
                  <a:cubicBezTo>
                    <a:pt x="197" y="143"/>
                    <a:pt x="143" y="188"/>
                    <a:pt x="98" y="241"/>
                  </a:cubicBezTo>
                  <a:cubicBezTo>
                    <a:pt x="759" y="347"/>
                    <a:pt x="619" y="1402"/>
                    <a:pt x="23" y="1402"/>
                  </a:cubicBezTo>
                  <a:cubicBezTo>
                    <a:pt x="15" y="1402"/>
                    <a:pt x="8" y="1402"/>
                    <a:pt x="0" y="1401"/>
                  </a:cubicBezTo>
                  <a:lnTo>
                    <a:pt x="0" y="1401"/>
                  </a:lnTo>
                  <a:cubicBezTo>
                    <a:pt x="18" y="1437"/>
                    <a:pt x="45" y="1473"/>
                    <a:pt x="72" y="1499"/>
                  </a:cubicBezTo>
                  <a:cubicBezTo>
                    <a:pt x="134" y="1490"/>
                    <a:pt x="188" y="1490"/>
                    <a:pt x="241" y="1473"/>
                  </a:cubicBezTo>
                  <a:cubicBezTo>
                    <a:pt x="348" y="1446"/>
                    <a:pt x="429" y="1401"/>
                    <a:pt x="518" y="1339"/>
                  </a:cubicBezTo>
                  <a:lnTo>
                    <a:pt x="527" y="1339"/>
                  </a:lnTo>
                  <a:cubicBezTo>
                    <a:pt x="464" y="1437"/>
                    <a:pt x="357" y="1481"/>
                    <a:pt x="259" y="1526"/>
                  </a:cubicBezTo>
                  <a:cubicBezTo>
                    <a:pt x="232" y="1535"/>
                    <a:pt x="188" y="1553"/>
                    <a:pt x="143" y="1562"/>
                  </a:cubicBezTo>
                  <a:cubicBezTo>
                    <a:pt x="152" y="1571"/>
                    <a:pt x="152" y="1571"/>
                    <a:pt x="161" y="1571"/>
                  </a:cubicBezTo>
                  <a:lnTo>
                    <a:pt x="223" y="1571"/>
                  </a:lnTo>
                  <a:cubicBezTo>
                    <a:pt x="286" y="1562"/>
                    <a:pt x="339" y="1535"/>
                    <a:pt x="393" y="1499"/>
                  </a:cubicBezTo>
                  <a:cubicBezTo>
                    <a:pt x="518" y="1446"/>
                    <a:pt x="598" y="1348"/>
                    <a:pt x="687" y="1250"/>
                  </a:cubicBezTo>
                  <a:lnTo>
                    <a:pt x="687" y="1250"/>
                  </a:lnTo>
                  <a:cubicBezTo>
                    <a:pt x="652" y="1366"/>
                    <a:pt x="553" y="1473"/>
                    <a:pt x="455" y="1544"/>
                  </a:cubicBezTo>
                  <a:cubicBezTo>
                    <a:pt x="402" y="1571"/>
                    <a:pt x="330" y="1615"/>
                    <a:pt x="250" y="1633"/>
                  </a:cubicBezTo>
                  <a:cubicBezTo>
                    <a:pt x="268" y="1642"/>
                    <a:pt x="286" y="1651"/>
                    <a:pt x="304" y="1660"/>
                  </a:cubicBezTo>
                  <a:cubicBezTo>
                    <a:pt x="991" y="1446"/>
                    <a:pt x="1160" y="322"/>
                    <a:pt x="4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2" name="Google Shape;10272;p27"/>
            <p:cNvSpPr/>
            <p:nvPr/>
          </p:nvSpPr>
          <p:spPr>
            <a:xfrm>
              <a:off x="736350" y="1098150"/>
              <a:ext cx="41500" cy="45950"/>
            </a:xfrm>
            <a:custGeom>
              <a:avLst/>
              <a:gdLst/>
              <a:ahLst/>
              <a:cxnLst/>
              <a:rect l="l" t="t" r="r" b="b"/>
              <a:pathLst>
                <a:path w="1660" h="1838" extrusionOk="0">
                  <a:moveTo>
                    <a:pt x="402" y="411"/>
                  </a:moveTo>
                  <a:cubicBezTo>
                    <a:pt x="999" y="453"/>
                    <a:pt x="891" y="1376"/>
                    <a:pt x="405" y="1376"/>
                  </a:cubicBezTo>
                  <a:cubicBezTo>
                    <a:pt x="375" y="1376"/>
                    <a:pt x="345" y="1372"/>
                    <a:pt x="313" y="1365"/>
                  </a:cubicBezTo>
                  <a:cubicBezTo>
                    <a:pt x="277" y="1303"/>
                    <a:pt x="259" y="1231"/>
                    <a:pt x="250" y="1160"/>
                  </a:cubicBezTo>
                  <a:lnTo>
                    <a:pt x="250" y="1160"/>
                  </a:lnTo>
                  <a:cubicBezTo>
                    <a:pt x="271" y="1167"/>
                    <a:pt x="293" y="1170"/>
                    <a:pt x="315" y="1170"/>
                  </a:cubicBezTo>
                  <a:cubicBezTo>
                    <a:pt x="350" y="1170"/>
                    <a:pt x="387" y="1162"/>
                    <a:pt x="420" y="1151"/>
                  </a:cubicBezTo>
                  <a:cubicBezTo>
                    <a:pt x="500" y="1115"/>
                    <a:pt x="554" y="1035"/>
                    <a:pt x="572" y="955"/>
                  </a:cubicBezTo>
                  <a:cubicBezTo>
                    <a:pt x="615" y="789"/>
                    <a:pt x="480" y="607"/>
                    <a:pt x="316" y="607"/>
                  </a:cubicBezTo>
                  <a:cubicBezTo>
                    <a:pt x="312" y="607"/>
                    <a:pt x="308" y="607"/>
                    <a:pt x="304" y="607"/>
                  </a:cubicBezTo>
                  <a:cubicBezTo>
                    <a:pt x="331" y="535"/>
                    <a:pt x="366" y="473"/>
                    <a:pt x="402" y="411"/>
                  </a:cubicBezTo>
                  <a:close/>
                  <a:moveTo>
                    <a:pt x="839" y="72"/>
                  </a:moveTo>
                  <a:lnTo>
                    <a:pt x="839" y="72"/>
                  </a:lnTo>
                  <a:cubicBezTo>
                    <a:pt x="1535" y="393"/>
                    <a:pt x="1366" y="1517"/>
                    <a:pt x="679" y="1731"/>
                  </a:cubicBezTo>
                  <a:cubicBezTo>
                    <a:pt x="661" y="1722"/>
                    <a:pt x="643" y="1713"/>
                    <a:pt x="625" y="1704"/>
                  </a:cubicBezTo>
                  <a:cubicBezTo>
                    <a:pt x="705" y="1686"/>
                    <a:pt x="777" y="1642"/>
                    <a:pt x="830" y="1615"/>
                  </a:cubicBezTo>
                  <a:cubicBezTo>
                    <a:pt x="928" y="1544"/>
                    <a:pt x="1027" y="1437"/>
                    <a:pt x="1062" y="1321"/>
                  </a:cubicBezTo>
                  <a:lnTo>
                    <a:pt x="1062" y="1321"/>
                  </a:lnTo>
                  <a:cubicBezTo>
                    <a:pt x="973" y="1419"/>
                    <a:pt x="893" y="1517"/>
                    <a:pt x="768" y="1570"/>
                  </a:cubicBezTo>
                  <a:cubicBezTo>
                    <a:pt x="714" y="1606"/>
                    <a:pt x="661" y="1633"/>
                    <a:pt x="598" y="1642"/>
                  </a:cubicBezTo>
                  <a:lnTo>
                    <a:pt x="536" y="1642"/>
                  </a:lnTo>
                  <a:cubicBezTo>
                    <a:pt x="527" y="1642"/>
                    <a:pt x="527" y="1642"/>
                    <a:pt x="518" y="1633"/>
                  </a:cubicBezTo>
                  <a:cubicBezTo>
                    <a:pt x="563" y="1624"/>
                    <a:pt x="607" y="1606"/>
                    <a:pt x="634" y="1597"/>
                  </a:cubicBezTo>
                  <a:cubicBezTo>
                    <a:pt x="732" y="1552"/>
                    <a:pt x="839" y="1508"/>
                    <a:pt x="902" y="1410"/>
                  </a:cubicBezTo>
                  <a:lnTo>
                    <a:pt x="893" y="1410"/>
                  </a:lnTo>
                  <a:cubicBezTo>
                    <a:pt x="804" y="1472"/>
                    <a:pt x="723" y="1517"/>
                    <a:pt x="616" y="1544"/>
                  </a:cubicBezTo>
                  <a:cubicBezTo>
                    <a:pt x="563" y="1561"/>
                    <a:pt x="509" y="1561"/>
                    <a:pt x="447" y="1570"/>
                  </a:cubicBezTo>
                  <a:cubicBezTo>
                    <a:pt x="420" y="1544"/>
                    <a:pt x="393" y="1508"/>
                    <a:pt x="375" y="1472"/>
                  </a:cubicBezTo>
                  <a:lnTo>
                    <a:pt x="375" y="1472"/>
                  </a:lnTo>
                  <a:cubicBezTo>
                    <a:pt x="383" y="1473"/>
                    <a:pt x="390" y="1473"/>
                    <a:pt x="398" y="1473"/>
                  </a:cubicBezTo>
                  <a:cubicBezTo>
                    <a:pt x="994" y="1473"/>
                    <a:pt x="1134" y="418"/>
                    <a:pt x="473" y="312"/>
                  </a:cubicBezTo>
                  <a:cubicBezTo>
                    <a:pt x="518" y="259"/>
                    <a:pt x="572" y="214"/>
                    <a:pt x="625" y="179"/>
                  </a:cubicBezTo>
                  <a:cubicBezTo>
                    <a:pt x="696" y="205"/>
                    <a:pt x="768" y="232"/>
                    <a:pt x="830" y="277"/>
                  </a:cubicBezTo>
                  <a:cubicBezTo>
                    <a:pt x="902" y="321"/>
                    <a:pt x="964" y="375"/>
                    <a:pt x="1027" y="437"/>
                  </a:cubicBezTo>
                  <a:cubicBezTo>
                    <a:pt x="1027" y="440"/>
                    <a:pt x="1028" y="441"/>
                    <a:pt x="1029" y="441"/>
                  </a:cubicBezTo>
                  <a:cubicBezTo>
                    <a:pt x="1031" y="441"/>
                    <a:pt x="1035" y="437"/>
                    <a:pt x="1035" y="437"/>
                  </a:cubicBezTo>
                  <a:cubicBezTo>
                    <a:pt x="991" y="357"/>
                    <a:pt x="919" y="304"/>
                    <a:pt x="848" y="250"/>
                  </a:cubicBezTo>
                  <a:cubicBezTo>
                    <a:pt x="795" y="214"/>
                    <a:pt x="741" y="170"/>
                    <a:pt x="688" y="143"/>
                  </a:cubicBezTo>
                  <a:cubicBezTo>
                    <a:pt x="696" y="134"/>
                    <a:pt x="714" y="125"/>
                    <a:pt x="723" y="116"/>
                  </a:cubicBezTo>
                  <a:cubicBezTo>
                    <a:pt x="804" y="161"/>
                    <a:pt x="893" y="205"/>
                    <a:pt x="964" y="268"/>
                  </a:cubicBezTo>
                  <a:cubicBezTo>
                    <a:pt x="1044" y="339"/>
                    <a:pt x="1098" y="420"/>
                    <a:pt x="1160" y="509"/>
                  </a:cubicBezTo>
                  <a:cubicBezTo>
                    <a:pt x="1151" y="384"/>
                    <a:pt x="1018" y="268"/>
                    <a:pt x="937" y="196"/>
                  </a:cubicBezTo>
                  <a:cubicBezTo>
                    <a:pt x="919" y="179"/>
                    <a:pt x="857" y="125"/>
                    <a:pt x="795" y="89"/>
                  </a:cubicBezTo>
                  <a:cubicBezTo>
                    <a:pt x="812" y="81"/>
                    <a:pt x="821" y="81"/>
                    <a:pt x="839" y="72"/>
                  </a:cubicBezTo>
                  <a:close/>
                  <a:moveTo>
                    <a:pt x="919" y="0"/>
                  </a:moveTo>
                  <a:lnTo>
                    <a:pt x="919" y="0"/>
                  </a:lnTo>
                  <a:cubicBezTo>
                    <a:pt x="893" y="18"/>
                    <a:pt x="857" y="27"/>
                    <a:pt x="830" y="45"/>
                  </a:cubicBezTo>
                  <a:lnTo>
                    <a:pt x="349" y="312"/>
                  </a:lnTo>
                  <a:cubicBezTo>
                    <a:pt x="349" y="321"/>
                    <a:pt x="340" y="321"/>
                    <a:pt x="340" y="321"/>
                  </a:cubicBezTo>
                  <a:cubicBezTo>
                    <a:pt x="1" y="794"/>
                    <a:pt x="54" y="1570"/>
                    <a:pt x="652" y="1838"/>
                  </a:cubicBezTo>
                  <a:lnTo>
                    <a:pt x="696" y="1838"/>
                  </a:lnTo>
                  <a:cubicBezTo>
                    <a:pt x="1473" y="1606"/>
                    <a:pt x="1660" y="384"/>
                    <a:pt x="9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3" name="Google Shape;10273;p27"/>
            <p:cNvSpPr/>
            <p:nvPr/>
          </p:nvSpPr>
          <p:spPr>
            <a:xfrm>
              <a:off x="730025" y="1126450"/>
              <a:ext cx="7850" cy="3450"/>
            </a:xfrm>
            <a:custGeom>
              <a:avLst/>
              <a:gdLst/>
              <a:ahLst/>
              <a:cxnLst/>
              <a:rect l="l" t="t" r="r" b="b"/>
              <a:pathLst>
                <a:path w="314" h="138" extrusionOk="0">
                  <a:moveTo>
                    <a:pt x="234" y="1"/>
                  </a:moveTo>
                  <a:cubicBezTo>
                    <a:pt x="232" y="1"/>
                    <a:pt x="229" y="1"/>
                    <a:pt x="227" y="1"/>
                  </a:cubicBezTo>
                  <a:cubicBezTo>
                    <a:pt x="173" y="19"/>
                    <a:pt x="120" y="19"/>
                    <a:pt x="57" y="37"/>
                  </a:cubicBezTo>
                  <a:cubicBezTo>
                    <a:pt x="0" y="53"/>
                    <a:pt x="10" y="137"/>
                    <a:pt x="68" y="137"/>
                  </a:cubicBezTo>
                  <a:cubicBezTo>
                    <a:pt x="73" y="137"/>
                    <a:pt x="78" y="136"/>
                    <a:pt x="84" y="135"/>
                  </a:cubicBezTo>
                  <a:cubicBezTo>
                    <a:pt x="138" y="126"/>
                    <a:pt x="191" y="117"/>
                    <a:pt x="245" y="108"/>
                  </a:cubicBezTo>
                  <a:cubicBezTo>
                    <a:pt x="313" y="100"/>
                    <a:pt x="291" y="1"/>
                    <a:pt x="2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4" name="Google Shape;10274;p27"/>
            <p:cNvSpPr/>
            <p:nvPr/>
          </p:nvSpPr>
          <p:spPr>
            <a:xfrm>
              <a:off x="734125" y="1136650"/>
              <a:ext cx="6500" cy="4975"/>
            </a:xfrm>
            <a:custGeom>
              <a:avLst/>
              <a:gdLst/>
              <a:ahLst/>
              <a:cxnLst/>
              <a:rect l="l" t="t" r="r" b="b"/>
              <a:pathLst>
                <a:path w="260" h="199" extrusionOk="0">
                  <a:moveTo>
                    <a:pt x="197" y="0"/>
                  </a:moveTo>
                  <a:cubicBezTo>
                    <a:pt x="185" y="0"/>
                    <a:pt x="173" y="4"/>
                    <a:pt x="161" y="12"/>
                  </a:cubicBezTo>
                  <a:cubicBezTo>
                    <a:pt x="125" y="39"/>
                    <a:pt x="81" y="75"/>
                    <a:pt x="36" y="102"/>
                  </a:cubicBezTo>
                  <a:cubicBezTo>
                    <a:pt x="18" y="111"/>
                    <a:pt x="0" y="137"/>
                    <a:pt x="18" y="173"/>
                  </a:cubicBezTo>
                  <a:cubicBezTo>
                    <a:pt x="25" y="186"/>
                    <a:pt x="44" y="198"/>
                    <a:pt x="65" y="198"/>
                  </a:cubicBezTo>
                  <a:cubicBezTo>
                    <a:pt x="73" y="198"/>
                    <a:pt x="82" y="196"/>
                    <a:pt x="90" y="191"/>
                  </a:cubicBezTo>
                  <a:cubicBezTo>
                    <a:pt x="134" y="164"/>
                    <a:pt x="179" y="128"/>
                    <a:pt x="232" y="93"/>
                  </a:cubicBezTo>
                  <a:cubicBezTo>
                    <a:pt x="259" y="75"/>
                    <a:pt x="250" y="39"/>
                    <a:pt x="241" y="21"/>
                  </a:cubicBezTo>
                  <a:cubicBezTo>
                    <a:pt x="227" y="7"/>
                    <a:pt x="212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5" name="Google Shape;10275;p27"/>
            <p:cNvSpPr/>
            <p:nvPr/>
          </p:nvSpPr>
          <p:spPr>
            <a:xfrm>
              <a:off x="742000" y="1144200"/>
              <a:ext cx="6200" cy="5450"/>
            </a:xfrm>
            <a:custGeom>
              <a:avLst/>
              <a:gdLst/>
              <a:ahLst/>
              <a:cxnLst/>
              <a:rect l="l" t="t" r="r" b="b"/>
              <a:pathLst>
                <a:path w="248" h="218" extrusionOk="0">
                  <a:moveTo>
                    <a:pt x="170" y="1"/>
                  </a:moveTo>
                  <a:cubicBezTo>
                    <a:pt x="160" y="1"/>
                    <a:pt x="150" y="5"/>
                    <a:pt x="140" y="14"/>
                  </a:cubicBezTo>
                  <a:cubicBezTo>
                    <a:pt x="105" y="58"/>
                    <a:pt x="60" y="94"/>
                    <a:pt x="33" y="139"/>
                  </a:cubicBezTo>
                  <a:cubicBezTo>
                    <a:pt x="0" y="178"/>
                    <a:pt x="40" y="218"/>
                    <a:pt x="78" y="218"/>
                  </a:cubicBezTo>
                  <a:cubicBezTo>
                    <a:pt x="91" y="218"/>
                    <a:pt x="104" y="213"/>
                    <a:pt x="114" y="201"/>
                  </a:cubicBezTo>
                  <a:cubicBezTo>
                    <a:pt x="140" y="165"/>
                    <a:pt x="176" y="130"/>
                    <a:pt x="212" y="94"/>
                  </a:cubicBezTo>
                  <a:cubicBezTo>
                    <a:pt x="247" y="59"/>
                    <a:pt x="209" y="1"/>
                    <a:pt x="1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6" name="Google Shape;10276;p27"/>
            <p:cNvSpPr/>
            <p:nvPr/>
          </p:nvSpPr>
          <p:spPr>
            <a:xfrm>
              <a:off x="729875" y="1115975"/>
              <a:ext cx="8000" cy="3175"/>
            </a:xfrm>
            <a:custGeom>
              <a:avLst/>
              <a:gdLst/>
              <a:ahLst/>
              <a:cxnLst/>
              <a:rect l="l" t="t" r="r" b="b"/>
              <a:pathLst>
                <a:path w="320" h="127" extrusionOk="0">
                  <a:moveTo>
                    <a:pt x="81" y="1"/>
                  </a:moveTo>
                  <a:cubicBezTo>
                    <a:pt x="10" y="1"/>
                    <a:pt x="1" y="108"/>
                    <a:pt x="72" y="108"/>
                  </a:cubicBezTo>
                  <a:cubicBezTo>
                    <a:pt x="126" y="117"/>
                    <a:pt x="188" y="117"/>
                    <a:pt x="242" y="126"/>
                  </a:cubicBezTo>
                  <a:cubicBezTo>
                    <a:pt x="245" y="126"/>
                    <a:pt x="247" y="126"/>
                    <a:pt x="250" y="126"/>
                  </a:cubicBezTo>
                  <a:cubicBezTo>
                    <a:pt x="314" y="126"/>
                    <a:pt x="319" y="28"/>
                    <a:pt x="251" y="28"/>
                  </a:cubicBezTo>
                  <a:cubicBezTo>
                    <a:pt x="197" y="19"/>
                    <a:pt x="135" y="10"/>
                    <a:pt x="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7" name="Google Shape;10277;p27"/>
            <p:cNvSpPr/>
            <p:nvPr/>
          </p:nvSpPr>
          <p:spPr>
            <a:xfrm>
              <a:off x="822200" y="1155325"/>
              <a:ext cx="20350" cy="24025"/>
            </a:xfrm>
            <a:custGeom>
              <a:avLst/>
              <a:gdLst/>
              <a:ahLst/>
              <a:cxnLst/>
              <a:rect l="l" t="t" r="r" b="b"/>
              <a:pathLst>
                <a:path w="814" h="961" extrusionOk="0">
                  <a:moveTo>
                    <a:pt x="635" y="1"/>
                  </a:moveTo>
                  <a:cubicBezTo>
                    <a:pt x="177" y="1"/>
                    <a:pt x="0" y="862"/>
                    <a:pt x="572" y="960"/>
                  </a:cubicBezTo>
                  <a:cubicBezTo>
                    <a:pt x="626" y="907"/>
                    <a:pt x="661" y="844"/>
                    <a:pt x="697" y="782"/>
                  </a:cubicBezTo>
                  <a:cubicBezTo>
                    <a:pt x="528" y="764"/>
                    <a:pt x="403" y="568"/>
                    <a:pt x="465" y="407"/>
                  </a:cubicBezTo>
                  <a:cubicBezTo>
                    <a:pt x="492" y="318"/>
                    <a:pt x="554" y="256"/>
                    <a:pt x="635" y="229"/>
                  </a:cubicBezTo>
                  <a:cubicBezTo>
                    <a:pt x="659" y="221"/>
                    <a:pt x="686" y="217"/>
                    <a:pt x="714" y="217"/>
                  </a:cubicBezTo>
                  <a:cubicBezTo>
                    <a:pt x="749" y="217"/>
                    <a:pt x="784" y="223"/>
                    <a:pt x="813" y="238"/>
                  </a:cubicBezTo>
                  <a:cubicBezTo>
                    <a:pt x="804" y="158"/>
                    <a:pt x="795" y="95"/>
                    <a:pt x="768" y="24"/>
                  </a:cubicBezTo>
                  <a:cubicBezTo>
                    <a:pt x="722" y="8"/>
                    <a:pt x="678" y="1"/>
                    <a:pt x="63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8" name="Google Shape;10278;p27"/>
            <p:cNvSpPr/>
            <p:nvPr/>
          </p:nvSpPr>
          <p:spPr>
            <a:xfrm>
              <a:off x="808400" y="1145650"/>
              <a:ext cx="31900" cy="40825"/>
            </a:xfrm>
            <a:custGeom>
              <a:avLst/>
              <a:gdLst/>
              <a:ahLst/>
              <a:cxnLst/>
              <a:rect l="l" t="t" r="r" b="b"/>
              <a:pathLst>
                <a:path w="1276" h="1633" extrusionOk="0">
                  <a:moveTo>
                    <a:pt x="990" y="0"/>
                  </a:moveTo>
                  <a:cubicBezTo>
                    <a:pt x="286" y="143"/>
                    <a:pt x="0" y="1249"/>
                    <a:pt x="660" y="1633"/>
                  </a:cubicBezTo>
                  <a:cubicBezTo>
                    <a:pt x="678" y="1633"/>
                    <a:pt x="687" y="1633"/>
                    <a:pt x="696" y="1624"/>
                  </a:cubicBezTo>
                  <a:cubicBezTo>
                    <a:pt x="642" y="1579"/>
                    <a:pt x="589" y="1517"/>
                    <a:pt x="580" y="1508"/>
                  </a:cubicBezTo>
                  <a:cubicBezTo>
                    <a:pt x="500" y="1419"/>
                    <a:pt x="384" y="1294"/>
                    <a:pt x="384" y="1169"/>
                  </a:cubicBezTo>
                  <a:lnTo>
                    <a:pt x="384" y="1169"/>
                  </a:lnTo>
                  <a:cubicBezTo>
                    <a:pt x="437" y="1267"/>
                    <a:pt x="482" y="1347"/>
                    <a:pt x="562" y="1428"/>
                  </a:cubicBezTo>
                  <a:cubicBezTo>
                    <a:pt x="625" y="1499"/>
                    <a:pt x="696" y="1553"/>
                    <a:pt x="776" y="1606"/>
                  </a:cubicBezTo>
                  <a:cubicBezTo>
                    <a:pt x="785" y="1597"/>
                    <a:pt x="803" y="1588"/>
                    <a:pt x="821" y="1588"/>
                  </a:cubicBezTo>
                  <a:cubicBezTo>
                    <a:pt x="767" y="1553"/>
                    <a:pt x="714" y="1499"/>
                    <a:pt x="669" y="1463"/>
                  </a:cubicBezTo>
                  <a:cubicBezTo>
                    <a:pt x="607" y="1401"/>
                    <a:pt x="535" y="1339"/>
                    <a:pt x="509" y="1249"/>
                  </a:cubicBezTo>
                  <a:lnTo>
                    <a:pt x="509" y="1249"/>
                  </a:lnTo>
                  <a:cubicBezTo>
                    <a:pt x="562" y="1321"/>
                    <a:pt x="625" y="1383"/>
                    <a:pt x="687" y="1437"/>
                  </a:cubicBezTo>
                  <a:cubicBezTo>
                    <a:pt x="749" y="1490"/>
                    <a:pt x="812" y="1517"/>
                    <a:pt x="883" y="1553"/>
                  </a:cubicBezTo>
                  <a:cubicBezTo>
                    <a:pt x="937" y="1526"/>
                    <a:pt x="990" y="1481"/>
                    <a:pt x="1044" y="1437"/>
                  </a:cubicBezTo>
                  <a:cubicBezTo>
                    <a:pt x="421" y="1266"/>
                    <a:pt x="638" y="288"/>
                    <a:pt x="1197" y="288"/>
                  </a:cubicBezTo>
                  <a:cubicBezTo>
                    <a:pt x="1222" y="288"/>
                    <a:pt x="1249" y="290"/>
                    <a:pt x="1276" y="295"/>
                  </a:cubicBezTo>
                  <a:cubicBezTo>
                    <a:pt x="1249" y="259"/>
                    <a:pt x="1231" y="223"/>
                    <a:pt x="1204" y="188"/>
                  </a:cubicBezTo>
                  <a:cubicBezTo>
                    <a:pt x="1151" y="188"/>
                    <a:pt x="1088" y="188"/>
                    <a:pt x="1035" y="197"/>
                  </a:cubicBezTo>
                  <a:cubicBezTo>
                    <a:pt x="928" y="215"/>
                    <a:pt x="839" y="250"/>
                    <a:pt x="741" y="304"/>
                  </a:cubicBezTo>
                  <a:cubicBezTo>
                    <a:pt x="803" y="215"/>
                    <a:pt x="919" y="170"/>
                    <a:pt x="1026" y="143"/>
                  </a:cubicBezTo>
                  <a:cubicBezTo>
                    <a:pt x="1053" y="134"/>
                    <a:pt x="1097" y="125"/>
                    <a:pt x="1142" y="116"/>
                  </a:cubicBezTo>
                  <a:cubicBezTo>
                    <a:pt x="1142" y="116"/>
                    <a:pt x="1133" y="107"/>
                    <a:pt x="1133" y="107"/>
                  </a:cubicBezTo>
                  <a:lnTo>
                    <a:pt x="1071" y="107"/>
                  </a:lnTo>
                  <a:cubicBezTo>
                    <a:pt x="1008" y="107"/>
                    <a:pt x="946" y="125"/>
                    <a:pt x="883" y="152"/>
                  </a:cubicBezTo>
                  <a:cubicBezTo>
                    <a:pt x="767" y="197"/>
                    <a:pt x="669" y="286"/>
                    <a:pt x="571" y="375"/>
                  </a:cubicBezTo>
                  <a:cubicBezTo>
                    <a:pt x="625" y="259"/>
                    <a:pt x="723" y="161"/>
                    <a:pt x="839" y="107"/>
                  </a:cubicBezTo>
                  <a:cubicBezTo>
                    <a:pt x="883" y="81"/>
                    <a:pt x="964" y="45"/>
                    <a:pt x="1044" y="36"/>
                  </a:cubicBezTo>
                  <a:cubicBezTo>
                    <a:pt x="1026" y="27"/>
                    <a:pt x="1008" y="9"/>
                    <a:pt x="9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9" name="Google Shape;10279;p27"/>
            <p:cNvSpPr/>
            <p:nvPr/>
          </p:nvSpPr>
          <p:spPr>
            <a:xfrm>
              <a:off x="804825" y="1142975"/>
              <a:ext cx="48425" cy="46175"/>
            </a:xfrm>
            <a:custGeom>
              <a:avLst/>
              <a:gdLst/>
              <a:ahLst/>
              <a:cxnLst/>
              <a:rect l="l" t="t" r="r" b="b"/>
              <a:pathLst>
                <a:path w="1937" h="1847" extrusionOk="0">
                  <a:moveTo>
                    <a:pt x="1330" y="495"/>
                  </a:moveTo>
                  <a:cubicBezTo>
                    <a:pt x="1373" y="495"/>
                    <a:pt x="1417" y="502"/>
                    <a:pt x="1463" y="518"/>
                  </a:cubicBezTo>
                  <a:cubicBezTo>
                    <a:pt x="1490" y="589"/>
                    <a:pt x="1499" y="652"/>
                    <a:pt x="1508" y="732"/>
                  </a:cubicBezTo>
                  <a:cubicBezTo>
                    <a:pt x="1473" y="715"/>
                    <a:pt x="1431" y="705"/>
                    <a:pt x="1392" y="705"/>
                  </a:cubicBezTo>
                  <a:cubicBezTo>
                    <a:pt x="1370" y="705"/>
                    <a:pt x="1349" y="708"/>
                    <a:pt x="1330" y="714"/>
                  </a:cubicBezTo>
                  <a:cubicBezTo>
                    <a:pt x="1249" y="750"/>
                    <a:pt x="1187" y="812"/>
                    <a:pt x="1160" y="901"/>
                  </a:cubicBezTo>
                  <a:cubicBezTo>
                    <a:pt x="1098" y="1062"/>
                    <a:pt x="1223" y="1258"/>
                    <a:pt x="1392" y="1276"/>
                  </a:cubicBezTo>
                  <a:cubicBezTo>
                    <a:pt x="1356" y="1338"/>
                    <a:pt x="1321" y="1401"/>
                    <a:pt x="1267" y="1454"/>
                  </a:cubicBezTo>
                  <a:cubicBezTo>
                    <a:pt x="695" y="1356"/>
                    <a:pt x="872" y="495"/>
                    <a:pt x="1330" y="495"/>
                  </a:cubicBezTo>
                  <a:close/>
                  <a:moveTo>
                    <a:pt x="1133" y="107"/>
                  </a:moveTo>
                  <a:cubicBezTo>
                    <a:pt x="1151" y="116"/>
                    <a:pt x="1169" y="134"/>
                    <a:pt x="1187" y="143"/>
                  </a:cubicBezTo>
                  <a:cubicBezTo>
                    <a:pt x="1107" y="152"/>
                    <a:pt x="1026" y="188"/>
                    <a:pt x="982" y="214"/>
                  </a:cubicBezTo>
                  <a:cubicBezTo>
                    <a:pt x="866" y="268"/>
                    <a:pt x="768" y="366"/>
                    <a:pt x="714" y="482"/>
                  </a:cubicBezTo>
                  <a:cubicBezTo>
                    <a:pt x="812" y="393"/>
                    <a:pt x="910" y="304"/>
                    <a:pt x="1026" y="259"/>
                  </a:cubicBezTo>
                  <a:cubicBezTo>
                    <a:pt x="1089" y="232"/>
                    <a:pt x="1151" y="214"/>
                    <a:pt x="1214" y="214"/>
                  </a:cubicBezTo>
                  <a:lnTo>
                    <a:pt x="1276" y="214"/>
                  </a:lnTo>
                  <a:cubicBezTo>
                    <a:pt x="1276" y="214"/>
                    <a:pt x="1285" y="223"/>
                    <a:pt x="1285" y="223"/>
                  </a:cubicBezTo>
                  <a:cubicBezTo>
                    <a:pt x="1240" y="232"/>
                    <a:pt x="1196" y="241"/>
                    <a:pt x="1169" y="250"/>
                  </a:cubicBezTo>
                  <a:cubicBezTo>
                    <a:pt x="1062" y="277"/>
                    <a:pt x="946" y="322"/>
                    <a:pt x="884" y="411"/>
                  </a:cubicBezTo>
                  <a:cubicBezTo>
                    <a:pt x="982" y="357"/>
                    <a:pt x="1071" y="322"/>
                    <a:pt x="1178" y="304"/>
                  </a:cubicBezTo>
                  <a:cubicBezTo>
                    <a:pt x="1231" y="295"/>
                    <a:pt x="1294" y="295"/>
                    <a:pt x="1347" y="295"/>
                  </a:cubicBezTo>
                  <a:cubicBezTo>
                    <a:pt x="1374" y="330"/>
                    <a:pt x="1392" y="366"/>
                    <a:pt x="1419" y="402"/>
                  </a:cubicBezTo>
                  <a:cubicBezTo>
                    <a:pt x="1392" y="397"/>
                    <a:pt x="1365" y="395"/>
                    <a:pt x="1340" y="395"/>
                  </a:cubicBezTo>
                  <a:cubicBezTo>
                    <a:pt x="781" y="395"/>
                    <a:pt x="564" y="1373"/>
                    <a:pt x="1187" y="1544"/>
                  </a:cubicBezTo>
                  <a:cubicBezTo>
                    <a:pt x="1133" y="1588"/>
                    <a:pt x="1080" y="1633"/>
                    <a:pt x="1026" y="1660"/>
                  </a:cubicBezTo>
                  <a:cubicBezTo>
                    <a:pt x="955" y="1624"/>
                    <a:pt x="892" y="1597"/>
                    <a:pt x="830" y="1544"/>
                  </a:cubicBezTo>
                  <a:cubicBezTo>
                    <a:pt x="768" y="1490"/>
                    <a:pt x="705" y="1428"/>
                    <a:pt x="652" y="1356"/>
                  </a:cubicBezTo>
                  <a:lnTo>
                    <a:pt x="652" y="1356"/>
                  </a:lnTo>
                  <a:cubicBezTo>
                    <a:pt x="678" y="1446"/>
                    <a:pt x="750" y="1508"/>
                    <a:pt x="812" y="1570"/>
                  </a:cubicBezTo>
                  <a:cubicBezTo>
                    <a:pt x="857" y="1606"/>
                    <a:pt x="910" y="1660"/>
                    <a:pt x="964" y="1695"/>
                  </a:cubicBezTo>
                  <a:cubicBezTo>
                    <a:pt x="946" y="1695"/>
                    <a:pt x="928" y="1704"/>
                    <a:pt x="919" y="1713"/>
                  </a:cubicBezTo>
                  <a:cubicBezTo>
                    <a:pt x="839" y="1660"/>
                    <a:pt x="768" y="1606"/>
                    <a:pt x="705" y="1535"/>
                  </a:cubicBezTo>
                  <a:cubicBezTo>
                    <a:pt x="625" y="1454"/>
                    <a:pt x="580" y="1374"/>
                    <a:pt x="527" y="1276"/>
                  </a:cubicBezTo>
                  <a:lnTo>
                    <a:pt x="527" y="1276"/>
                  </a:lnTo>
                  <a:cubicBezTo>
                    <a:pt x="527" y="1401"/>
                    <a:pt x="643" y="1526"/>
                    <a:pt x="723" y="1615"/>
                  </a:cubicBezTo>
                  <a:cubicBezTo>
                    <a:pt x="732" y="1624"/>
                    <a:pt x="785" y="1686"/>
                    <a:pt x="839" y="1731"/>
                  </a:cubicBezTo>
                  <a:cubicBezTo>
                    <a:pt x="830" y="1740"/>
                    <a:pt x="821" y="1740"/>
                    <a:pt x="803" y="1740"/>
                  </a:cubicBezTo>
                  <a:cubicBezTo>
                    <a:pt x="143" y="1356"/>
                    <a:pt x="429" y="250"/>
                    <a:pt x="1133" y="107"/>
                  </a:cubicBezTo>
                  <a:close/>
                  <a:moveTo>
                    <a:pt x="1133" y="0"/>
                  </a:moveTo>
                  <a:cubicBezTo>
                    <a:pt x="313" y="161"/>
                    <a:pt x="0" y="1401"/>
                    <a:pt x="759" y="1838"/>
                  </a:cubicBezTo>
                  <a:cubicBezTo>
                    <a:pt x="768" y="1847"/>
                    <a:pt x="777" y="1847"/>
                    <a:pt x="785" y="1847"/>
                  </a:cubicBezTo>
                  <a:lnTo>
                    <a:pt x="803" y="1847"/>
                  </a:lnTo>
                  <a:cubicBezTo>
                    <a:pt x="1624" y="1695"/>
                    <a:pt x="1936" y="455"/>
                    <a:pt x="1178" y="9"/>
                  </a:cubicBezTo>
                  <a:lnTo>
                    <a:pt x="1160" y="9"/>
                  </a:lnTo>
                  <a:cubicBezTo>
                    <a:pt x="1151" y="0"/>
                    <a:pt x="1142" y="0"/>
                    <a:pt x="11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0" name="Google Shape;10280;p27"/>
            <p:cNvSpPr/>
            <p:nvPr/>
          </p:nvSpPr>
          <p:spPr>
            <a:xfrm>
              <a:off x="828900" y="1190650"/>
              <a:ext cx="4675" cy="5525"/>
            </a:xfrm>
            <a:custGeom>
              <a:avLst/>
              <a:gdLst/>
              <a:ahLst/>
              <a:cxnLst/>
              <a:rect l="l" t="t" r="r" b="b"/>
              <a:pathLst>
                <a:path w="187" h="221" extrusionOk="0">
                  <a:moveTo>
                    <a:pt x="60" y="0"/>
                  </a:moveTo>
                  <a:cubicBezTo>
                    <a:pt x="55" y="0"/>
                    <a:pt x="50" y="1"/>
                    <a:pt x="45" y="2"/>
                  </a:cubicBezTo>
                  <a:cubicBezTo>
                    <a:pt x="19" y="11"/>
                    <a:pt x="1" y="47"/>
                    <a:pt x="10" y="74"/>
                  </a:cubicBezTo>
                  <a:cubicBezTo>
                    <a:pt x="37" y="109"/>
                    <a:pt x="54" y="163"/>
                    <a:pt x="81" y="199"/>
                  </a:cubicBezTo>
                  <a:cubicBezTo>
                    <a:pt x="91" y="214"/>
                    <a:pt x="105" y="221"/>
                    <a:pt x="119" y="221"/>
                  </a:cubicBezTo>
                  <a:cubicBezTo>
                    <a:pt x="153" y="221"/>
                    <a:pt x="187" y="181"/>
                    <a:pt x="161" y="136"/>
                  </a:cubicBezTo>
                  <a:cubicBezTo>
                    <a:pt x="144" y="109"/>
                    <a:pt x="126" y="74"/>
                    <a:pt x="117" y="38"/>
                  </a:cubicBezTo>
                  <a:cubicBezTo>
                    <a:pt x="102" y="16"/>
                    <a:pt x="81" y="0"/>
                    <a:pt x="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1" name="Google Shape;10281;p27"/>
            <p:cNvSpPr/>
            <p:nvPr/>
          </p:nvSpPr>
          <p:spPr>
            <a:xfrm>
              <a:off x="836525" y="1185575"/>
              <a:ext cx="6025" cy="5600"/>
            </a:xfrm>
            <a:custGeom>
              <a:avLst/>
              <a:gdLst/>
              <a:ahLst/>
              <a:cxnLst/>
              <a:rect l="l" t="t" r="r" b="b"/>
              <a:pathLst>
                <a:path w="241" h="224" extrusionOk="0">
                  <a:moveTo>
                    <a:pt x="69" y="0"/>
                  </a:moveTo>
                  <a:cubicBezTo>
                    <a:pt x="29" y="0"/>
                    <a:pt x="1" y="55"/>
                    <a:pt x="35" y="89"/>
                  </a:cubicBezTo>
                  <a:cubicBezTo>
                    <a:pt x="71" y="125"/>
                    <a:pt x="97" y="161"/>
                    <a:pt x="133" y="197"/>
                  </a:cubicBezTo>
                  <a:cubicBezTo>
                    <a:pt x="145" y="214"/>
                    <a:pt x="160" y="224"/>
                    <a:pt x="176" y="224"/>
                  </a:cubicBezTo>
                  <a:cubicBezTo>
                    <a:pt x="185" y="224"/>
                    <a:pt x="195" y="221"/>
                    <a:pt x="204" y="214"/>
                  </a:cubicBezTo>
                  <a:cubicBezTo>
                    <a:pt x="231" y="197"/>
                    <a:pt x="240" y="161"/>
                    <a:pt x="222" y="143"/>
                  </a:cubicBezTo>
                  <a:cubicBezTo>
                    <a:pt x="187" y="98"/>
                    <a:pt x="142" y="54"/>
                    <a:pt x="106" y="18"/>
                  </a:cubicBezTo>
                  <a:cubicBezTo>
                    <a:pt x="94" y="6"/>
                    <a:pt x="81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2" name="Google Shape;10282;p27"/>
            <p:cNvSpPr/>
            <p:nvPr/>
          </p:nvSpPr>
          <p:spPr>
            <a:xfrm>
              <a:off x="842075" y="1179325"/>
              <a:ext cx="7150" cy="4875"/>
            </a:xfrm>
            <a:custGeom>
              <a:avLst/>
              <a:gdLst/>
              <a:ahLst/>
              <a:cxnLst/>
              <a:rect l="l" t="t" r="r" b="b"/>
              <a:pathLst>
                <a:path w="286" h="195" extrusionOk="0">
                  <a:moveTo>
                    <a:pt x="87" y="0"/>
                  </a:moveTo>
                  <a:cubicBezTo>
                    <a:pt x="41" y="0"/>
                    <a:pt x="1" y="60"/>
                    <a:pt x="45" y="90"/>
                  </a:cubicBezTo>
                  <a:cubicBezTo>
                    <a:pt x="98" y="125"/>
                    <a:pt x="152" y="152"/>
                    <a:pt x="196" y="188"/>
                  </a:cubicBezTo>
                  <a:cubicBezTo>
                    <a:pt x="204" y="193"/>
                    <a:pt x="212" y="195"/>
                    <a:pt x="220" y="195"/>
                  </a:cubicBezTo>
                  <a:cubicBezTo>
                    <a:pt x="241" y="195"/>
                    <a:pt x="261" y="180"/>
                    <a:pt x="268" y="161"/>
                  </a:cubicBezTo>
                  <a:cubicBezTo>
                    <a:pt x="286" y="134"/>
                    <a:pt x="268" y="108"/>
                    <a:pt x="250" y="99"/>
                  </a:cubicBezTo>
                  <a:cubicBezTo>
                    <a:pt x="205" y="63"/>
                    <a:pt x="152" y="45"/>
                    <a:pt x="116" y="9"/>
                  </a:cubicBezTo>
                  <a:cubicBezTo>
                    <a:pt x="107" y="3"/>
                    <a:pt x="97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3" name="Google Shape;10283;p27"/>
            <p:cNvSpPr/>
            <p:nvPr/>
          </p:nvSpPr>
          <p:spPr>
            <a:xfrm>
              <a:off x="847275" y="1159450"/>
              <a:ext cx="7700" cy="2950"/>
            </a:xfrm>
            <a:custGeom>
              <a:avLst/>
              <a:gdLst/>
              <a:ahLst/>
              <a:cxnLst/>
              <a:rect l="l" t="t" r="r" b="b"/>
              <a:pathLst>
                <a:path w="308" h="118" extrusionOk="0">
                  <a:moveTo>
                    <a:pt x="245" y="1"/>
                  </a:moveTo>
                  <a:cubicBezTo>
                    <a:pt x="243" y="1"/>
                    <a:pt x="241" y="1"/>
                    <a:pt x="238" y="2"/>
                  </a:cubicBezTo>
                  <a:cubicBezTo>
                    <a:pt x="185" y="10"/>
                    <a:pt x="122" y="10"/>
                    <a:pt x="69" y="19"/>
                  </a:cubicBezTo>
                  <a:cubicBezTo>
                    <a:pt x="0" y="19"/>
                    <a:pt x="6" y="118"/>
                    <a:pt x="69" y="118"/>
                  </a:cubicBezTo>
                  <a:cubicBezTo>
                    <a:pt x="72" y="118"/>
                    <a:pt x="75" y="118"/>
                    <a:pt x="78" y="117"/>
                  </a:cubicBezTo>
                  <a:cubicBezTo>
                    <a:pt x="131" y="117"/>
                    <a:pt x="185" y="117"/>
                    <a:pt x="247" y="109"/>
                  </a:cubicBezTo>
                  <a:cubicBezTo>
                    <a:pt x="307" y="100"/>
                    <a:pt x="301" y="1"/>
                    <a:pt x="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4" name="Google Shape;10284;p27"/>
            <p:cNvSpPr/>
            <p:nvPr/>
          </p:nvSpPr>
          <p:spPr>
            <a:xfrm>
              <a:off x="845625" y="1147375"/>
              <a:ext cx="6500" cy="4675"/>
            </a:xfrm>
            <a:custGeom>
              <a:avLst/>
              <a:gdLst/>
              <a:ahLst/>
              <a:cxnLst/>
              <a:rect l="l" t="t" r="r" b="b"/>
              <a:pathLst>
                <a:path w="260" h="187" extrusionOk="0">
                  <a:moveTo>
                    <a:pt x="202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35" y="30"/>
                    <a:pt x="81" y="65"/>
                    <a:pt x="28" y="92"/>
                  </a:cubicBezTo>
                  <a:cubicBezTo>
                    <a:pt x="1" y="110"/>
                    <a:pt x="1" y="146"/>
                    <a:pt x="19" y="163"/>
                  </a:cubicBezTo>
                  <a:cubicBezTo>
                    <a:pt x="30" y="180"/>
                    <a:pt x="45" y="187"/>
                    <a:pt x="61" y="187"/>
                  </a:cubicBezTo>
                  <a:cubicBezTo>
                    <a:pt x="71" y="187"/>
                    <a:pt x="80" y="184"/>
                    <a:pt x="90" y="181"/>
                  </a:cubicBezTo>
                  <a:cubicBezTo>
                    <a:pt x="135" y="154"/>
                    <a:pt x="170" y="128"/>
                    <a:pt x="224" y="110"/>
                  </a:cubicBezTo>
                  <a:cubicBezTo>
                    <a:pt x="242" y="92"/>
                    <a:pt x="260" y="65"/>
                    <a:pt x="251" y="38"/>
                  </a:cubicBezTo>
                  <a:cubicBezTo>
                    <a:pt x="243" y="16"/>
                    <a:pt x="224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5" name="Google Shape;10285;p27"/>
            <p:cNvSpPr/>
            <p:nvPr/>
          </p:nvSpPr>
          <p:spPr>
            <a:xfrm>
              <a:off x="838750" y="1138600"/>
              <a:ext cx="6650" cy="5150"/>
            </a:xfrm>
            <a:custGeom>
              <a:avLst/>
              <a:gdLst/>
              <a:ahLst/>
              <a:cxnLst/>
              <a:rect l="l" t="t" r="r" b="b"/>
              <a:pathLst>
                <a:path w="266" h="206" extrusionOk="0">
                  <a:moveTo>
                    <a:pt x="184" y="1"/>
                  </a:moveTo>
                  <a:cubicBezTo>
                    <a:pt x="173" y="1"/>
                    <a:pt x="161" y="5"/>
                    <a:pt x="151" y="15"/>
                  </a:cubicBezTo>
                  <a:cubicBezTo>
                    <a:pt x="115" y="50"/>
                    <a:pt x="80" y="77"/>
                    <a:pt x="44" y="104"/>
                  </a:cubicBezTo>
                  <a:cubicBezTo>
                    <a:pt x="1" y="140"/>
                    <a:pt x="33" y="205"/>
                    <a:pt x="76" y="205"/>
                  </a:cubicBezTo>
                  <a:cubicBezTo>
                    <a:pt x="86" y="205"/>
                    <a:pt x="96" y="202"/>
                    <a:pt x="106" y="193"/>
                  </a:cubicBezTo>
                  <a:cubicBezTo>
                    <a:pt x="151" y="158"/>
                    <a:pt x="187" y="122"/>
                    <a:pt x="231" y="86"/>
                  </a:cubicBezTo>
                  <a:cubicBezTo>
                    <a:pt x="266" y="51"/>
                    <a:pt x="225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6" name="Google Shape;10286;p27"/>
            <p:cNvSpPr/>
            <p:nvPr/>
          </p:nvSpPr>
          <p:spPr>
            <a:xfrm>
              <a:off x="846150" y="1169725"/>
              <a:ext cx="7900" cy="3625"/>
            </a:xfrm>
            <a:custGeom>
              <a:avLst/>
              <a:gdLst/>
              <a:ahLst/>
              <a:cxnLst/>
              <a:rect l="l" t="t" r="r" b="b"/>
              <a:pathLst>
                <a:path w="316" h="145" extrusionOk="0">
                  <a:moveTo>
                    <a:pt x="70" y="0"/>
                  </a:moveTo>
                  <a:cubicBezTo>
                    <a:pt x="14" y="0"/>
                    <a:pt x="0" y="91"/>
                    <a:pt x="60" y="108"/>
                  </a:cubicBezTo>
                  <a:cubicBezTo>
                    <a:pt x="114" y="117"/>
                    <a:pt x="176" y="135"/>
                    <a:pt x="230" y="144"/>
                  </a:cubicBezTo>
                  <a:cubicBezTo>
                    <a:pt x="232" y="144"/>
                    <a:pt x="235" y="144"/>
                    <a:pt x="238" y="144"/>
                  </a:cubicBezTo>
                  <a:cubicBezTo>
                    <a:pt x="294" y="144"/>
                    <a:pt x="316" y="54"/>
                    <a:pt x="248" y="37"/>
                  </a:cubicBezTo>
                  <a:cubicBezTo>
                    <a:pt x="194" y="28"/>
                    <a:pt x="141" y="19"/>
                    <a:pt x="78" y="1"/>
                  </a:cubicBezTo>
                  <a:cubicBezTo>
                    <a:pt x="75" y="0"/>
                    <a:pt x="73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7" name="Google Shape;10287;p27"/>
            <p:cNvSpPr/>
            <p:nvPr/>
          </p:nvSpPr>
          <p:spPr>
            <a:xfrm>
              <a:off x="762675" y="1172175"/>
              <a:ext cx="25475" cy="14925"/>
            </a:xfrm>
            <a:custGeom>
              <a:avLst/>
              <a:gdLst/>
              <a:ahLst/>
              <a:cxnLst/>
              <a:rect l="l" t="t" r="r" b="b"/>
              <a:pathLst>
                <a:path w="1019" h="597" extrusionOk="0">
                  <a:moveTo>
                    <a:pt x="723" y="1"/>
                  </a:moveTo>
                  <a:lnTo>
                    <a:pt x="723" y="1"/>
                  </a:lnTo>
                  <a:cubicBezTo>
                    <a:pt x="776" y="162"/>
                    <a:pt x="643" y="358"/>
                    <a:pt x="464" y="367"/>
                  </a:cubicBezTo>
                  <a:cubicBezTo>
                    <a:pt x="384" y="367"/>
                    <a:pt x="295" y="340"/>
                    <a:pt x="232" y="278"/>
                  </a:cubicBezTo>
                  <a:cubicBezTo>
                    <a:pt x="197" y="233"/>
                    <a:pt x="179" y="170"/>
                    <a:pt x="179" y="108"/>
                  </a:cubicBezTo>
                  <a:cubicBezTo>
                    <a:pt x="116" y="144"/>
                    <a:pt x="54" y="188"/>
                    <a:pt x="0" y="233"/>
                  </a:cubicBezTo>
                  <a:cubicBezTo>
                    <a:pt x="19" y="482"/>
                    <a:pt x="222" y="596"/>
                    <a:pt x="435" y="596"/>
                  </a:cubicBezTo>
                  <a:cubicBezTo>
                    <a:pt x="717" y="596"/>
                    <a:pt x="1018" y="396"/>
                    <a:pt x="937" y="46"/>
                  </a:cubicBezTo>
                  <a:cubicBezTo>
                    <a:pt x="866" y="19"/>
                    <a:pt x="794" y="10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8" name="Google Shape;10288;p27"/>
            <p:cNvSpPr/>
            <p:nvPr/>
          </p:nvSpPr>
          <p:spPr>
            <a:xfrm>
              <a:off x="756425" y="1174200"/>
              <a:ext cx="40850" cy="24350"/>
            </a:xfrm>
            <a:custGeom>
              <a:avLst/>
              <a:gdLst/>
              <a:ahLst/>
              <a:cxnLst/>
              <a:rect l="l" t="t" r="r" b="b"/>
              <a:pathLst>
                <a:path w="1634" h="974" extrusionOk="0">
                  <a:moveTo>
                    <a:pt x="1303" y="0"/>
                  </a:moveTo>
                  <a:lnTo>
                    <a:pt x="1303" y="0"/>
                  </a:lnTo>
                  <a:cubicBezTo>
                    <a:pt x="1355" y="389"/>
                    <a:pt x="1013" y="612"/>
                    <a:pt x="687" y="612"/>
                  </a:cubicBezTo>
                  <a:cubicBezTo>
                    <a:pt x="451" y="612"/>
                    <a:pt x="225" y="496"/>
                    <a:pt x="161" y="241"/>
                  </a:cubicBezTo>
                  <a:cubicBezTo>
                    <a:pt x="134" y="277"/>
                    <a:pt x="108" y="304"/>
                    <a:pt x="90" y="348"/>
                  </a:cubicBezTo>
                  <a:cubicBezTo>
                    <a:pt x="116" y="393"/>
                    <a:pt x="134" y="446"/>
                    <a:pt x="161" y="500"/>
                  </a:cubicBezTo>
                  <a:cubicBezTo>
                    <a:pt x="224" y="589"/>
                    <a:pt x="286" y="660"/>
                    <a:pt x="375" y="723"/>
                  </a:cubicBezTo>
                  <a:cubicBezTo>
                    <a:pt x="375" y="723"/>
                    <a:pt x="375" y="732"/>
                    <a:pt x="375" y="732"/>
                  </a:cubicBezTo>
                  <a:cubicBezTo>
                    <a:pt x="268" y="705"/>
                    <a:pt x="188" y="616"/>
                    <a:pt x="125" y="527"/>
                  </a:cubicBezTo>
                  <a:cubicBezTo>
                    <a:pt x="99" y="500"/>
                    <a:pt x="72" y="464"/>
                    <a:pt x="45" y="428"/>
                  </a:cubicBezTo>
                  <a:cubicBezTo>
                    <a:pt x="45" y="437"/>
                    <a:pt x="45" y="437"/>
                    <a:pt x="45" y="446"/>
                  </a:cubicBezTo>
                  <a:cubicBezTo>
                    <a:pt x="54" y="464"/>
                    <a:pt x="54" y="482"/>
                    <a:pt x="63" y="500"/>
                  </a:cubicBezTo>
                  <a:cubicBezTo>
                    <a:pt x="99" y="562"/>
                    <a:pt x="134" y="607"/>
                    <a:pt x="179" y="652"/>
                  </a:cubicBezTo>
                  <a:cubicBezTo>
                    <a:pt x="277" y="750"/>
                    <a:pt x="393" y="803"/>
                    <a:pt x="509" y="857"/>
                  </a:cubicBezTo>
                  <a:cubicBezTo>
                    <a:pt x="384" y="857"/>
                    <a:pt x="259" y="794"/>
                    <a:pt x="161" y="714"/>
                  </a:cubicBezTo>
                  <a:cubicBezTo>
                    <a:pt x="116" y="678"/>
                    <a:pt x="54" y="616"/>
                    <a:pt x="9" y="553"/>
                  </a:cubicBezTo>
                  <a:cubicBezTo>
                    <a:pt x="9" y="571"/>
                    <a:pt x="9" y="589"/>
                    <a:pt x="1" y="616"/>
                  </a:cubicBezTo>
                  <a:cubicBezTo>
                    <a:pt x="167" y="858"/>
                    <a:pt x="451" y="973"/>
                    <a:pt x="737" y="973"/>
                  </a:cubicBezTo>
                  <a:cubicBezTo>
                    <a:pt x="1154" y="973"/>
                    <a:pt x="1575" y="727"/>
                    <a:pt x="1633" y="277"/>
                  </a:cubicBezTo>
                  <a:cubicBezTo>
                    <a:pt x="1624" y="268"/>
                    <a:pt x="1615" y="259"/>
                    <a:pt x="1615" y="250"/>
                  </a:cubicBezTo>
                  <a:cubicBezTo>
                    <a:pt x="1588" y="313"/>
                    <a:pt x="1553" y="393"/>
                    <a:pt x="1553" y="411"/>
                  </a:cubicBezTo>
                  <a:cubicBezTo>
                    <a:pt x="1499" y="509"/>
                    <a:pt x="1428" y="669"/>
                    <a:pt x="1312" y="714"/>
                  </a:cubicBezTo>
                  <a:cubicBezTo>
                    <a:pt x="1383" y="634"/>
                    <a:pt x="1437" y="553"/>
                    <a:pt x="1481" y="455"/>
                  </a:cubicBezTo>
                  <a:cubicBezTo>
                    <a:pt x="1526" y="366"/>
                    <a:pt x="1544" y="277"/>
                    <a:pt x="1562" y="188"/>
                  </a:cubicBezTo>
                  <a:cubicBezTo>
                    <a:pt x="1553" y="179"/>
                    <a:pt x="1544" y="161"/>
                    <a:pt x="1526" y="152"/>
                  </a:cubicBezTo>
                  <a:cubicBezTo>
                    <a:pt x="1517" y="214"/>
                    <a:pt x="1490" y="277"/>
                    <a:pt x="1472" y="339"/>
                  </a:cubicBezTo>
                  <a:cubicBezTo>
                    <a:pt x="1437" y="420"/>
                    <a:pt x="1410" y="509"/>
                    <a:pt x="1339" y="571"/>
                  </a:cubicBezTo>
                  <a:cubicBezTo>
                    <a:pt x="1383" y="491"/>
                    <a:pt x="1419" y="411"/>
                    <a:pt x="1446" y="330"/>
                  </a:cubicBezTo>
                  <a:cubicBezTo>
                    <a:pt x="1464" y="259"/>
                    <a:pt x="1472" y="179"/>
                    <a:pt x="1472" y="107"/>
                  </a:cubicBezTo>
                  <a:cubicBezTo>
                    <a:pt x="1419" y="63"/>
                    <a:pt x="1365" y="27"/>
                    <a:pt x="130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9" name="Google Shape;10289;p27"/>
            <p:cNvSpPr/>
            <p:nvPr/>
          </p:nvSpPr>
          <p:spPr>
            <a:xfrm>
              <a:off x="753750" y="1169650"/>
              <a:ext cx="46200" cy="31425"/>
            </a:xfrm>
            <a:custGeom>
              <a:avLst/>
              <a:gdLst/>
              <a:ahLst/>
              <a:cxnLst/>
              <a:rect l="l" t="t" r="r" b="b"/>
              <a:pathLst>
                <a:path w="1848" h="1257" extrusionOk="0">
                  <a:moveTo>
                    <a:pt x="1080" y="102"/>
                  </a:moveTo>
                  <a:lnTo>
                    <a:pt x="1080" y="102"/>
                  </a:lnTo>
                  <a:cubicBezTo>
                    <a:pt x="1151" y="111"/>
                    <a:pt x="1223" y="120"/>
                    <a:pt x="1294" y="147"/>
                  </a:cubicBezTo>
                  <a:cubicBezTo>
                    <a:pt x="1375" y="497"/>
                    <a:pt x="1074" y="697"/>
                    <a:pt x="792" y="697"/>
                  </a:cubicBezTo>
                  <a:cubicBezTo>
                    <a:pt x="579" y="697"/>
                    <a:pt x="376" y="583"/>
                    <a:pt x="357" y="334"/>
                  </a:cubicBezTo>
                  <a:cubicBezTo>
                    <a:pt x="411" y="289"/>
                    <a:pt x="473" y="245"/>
                    <a:pt x="536" y="209"/>
                  </a:cubicBezTo>
                  <a:cubicBezTo>
                    <a:pt x="536" y="271"/>
                    <a:pt x="554" y="334"/>
                    <a:pt x="589" y="379"/>
                  </a:cubicBezTo>
                  <a:cubicBezTo>
                    <a:pt x="652" y="441"/>
                    <a:pt x="741" y="468"/>
                    <a:pt x="821" y="468"/>
                  </a:cubicBezTo>
                  <a:cubicBezTo>
                    <a:pt x="1000" y="459"/>
                    <a:pt x="1133" y="263"/>
                    <a:pt x="1080" y="102"/>
                  </a:cubicBezTo>
                  <a:close/>
                  <a:moveTo>
                    <a:pt x="1410" y="182"/>
                  </a:moveTo>
                  <a:lnTo>
                    <a:pt x="1410" y="182"/>
                  </a:lnTo>
                  <a:cubicBezTo>
                    <a:pt x="1472" y="209"/>
                    <a:pt x="1526" y="245"/>
                    <a:pt x="1579" y="289"/>
                  </a:cubicBezTo>
                  <a:cubicBezTo>
                    <a:pt x="1579" y="361"/>
                    <a:pt x="1571" y="441"/>
                    <a:pt x="1553" y="512"/>
                  </a:cubicBezTo>
                  <a:cubicBezTo>
                    <a:pt x="1526" y="593"/>
                    <a:pt x="1490" y="673"/>
                    <a:pt x="1446" y="753"/>
                  </a:cubicBezTo>
                  <a:cubicBezTo>
                    <a:pt x="1517" y="691"/>
                    <a:pt x="1544" y="602"/>
                    <a:pt x="1579" y="521"/>
                  </a:cubicBezTo>
                  <a:cubicBezTo>
                    <a:pt x="1597" y="459"/>
                    <a:pt x="1624" y="396"/>
                    <a:pt x="1633" y="334"/>
                  </a:cubicBezTo>
                  <a:cubicBezTo>
                    <a:pt x="1651" y="343"/>
                    <a:pt x="1660" y="361"/>
                    <a:pt x="1669" y="370"/>
                  </a:cubicBezTo>
                  <a:cubicBezTo>
                    <a:pt x="1651" y="459"/>
                    <a:pt x="1633" y="548"/>
                    <a:pt x="1588" y="637"/>
                  </a:cubicBezTo>
                  <a:cubicBezTo>
                    <a:pt x="1544" y="735"/>
                    <a:pt x="1490" y="816"/>
                    <a:pt x="1419" y="896"/>
                  </a:cubicBezTo>
                  <a:cubicBezTo>
                    <a:pt x="1535" y="851"/>
                    <a:pt x="1606" y="691"/>
                    <a:pt x="1660" y="593"/>
                  </a:cubicBezTo>
                  <a:cubicBezTo>
                    <a:pt x="1660" y="575"/>
                    <a:pt x="1695" y="495"/>
                    <a:pt x="1722" y="432"/>
                  </a:cubicBezTo>
                  <a:cubicBezTo>
                    <a:pt x="1722" y="441"/>
                    <a:pt x="1731" y="450"/>
                    <a:pt x="1740" y="459"/>
                  </a:cubicBezTo>
                  <a:cubicBezTo>
                    <a:pt x="1682" y="909"/>
                    <a:pt x="1261" y="1155"/>
                    <a:pt x="844" y="1155"/>
                  </a:cubicBezTo>
                  <a:cubicBezTo>
                    <a:pt x="558" y="1155"/>
                    <a:pt x="274" y="1040"/>
                    <a:pt x="108" y="798"/>
                  </a:cubicBezTo>
                  <a:cubicBezTo>
                    <a:pt x="116" y="771"/>
                    <a:pt x="116" y="753"/>
                    <a:pt x="116" y="735"/>
                  </a:cubicBezTo>
                  <a:cubicBezTo>
                    <a:pt x="161" y="798"/>
                    <a:pt x="223" y="860"/>
                    <a:pt x="268" y="896"/>
                  </a:cubicBezTo>
                  <a:cubicBezTo>
                    <a:pt x="366" y="976"/>
                    <a:pt x="491" y="1039"/>
                    <a:pt x="616" y="1039"/>
                  </a:cubicBezTo>
                  <a:cubicBezTo>
                    <a:pt x="500" y="985"/>
                    <a:pt x="384" y="932"/>
                    <a:pt x="286" y="834"/>
                  </a:cubicBezTo>
                  <a:cubicBezTo>
                    <a:pt x="241" y="789"/>
                    <a:pt x="206" y="744"/>
                    <a:pt x="170" y="682"/>
                  </a:cubicBezTo>
                  <a:cubicBezTo>
                    <a:pt x="161" y="664"/>
                    <a:pt x="161" y="646"/>
                    <a:pt x="152" y="628"/>
                  </a:cubicBezTo>
                  <a:cubicBezTo>
                    <a:pt x="152" y="619"/>
                    <a:pt x="152" y="619"/>
                    <a:pt x="152" y="610"/>
                  </a:cubicBezTo>
                  <a:cubicBezTo>
                    <a:pt x="179" y="646"/>
                    <a:pt x="206" y="682"/>
                    <a:pt x="232" y="709"/>
                  </a:cubicBezTo>
                  <a:cubicBezTo>
                    <a:pt x="295" y="798"/>
                    <a:pt x="375" y="887"/>
                    <a:pt x="482" y="914"/>
                  </a:cubicBezTo>
                  <a:cubicBezTo>
                    <a:pt x="482" y="914"/>
                    <a:pt x="482" y="905"/>
                    <a:pt x="482" y="905"/>
                  </a:cubicBezTo>
                  <a:cubicBezTo>
                    <a:pt x="393" y="842"/>
                    <a:pt x="331" y="771"/>
                    <a:pt x="268" y="682"/>
                  </a:cubicBezTo>
                  <a:cubicBezTo>
                    <a:pt x="241" y="628"/>
                    <a:pt x="223" y="575"/>
                    <a:pt x="197" y="530"/>
                  </a:cubicBezTo>
                  <a:cubicBezTo>
                    <a:pt x="215" y="486"/>
                    <a:pt x="241" y="459"/>
                    <a:pt x="268" y="423"/>
                  </a:cubicBezTo>
                  <a:cubicBezTo>
                    <a:pt x="332" y="678"/>
                    <a:pt x="558" y="794"/>
                    <a:pt x="794" y="794"/>
                  </a:cubicBezTo>
                  <a:cubicBezTo>
                    <a:pt x="1120" y="794"/>
                    <a:pt x="1462" y="571"/>
                    <a:pt x="1410" y="182"/>
                  </a:cubicBezTo>
                  <a:close/>
                  <a:moveTo>
                    <a:pt x="1002" y="1"/>
                  </a:moveTo>
                  <a:cubicBezTo>
                    <a:pt x="533" y="1"/>
                    <a:pt x="64" y="280"/>
                    <a:pt x="0" y="798"/>
                  </a:cubicBezTo>
                  <a:cubicBezTo>
                    <a:pt x="0" y="807"/>
                    <a:pt x="0" y="807"/>
                    <a:pt x="9" y="816"/>
                  </a:cubicBezTo>
                  <a:cubicBezTo>
                    <a:pt x="9" y="825"/>
                    <a:pt x="9" y="834"/>
                    <a:pt x="9" y="842"/>
                  </a:cubicBezTo>
                  <a:cubicBezTo>
                    <a:pt x="199" y="1123"/>
                    <a:pt x="522" y="1256"/>
                    <a:pt x="845" y="1256"/>
                  </a:cubicBezTo>
                  <a:cubicBezTo>
                    <a:pt x="1314" y="1256"/>
                    <a:pt x="1784" y="976"/>
                    <a:pt x="1847" y="459"/>
                  </a:cubicBezTo>
                  <a:cubicBezTo>
                    <a:pt x="1847" y="450"/>
                    <a:pt x="1847" y="450"/>
                    <a:pt x="1847" y="441"/>
                  </a:cubicBezTo>
                  <a:cubicBezTo>
                    <a:pt x="1847" y="432"/>
                    <a:pt x="1847" y="423"/>
                    <a:pt x="1838" y="414"/>
                  </a:cubicBezTo>
                  <a:cubicBezTo>
                    <a:pt x="1649" y="134"/>
                    <a:pt x="1326" y="1"/>
                    <a:pt x="10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0" name="Google Shape;10290;p27"/>
            <p:cNvSpPr/>
            <p:nvPr/>
          </p:nvSpPr>
          <p:spPr>
            <a:xfrm>
              <a:off x="798575" y="1170125"/>
              <a:ext cx="5525" cy="5100"/>
            </a:xfrm>
            <a:custGeom>
              <a:avLst/>
              <a:gdLst/>
              <a:ahLst/>
              <a:cxnLst/>
              <a:rect l="l" t="t" r="r" b="b"/>
              <a:pathLst>
                <a:path w="221" h="204" extrusionOk="0">
                  <a:moveTo>
                    <a:pt x="141" y="0"/>
                  </a:moveTo>
                  <a:cubicBezTo>
                    <a:pt x="126" y="0"/>
                    <a:pt x="111" y="6"/>
                    <a:pt x="99" y="21"/>
                  </a:cubicBezTo>
                  <a:cubicBezTo>
                    <a:pt x="81" y="56"/>
                    <a:pt x="54" y="83"/>
                    <a:pt x="27" y="110"/>
                  </a:cubicBezTo>
                  <a:cubicBezTo>
                    <a:pt x="10" y="137"/>
                    <a:pt x="1" y="163"/>
                    <a:pt x="18" y="190"/>
                  </a:cubicBezTo>
                  <a:cubicBezTo>
                    <a:pt x="27" y="199"/>
                    <a:pt x="43" y="203"/>
                    <a:pt x="59" y="203"/>
                  </a:cubicBezTo>
                  <a:cubicBezTo>
                    <a:pt x="74" y="203"/>
                    <a:pt x="90" y="199"/>
                    <a:pt x="99" y="190"/>
                  </a:cubicBezTo>
                  <a:cubicBezTo>
                    <a:pt x="125" y="154"/>
                    <a:pt x="161" y="119"/>
                    <a:pt x="188" y="83"/>
                  </a:cubicBezTo>
                  <a:cubicBezTo>
                    <a:pt x="220" y="44"/>
                    <a:pt x="182" y="0"/>
                    <a:pt x="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1" name="Google Shape;10291;p27"/>
            <p:cNvSpPr/>
            <p:nvPr/>
          </p:nvSpPr>
          <p:spPr>
            <a:xfrm>
              <a:off x="790825" y="1163800"/>
              <a:ext cx="4650" cy="6175"/>
            </a:xfrm>
            <a:custGeom>
              <a:avLst/>
              <a:gdLst/>
              <a:ahLst/>
              <a:cxnLst/>
              <a:rect l="l" t="t" r="r" b="b"/>
              <a:pathLst>
                <a:path w="186" h="247" extrusionOk="0">
                  <a:moveTo>
                    <a:pt x="128" y="1"/>
                  </a:moveTo>
                  <a:cubicBezTo>
                    <a:pt x="110" y="1"/>
                    <a:pt x="93" y="7"/>
                    <a:pt x="88" y="24"/>
                  </a:cubicBezTo>
                  <a:cubicBezTo>
                    <a:pt x="61" y="77"/>
                    <a:pt x="34" y="131"/>
                    <a:pt x="16" y="184"/>
                  </a:cubicBezTo>
                  <a:cubicBezTo>
                    <a:pt x="0" y="222"/>
                    <a:pt x="29" y="247"/>
                    <a:pt x="61" y="247"/>
                  </a:cubicBezTo>
                  <a:cubicBezTo>
                    <a:pt x="82" y="247"/>
                    <a:pt x="104" y="236"/>
                    <a:pt x="114" y="211"/>
                  </a:cubicBezTo>
                  <a:cubicBezTo>
                    <a:pt x="132" y="166"/>
                    <a:pt x="150" y="131"/>
                    <a:pt x="177" y="86"/>
                  </a:cubicBezTo>
                  <a:cubicBezTo>
                    <a:pt x="186" y="59"/>
                    <a:pt x="186" y="24"/>
                    <a:pt x="159" y="6"/>
                  </a:cubicBezTo>
                  <a:cubicBezTo>
                    <a:pt x="149" y="3"/>
                    <a:pt x="138" y="1"/>
                    <a:pt x="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2" name="Google Shape;10292;p27"/>
            <p:cNvSpPr/>
            <p:nvPr/>
          </p:nvSpPr>
          <p:spPr>
            <a:xfrm>
              <a:off x="782925" y="1160375"/>
              <a:ext cx="3625" cy="6800"/>
            </a:xfrm>
            <a:custGeom>
              <a:avLst/>
              <a:gdLst/>
              <a:ahLst/>
              <a:cxnLst/>
              <a:rect l="l" t="t" r="r" b="b"/>
              <a:pathLst>
                <a:path w="145" h="272" extrusionOk="0">
                  <a:moveTo>
                    <a:pt x="82" y="0"/>
                  </a:moveTo>
                  <a:cubicBezTo>
                    <a:pt x="56" y="0"/>
                    <a:pt x="38" y="18"/>
                    <a:pt x="29" y="54"/>
                  </a:cubicBezTo>
                  <a:cubicBezTo>
                    <a:pt x="20" y="98"/>
                    <a:pt x="20" y="152"/>
                    <a:pt x="11" y="205"/>
                  </a:cubicBezTo>
                  <a:cubicBezTo>
                    <a:pt x="0" y="243"/>
                    <a:pt x="32" y="272"/>
                    <a:pt x="63" y="272"/>
                  </a:cubicBezTo>
                  <a:cubicBezTo>
                    <a:pt x="83" y="272"/>
                    <a:pt x="102" y="260"/>
                    <a:pt x="109" y="232"/>
                  </a:cubicBezTo>
                  <a:cubicBezTo>
                    <a:pt x="118" y="179"/>
                    <a:pt x="127" y="116"/>
                    <a:pt x="136" y="54"/>
                  </a:cubicBezTo>
                  <a:cubicBezTo>
                    <a:pt x="145" y="27"/>
                    <a:pt x="109" y="0"/>
                    <a:pt x="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3" name="Google Shape;10293;p27"/>
            <p:cNvSpPr/>
            <p:nvPr/>
          </p:nvSpPr>
          <p:spPr>
            <a:xfrm>
              <a:off x="760750" y="1163850"/>
              <a:ext cx="5450" cy="6375"/>
            </a:xfrm>
            <a:custGeom>
              <a:avLst/>
              <a:gdLst/>
              <a:ahLst/>
              <a:cxnLst/>
              <a:rect l="l" t="t" r="r" b="b"/>
              <a:pathLst>
                <a:path w="218" h="255" extrusionOk="0">
                  <a:moveTo>
                    <a:pt x="72" y="1"/>
                  </a:moveTo>
                  <a:cubicBezTo>
                    <a:pt x="35" y="1"/>
                    <a:pt x="0" y="34"/>
                    <a:pt x="24" y="75"/>
                  </a:cubicBezTo>
                  <a:cubicBezTo>
                    <a:pt x="59" y="120"/>
                    <a:pt x="77" y="173"/>
                    <a:pt x="104" y="227"/>
                  </a:cubicBezTo>
                  <a:cubicBezTo>
                    <a:pt x="112" y="247"/>
                    <a:pt x="128" y="255"/>
                    <a:pt x="144" y="255"/>
                  </a:cubicBezTo>
                  <a:cubicBezTo>
                    <a:pt x="179" y="255"/>
                    <a:pt x="218" y="216"/>
                    <a:pt x="193" y="173"/>
                  </a:cubicBezTo>
                  <a:cubicBezTo>
                    <a:pt x="167" y="129"/>
                    <a:pt x="149" y="75"/>
                    <a:pt x="122" y="31"/>
                  </a:cubicBezTo>
                  <a:cubicBezTo>
                    <a:pt x="110" y="9"/>
                    <a:pt x="9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4" name="Google Shape;10294;p27"/>
            <p:cNvSpPr/>
            <p:nvPr/>
          </p:nvSpPr>
          <p:spPr>
            <a:xfrm>
              <a:off x="750850" y="1170950"/>
              <a:ext cx="6500" cy="5250"/>
            </a:xfrm>
            <a:custGeom>
              <a:avLst/>
              <a:gdLst/>
              <a:ahLst/>
              <a:cxnLst/>
              <a:rect l="l" t="t" r="r" b="b"/>
              <a:pathLst>
                <a:path w="260" h="210" extrusionOk="0">
                  <a:moveTo>
                    <a:pt x="66" y="1"/>
                  </a:moveTo>
                  <a:cubicBezTo>
                    <a:pt x="54" y="1"/>
                    <a:pt x="41" y="5"/>
                    <a:pt x="27" y="14"/>
                  </a:cubicBezTo>
                  <a:cubicBezTo>
                    <a:pt x="9" y="32"/>
                    <a:pt x="0" y="68"/>
                    <a:pt x="27" y="86"/>
                  </a:cubicBezTo>
                  <a:cubicBezTo>
                    <a:pt x="72" y="130"/>
                    <a:pt x="125" y="157"/>
                    <a:pt x="170" y="202"/>
                  </a:cubicBezTo>
                  <a:cubicBezTo>
                    <a:pt x="175" y="207"/>
                    <a:pt x="182" y="209"/>
                    <a:pt x="189" y="209"/>
                  </a:cubicBezTo>
                  <a:cubicBezTo>
                    <a:pt x="207" y="209"/>
                    <a:pt x="229" y="196"/>
                    <a:pt x="241" y="184"/>
                  </a:cubicBezTo>
                  <a:cubicBezTo>
                    <a:pt x="259" y="157"/>
                    <a:pt x="241" y="130"/>
                    <a:pt x="224" y="112"/>
                  </a:cubicBezTo>
                  <a:cubicBezTo>
                    <a:pt x="188" y="77"/>
                    <a:pt x="143" y="50"/>
                    <a:pt x="99" y="14"/>
                  </a:cubicBezTo>
                  <a:cubicBezTo>
                    <a:pt x="90" y="5"/>
                    <a:pt x="79" y="1"/>
                    <a:pt x="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5" name="Google Shape;10295;p27"/>
            <p:cNvSpPr/>
            <p:nvPr/>
          </p:nvSpPr>
          <p:spPr>
            <a:xfrm>
              <a:off x="745225" y="1181000"/>
              <a:ext cx="7225" cy="4275"/>
            </a:xfrm>
            <a:custGeom>
              <a:avLst/>
              <a:gdLst/>
              <a:ahLst/>
              <a:cxnLst/>
              <a:rect l="l" t="t" r="r" b="b"/>
              <a:pathLst>
                <a:path w="289" h="171" extrusionOk="0">
                  <a:moveTo>
                    <a:pt x="71" y="0"/>
                  </a:moveTo>
                  <a:cubicBezTo>
                    <a:pt x="22" y="0"/>
                    <a:pt x="1" y="79"/>
                    <a:pt x="56" y="103"/>
                  </a:cubicBezTo>
                  <a:cubicBezTo>
                    <a:pt x="101" y="121"/>
                    <a:pt x="145" y="139"/>
                    <a:pt x="181" y="165"/>
                  </a:cubicBezTo>
                  <a:cubicBezTo>
                    <a:pt x="190" y="169"/>
                    <a:pt x="198" y="171"/>
                    <a:pt x="206" y="171"/>
                  </a:cubicBezTo>
                  <a:cubicBezTo>
                    <a:pt x="256" y="171"/>
                    <a:pt x="288" y="107"/>
                    <a:pt x="234" y="76"/>
                  </a:cubicBezTo>
                  <a:cubicBezTo>
                    <a:pt x="190" y="49"/>
                    <a:pt x="145" y="23"/>
                    <a:pt x="92" y="5"/>
                  </a:cubicBezTo>
                  <a:cubicBezTo>
                    <a:pt x="84" y="2"/>
                    <a:pt x="77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6" name="Google Shape;10296;p27"/>
            <p:cNvSpPr/>
            <p:nvPr/>
          </p:nvSpPr>
          <p:spPr>
            <a:xfrm>
              <a:off x="771775" y="1160525"/>
              <a:ext cx="3750" cy="6850"/>
            </a:xfrm>
            <a:custGeom>
              <a:avLst/>
              <a:gdLst/>
              <a:ahLst/>
              <a:cxnLst/>
              <a:rect l="l" t="t" r="r" b="b"/>
              <a:pathLst>
                <a:path w="150" h="274" extrusionOk="0">
                  <a:moveTo>
                    <a:pt x="63" y="1"/>
                  </a:moveTo>
                  <a:cubicBezTo>
                    <a:pt x="33" y="1"/>
                    <a:pt x="1" y="24"/>
                    <a:pt x="11" y="66"/>
                  </a:cubicBezTo>
                  <a:cubicBezTo>
                    <a:pt x="20" y="119"/>
                    <a:pt x="29" y="173"/>
                    <a:pt x="38" y="235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50"/>
                    <a:pt x="145" y="208"/>
                  </a:cubicBezTo>
                  <a:cubicBezTo>
                    <a:pt x="136" y="155"/>
                    <a:pt x="118" y="101"/>
                    <a:pt x="109" y="39"/>
                  </a:cubicBezTo>
                  <a:cubicBezTo>
                    <a:pt x="105" y="13"/>
                    <a:pt x="85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7" name="Google Shape;10297;p27"/>
            <p:cNvSpPr/>
            <p:nvPr/>
          </p:nvSpPr>
          <p:spPr>
            <a:xfrm>
              <a:off x="699475" y="1158925"/>
              <a:ext cx="26875" cy="16275"/>
            </a:xfrm>
            <a:custGeom>
              <a:avLst/>
              <a:gdLst/>
              <a:ahLst/>
              <a:cxnLst/>
              <a:rect l="l" t="t" r="r" b="b"/>
              <a:pathLst>
                <a:path w="1075" h="651" extrusionOk="0">
                  <a:moveTo>
                    <a:pt x="333" y="1"/>
                  </a:moveTo>
                  <a:cubicBezTo>
                    <a:pt x="283" y="1"/>
                    <a:pt x="233" y="7"/>
                    <a:pt x="182" y="14"/>
                  </a:cubicBezTo>
                  <a:cubicBezTo>
                    <a:pt x="1" y="347"/>
                    <a:pt x="349" y="650"/>
                    <a:pt x="671" y="650"/>
                  </a:cubicBezTo>
                  <a:cubicBezTo>
                    <a:pt x="839" y="650"/>
                    <a:pt x="1001" y="567"/>
                    <a:pt x="1074" y="361"/>
                  </a:cubicBezTo>
                  <a:cubicBezTo>
                    <a:pt x="1030" y="308"/>
                    <a:pt x="976" y="254"/>
                    <a:pt x="914" y="210"/>
                  </a:cubicBezTo>
                  <a:cubicBezTo>
                    <a:pt x="888" y="334"/>
                    <a:pt x="762" y="415"/>
                    <a:pt x="637" y="415"/>
                  </a:cubicBezTo>
                  <a:cubicBezTo>
                    <a:pt x="590" y="415"/>
                    <a:pt x="544" y="403"/>
                    <a:pt x="503" y="379"/>
                  </a:cubicBezTo>
                  <a:cubicBezTo>
                    <a:pt x="432" y="335"/>
                    <a:pt x="378" y="263"/>
                    <a:pt x="360" y="174"/>
                  </a:cubicBezTo>
                  <a:cubicBezTo>
                    <a:pt x="352" y="121"/>
                    <a:pt x="369" y="58"/>
                    <a:pt x="396" y="5"/>
                  </a:cubicBezTo>
                  <a:cubicBezTo>
                    <a:pt x="375" y="2"/>
                    <a:pt x="354" y="1"/>
                    <a:pt x="33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8" name="Google Shape;10298;p27"/>
            <p:cNvSpPr/>
            <p:nvPr/>
          </p:nvSpPr>
          <p:spPr>
            <a:xfrm>
              <a:off x="692650" y="1159925"/>
              <a:ext cx="38825" cy="27400"/>
            </a:xfrm>
            <a:custGeom>
              <a:avLst/>
              <a:gdLst/>
              <a:ahLst/>
              <a:cxnLst/>
              <a:rect l="l" t="t" r="r" b="b"/>
              <a:pathLst>
                <a:path w="1553" h="1096" extrusionOk="0">
                  <a:moveTo>
                    <a:pt x="339" y="0"/>
                  </a:moveTo>
                  <a:cubicBezTo>
                    <a:pt x="294" y="9"/>
                    <a:pt x="259" y="27"/>
                    <a:pt x="223" y="45"/>
                  </a:cubicBezTo>
                  <a:cubicBezTo>
                    <a:pt x="214" y="107"/>
                    <a:pt x="196" y="161"/>
                    <a:pt x="196" y="214"/>
                  </a:cubicBezTo>
                  <a:cubicBezTo>
                    <a:pt x="196" y="330"/>
                    <a:pt x="214" y="420"/>
                    <a:pt x="250" y="518"/>
                  </a:cubicBezTo>
                  <a:cubicBezTo>
                    <a:pt x="250" y="527"/>
                    <a:pt x="250" y="527"/>
                    <a:pt x="250" y="527"/>
                  </a:cubicBezTo>
                  <a:cubicBezTo>
                    <a:pt x="170" y="446"/>
                    <a:pt x="152" y="321"/>
                    <a:pt x="143" y="223"/>
                  </a:cubicBezTo>
                  <a:cubicBezTo>
                    <a:pt x="143" y="188"/>
                    <a:pt x="134" y="143"/>
                    <a:pt x="134" y="98"/>
                  </a:cubicBezTo>
                  <a:cubicBezTo>
                    <a:pt x="134" y="98"/>
                    <a:pt x="125" y="107"/>
                    <a:pt x="125" y="107"/>
                  </a:cubicBezTo>
                  <a:cubicBezTo>
                    <a:pt x="125" y="125"/>
                    <a:pt x="116" y="143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82"/>
                    <a:pt x="223" y="598"/>
                    <a:pt x="294" y="705"/>
                  </a:cubicBezTo>
                  <a:lnTo>
                    <a:pt x="286" y="705"/>
                  </a:lnTo>
                  <a:cubicBezTo>
                    <a:pt x="187" y="634"/>
                    <a:pt x="116" y="518"/>
                    <a:pt x="80" y="402"/>
                  </a:cubicBezTo>
                  <a:cubicBezTo>
                    <a:pt x="63" y="348"/>
                    <a:pt x="36" y="259"/>
                    <a:pt x="45" y="179"/>
                  </a:cubicBezTo>
                  <a:lnTo>
                    <a:pt x="45" y="179"/>
                  </a:lnTo>
                  <a:cubicBezTo>
                    <a:pt x="27" y="197"/>
                    <a:pt x="9" y="206"/>
                    <a:pt x="0" y="223"/>
                  </a:cubicBezTo>
                  <a:cubicBezTo>
                    <a:pt x="12" y="718"/>
                    <a:pt x="501" y="1096"/>
                    <a:pt x="969" y="1096"/>
                  </a:cubicBezTo>
                  <a:cubicBezTo>
                    <a:pt x="1184" y="1096"/>
                    <a:pt x="1395" y="1016"/>
                    <a:pt x="1552" y="830"/>
                  </a:cubicBezTo>
                  <a:cubicBezTo>
                    <a:pt x="1552" y="821"/>
                    <a:pt x="1552" y="803"/>
                    <a:pt x="1552" y="794"/>
                  </a:cubicBezTo>
                  <a:cubicBezTo>
                    <a:pt x="1490" y="839"/>
                    <a:pt x="1427" y="884"/>
                    <a:pt x="1410" y="892"/>
                  </a:cubicBezTo>
                  <a:cubicBezTo>
                    <a:pt x="1320" y="949"/>
                    <a:pt x="1186" y="1029"/>
                    <a:pt x="1075" y="1029"/>
                  </a:cubicBezTo>
                  <a:cubicBezTo>
                    <a:pt x="1065" y="1029"/>
                    <a:pt x="1054" y="1028"/>
                    <a:pt x="1044" y="1026"/>
                  </a:cubicBezTo>
                  <a:cubicBezTo>
                    <a:pt x="1151" y="991"/>
                    <a:pt x="1231" y="955"/>
                    <a:pt x="1329" y="901"/>
                  </a:cubicBezTo>
                  <a:cubicBezTo>
                    <a:pt x="1410" y="848"/>
                    <a:pt x="1472" y="785"/>
                    <a:pt x="1543" y="714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14"/>
                    <a:pt x="1427" y="759"/>
                    <a:pt x="1383" y="794"/>
                  </a:cubicBezTo>
                  <a:cubicBezTo>
                    <a:pt x="1311" y="848"/>
                    <a:pt x="1240" y="910"/>
                    <a:pt x="1142" y="919"/>
                  </a:cubicBezTo>
                  <a:cubicBezTo>
                    <a:pt x="1222" y="875"/>
                    <a:pt x="1294" y="830"/>
                    <a:pt x="1365" y="768"/>
                  </a:cubicBezTo>
                  <a:cubicBezTo>
                    <a:pt x="1419" y="723"/>
                    <a:pt x="1463" y="660"/>
                    <a:pt x="1508" y="598"/>
                  </a:cubicBezTo>
                  <a:cubicBezTo>
                    <a:pt x="1490" y="536"/>
                    <a:pt x="1454" y="482"/>
                    <a:pt x="1419" y="420"/>
                  </a:cubicBezTo>
                  <a:cubicBezTo>
                    <a:pt x="1321" y="629"/>
                    <a:pt x="1142" y="715"/>
                    <a:pt x="955" y="715"/>
                  </a:cubicBezTo>
                  <a:cubicBezTo>
                    <a:pt x="593" y="715"/>
                    <a:pt x="204" y="389"/>
                    <a:pt x="3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9" name="Google Shape;10299;p27"/>
            <p:cNvSpPr/>
            <p:nvPr/>
          </p:nvSpPr>
          <p:spPr>
            <a:xfrm>
              <a:off x="689975" y="1156400"/>
              <a:ext cx="44175" cy="33500"/>
            </a:xfrm>
            <a:custGeom>
              <a:avLst/>
              <a:gdLst/>
              <a:ahLst/>
              <a:cxnLst/>
              <a:rect l="l" t="t" r="r" b="b"/>
              <a:pathLst>
                <a:path w="1767" h="1340" extrusionOk="0">
                  <a:moveTo>
                    <a:pt x="713" y="102"/>
                  </a:moveTo>
                  <a:cubicBezTo>
                    <a:pt x="734" y="102"/>
                    <a:pt x="755" y="103"/>
                    <a:pt x="776" y="106"/>
                  </a:cubicBezTo>
                  <a:cubicBezTo>
                    <a:pt x="749" y="159"/>
                    <a:pt x="732" y="222"/>
                    <a:pt x="740" y="275"/>
                  </a:cubicBezTo>
                  <a:cubicBezTo>
                    <a:pt x="758" y="364"/>
                    <a:pt x="812" y="436"/>
                    <a:pt x="883" y="480"/>
                  </a:cubicBezTo>
                  <a:cubicBezTo>
                    <a:pt x="924" y="504"/>
                    <a:pt x="970" y="516"/>
                    <a:pt x="1017" y="516"/>
                  </a:cubicBezTo>
                  <a:cubicBezTo>
                    <a:pt x="1142" y="516"/>
                    <a:pt x="1268" y="435"/>
                    <a:pt x="1294" y="311"/>
                  </a:cubicBezTo>
                  <a:cubicBezTo>
                    <a:pt x="1356" y="355"/>
                    <a:pt x="1410" y="409"/>
                    <a:pt x="1454" y="462"/>
                  </a:cubicBezTo>
                  <a:cubicBezTo>
                    <a:pt x="1381" y="668"/>
                    <a:pt x="1219" y="751"/>
                    <a:pt x="1051" y="751"/>
                  </a:cubicBezTo>
                  <a:cubicBezTo>
                    <a:pt x="729" y="751"/>
                    <a:pt x="381" y="448"/>
                    <a:pt x="562" y="115"/>
                  </a:cubicBezTo>
                  <a:cubicBezTo>
                    <a:pt x="613" y="108"/>
                    <a:pt x="663" y="102"/>
                    <a:pt x="713" y="102"/>
                  </a:cubicBezTo>
                  <a:close/>
                  <a:moveTo>
                    <a:pt x="446" y="141"/>
                  </a:moveTo>
                  <a:lnTo>
                    <a:pt x="446" y="141"/>
                  </a:lnTo>
                  <a:cubicBezTo>
                    <a:pt x="311" y="530"/>
                    <a:pt x="700" y="856"/>
                    <a:pt x="1062" y="856"/>
                  </a:cubicBezTo>
                  <a:cubicBezTo>
                    <a:pt x="1249" y="856"/>
                    <a:pt x="1428" y="770"/>
                    <a:pt x="1526" y="561"/>
                  </a:cubicBezTo>
                  <a:cubicBezTo>
                    <a:pt x="1561" y="623"/>
                    <a:pt x="1597" y="677"/>
                    <a:pt x="1615" y="739"/>
                  </a:cubicBezTo>
                  <a:cubicBezTo>
                    <a:pt x="1570" y="801"/>
                    <a:pt x="1526" y="864"/>
                    <a:pt x="1472" y="909"/>
                  </a:cubicBezTo>
                  <a:cubicBezTo>
                    <a:pt x="1401" y="971"/>
                    <a:pt x="1329" y="1016"/>
                    <a:pt x="1249" y="1060"/>
                  </a:cubicBezTo>
                  <a:cubicBezTo>
                    <a:pt x="1347" y="1051"/>
                    <a:pt x="1418" y="989"/>
                    <a:pt x="1490" y="935"/>
                  </a:cubicBezTo>
                  <a:cubicBezTo>
                    <a:pt x="1534" y="900"/>
                    <a:pt x="1588" y="855"/>
                    <a:pt x="1633" y="810"/>
                  </a:cubicBezTo>
                  <a:cubicBezTo>
                    <a:pt x="1642" y="828"/>
                    <a:pt x="1642" y="846"/>
                    <a:pt x="1650" y="855"/>
                  </a:cubicBezTo>
                  <a:cubicBezTo>
                    <a:pt x="1579" y="926"/>
                    <a:pt x="1517" y="989"/>
                    <a:pt x="1436" y="1042"/>
                  </a:cubicBezTo>
                  <a:cubicBezTo>
                    <a:pt x="1338" y="1096"/>
                    <a:pt x="1258" y="1132"/>
                    <a:pt x="1151" y="1167"/>
                  </a:cubicBezTo>
                  <a:cubicBezTo>
                    <a:pt x="1161" y="1169"/>
                    <a:pt x="1172" y="1170"/>
                    <a:pt x="1182" y="1170"/>
                  </a:cubicBezTo>
                  <a:cubicBezTo>
                    <a:pt x="1293" y="1170"/>
                    <a:pt x="1427" y="1090"/>
                    <a:pt x="1517" y="1033"/>
                  </a:cubicBezTo>
                  <a:cubicBezTo>
                    <a:pt x="1534" y="1025"/>
                    <a:pt x="1597" y="980"/>
                    <a:pt x="1659" y="935"/>
                  </a:cubicBezTo>
                  <a:cubicBezTo>
                    <a:pt x="1659" y="944"/>
                    <a:pt x="1659" y="962"/>
                    <a:pt x="1659" y="971"/>
                  </a:cubicBezTo>
                  <a:cubicBezTo>
                    <a:pt x="1502" y="1157"/>
                    <a:pt x="1291" y="1237"/>
                    <a:pt x="1076" y="1237"/>
                  </a:cubicBezTo>
                  <a:cubicBezTo>
                    <a:pt x="608" y="1237"/>
                    <a:pt x="119" y="859"/>
                    <a:pt x="107" y="364"/>
                  </a:cubicBezTo>
                  <a:cubicBezTo>
                    <a:pt x="116" y="347"/>
                    <a:pt x="134" y="338"/>
                    <a:pt x="152" y="320"/>
                  </a:cubicBezTo>
                  <a:lnTo>
                    <a:pt x="152" y="320"/>
                  </a:lnTo>
                  <a:cubicBezTo>
                    <a:pt x="143" y="400"/>
                    <a:pt x="170" y="489"/>
                    <a:pt x="187" y="543"/>
                  </a:cubicBezTo>
                  <a:cubicBezTo>
                    <a:pt x="223" y="659"/>
                    <a:pt x="294" y="775"/>
                    <a:pt x="393" y="846"/>
                  </a:cubicBezTo>
                  <a:lnTo>
                    <a:pt x="401" y="846"/>
                  </a:lnTo>
                  <a:cubicBezTo>
                    <a:pt x="330" y="739"/>
                    <a:pt x="259" y="623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84"/>
                    <a:pt x="232" y="266"/>
                    <a:pt x="232" y="248"/>
                  </a:cubicBezTo>
                  <a:cubicBezTo>
                    <a:pt x="232" y="248"/>
                    <a:pt x="241" y="239"/>
                    <a:pt x="241" y="239"/>
                  </a:cubicBezTo>
                  <a:cubicBezTo>
                    <a:pt x="241" y="284"/>
                    <a:pt x="250" y="329"/>
                    <a:pt x="250" y="364"/>
                  </a:cubicBezTo>
                  <a:cubicBezTo>
                    <a:pt x="259" y="462"/>
                    <a:pt x="277" y="587"/>
                    <a:pt x="357" y="668"/>
                  </a:cubicBezTo>
                  <a:cubicBezTo>
                    <a:pt x="357" y="668"/>
                    <a:pt x="357" y="668"/>
                    <a:pt x="357" y="659"/>
                  </a:cubicBezTo>
                  <a:cubicBezTo>
                    <a:pt x="321" y="561"/>
                    <a:pt x="303" y="471"/>
                    <a:pt x="303" y="355"/>
                  </a:cubicBezTo>
                  <a:cubicBezTo>
                    <a:pt x="303" y="302"/>
                    <a:pt x="321" y="248"/>
                    <a:pt x="330" y="186"/>
                  </a:cubicBezTo>
                  <a:cubicBezTo>
                    <a:pt x="366" y="168"/>
                    <a:pt x="401" y="150"/>
                    <a:pt x="446" y="141"/>
                  </a:cubicBezTo>
                  <a:close/>
                  <a:moveTo>
                    <a:pt x="686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18" y="311"/>
                    <a:pt x="9" y="320"/>
                    <a:pt x="9" y="329"/>
                  </a:cubicBezTo>
                  <a:cubicBezTo>
                    <a:pt x="9" y="329"/>
                    <a:pt x="0" y="338"/>
                    <a:pt x="0" y="347"/>
                  </a:cubicBezTo>
                  <a:cubicBezTo>
                    <a:pt x="6" y="918"/>
                    <a:pt x="550" y="1340"/>
                    <a:pt x="1077" y="1340"/>
                  </a:cubicBezTo>
                  <a:cubicBezTo>
                    <a:pt x="1323" y="1340"/>
                    <a:pt x="1566" y="1247"/>
                    <a:pt x="1749" y="1033"/>
                  </a:cubicBezTo>
                  <a:cubicBezTo>
                    <a:pt x="1749" y="1025"/>
                    <a:pt x="1757" y="1025"/>
                    <a:pt x="1757" y="1016"/>
                  </a:cubicBezTo>
                  <a:cubicBezTo>
                    <a:pt x="1757" y="1007"/>
                    <a:pt x="1766" y="998"/>
                    <a:pt x="1766" y="989"/>
                  </a:cubicBezTo>
                  <a:cubicBezTo>
                    <a:pt x="1754" y="424"/>
                    <a:pt x="1210" y="0"/>
                    <a:pt x="6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0" name="Google Shape;10300;p27"/>
            <p:cNvSpPr/>
            <p:nvPr/>
          </p:nvSpPr>
          <p:spPr>
            <a:xfrm>
              <a:off x="736350" y="1174075"/>
              <a:ext cx="6325" cy="3525"/>
            </a:xfrm>
            <a:custGeom>
              <a:avLst/>
              <a:gdLst/>
              <a:ahLst/>
              <a:cxnLst/>
              <a:rect l="l" t="t" r="r" b="b"/>
              <a:pathLst>
                <a:path w="253" h="141" extrusionOk="0">
                  <a:moveTo>
                    <a:pt x="184" y="0"/>
                  </a:moveTo>
                  <a:cubicBezTo>
                    <a:pt x="177" y="0"/>
                    <a:pt x="169" y="2"/>
                    <a:pt x="161" y="5"/>
                  </a:cubicBezTo>
                  <a:cubicBezTo>
                    <a:pt x="126" y="14"/>
                    <a:pt x="81" y="23"/>
                    <a:pt x="45" y="32"/>
                  </a:cubicBezTo>
                  <a:cubicBezTo>
                    <a:pt x="18" y="41"/>
                    <a:pt x="1" y="68"/>
                    <a:pt x="1" y="94"/>
                  </a:cubicBezTo>
                  <a:cubicBezTo>
                    <a:pt x="8" y="118"/>
                    <a:pt x="29" y="141"/>
                    <a:pt x="52" y="141"/>
                  </a:cubicBezTo>
                  <a:cubicBezTo>
                    <a:pt x="56" y="141"/>
                    <a:pt x="59" y="140"/>
                    <a:pt x="63" y="139"/>
                  </a:cubicBezTo>
                  <a:cubicBezTo>
                    <a:pt x="108" y="121"/>
                    <a:pt x="161" y="112"/>
                    <a:pt x="206" y="94"/>
                  </a:cubicBezTo>
                  <a:cubicBezTo>
                    <a:pt x="252" y="71"/>
                    <a:pt x="231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1" name="Google Shape;10301;p27"/>
            <p:cNvSpPr/>
            <p:nvPr/>
          </p:nvSpPr>
          <p:spPr>
            <a:xfrm>
              <a:off x="732175" y="1164200"/>
              <a:ext cx="6875" cy="4775"/>
            </a:xfrm>
            <a:custGeom>
              <a:avLst/>
              <a:gdLst/>
              <a:ahLst/>
              <a:cxnLst/>
              <a:rect l="l" t="t" r="r" b="b"/>
              <a:pathLst>
                <a:path w="275" h="191" extrusionOk="0">
                  <a:moveTo>
                    <a:pt x="209" y="1"/>
                  </a:moveTo>
                  <a:cubicBezTo>
                    <a:pt x="201" y="1"/>
                    <a:pt x="193" y="3"/>
                    <a:pt x="185" y="8"/>
                  </a:cubicBezTo>
                  <a:cubicBezTo>
                    <a:pt x="141" y="35"/>
                    <a:pt x="87" y="61"/>
                    <a:pt x="43" y="97"/>
                  </a:cubicBezTo>
                  <a:cubicBezTo>
                    <a:pt x="0" y="132"/>
                    <a:pt x="31" y="190"/>
                    <a:pt x="72" y="190"/>
                  </a:cubicBezTo>
                  <a:cubicBezTo>
                    <a:pt x="83" y="190"/>
                    <a:pt x="94" y="186"/>
                    <a:pt x="105" y="177"/>
                  </a:cubicBezTo>
                  <a:cubicBezTo>
                    <a:pt x="150" y="150"/>
                    <a:pt x="185" y="124"/>
                    <a:pt x="230" y="106"/>
                  </a:cubicBezTo>
                  <a:cubicBezTo>
                    <a:pt x="257" y="88"/>
                    <a:pt x="275" y="61"/>
                    <a:pt x="257" y="35"/>
                  </a:cubicBezTo>
                  <a:cubicBezTo>
                    <a:pt x="250" y="15"/>
                    <a:pt x="230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2" name="Google Shape;10302;p27"/>
            <p:cNvSpPr/>
            <p:nvPr/>
          </p:nvSpPr>
          <p:spPr>
            <a:xfrm>
              <a:off x="727050" y="1156350"/>
              <a:ext cx="6200" cy="5925"/>
            </a:xfrm>
            <a:custGeom>
              <a:avLst/>
              <a:gdLst/>
              <a:ahLst/>
              <a:cxnLst/>
              <a:rect l="l" t="t" r="r" b="b"/>
              <a:pathLst>
                <a:path w="248" h="237" extrusionOk="0">
                  <a:moveTo>
                    <a:pt x="193" y="0"/>
                  </a:moveTo>
                  <a:cubicBezTo>
                    <a:pt x="176" y="0"/>
                    <a:pt x="161" y="10"/>
                    <a:pt x="150" y="27"/>
                  </a:cubicBezTo>
                  <a:cubicBezTo>
                    <a:pt x="114" y="63"/>
                    <a:pt x="78" y="108"/>
                    <a:pt x="43" y="143"/>
                  </a:cubicBezTo>
                  <a:cubicBezTo>
                    <a:pt x="0" y="179"/>
                    <a:pt x="36" y="237"/>
                    <a:pt x="75" y="237"/>
                  </a:cubicBezTo>
                  <a:cubicBezTo>
                    <a:pt x="85" y="237"/>
                    <a:pt x="96" y="233"/>
                    <a:pt x="105" y="224"/>
                  </a:cubicBezTo>
                  <a:cubicBezTo>
                    <a:pt x="150" y="179"/>
                    <a:pt x="185" y="134"/>
                    <a:pt x="230" y="90"/>
                  </a:cubicBezTo>
                  <a:cubicBezTo>
                    <a:pt x="248" y="63"/>
                    <a:pt x="239" y="27"/>
                    <a:pt x="221" y="10"/>
                  </a:cubicBezTo>
                  <a:cubicBezTo>
                    <a:pt x="211" y="3"/>
                    <a:pt x="202" y="0"/>
                    <a:pt x="1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3" name="Google Shape;10303;p27"/>
            <p:cNvSpPr/>
            <p:nvPr/>
          </p:nvSpPr>
          <p:spPr>
            <a:xfrm>
              <a:off x="709250" y="1147100"/>
              <a:ext cx="3150" cy="6750"/>
            </a:xfrm>
            <a:custGeom>
              <a:avLst/>
              <a:gdLst/>
              <a:ahLst/>
              <a:cxnLst/>
              <a:rect l="l" t="t" r="r" b="b"/>
              <a:pathLst>
                <a:path w="126" h="270" extrusionOk="0">
                  <a:moveTo>
                    <a:pt x="71" y="0"/>
                  </a:moveTo>
                  <a:cubicBezTo>
                    <a:pt x="47" y="0"/>
                    <a:pt x="23" y="16"/>
                    <a:pt x="23" y="49"/>
                  </a:cubicBezTo>
                  <a:cubicBezTo>
                    <a:pt x="14" y="103"/>
                    <a:pt x="5" y="157"/>
                    <a:pt x="5" y="210"/>
                  </a:cubicBezTo>
                  <a:cubicBezTo>
                    <a:pt x="0" y="249"/>
                    <a:pt x="28" y="270"/>
                    <a:pt x="55" y="270"/>
                  </a:cubicBezTo>
                  <a:cubicBezTo>
                    <a:pt x="77" y="270"/>
                    <a:pt x="99" y="256"/>
                    <a:pt x="103" y="228"/>
                  </a:cubicBezTo>
                  <a:cubicBezTo>
                    <a:pt x="112" y="165"/>
                    <a:pt x="121" y="112"/>
                    <a:pt x="121" y="58"/>
                  </a:cubicBezTo>
                  <a:cubicBezTo>
                    <a:pt x="126" y="20"/>
                    <a:pt x="98" y="0"/>
                    <a:pt x="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4" name="Google Shape;10304;p27"/>
            <p:cNvSpPr/>
            <p:nvPr/>
          </p:nvSpPr>
          <p:spPr>
            <a:xfrm>
              <a:off x="697100" y="1147600"/>
              <a:ext cx="4275" cy="6400"/>
            </a:xfrm>
            <a:custGeom>
              <a:avLst/>
              <a:gdLst/>
              <a:ahLst/>
              <a:cxnLst/>
              <a:rect l="l" t="t" r="r" b="b"/>
              <a:pathLst>
                <a:path w="171" h="256" extrusionOk="0">
                  <a:moveTo>
                    <a:pt x="68" y="0"/>
                  </a:moveTo>
                  <a:cubicBezTo>
                    <a:pt x="64" y="0"/>
                    <a:pt x="59" y="1"/>
                    <a:pt x="54" y="3"/>
                  </a:cubicBezTo>
                  <a:cubicBezTo>
                    <a:pt x="27" y="3"/>
                    <a:pt x="1" y="29"/>
                    <a:pt x="9" y="56"/>
                  </a:cubicBezTo>
                  <a:cubicBezTo>
                    <a:pt x="27" y="119"/>
                    <a:pt x="54" y="172"/>
                    <a:pt x="72" y="226"/>
                  </a:cubicBezTo>
                  <a:cubicBezTo>
                    <a:pt x="79" y="246"/>
                    <a:pt x="100" y="256"/>
                    <a:pt x="122" y="256"/>
                  </a:cubicBezTo>
                  <a:cubicBezTo>
                    <a:pt x="129" y="256"/>
                    <a:pt x="137" y="255"/>
                    <a:pt x="143" y="252"/>
                  </a:cubicBezTo>
                  <a:cubicBezTo>
                    <a:pt x="170" y="244"/>
                    <a:pt x="170" y="217"/>
                    <a:pt x="161" y="181"/>
                  </a:cubicBezTo>
                  <a:cubicBezTo>
                    <a:pt x="152" y="137"/>
                    <a:pt x="125" y="92"/>
                    <a:pt x="116" y="38"/>
                  </a:cubicBezTo>
                  <a:cubicBezTo>
                    <a:pt x="109" y="16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5" name="Google Shape;10305;p27"/>
            <p:cNvSpPr/>
            <p:nvPr/>
          </p:nvSpPr>
          <p:spPr>
            <a:xfrm>
              <a:off x="686925" y="1153175"/>
              <a:ext cx="5425" cy="5750"/>
            </a:xfrm>
            <a:custGeom>
              <a:avLst/>
              <a:gdLst/>
              <a:ahLst/>
              <a:cxnLst/>
              <a:rect l="l" t="t" r="r" b="b"/>
              <a:pathLst>
                <a:path w="217" h="230" extrusionOk="0">
                  <a:moveTo>
                    <a:pt x="72" y="0"/>
                  </a:moveTo>
                  <a:cubicBezTo>
                    <a:pt x="34" y="0"/>
                    <a:pt x="0" y="44"/>
                    <a:pt x="33" y="83"/>
                  </a:cubicBezTo>
                  <a:cubicBezTo>
                    <a:pt x="60" y="119"/>
                    <a:pt x="77" y="154"/>
                    <a:pt x="104" y="199"/>
                  </a:cubicBezTo>
                  <a:cubicBezTo>
                    <a:pt x="113" y="220"/>
                    <a:pt x="131" y="229"/>
                    <a:pt x="148" y="229"/>
                  </a:cubicBezTo>
                  <a:cubicBezTo>
                    <a:pt x="182" y="229"/>
                    <a:pt x="217" y="196"/>
                    <a:pt x="193" y="154"/>
                  </a:cubicBezTo>
                  <a:cubicBezTo>
                    <a:pt x="167" y="110"/>
                    <a:pt x="140" y="65"/>
                    <a:pt x="113" y="21"/>
                  </a:cubicBezTo>
                  <a:cubicBezTo>
                    <a:pt x="101" y="6"/>
                    <a:pt x="8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6" name="Google Shape;10306;p27"/>
            <p:cNvSpPr/>
            <p:nvPr/>
          </p:nvSpPr>
          <p:spPr>
            <a:xfrm>
              <a:off x="718525" y="11501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1"/>
                    <a:pt x="80" y="34"/>
                  </a:cubicBezTo>
                  <a:cubicBezTo>
                    <a:pt x="62" y="87"/>
                    <a:pt x="36" y="141"/>
                    <a:pt x="18" y="194"/>
                  </a:cubicBezTo>
                  <a:cubicBezTo>
                    <a:pt x="1" y="234"/>
                    <a:pt x="34" y="262"/>
                    <a:pt x="67" y="262"/>
                  </a:cubicBezTo>
                  <a:cubicBezTo>
                    <a:pt x="87" y="262"/>
                    <a:pt x="106" y="253"/>
                    <a:pt x="116" y="230"/>
                  </a:cubicBezTo>
                  <a:cubicBezTo>
                    <a:pt x="134" y="176"/>
                    <a:pt x="161" y="123"/>
                    <a:pt x="178" y="69"/>
                  </a:cubicBezTo>
                  <a:cubicBezTo>
                    <a:pt x="195" y="30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7" name="Google Shape;10307;p27"/>
            <p:cNvSpPr/>
            <p:nvPr/>
          </p:nvSpPr>
          <p:spPr>
            <a:xfrm>
              <a:off x="876625" y="1145650"/>
              <a:ext cx="25675" cy="20925"/>
            </a:xfrm>
            <a:custGeom>
              <a:avLst/>
              <a:gdLst/>
              <a:ahLst/>
              <a:cxnLst/>
              <a:rect l="l" t="t" r="r" b="b"/>
              <a:pathLst>
                <a:path w="1027" h="837" extrusionOk="0">
                  <a:moveTo>
                    <a:pt x="652" y="0"/>
                  </a:moveTo>
                  <a:lnTo>
                    <a:pt x="652" y="0"/>
                  </a:lnTo>
                  <a:cubicBezTo>
                    <a:pt x="590" y="27"/>
                    <a:pt x="518" y="54"/>
                    <a:pt x="456" y="90"/>
                  </a:cubicBezTo>
                  <a:cubicBezTo>
                    <a:pt x="509" y="125"/>
                    <a:pt x="554" y="179"/>
                    <a:pt x="563" y="232"/>
                  </a:cubicBezTo>
                  <a:cubicBezTo>
                    <a:pt x="590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6" y="571"/>
                    <a:pt x="19" y="634"/>
                    <a:pt x="1" y="705"/>
                  </a:cubicBezTo>
                  <a:cubicBezTo>
                    <a:pt x="94" y="798"/>
                    <a:pt x="197" y="837"/>
                    <a:pt x="297" y="837"/>
                  </a:cubicBezTo>
                  <a:cubicBezTo>
                    <a:pt x="679" y="837"/>
                    <a:pt x="1027" y="276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8" name="Google Shape;10308;p27"/>
            <p:cNvSpPr/>
            <p:nvPr/>
          </p:nvSpPr>
          <p:spPr>
            <a:xfrm>
              <a:off x="904750" y="1146100"/>
              <a:ext cx="3350" cy="13850"/>
            </a:xfrm>
            <a:custGeom>
              <a:avLst/>
              <a:gdLst/>
              <a:ahLst/>
              <a:cxnLst/>
              <a:rect l="l" t="t" r="r" b="b"/>
              <a:pathLst>
                <a:path w="134" h="554" extrusionOk="0">
                  <a:moveTo>
                    <a:pt x="0" y="0"/>
                  </a:moveTo>
                  <a:cubicBezTo>
                    <a:pt x="27" y="63"/>
                    <a:pt x="45" y="152"/>
                    <a:pt x="54" y="205"/>
                  </a:cubicBezTo>
                  <a:cubicBezTo>
                    <a:pt x="71" y="321"/>
                    <a:pt x="62" y="446"/>
                    <a:pt x="9" y="553"/>
                  </a:cubicBezTo>
                  <a:cubicBezTo>
                    <a:pt x="45" y="536"/>
                    <a:pt x="71" y="518"/>
                    <a:pt x="98" y="500"/>
                  </a:cubicBezTo>
                  <a:cubicBezTo>
                    <a:pt x="134" y="339"/>
                    <a:pt x="125" y="179"/>
                    <a:pt x="54" y="18"/>
                  </a:cubicBezTo>
                  <a:cubicBezTo>
                    <a:pt x="36" y="9"/>
                    <a:pt x="18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9" name="Google Shape;10309;p27"/>
            <p:cNvSpPr/>
            <p:nvPr/>
          </p:nvSpPr>
          <p:spPr>
            <a:xfrm>
              <a:off x="875750" y="1144975"/>
              <a:ext cx="29675" cy="28350"/>
            </a:xfrm>
            <a:custGeom>
              <a:avLst/>
              <a:gdLst/>
              <a:ahLst/>
              <a:cxnLst/>
              <a:rect l="l" t="t" r="r" b="b"/>
              <a:pathLst>
                <a:path w="1187" h="1134" extrusionOk="0">
                  <a:moveTo>
                    <a:pt x="812" y="1"/>
                  </a:moveTo>
                  <a:cubicBezTo>
                    <a:pt x="1165" y="368"/>
                    <a:pt x="768" y="973"/>
                    <a:pt x="326" y="973"/>
                  </a:cubicBezTo>
                  <a:cubicBezTo>
                    <a:pt x="220" y="973"/>
                    <a:pt x="111" y="938"/>
                    <a:pt x="9" y="857"/>
                  </a:cubicBezTo>
                  <a:cubicBezTo>
                    <a:pt x="0" y="919"/>
                    <a:pt x="0" y="982"/>
                    <a:pt x="9" y="1053"/>
                  </a:cubicBezTo>
                  <a:cubicBezTo>
                    <a:pt x="72" y="1089"/>
                    <a:pt x="134" y="1116"/>
                    <a:pt x="205" y="1134"/>
                  </a:cubicBezTo>
                  <a:cubicBezTo>
                    <a:pt x="304" y="1080"/>
                    <a:pt x="411" y="1018"/>
                    <a:pt x="509" y="964"/>
                  </a:cubicBezTo>
                  <a:cubicBezTo>
                    <a:pt x="741" y="839"/>
                    <a:pt x="955" y="723"/>
                    <a:pt x="1160" y="607"/>
                  </a:cubicBezTo>
                  <a:cubicBezTo>
                    <a:pt x="1169" y="482"/>
                    <a:pt x="1187" y="357"/>
                    <a:pt x="1151" y="242"/>
                  </a:cubicBezTo>
                  <a:cubicBezTo>
                    <a:pt x="1133" y="179"/>
                    <a:pt x="1115" y="117"/>
                    <a:pt x="1089" y="63"/>
                  </a:cubicBezTo>
                  <a:cubicBezTo>
                    <a:pt x="1071" y="45"/>
                    <a:pt x="1062" y="27"/>
                    <a:pt x="1053" y="10"/>
                  </a:cubicBezTo>
                  <a:lnTo>
                    <a:pt x="1035" y="10"/>
                  </a:lnTo>
                  <a:cubicBezTo>
                    <a:pt x="1053" y="45"/>
                    <a:pt x="1071" y="90"/>
                    <a:pt x="1080" y="126"/>
                  </a:cubicBezTo>
                  <a:cubicBezTo>
                    <a:pt x="1115" y="224"/>
                    <a:pt x="1151" y="340"/>
                    <a:pt x="1115" y="438"/>
                  </a:cubicBezTo>
                  <a:cubicBezTo>
                    <a:pt x="1098" y="331"/>
                    <a:pt x="1080" y="242"/>
                    <a:pt x="1035" y="143"/>
                  </a:cubicBezTo>
                  <a:cubicBezTo>
                    <a:pt x="1008" y="90"/>
                    <a:pt x="964" y="45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0" name="Google Shape;10310;p27"/>
            <p:cNvSpPr/>
            <p:nvPr/>
          </p:nvSpPr>
          <p:spPr>
            <a:xfrm>
              <a:off x="876200" y="1173075"/>
              <a:ext cx="3575" cy="1825"/>
            </a:xfrm>
            <a:custGeom>
              <a:avLst/>
              <a:gdLst/>
              <a:ahLst/>
              <a:cxnLst/>
              <a:rect l="l" t="t" r="r" b="b"/>
              <a:pathLst>
                <a:path w="143" h="73" extrusionOk="0">
                  <a:moveTo>
                    <a:pt x="0" y="1"/>
                  </a:moveTo>
                  <a:lnTo>
                    <a:pt x="0" y="1"/>
                  </a:lnTo>
                  <a:cubicBezTo>
                    <a:pt x="9" y="19"/>
                    <a:pt x="9" y="27"/>
                    <a:pt x="18" y="45"/>
                  </a:cubicBezTo>
                  <a:cubicBezTo>
                    <a:pt x="36" y="54"/>
                    <a:pt x="63" y="63"/>
                    <a:pt x="80" y="72"/>
                  </a:cubicBezTo>
                  <a:lnTo>
                    <a:pt x="143" y="36"/>
                  </a:lnTo>
                  <a:cubicBezTo>
                    <a:pt x="98" y="27"/>
                    <a:pt x="45" y="19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1" name="Google Shape;10311;p27"/>
            <p:cNvSpPr/>
            <p:nvPr/>
          </p:nvSpPr>
          <p:spPr>
            <a:xfrm>
              <a:off x="868775" y="1142300"/>
              <a:ext cx="41775" cy="34600"/>
            </a:xfrm>
            <a:custGeom>
              <a:avLst/>
              <a:gdLst/>
              <a:ahLst/>
              <a:cxnLst/>
              <a:rect l="l" t="t" r="r" b="b"/>
              <a:pathLst>
                <a:path w="1671" h="1384" extrusionOk="0">
                  <a:moveTo>
                    <a:pt x="966" y="134"/>
                  </a:moveTo>
                  <a:cubicBezTo>
                    <a:pt x="1341" y="410"/>
                    <a:pt x="993" y="971"/>
                    <a:pt x="611" y="971"/>
                  </a:cubicBezTo>
                  <a:cubicBezTo>
                    <a:pt x="511" y="971"/>
                    <a:pt x="408" y="932"/>
                    <a:pt x="315" y="839"/>
                  </a:cubicBezTo>
                  <a:cubicBezTo>
                    <a:pt x="333" y="768"/>
                    <a:pt x="360" y="705"/>
                    <a:pt x="395" y="634"/>
                  </a:cubicBezTo>
                  <a:cubicBezTo>
                    <a:pt x="444" y="696"/>
                    <a:pt x="520" y="725"/>
                    <a:pt x="597" y="725"/>
                  </a:cubicBezTo>
                  <a:cubicBezTo>
                    <a:pt x="687" y="725"/>
                    <a:pt x="779" y="684"/>
                    <a:pt x="832" y="607"/>
                  </a:cubicBezTo>
                  <a:cubicBezTo>
                    <a:pt x="886" y="536"/>
                    <a:pt x="904" y="447"/>
                    <a:pt x="877" y="366"/>
                  </a:cubicBezTo>
                  <a:cubicBezTo>
                    <a:pt x="868" y="313"/>
                    <a:pt x="823" y="259"/>
                    <a:pt x="770" y="224"/>
                  </a:cubicBezTo>
                  <a:cubicBezTo>
                    <a:pt x="832" y="188"/>
                    <a:pt x="904" y="161"/>
                    <a:pt x="966" y="134"/>
                  </a:cubicBezTo>
                  <a:close/>
                  <a:moveTo>
                    <a:pt x="1188" y="1"/>
                  </a:moveTo>
                  <a:cubicBezTo>
                    <a:pt x="545" y="1"/>
                    <a:pt x="1" y="750"/>
                    <a:pt x="235" y="1383"/>
                  </a:cubicBezTo>
                  <a:lnTo>
                    <a:pt x="377" y="1303"/>
                  </a:lnTo>
                  <a:cubicBezTo>
                    <a:pt x="360" y="1294"/>
                    <a:pt x="333" y="1285"/>
                    <a:pt x="315" y="1276"/>
                  </a:cubicBezTo>
                  <a:cubicBezTo>
                    <a:pt x="306" y="1258"/>
                    <a:pt x="306" y="1250"/>
                    <a:pt x="297" y="1232"/>
                  </a:cubicBezTo>
                  <a:lnTo>
                    <a:pt x="297" y="1232"/>
                  </a:lnTo>
                  <a:cubicBezTo>
                    <a:pt x="342" y="1250"/>
                    <a:pt x="395" y="1258"/>
                    <a:pt x="440" y="1267"/>
                  </a:cubicBezTo>
                  <a:cubicBezTo>
                    <a:pt x="458" y="1258"/>
                    <a:pt x="467" y="1250"/>
                    <a:pt x="484" y="1241"/>
                  </a:cubicBezTo>
                  <a:cubicBezTo>
                    <a:pt x="413" y="1223"/>
                    <a:pt x="351" y="1196"/>
                    <a:pt x="288" y="1160"/>
                  </a:cubicBezTo>
                  <a:cubicBezTo>
                    <a:pt x="279" y="1089"/>
                    <a:pt x="279" y="1026"/>
                    <a:pt x="288" y="964"/>
                  </a:cubicBezTo>
                  <a:cubicBezTo>
                    <a:pt x="390" y="1045"/>
                    <a:pt x="499" y="1080"/>
                    <a:pt x="605" y="1080"/>
                  </a:cubicBezTo>
                  <a:cubicBezTo>
                    <a:pt x="1047" y="1080"/>
                    <a:pt x="1444" y="475"/>
                    <a:pt x="1091" y="108"/>
                  </a:cubicBezTo>
                  <a:lnTo>
                    <a:pt x="1216" y="108"/>
                  </a:lnTo>
                  <a:cubicBezTo>
                    <a:pt x="1243" y="152"/>
                    <a:pt x="1287" y="197"/>
                    <a:pt x="1314" y="250"/>
                  </a:cubicBezTo>
                  <a:cubicBezTo>
                    <a:pt x="1359" y="349"/>
                    <a:pt x="1377" y="438"/>
                    <a:pt x="1394" y="545"/>
                  </a:cubicBezTo>
                  <a:cubicBezTo>
                    <a:pt x="1430" y="447"/>
                    <a:pt x="1394" y="331"/>
                    <a:pt x="1359" y="233"/>
                  </a:cubicBezTo>
                  <a:cubicBezTo>
                    <a:pt x="1350" y="197"/>
                    <a:pt x="1332" y="152"/>
                    <a:pt x="1314" y="117"/>
                  </a:cubicBezTo>
                  <a:lnTo>
                    <a:pt x="1332" y="117"/>
                  </a:lnTo>
                  <a:cubicBezTo>
                    <a:pt x="1341" y="134"/>
                    <a:pt x="1350" y="152"/>
                    <a:pt x="1368" y="170"/>
                  </a:cubicBezTo>
                  <a:cubicBezTo>
                    <a:pt x="1394" y="224"/>
                    <a:pt x="1412" y="286"/>
                    <a:pt x="1430" y="349"/>
                  </a:cubicBezTo>
                  <a:cubicBezTo>
                    <a:pt x="1466" y="464"/>
                    <a:pt x="1448" y="589"/>
                    <a:pt x="1439" y="714"/>
                  </a:cubicBezTo>
                  <a:cubicBezTo>
                    <a:pt x="1439" y="714"/>
                    <a:pt x="1448" y="705"/>
                    <a:pt x="1448" y="705"/>
                  </a:cubicBezTo>
                  <a:cubicBezTo>
                    <a:pt x="1501" y="598"/>
                    <a:pt x="1510" y="473"/>
                    <a:pt x="1493" y="357"/>
                  </a:cubicBezTo>
                  <a:cubicBezTo>
                    <a:pt x="1484" y="304"/>
                    <a:pt x="1466" y="215"/>
                    <a:pt x="1439" y="152"/>
                  </a:cubicBezTo>
                  <a:cubicBezTo>
                    <a:pt x="1457" y="152"/>
                    <a:pt x="1475" y="161"/>
                    <a:pt x="1493" y="170"/>
                  </a:cubicBezTo>
                  <a:cubicBezTo>
                    <a:pt x="1564" y="331"/>
                    <a:pt x="1573" y="491"/>
                    <a:pt x="1537" y="652"/>
                  </a:cubicBezTo>
                  <a:cubicBezTo>
                    <a:pt x="1582" y="634"/>
                    <a:pt x="1617" y="616"/>
                    <a:pt x="1653" y="589"/>
                  </a:cubicBezTo>
                  <a:cubicBezTo>
                    <a:pt x="1671" y="429"/>
                    <a:pt x="1653" y="268"/>
                    <a:pt x="1582" y="117"/>
                  </a:cubicBezTo>
                  <a:cubicBezTo>
                    <a:pt x="1573" y="108"/>
                    <a:pt x="1564" y="99"/>
                    <a:pt x="1564" y="90"/>
                  </a:cubicBezTo>
                  <a:cubicBezTo>
                    <a:pt x="1555" y="90"/>
                    <a:pt x="1555" y="81"/>
                    <a:pt x="1546" y="81"/>
                  </a:cubicBezTo>
                  <a:cubicBezTo>
                    <a:pt x="1426" y="26"/>
                    <a:pt x="1306" y="1"/>
                    <a:pt x="11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2" name="Google Shape;10312;p27"/>
            <p:cNvSpPr/>
            <p:nvPr/>
          </p:nvSpPr>
          <p:spPr>
            <a:xfrm>
              <a:off x="865050" y="1174200"/>
              <a:ext cx="6250" cy="3150"/>
            </a:xfrm>
            <a:custGeom>
              <a:avLst/>
              <a:gdLst/>
              <a:ahLst/>
              <a:cxnLst/>
              <a:rect l="l" t="t" r="r" b="b"/>
              <a:pathLst>
                <a:path w="250" h="126" extrusionOk="0">
                  <a:moveTo>
                    <a:pt x="178" y="0"/>
                  </a:moveTo>
                  <a:cubicBezTo>
                    <a:pt x="143" y="9"/>
                    <a:pt x="107" y="18"/>
                    <a:pt x="63" y="27"/>
                  </a:cubicBezTo>
                  <a:cubicBezTo>
                    <a:pt x="3" y="27"/>
                    <a:pt x="0" y="126"/>
                    <a:pt x="55" y="126"/>
                  </a:cubicBezTo>
                  <a:cubicBezTo>
                    <a:pt x="58" y="126"/>
                    <a:pt x="60" y="126"/>
                    <a:pt x="63" y="125"/>
                  </a:cubicBezTo>
                  <a:cubicBezTo>
                    <a:pt x="116" y="125"/>
                    <a:pt x="161" y="116"/>
                    <a:pt x="205" y="107"/>
                  </a:cubicBezTo>
                  <a:cubicBezTo>
                    <a:pt x="232" y="98"/>
                    <a:pt x="250" y="63"/>
                    <a:pt x="241" y="36"/>
                  </a:cubicBezTo>
                  <a:cubicBezTo>
                    <a:pt x="232" y="9"/>
                    <a:pt x="205" y="0"/>
                    <a:pt x="1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3" name="Google Shape;10313;p27"/>
            <p:cNvSpPr/>
            <p:nvPr/>
          </p:nvSpPr>
          <p:spPr>
            <a:xfrm>
              <a:off x="864175" y="1164575"/>
              <a:ext cx="7225" cy="3000"/>
            </a:xfrm>
            <a:custGeom>
              <a:avLst/>
              <a:gdLst/>
              <a:ahLst/>
              <a:cxnLst/>
              <a:rect l="l" t="t" r="r" b="b"/>
              <a:pathLst>
                <a:path w="289" h="120" extrusionOk="0">
                  <a:moveTo>
                    <a:pt x="44" y="0"/>
                  </a:moveTo>
                  <a:cubicBezTo>
                    <a:pt x="21" y="0"/>
                    <a:pt x="0" y="31"/>
                    <a:pt x="8" y="55"/>
                  </a:cubicBezTo>
                  <a:cubicBezTo>
                    <a:pt x="8" y="82"/>
                    <a:pt x="26" y="100"/>
                    <a:pt x="53" y="100"/>
                  </a:cubicBezTo>
                  <a:cubicBezTo>
                    <a:pt x="106" y="109"/>
                    <a:pt x="151" y="109"/>
                    <a:pt x="205" y="118"/>
                  </a:cubicBezTo>
                  <a:cubicBezTo>
                    <a:pt x="209" y="119"/>
                    <a:pt x="214" y="120"/>
                    <a:pt x="218" y="120"/>
                  </a:cubicBezTo>
                  <a:cubicBezTo>
                    <a:pt x="271" y="120"/>
                    <a:pt x="288" y="28"/>
                    <a:pt x="222" y="20"/>
                  </a:cubicBezTo>
                  <a:cubicBezTo>
                    <a:pt x="169" y="11"/>
                    <a:pt x="115" y="2"/>
                    <a:pt x="53" y="2"/>
                  </a:cubicBezTo>
                  <a:cubicBezTo>
                    <a:pt x="50" y="1"/>
                    <a:pt x="47" y="0"/>
                    <a:pt x="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4" name="Google Shape;10314;p27"/>
            <p:cNvSpPr/>
            <p:nvPr/>
          </p:nvSpPr>
          <p:spPr>
            <a:xfrm>
              <a:off x="865925" y="1155000"/>
              <a:ext cx="7250" cy="4325"/>
            </a:xfrm>
            <a:custGeom>
              <a:avLst/>
              <a:gdLst/>
              <a:ahLst/>
              <a:cxnLst/>
              <a:rect l="l" t="t" r="r" b="b"/>
              <a:pathLst>
                <a:path w="290" h="173" extrusionOk="0">
                  <a:moveTo>
                    <a:pt x="53" y="1"/>
                  </a:moveTo>
                  <a:cubicBezTo>
                    <a:pt x="36" y="1"/>
                    <a:pt x="21" y="11"/>
                    <a:pt x="10" y="28"/>
                  </a:cubicBezTo>
                  <a:cubicBezTo>
                    <a:pt x="1" y="55"/>
                    <a:pt x="10" y="90"/>
                    <a:pt x="36" y="99"/>
                  </a:cubicBezTo>
                  <a:cubicBezTo>
                    <a:pt x="90" y="117"/>
                    <a:pt x="143" y="153"/>
                    <a:pt x="206" y="171"/>
                  </a:cubicBezTo>
                  <a:cubicBezTo>
                    <a:pt x="211" y="172"/>
                    <a:pt x="216" y="173"/>
                    <a:pt x="221" y="173"/>
                  </a:cubicBezTo>
                  <a:cubicBezTo>
                    <a:pt x="272" y="173"/>
                    <a:pt x="289" y="88"/>
                    <a:pt x="224" y="64"/>
                  </a:cubicBezTo>
                  <a:cubicBezTo>
                    <a:pt x="179" y="46"/>
                    <a:pt x="135" y="28"/>
                    <a:pt x="81" y="10"/>
                  </a:cubicBezTo>
                  <a:cubicBezTo>
                    <a:pt x="72" y="4"/>
                    <a:pt x="62" y="1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5" name="Google Shape;10315;p27"/>
            <p:cNvSpPr/>
            <p:nvPr/>
          </p:nvSpPr>
          <p:spPr>
            <a:xfrm>
              <a:off x="880425" y="1137600"/>
              <a:ext cx="5550" cy="6325"/>
            </a:xfrm>
            <a:custGeom>
              <a:avLst/>
              <a:gdLst/>
              <a:ahLst/>
              <a:cxnLst/>
              <a:rect l="l" t="t" r="r" b="b"/>
              <a:pathLst>
                <a:path w="222" h="253" extrusionOk="0">
                  <a:moveTo>
                    <a:pt x="69" y="0"/>
                  </a:moveTo>
                  <a:cubicBezTo>
                    <a:pt x="36" y="0"/>
                    <a:pt x="0" y="39"/>
                    <a:pt x="18" y="82"/>
                  </a:cubicBezTo>
                  <a:cubicBezTo>
                    <a:pt x="45" y="135"/>
                    <a:pt x="81" y="180"/>
                    <a:pt x="108" y="224"/>
                  </a:cubicBezTo>
                  <a:cubicBezTo>
                    <a:pt x="119" y="244"/>
                    <a:pt x="135" y="252"/>
                    <a:pt x="152" y="252"/>
                  </a:cubicBezTo>
                  <a:cubicBezTo>
                    <a:pt x="187" y="252"/>
                    <a:pt x="221" y="214"/>
                    <a:pt x="197" y="171"/>
                  </a:cubicBezTo>
                  <a:cubicBezTo>
                    <a:pt x="170" y="126"/>
                    <a:pt x="134" y="82"/>
                    <a:pt x="108" y="28"/>
                  </a:cubicBezTo>
                  <a:cubicBezTo>
                    <a:pt x="99" y="8"/>
                    <a:pt x="85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6" name="Google Shape;10316;p27"/>
            <p:cNvSpPr/>
            <p:nvPr/>
          </p:nvSpPr>
          <p:spPr>
            <a:xfrm>
              <a:off x="892025" y="1132850"/>
              <a:ext cx="3375" cy="6625"/>
            </a:xfrm>
            <a:custGeom>
              <a:avLst/>
              <a:gdLst/>
              <a:ahLst/>
              <a:cxnLst/>
              <a:rect l="l" t="t" r="r" b="b"/>
              <a:pathLst>
                <a:path w="135" h="265" extrusionOk="0">
                  <a:moveTo>
                    <a:pt x="64" y="1"/>
                  </a:moveTo>
                  <a:cubicBezTo>
                    <a:pt x="58" y="1"/>
                    <a:pt x="51" y="2"/>
                    <a:pt x="45" y="4"/>
                  </a:cubicBezTo>
                  <a:cubicBezTo>
                    <a:pt x="9" y="13"/>
                    <a:pt x="1" y="40"/>
                    <a:pt x="9" y="66"/>
                  </a:cubicBezTo>
                  <a:cubicBezTo>
                    <a:pt x="18" y="111"/>
                    <a:pt x="18" y="164"/>
                    <a:pt x="18" y="218"/>
                  </a:cubicBezTo>
                  <a:cubicBezTo>
                    <a:pt x="26" y="241"/>
                    <a:pt x="40" y="264"/>
                    <a:pt x="62" y="264"/>
                  </a:cubicBezTo>
                  <a:cubicBezTo>
                    <a:pt x="65" y="264"/>
                    <a:pt x="68" y="264"/>
                    <a:pt x="72" y="263"/>
                  </a:cubicBezTo>
                  <a:cubicBezTo>
                    <a:pt x="99" y="263"/>
                    <a:pt x="134" y="245"/>
                    <a:pt x="125" y="218"/>
                  </a:cubicBezTo>
                  <a:cubicBezTo>
                    <a:pt x="116" y="156"/>
                    <a:pt x="116" y="93"/>
                    <a:pt x="108" y="40"/>
                  </a:cubicBezTo>
                  <a:cubicBezTo>
                    <a:pt x="101" y="12"/>
                    <a:pt x="84" y="1"/>
                    <a:pt x="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7" name="Google Shape;10317;p27"/>
            <p:cNvSpPr/>
            <p:nvPr/>
          </p:nvSpPr>
          <p:spPr>
            <a:xfrm>
              <a:off x="903175" y="1133600"/>
              <a:ext cx="3200" cy="6275"/>
            </a:xfrm>
            <a:custGeom>
              <a:avLst/>
              <a:gdLst/>
              <a:ahLst/>
              <a:cxnLst/>
              <a:rect l="l" t="t" r="r" b="b"/>
              <a:pathLst>
                <a:path w="128" h="251" extrusionOk="0">
                  <a:moveTo>
                    <a:pt x="62" y="1"/>
                  </a:moveTo>
                  <a:cubicBezTo>
                    <a:pt x="41" y="1"/>
                    <a:pt x="22" y="12"/>
                    <a:pt x="18" y="36"/>
                  </a:cubicBezTo>
                  <a:cubicBezTo>
                    <a:pt x="9" y="90"/>
                    <a:pt x="1" y="143"/>
                    <a:pt x="1" y="197"/>
                  </a:cubicBezTo>
                  <a:cubicBezTo>
                    <a:pt x="1" y="233"/>
                    <a:pt x="25" y="250"/>
                    <a:pt x="51" y="250"/>
                  </a:cubicBezTo>
                  <a:cubicBezTo>
                    <a:pt x="76" y="250"/>
                    <a:pt x="103" y="233"/>
                    <a:pt x="108" y="197"/>
                  </a:cubicBezTo>
                  <a:cubicBezTo>
                    <a:pt x="108" y="152"/>
                    <a:pt x="108" y="108"/>
                    <a:pt x="117" y="63"/>
                  </a:cubicBezTo>
                  <a:cubicBezTo>
                    <a:pt x="127" y="25"/>
                    <a:pt x="93" y="1"/>
                    <a:pt x="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8" name="Google Shape;10318;p27"/>
            <p:cNvSpPr/>
            <p:nvPr/>
          </p:nvSpPr>
          <p:spPr>
            <a:xfrm>
              <a:off x="871800" y="1145075"/>
              <a:ext cx="7025" cy="5400"/>
            </a:xfrm>
            <a:custGeom>
              <a:avLst/>
              <a:gdLst/>
              <a:ahLst/>
              <a:cxnLst/>
              <a:rect l="l" t="t" r="r" b="b"/>
              <a:pathLst>
                <a:path w="281" h="216" extrusionOk="0">
                  <a:moveTo>
                    <a:pt x="77" y="0"/>
                  </a:moveTo>
                  <a:cubicBezTo>
                    <a:pt x="35" y="0"/>
                    <a:pt x="1" y="51"/>
                    <a:pt x="42" y="86"/>
                  </a:cubicBezTo>
                  <a:cubicBezTo>
                    <a:pt x="78" y="130"/>
                    <a:pt x="123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9" y="130"/>
                  </a:cubicBezTo>
                  <a:cubicBezTo>
                    <a:pt x="194" y="95"/>
                    <a:pt x="149" y="50"/>
                    <a:pt x="114" y="14"/>
                  </a:cubicBezTo>
                  <a:cubicBezTo>
                    <a:pt x="102" y="5"/>
                    <a:pt x="89" y="0"/>
                    <a:pt x="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9" name="Google Shape;10319;p27"/>
            <p:cNvSpPr/>
            <p:nvPr/>
          </p:nvSpPr>
          <p:spPr>
            <a:xfrm>
              <a:off x="925475" y="1038150"/>
              <a:ext cx="22825" cy="20950"/>
            </a:xfrm>
            <a:custGeom>
              <a:avLst/>
              <a:gdLst/>
              <a:ahLst/>
              <a:cxnLst/>
              <a:rect l="l" t="t" r="r" b="b"/>
              <a:pathLst>
                <a:path w="913" h="838" extrusionOk="0">
                  <a:moveTo>
                    <a:pt x="652" y="0"/>
                  </a:moveTo>
                  <a:cubicBezTo>
                    <a:pt x="589" y="27"/>
                    <a:pt x="518" y="54"/>
                    <a:pt x="465" y="90"/>
                  </a:cubicBezTo>
                  <a:cubicBezTo>
                    <a:pt x="509" y="125"/>
                    <a:pt x="554" y="170"/>
                    <a:pt x="572" y="224"/>
                  </a:cubicBezTo>
                  <a:cubicBezTo>
                    <a:pt x="589" y="313"/>
                    <a:pt x="572" y="402"/>
                    <a:pt x="518" y="473"/>
                  </a:cubicBezTo>
                  <a:cubicBezTo>
                    <a:pt x="465" y="550"/>
                    <a:pt x="373" y="591"/>
                    <a:pt x="283" y="591"/>
                  </a:cubicBezTo>
                  <a:cubicBezTo>
                    <a:pt x="206" y="591"/>
                    <a:pt x="130" y="562"/>
                    <a:pt x="81" y="500"/>
                  </a:cubicBezTo>
                  <a:cubicBezTo>
                    <a:pt x="45" y="563"/>
                    <a:pt x="19" y="634"/>
                    <a:pt x="1" y="705"/>
                  </a:cubicBezTo>
                  <a:cubicBezTo>
                    <a:pt x="94" y="799"/>
                    <a:pt x="197" y="837"/>
                    <a:pt x="297" y="837"/>
                  </a:cubicBezTo>
                  <a:cubicBezTo>
                    <a:pt x="619" y="837"/>
                    <a:pt x="913" y="438"/>
                    <a:pt x="777" y="152"/>
                  </a:cubicBezTo>
                  <a:cubicBezTo>
                    <a:pt x="759" y="143"/>
                    <a:pt x="732" y="143"/>
                    <a:pt x="705" y="134"/>
                  </a:cubicBezTo>
                  <a:lnTo>
                    <a:pt x="643" y="125"/>
                  </a:lnTo>
                  <a:lnTo>
                    <a:pt x="661" y="54"/>
                  </a:lnTo>
                  <a:cubicBezTo>
                    <a:pt x="661" y="45"/>
                    <a:pt x="661" y="27"/>
                    <a:pt x="670" y="18"/>
                  </a:cubicBezTo>
                  <a:cubicBezTo>
                    <a:pt x="661" y="9"/>
                    <a:pt x="661" y="9"/>
                    <a:pt x="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0" name="Google Shape;10320;p27"/>
            <p:cNvSpPr/>
            <p:nvPr/>
          </p:nvSpPr>
          <p:spPr>
            <a:xfrm>
              <a:off x="924575" y="1042600"/>
              <a:ext cx="29700" cy="28450"/>
            </a:xfrm>
            <a:custGeom>
              <a:avLst/>
              <a:gdLst/>
              <a:ahLst/>
              <a:cxnLst/>
              <a:rect l="l" t="t" r="r" b="b"/>
              <a:pathLst>
                <a:path w="1188" h="1138" extrusionOk="0">
                  <a:moveTo>
                    <a:pt x="929" y="1"/>
                  </a:moveTo>
                  <a:cubicBezTo>
                    <a:pt x="1025" y="346"/>
                    <a:pt x="696" y="765"/>
                    <a:pt x="335" y="765"/>
                  </a:cubicBezTo>
                  <a:cubicBezTo>
                    <a:pt x="229" y="765"/>
                    <a:pt x="120" y="728"/>
                    <a:pt x="19" y="643"/>
                  </a:cubicBezTo>
                  <a:cubicBezTo>
                    <a:pt x="10" y="715"/>
                    <a:pt x="1" y="777"/>
                    <a:pt x="10" y="848"/>
                  </a:cubicBezTo>
                  <a:cubicBezTo>
                    <a:pt x="81" y="884"/>
                    <a:pt x="144" y="920"/>
                    <a:pt x="215" y="938"/>
                  </a:cubicBezTo>
                  <a:cubicBezTo>
                    <a:pt x="304" y="955"/>
                    <a:pt x="385" y="973"/>
                    <a:pt x="474" y="973"/>
                  </a:cubicBezTo>
                  <a:cubicBezTo>
                    <a:pt x="483" y="973"/>
                    <a:pt x="483" y="973"/>
                    <a:pt x="474" y="982"/>
                  </a:cubicBezTo>
                  <a:cubicBezTo>
                    <a:pt x="449" y="990"/>
                    <a:pt x="423" y="994"/>
                    <a:pt x="396" y="994"/>
                  </a:cubicBezTo>
                  <a:cubicBezTo>
                    <a:pt x="335" y="994"/>
                    <a:pt x="268" y="977"/>
                    <a:pt x="206" y="964"/>
                  </a:cubicBezTo>
                  <a:cubicBezTo>
                    <a:pt x="153" y="955"/>
                    <a:pt x="81" y="938"/>
                    <a:pt x="28" y="920"/>
                  </a:cubicBezTo>
                  <a:lnTo>
                    <a:pt x="28" y="920"/>
                  </a:lnTo>
                  <a:cubicBezTo>
                    <a:pt x="28" y="929"/>
                    <a:pt x="28" y="947"/>
                    <a:pt x="37" y="964"/>
                  </a:cubicBezTo>
                  <a:cubicBezTo>
                    <a:pt x="126" y="991"/>
                    <a:pt x="206" y="1027"/>
                    <a:pt x="304" y="1036"/>
                  </a:cubicBezTo>
                  <a:cubicBezTo>
                    <a:pt x="345" y="1043"/>
                    <a:pt x="385" y="1045"/>
                    <a:pt x="424" y="1045"/>
                  </a:cubicBezTo>
                  <a:cubicBezTo>
                    <a:pt x="488" y="1045"/>
                    <a:pt x="550" y="1038"/>
                    <a:pt x="617" y="1027"/>
                  </a:cubicBezTo>
                  <a:lnTo>
                    <a:pt x="617" y="1027"/>
                  </a:lnTo>
                  <a:cubicBezTo>
                    <a:pt x="558" y="1069"/>
                    <a:pt x="472" y="1080"/>
                    <a:pt x="387" y="1080"/>
                  </a:cubicBezTo>
                  <a:cubicBezTo>
                    <a:pt x="328" y="1080"/>
                    <a:pt x="271" y="1075"/>
                    <a:pt x="224" y="1071"/>
                  </a:cubicBezTo>
                  <a:cubicBezTo>
                    <a:pt x="215" y="1062"/>
                    <a:pt x="135" y="1054"/>
                    <a:pt x="63" y="1036"/>
                  </a:cubicBezTo>
                  <a:lnTo>
                    <a:pt x="63" y="1036"/>
                  </a:lnTo>
                  <a:cubicBezTo>
                    <a:pt x="63" y="1045"/>
                    <a:pt x="72" y="1062"/>
                    <a:pt x="72" y="1071"/>
                  </a:cubicBezTo>
                  <a:cubicBezTo>
                    <a:pt x="174" y="1117"/>
                    <a:pt x="276" y="1137"/>
                    <a:pt x="376" y="1137"/>
                  </a:cubicBezTo>
                  <a:cubicBezTo>
                    <a:pt x="707" y="1137"/>
                    <a:pt x="1012" y="911"/>
                    <a:pt x="1170" y="616"/>
                  </a:cubicBezTo>
                  <a:cubicBezTo>
                    <a:pt x="1161" y="616"/>
                    <a:pt x="1152" y="608"/>
                    <a:pt x="1152" y="608"/>
                  </a:cubicBezTo>
                  <a:lnTo>
                    <a:pt x="1098" y="581"/>
                  </a:lnTo>
                  <a:lnTo>
                    <a:pt x="1116" y="527"/>
                  </a:lnTo>
                  <a:cubicBezTo>
                    <a:pt x="1134" y="492"/>
                    <a:pt x="1143" y="456"/>
                    <a:pt x="1161" y="420"/>
                  </a:cubicBezTo>
                  <a:cubicBezTo>
                    <a:pt x="1170" y="304"/>
                    <a:pt x="1187" y="188"/>
                    <a:pt x="1161" y="72"/>
                  </a:cubicBezTo>
                  <a:cubicBezTo>
                    <a:pt x="1152" y="63"/>
                    <a:pt x="1134" y="63"/>
                    <a:pt x="1125" y="54"/>
                  </a:cubicBezTo>
                  <a:lnTo>
                    <a:pt x="1125" y="54"/>
                  </a:lnTo>
                  <a:cubicBezTo>
                    <a:pt x="1134" y="117"/>
                    <a:pt x="1134" y="179"/>
                    <a:pt x="1116" y="233"/>
                  </a:cubicBezTo>
                  <a:cubicBezTo>
                    <a:pt x="1107" y="161"/>
                    <a:pt x="1098" y="99"/>
                    <a:pt x="1080" y="37"/>
                  </a:cubicBezTo>
                  <a:cubicBezTo>
                    <a:pt x="1027" y="28"/>
                    <a:pt x="982" y="10"/>
                    <a:pt x="9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1" name="Google Shape;10321;p27"/>
            <p:cNvSpPr/>
            <p:nvPr/>
          </p:nvSpPr>
          <p:spPr>
            <a:xfrm>
              <a:off x="954700" y="1045075"/>
              <a:ext cx="1800" cy="5375"/>
            </a:xfrm>
            <a:custGeom>
              <a:avLst/>
              <a:gdLst/>
              <a:ahLst/>
              <a:cxnLst/>
              <a:rect l="l" t="t" r="r" b="b"/>
              <a:pathLst>
                <a:path w="72" h="215" extrusionOk="0">
                  <a:moveTo>
                    <a:pt x="18" y="0"/>
                  </a:moveTo>
                  <a:cubicBezTo>
                    <a:pt x="27" y="71"/>
                    <a:pt x="18" y="143"/>
                    <a:pt x="0" y="214"/>
                  </a:cubicBezTo>
                  <a:cubicBezTo>
                    <a:pt x="27" y="152"/>
                    <a:pt x="54" y="89"/>
                    <a:pt x="72" y="27"/>
                  </a:cubicBezTo>
                  <a:cubicBezTo>
                    <a:pt x="54" y="18"/>
                    <a:pt x="36" y="9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2" name="Google Shape;10322;p27"/>
            <p:cNvSpPr/>
            <p:nvPr/>
          </p:nvSpPr>
          <p:spPr>
            <a:xfrm>
              <a:off x="917450" y="1035250"/>
              <a:ext cx="38600" cy="38400"/>
            </a:xfrm>
            <a:custGeom>
              <a:avLst/>
              <a:gdLst/>
              <a:ahLst/>
              <a:cxnLst/>
              <a:rect l="l" t="t" r="r" b="b"/>
              <a:pathLst>
                <a:path w="1544" h="1536" extrusionOk="0">
                  <a:moveTo>
                    <a:pt x="1026" y="1"/>
                  </a:moveTo>
                  <a:cubicBezTo>
                    <a:pt x="438" y="125"/>
                    <a:pt x="1" y="839"/>
                    <a:pt x="268" y="1428"/>
                  </a:cubicBezTo>
                  <a:cubicBezTo>
                    <a:pt x="277" y="1437"/>
                    <a:pt x="286" y="1437"/>
                    <a:pt x="286" y="1446"/>
                  </a:cubicBezTo>
                  <a:cubicBezTo>
                    <a:pt x="295" y="1446"/>
                    <a:pt x="295" y="1455"/>
                    <a:pt x="304" y="1455"/>
                  </a:cubicBezTo>
                  <a:cubicBezTo>
                    <a:pt x="425" y="1511"/>
                    <a:pt x="546" y="1536"/>
                    <a:pt x="663" y="1536"/>
                  </a:cubicBezTo>
                  <a:cubicBezTo>
                    <a:pt x="1033" y="1536"/>
                    <a:pt x="1368" y="1287"/>
                    <a:pt x="1544" y="955"/>
                  </a:cubicBezTo>
                  <a:cubicBezTo>
                    <a:pt x="1508" y="946"/>
                    <a:pt x="1481" y="928"/>
                    <a:pt x="1455" y="910"/>
                  </a:cubicBezTo>
                  <a:cubicBezTo>
                    <a:pt x="1297" y="1205"/>
                    <a:pt x="992" y="1431"/>
                    <a:pt x="661" y="1431"/>
                  </a:cubicBezTo>
                  <a:cubicBezTo>
                    <a:pt x="561" y="1431"/>
                    <a:pt x="459" y="1411"/>
                    <a:pt x="357" y="1365"/>
                  </a:cubicBezTo>
                  <a:cubicBezTo>
                    <a:pt x="357" y="1356"/>
                    <a:pt x="348" y="1339"/>
                    <a:pt x="348" y="1330"/>
                  </a:cubicBezTo>
                  <a:lnTo>
                    <a:pt x="348" y="1330"/>
                  </a:lnTo>
                  <a:cubicBezTo>
                    <a:pt x="420" y="1348"/>
                    <a:pt x="500" y="1356"/>
                    <a:pt x="509" y="1365"/>
                  </a:cubicBezTo>
                  <a:cubicBezTo>
                    <a:pt x="556" y="1369"/>
                    <a:pt x="613" y="1374"/>
                    <a:pt x="672" y="1374"/>
                  </a:cubicBezTo>
                  <a:cubicBezTo>
                    <a:pt x="757" y="1374"/>
                    <a:pt x="843" y="1363"/>
                    <a:pt x="902" y="1321"/>
                  </a:cubicBezTo>
                  <a:lnTo>
                    <a:pt x="902" y="1321"/>
                  </a:lnTo>
                  <a:cubicBezTo>
                    <a:pt x="835" y="1332"/>
                    <a:pt x="773" y="1339"/>
                    <a:pt x="709" y="1339"/>
                  </a:cubicBezTo>
                  <a:cubicBezTo>
                    <a:pt x="670" y="1339"/>
                    <a:pt x="630" y="1337"/>
                    <a:pt x="589" y="1330"/>
                  </a:cubicBezTo>
                  <a:cubicBezTo>
                    <a:pt x="491" y="1321"/>
                    <a:pt x="411" y="1285"/>
                    <a:pt x="322" y="1258"/>
                  </a:cubicBezTo>
                  <a:cubicBezTo>
                    <a:pt x="313" y="1241"/>
                    <a:pt x="313" y="1223"/>
                    <a:pt x="313" y="1214"/>
                  </a:cubicBezTo>
                  <a:lnTo>
                    <a:pt x="313" y="1214"/>
                  </a:lnTo>
                  <a:cubicBezTo>
                    <a:pt x="366" y="1232"/>
                    <a:pt x="438" y="1249"/>
                    <a:pt x="491" y="1258"/>
                  </a:cubicBezTo>
                  <a:cubicBezTo>
                    <a:pt x="553" y="1271"/>
                    <a:pt x="620" y="1288"/>
                    <a:pt x="681" y="1288"/>
                  </a:cubicBezTo>
                  <a:cubicBezTo>
                    <a:pt x="708" y="1288"/>
                    <a:pt x="734" y="1284"/>
                    <a:pt x="759" y="1276"/>
                  </a:cubicBezTo>
                  <a:cubicBezTo>
                    <a:pt x="768" y="1267"/>
                    <a:pt x="768" y="1267"/>
                    <a:pt x="759" y="1267"/>
                  </a:cubicBezTo>
                  <a:cubicBezTo>
                    <a:pt x="670" y="1267"/>
                    <a:pt x="589" y="1249"/>
                    <a:pt x="500" y="1232"/>
                  </a:cubicBezTo>
                  <a:cubicBezTo>
                    <a:pt x="429" y="1214"/>
                    <a:pt x="366" y="1178"/>
                    <a:pt x="295" y="1142"/>
                  </a:cubicBezTo>
                  <a:cubicBezTo>
                    <a:pt x="286" y="1071"/>
                    <a:pt x="295" y="1009"/>
                    <a:pt x="304" y="937"/>
                  </a:cubicBezTo>
                  <a:cubicBezTo>
                    <a:pt x="405" y="1022"/>
                    <a:pt x="514" y="1059"/>
                    <a:pt x="620" y="1059"/>
                  </a:cubicBezTo>
                  <a:cubicBezTo>
                    <a:pt x="981" y="1059"/>
                    <a:pt x="1310" y="640"/>
                    <a:pt x="1214" y="295"/>
                  </a:cubicBezTo>
                  <a:cubicBezTo>
                    <a:pt x="1178" y="286"/>
                    <a:pt x="1142" y="277"/>
                    <a:pt x="1098" y="268"/>
                  </a:cubicBezTo>
                  <a:lnTo>
                    <a:pt x="1098" y="268"/>
                  </a:lnTo>
                  <a:cubicBezTo>
                    <a:pt x="1234" y="554"/>
                    <a:pt x="940" y="953"/>
                    <a:pt x="618" y="953"/>
                  </a:cubicBezTo>
                  <a:cubicBezTo>
                    <a:pt x="518" y="953"/>
                    <a:pt x="415" y="915"/>
                    <a:pt x="322" y="821"/>
                  </a:cubicBezTo>
                  <a:cubicBezTo>
                    <a:pt x="340" y="750"/>
                    <a:pt x="366" y="679"/>
                    <a:pt x="402" y="616"/>
                  </a:cubicBezTo>
                  <a:cubicBezTo>
                    <a:pt x="451" y="678"/>
                    <a:pt x="527" y="707"/>
                    <a:pt x="604" y="707"/>
                  </a:cubicBezTo>
                  <a:cubicBezTo>
                    <a:pt x="694" y="707"/>
                    <a:pt x="786" y="666"/>
                    <a:pt x="839" y="589"/>
                  </a:cubicBezTo>
                  <a:cubicBezTo>
                    <a:pt x="893" y="518"/>
                    <a:pt x="910" y="429"/>
                    <a:pt x="893" y="340"/>
                  </a:cubicBezTo>
                  <a:cubicBezTo>
                    <a:pt x="875" y="286"/>
                    <a:pt x="830" y="241"/>
                    <a:pt x="786" y="206"/>
                  </a:cubicBezTo>
                  <a:cubicBezTo>
                    <a:pt x="839" y="170"/>
                    <a:pt x="910" y="143"/>
                    <a:pt x="973" y="116"/>
                  </a:cubicBezTo>
                  <a:cubicBezTo>
                    <a:pt x="982" y="125"/>
                    <a:pt x="982" y="125"/>
                    <a:pt x="991" y="134"/>
                  </a:cubicBezTo>
                  <a:cubicBezTo>
                    <a:pt x="1000" y="90"/>
                    <a:pt x="1009" y="45"/>
                    <a:pt x="10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3" name="Google Shape;10323;p27"/>
            <p:cNvSpPr/>
            <p:nvPr/>
          </p:nvSpPr>
          <p:spPr>
            <a:xfrm>
              <a:off x="951575" y="1043500"/>
              <a:ext cx="1350" cy="4925"/>
            </a:xfrm>
            <a:custGeom>
              <a:avLst/>
              <a:gdLst/>
              <a:ahLst/>
              <a:cxnLst/>
              <a:rect l="l" t="t" r="r" b="b"/>
              <a:pathLst>
                <a:path w="54" h="197" extrusionOk="0">
                  <a:moveTo>
                    <a:pt x="0" y="1"/>
                  </a:moveTo>
                  <a:cubicBezTo>
                    <a:pt x="18" y="63"/>
                    <a:pt x="27" y="125"/>
                    <a:pt x="36" y="197"/>
                  </a:cubicBezTo>
                  <a:cubicBezTo>
                    <a:pt x="54" y="143"/>
                    <a:pt x="54" y="81"/>
                    <a:pt x="45" y="18"/>
                  </a:cubicBezTo>
                  <a:cubicBezTo>
                    <a:pt x="27" y="18"/>
                    <a:pt x="9" y="1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4" name="Google Shape;10324;p27"/>
            <p:cNvSpPr/>
            <p:nvPr/>
          </p:nvSpPr>
          <p:spPr>
            <a:xfrm>
              <a:off x="953575" y="1044400"/>
              <a:ext cx="1825" cy="8725"/>
            </a:xfrm>
            <a:custGeom>
              <a:avLst/>
              <a:gdLst/>
              <a:ahLst/>
              <a:cxnLst/>
              <a:rect l="l" t="t" r="r" b="b"/>
              <a:pathLst>
                <a:path w="73" h="349" extrusionOk="0">
                  <a:moveTo>
                    <a:pt x="1" y="0"/>
                  </a:moveTo>
                  <a:lnTo>
                    <a:pt x="1" y="0"/>
                  </a:lnTo>
                  <a:cubicBezTo>
                    <a:pt x="27" y="116"/>
                    <a:pt x="10" y="232"/>
                    <a:pt x="1" y="348"/>
                  </a:cubicBezTo>
                  <a:cubicBezTo>
                    <a:pt x="10" y="321"/>
                    <a:pt x="19" y="295"/>
                    <a:pt x="36" y="268"/>
                  </a:cubicBezTo>
                  <a:cubicBezTo>
                    <a:pt x="36" y="259"/>
                    <a:pt x="36" y="250"/>
                    <a:pt x="45" y="241"/>
                  </a:cubicBezTo>
                  <a:cubicBezTo>
                    <a:pt x="63" y="170"/>
                    <a:pt x="72" y="98"/>
                    <a:pt x="63" y="27"/>
                  </a:cubicBezTo>
                  <a:cubicBezTo>
                    <a:pt x="45" y="18"/>
                    <a:pt x="27" y="9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5" name="Google Shape;10325;p27"/>
            <p:cNvSpPr/>
            <p:nvPr/>
          </p:nvSpPr>
          <p:spPr>
            <a:xfrm>
              <a:off x="913875" y="1066700"/>
              <a:ext cx="6275" cy="3150"/>
            </a:xfrm>
            <a:custGeom>
              <a:avLst/>
              <a:gdLst/>
              <a:ahLst/>
              <a:cxnLst/>
              <a:rect l="l" t="t" r="r" b="b"/>
              <a:pathLst>
                <a:path w="251" h="126" extrusionOk="0">
                  <a:moveTo>
                    <a:pt x="179" y="0"/>
                  </a:moveTo>
                  <a:cubicBezTo>
                    <a:pt x="144" y="9"/>
                    <a:pt x="108" y="18"/>
                    <a:pt x="63" y="18"/>
                  </a:cubicBezTo>
                  <a:cubicBezTo>
                    <a:pt x="1" y="27"/>
                    <a:pt x="1" y="125"/>
                    <a:pt x="72" y="125"/>
                  </a:cubicBezTo>
                  <a:cubicBezTo>
                    <a:pt x="117" y="125"/>
                    <a:pt x="161" y="107"/>
                    <a:pt x="215" y="107"/>
                  </a:cubicBezTo>
                  <a:cubicBezTo>
                    <a:pt x="242" y="98"/>
                    <a:pt x="251" y="63"/>
                    <a:pt x="251" y="36"/>
                  </a:cubicBezTo>
                  <a:cubicBezTo>
                    <a:pt x="242" y="9"/>
                    <a:pt x="215" y="0"/>
                    <a:pt x="1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6" name="Google Shape;10326;p27"/>
            <p:cNvSpPr/>
            <p:nvPr/>
          </p:nvSpPr>
          <p:spPr>
            <a:xfrm>
              <a:off x="913225" y="1056875"/>
              <a:ext cx="7075" cy="3175"/>
            </a:xfrm>
            <a:custGeom>
              <a:avLst/>
              <a:gdLst/>
              <a:ahLst/>
              <a:cxnLst/>
              <a:rect l="l" t="t" r="r" b="b"/>
              <a:pathLst>
                <a:path w="283" h="127" extrusionOk="0">
                  <a:moveTo>
                    <a:pt x="54" y="1"/>
                  </a:moveTo>
                  <a:cubicBezTo>
                    <a:pt x="18" y="1"/>
                    <a:pt x="0" y="28"/>
                    <a:pt x="0" y="54"/>
                  </a:cubicBezTo>
                  <a:cubicBezTo>
                    <a:pt x="0" y="90"/>
                    <a:pt x="27" y="108"/>
                    <a:pt x="54" y="108"/>
                  </a:cubicBezTo>
                  <a:cubicBezTo>
                    <a:pt x="98" y="117"/>
                    <a:pt x="143" y="117"/>
                    <a:pt x="196" y="126"/>
                  </a:cubicBezTo>
                  <a:cubicBezTo>
                    <a:pt x="199" y="126"/>
                    <a:pt x="202" y="126"/>
                    <a:pt x="204" y="126"/>
                  </a:cubicBezTo>
                  <a:cubicBezTo>
                    <a:pt x="261" y="126"/>
                    <a:pt x="283" y="36"/>
                    <a:pt x="223" y="28"/>
                  </a:cubicBezTo>
                  <a:cubicBezTo>
                    <a:pt x="161" y="19"/>
                    <a:pt x="107" y="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7" name="Google Shape;10327;p27"/>
            <p:cNvSpPr/>
            <p:nvPr/>
          </p:nvSpPr>
          <p:spPr>
            <a:xfrm>
              <a:off x="914775" y="1047425"/>
              <a:ext cx="7200" cy="4250"/>
            </a:xfrm>
            <a:custGeom>
              <a:avLst/>
              <a:gdLst/>
              <a:ahLst/>
              <a:cxnLst/>
              <a:rect l="l" t="t" r="r" b="b"/>
              <a:pathLst>
                <a:path w="288" h="170" extrusionOk="0">
                  <a:moveTo>
                    <a:pt x="68" y="1"/>
                  </a:moveTo>
                  <a:cubicBezTo>
                    <a:pt x="47" y="1"/>
                    <a:pt x="25" y="11"/>
                    <a:pt x="18" y="31"/>
                  </a:cubicBezTo>
                  <a:cubicBezTo>
                    <a:pt x="0" y="49"/>
                    <a:pt x="9" y="93"/>
                    <a:pt x="36" y="102"/>
                  </a:cubicBezTo>
                  <a:cubicBezTo>
                    <a:pt x="90" y="120"/>
                    <a:pt x="143" y="147"/>
                    <a:pt x="206" y="165"/>
                  </a:cubicBezTo>
                  <a:cubicBezTo>
                    <a:pt x="213" y="168"/>
                    <a:pt x="219" y="169"/>
                    <a:pt x="225" y="169"/>
                  </a:cubicBezTo>
                  <a:cubicBezTo>
                    <a:pt x="273" y="169"/>
                    <a:pt x="288" y="82"/>
                    <a:pt x="232" y="67"/>
                  </a:cubicBezTo>
                  <a:cubicBezTo>
                    <a:pt x="179" y="49"/>
                    <a:pt x="134" y="31"/>
                    <a:pt x="90" y="4"/>
                  </a:cubicBezTo>
                  <a:cubicBezTo>
                    <a:pt x="83" y="2"/>
                    <a:pt x="76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8" name="Google Shape;10328;p27"/>
            <p:cNvSpPr/>
            <p:nvPr/>
          </p:nvSpPr>
          <p:spPr>
            <a:xfrm>
              <a:off x="929325" y="1030100"/>
              <a:ext cx="5500" cy="6175"/>
            </a:xfrm>
            <a:custGeom>
              <a:avLst/>
              <a:gdLst/>
              <a:ahLst/>
              <a:cxnLst/>
              <a:rect l="l" t="t" r="r" b="b"/>
              <a:pathLst>
                <a:path w="220" h="247" extrusionOk="0">
                  <a:moveTo>
                    <a:pt x="70" y="0"/>
                  </a:moveTo>
                  <a:cubicBezTo>
                    <a:pt x="35" y="0"/>
                    <a:pt x="1" y="39"/>
                    <a:pt x="25" y="82"/>
                  </a:cubicBezTo>
                  <a:cubicBezTo>
                    <a:pt x="43" y="135"/>
                    <a:pt x="79" y="180"/>
                    <a:pt x="105" y="224"/>
                  </a:cubicBezTo>
                  <a:cubicBezTo>
                    <a:pt x="116" y="240"/>
                    <a:pt x="131" y="247"/>
                    <a:pt x="146" y="247"/>
                  </a:cubicBezTo>
                  <a:cubicBezTo>
                    <a:pt x="183" y="247"/>
                    <a:pt x="220" y="209"/>
                    <a:pt x="195" y="171"/>
                  </a:cubicBezTo>
                  <a:cubicBezTo>
                    <a:pt x="168" y="126"/>
                    <a:pt x="132" y="82"/>
                    <a:pt x="114" y="28"/>
                  </a:cubicBezTo>
                  <a:cubicBezTo>
                    <a:pt x="103" y="8"/>
                    <a:pt x="8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9" name="Google Shape;10329;p27"/>
            <p:cNvSpPr/>
            <p:nvPr/>
          </p:nvSpPr>
          <p:spPr>
            <a:xfrm>
              <a:off x="941100" y="1026550"/>
              <a:ext cx="3150" cy="5375"/>
            </a:xfrm>
            <a:custGeom>
              <a:avLst/>
              <a:gdLst/>
              <a:ahLst/>
              <a:cxnLst/>
              <a:rect l="l" t="t" r="r" b="b"/>
              <a:pathLst>
                <a:path w="126" h="215" extrusionOk="0">
                  <a:moveTo>
                    <a:pt x="0" y="1"/>
                  </a:moveTo>
                  <a:cubicBezTo>
                    <a:pt x="0" y="10"/>
                    <a:pt x="0" y="10"/>
                    <a:pt x="0" y="18"/>
                  </a:cubicBezTo>
                  <a:cubicBezTo>
                    <a:pt x="9" y="63"/>
                    <a:pt x="9" y="117"/>
                    <a:pt x="18" y="170"/>
                  </a:cubicBezTo>
                  <a:cubicBezTo>
                    <a:pt x="18" y="197"/>
                    <a:pt x="36" y="215"/>
                    <a:pt x="72" y="215"/>
                  </a:cubicBezTo>
                  <a:cubicBezTo>
                    <a:pt x="98" y="215"/>
                    <a:pt x="125" y="197"/>
                    <a:pt x="116" y="161"/>
                  </a:cubicBezTo>
                  <a:cubicBezTo>
                    <a:pt x="116" y="117"/>
                    <a:pt x="107" y="63"/>
                    <a:pt x="107" y="10"/>
                  </a:cubicBezTo>
                  <a:cubicBezTo>
                    <a:pt x="72" y="10"/>
                    <a:pt x="3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0" name="Google Shape;10330;p27"/>
            <p:cNvSpPr/>
            <p:nvPr/>
          </p:nvSpPr>
          <p:spPr>
            <a:xfrm>
              <a:off x="920650" y="1037575"/>
              <a:ext cx="7000" cy="5425"/>
            </a:xfrm>
            <a:custGeom>
              <a:avLst/>
              <a:gdLst/>
              <a:ahLst/>
              <a:cxnLst/>
              <a:rect l="l" t="t" r="r" b="b"/>
              <a:pathLst>
                <a:path w="280" h="217" extrusionOk="0">
                  <a:moveTo>
                    <a:pt x="80" y="0"/>
                  </a:moveTo>
                  <a:cubicBezTo>
                    <a:pt x="40" y="0"/>
                    <a:pt x="0" y="51"/>
                    <a:pt x="42" y="86"/>
                  </a:cubicBezTo>
                  <a:cubicBezTo>
                    <a:pt x="87" y="131"/>
                    <a:pt x="122" y="166"/>
                    <a:pt x="167" y="202"/>
                  </a:cubicBezTo>
                  <a:cubicBezTo>
                    <a:pt x="179" y="212"/>
                    <a:pt x="192" y="216"/>
                    <a:pt x="204" y="216"/>
                  </a:cubicBezTo>
                  <a:cubicBezTo>
                    <a:pt x="246" y="216"/>
                    <a:pt x="280" y="165"/>
                    <a:pt x="238" y="131"/>
                  </a:cubicBezTo>
                  <a:cubicBezTo>
                    <a:pt x="203" y="86"/>
                    <a:pt x="158" y="50"/>
                    <a:pt x="113" y="15"/>
                  </a:cubicBezTo>
                  <a:cubicBezTo>
                    <a:pt x="103" y="5"/>
                    <a:pt x="92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1" name="Google Shape;10331;p27"/>
            <p:cNvSpPr/>
            <p:nvPr/>
          </p:nvSpPr>
          <p:spPr>
            <a:xfrm>
              <a:off x="877750" y="1032800"/>
              <a:ext cx="18750" cy="24150"/>
            </a:xfrm>
            <a:custGeom>
              <a:avLst/>
              <a:gdLst/>
              <a:ahLst/>
              <a:cxnLst/>
              <a:rect l="l" t="t" r="r" b="b"/>
              <a:pathLst>
                <a:path w="750" h="966" extrusionOk="0">
                  <a:moveTo>
                    <a:pt x="152" y="0"/>
                  </a:moveTo>
                  <a:cubicBezTo>
                    <a:pt x="117" y="63"/>
                    <a:pt x="81" y="125"/>
                    <a:pt x="54" y="197"/>
                  </a:cubicBezTo>
                  <a:cubicBezTo>
                    <a:pt x="58" y="196"/>
                    <a:pt x="62" y="196"/>
                    <a:pt x="66" y="196"/>
                  </a:cubicBezTo>
                  <a:cubicBezTo>
                    <a:pt x="230" y="196"/>
                    <a:pt x="365" y="379"/>
                    <a:pt x="322" y="545"/>
                  </a:cubicBezTo>
                  <a:cubicBezTo>
                    <a:pt x="304" y="634"/>
                    <a:pt x="250" y="705"/>
                    <a:pt x="170" y="741"/>
                  </a:cubicBezTo>
                  <a:cubicBezTo>
                    <a:pt x="141" y="756"/>
                    <a:pt x="108" y="762"/>
                    <a:pt x="77" y="762"/>
                  </a:cubicBezTo>
                  <a:cubicBezTo>
                    <a:pt x="50" y="762"/>
                    <a:pt x="25" y="758"/>
                    <a:pt x="1" y="750"/>
                  </a:cubicBezTo>
                  <a:lnTo>
                    <a:pt x="1" y="750"/>
                  </a:lnTo>
                  <a:cubicBezTo>
                    <a:pt x="9" y="821"/>
                    <a:pt x="27" y="892"/>
                    <a:pt x="63" y="955"/>
                  </a:cubicBezTo>
                  <a:cubicBezTo>
                    <a:pt x="95" y="962"/>
                    <a:pt x="126" y="965"/>
                    <a:pt x="155" y="965"/>
                  </a:cubicBezTo>
                  <a:cubicBezTo>
                    <a:pt x="641" y="965"/>
                    <a:pt x="750" y="42"/>
                    <a:pt x="1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2" name="Google Shape;10332;p27"/>
            <p:cNvSpPr/>
            <p:nvPr/>
          </p:nvSpPr>
          <p:spPr>
            <a:xfrm>
              <a:off x="880875" y="1025000"/>
              <a:ext cx="28800" cy="41050"/>
            </a:xfrm>
            <a:custGeom>
              <a:avLst/>
              <a:gdLst/>
              <a:ahLst/>
              <a:cxnLst/>
              <a:rect l="l" t="t" r="r" b="b"/>
              <a:pathLst>
                <a:path w="1152" h="1642" extrusionOk="0">
                  <a:moveTo>
                    <a:pt x="500" y="0"/>
                  </a:moveTo>
                  <a:lnTo>
                    <a:pt x="500" y="0"/>
                  </a:lnTo>
                  <a:cubicBezTo>
                    <a:pt x="482" y="9"/>
                    <a:pt x="473" y="9"/>
                    <a:pt x="455" y="18"/>
                  </a:cubicBezTo>
                  <a:cubicBezTo>
                    <a:pt x="509" y="54"/>
                    <a:pt x="545" y="89"/>
                    <a:pt x="554" y="98"/>
                  </a:cubicBezTo>
                  <a:cubicBezTo>
                    <a:pt x="643" y="170"/>
                    <a:pt x="777" y="295"/>
                    <a:pt x="786" y="411"/>
                  </a:cubicBezTo>
                  <a:cubicBezTo>
                    <a:pt x="786" y="419"/>
                    <a:pt x="786" y="419"/>
                    <a:pt x="786" y="419"/>
                  </a:cubicBezTo>
                  <a:cubicBezTo>
                    <a:pt x="723" y="321"/>
                    <a:pt x="670" y="250"/>
                    <a:pt x="580" y="179"/>
                  </a:cubicBezTo>
                  <a:cubicBezTo>
                    <a:pt x="527" y="125"/>
                    <a:pt x="464" y="89"/>
                    <a:pt x="402" y="45"/>
                  </a:cubicBezTo>
                  <a:cubicBezTo>
                    <a:pt x="384" y="54"/>
                    <a:pt x="366" y="63"/>
                    <a:pt x="357" y="72"/>
                  </a:cubicBezTo>
                  <a:cubicBezTo>
                    <a:pt x="393" y="98"/>
                    <a:pt x="438" y="125"/>
                    <a:pt x="464" y="152"/>
                  </a:cubicBezTo>
                  <a:cubicBezTo>
                    <a:pt x="545" y="205"/>
                    <a:pt x="616" y="259"/>
                    <a:pt x="652" y="348"/>
                  </a:cubicBezTo>
                  <a:cubicBezTo>
                    <a:pt x="589" y="277"/>
                    <a:pt x="527" y="232"/>
                    <a:pt x="447" y="179"/>
                  </a:cubicBezTo>
                  <a:cubicBezTo>
                    <a:pt x="402" y="143"/>
                    <a:pt x="348" y="125"/>
                    <a:pt x="295" y="107"/>
                  </a:cubicBezTo>
                  <a:cubicBezTo>
                    <a:pt x="241" y="134"/>
                    <a:pt x="179" y="170"/>
                    <a:pt x="116" y="196"/>
                  </a:cubicBezTo>
                  <a:cubicBezTo>
                    <a:pt x="116" y="205"/>
                    <a:pt x="108" y="214"/>
                    <a:pt x="99" y="214"/>
                  </a:cubicBezTo>
                  <a:cubicBezTo>
                    <a:pt x="759" y="329"/>
                    <a:pt x="620" y="1383"/>
                    <a:pt x="23" y="1383"/>
                  </a:cubicBezTo>
                  <a:cubicBezTo>
                    <a:pt x="15" y="1383"/>
                    <a:pt x="8" y="1383"/>
                    <a:pt x="0" y="1383"/>
                  </a:cubicBezTo>
                  <a:lnTo>
                    <a:pt x="0" y="1383"/>
                  </a:lnTo>
                  <a:cubicBezTo>
                    <a:pt x="18" y="1410"/>
                    <a:pt x="45" y="1445"/>
                    <a:pt x="72" y="1472"/>
                  </a:cubicBezTo>
                  <a:cubicBezTo>
                    <a:pt x="134" y="1472"/>
                    <a:pt x="188" y="1463"/>
                    <a:pt x="241" y="1454"/>
                  </a:cubicBezTo>
                  <a:cubicBezTo>
                    <a:pt x="348" y="1419"/>
                    <a:pt x="429" y="1374"/>
                    <a:pt x="518" y="1312"/>
                  </a:cubicBezTo>
                  <a:cubicBezTo>
                    <a:pt x="527" y="1312"/>
                    <a:pt x="527" y="1312"/>
                    <a:pt x="527" y="1320"/>
                  </a:cubicBezTo>
                  <a:cubicBezTo>
                    <a:pt x="464" y="1410"/>
                    <a:pt x="357" y="1463"/>
                    <a:pt x="259" y="1499"/>
                  </a:cubicBezTo>
                  <a:cubicBezTo>
                    <a:pt x="232" y="1517"/>
                    <a:pt x="188" y="1535"/>
                    <a:pt x="143" y="1543"/>
                  </a:cubicBezTo>
                  <a:cubicBezTo>
                    <a:pt x="152" y="1543"/>
                    <a:pt x="152" y="1543"/>
                    <a:pt x="161" y="1552"/>
                  </a:cubicBezTo>
                  <a:cubicBezTo>
                    <a:pt x="179" y="1552"/>
                    <a:pt x="197" y="1552"/>
                    <a:pt x="223" y="1543"/>
                  </a:cubicBezTo>
                  <a:cubicBezTo>
                    <a:pt x="286" y="1535"/>
                    <a:pt x="339" y="1508"/>
                    <a:pt x="393" y="1481"/>
                  </a:cubicBezTo>
                  <a:cubicBezTo>
                    <a:pt x="518" y="1419"/>
                    <a:pt x="598" y="1320"/>
                    <a:pt x="687" y="1222"/>
                  </a:cubicBezTo>
                  <a:lnTo>
                    <a:pt x="687" y="1222"/>
                  </a:lnTo>
                  <a:cubicBezTo>
                    <a:pt x="652" y="1347"/>
                    <a:pt x="554" y="1445"/>
                    <a:pt x="447" y="1517"/>
                  </a:cubicBezTo>
                  <a:cubicBezTo>
                    <a:pt x="402" y="1543"/>
                    <a:pt x="331" y="1588"/>
                    <a:pt x="250" y="1615"/>
                  </a:cubicBezTo>
                  <a:cubicBezTo>
                    <a:pt x="268" y="1624"/>
                    <a:pt x="286" y="1633"/>
                    <a:pt x="304" y="1642"/>
                  </a:cubicBezTo>
                  <a:cubicBezTo>
                    <a:pt x="982" y="1428"/>
                    <a:pt x="1151" y="339"/>
                    <a:pt x="50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3" name="Google Shape;10333;p27"/>
            <p:cNvSpPr/>
            <p:nvPr/>
          </p:nvSpPr>
          <p:spPr>
            <a:xfrm>
              <a:off x="871725" y="1023425"/>
              <a:ext cx="41075" cy="45250"/>
            </a:xfrm>
            <a:custGeom>
              <a:avLst/>
              <a:gdLst/>
              <a:ahLst/>
              <a:cxnLst/>
              <a:rect l="l" t="t" r="r" b="b"/>
              <a:pathLst>
                <a:path w="1643" h="1810" extrusionOk="0">
                  <a:moveTo>
                    <a:pt x="393" y="375"/>
                  </a:moveTo>
                  <a:cubicBezTo>
                    <a:pt x="991" y="417"/>
                    <a:pt x="882" y="1340"/>
                    <a:pt x="396" y="1340"/>
                  </a:cubicBezTo>
                  <a:cubicBezTo>
                    <a:pt x="367" y="1340"/>
                    <a:pt x="336" y="1337"/>
                    <a:pt x="304" y="1330"/>
                  </a:cubicBezTo>
                  <a:cubicBezTo>
                    <a:pt x="268" y="1267"/>
                    <a:pt x="250" y="1196"/>
                    <a:pt x="242" y="1125"/>
                  </a:cubicBezTo>
                  <a:lnTo>
                    <a:pt x="242" y="1125"/>
                  </a:lnTo>
                  <a:cubicBezTo>
                    <a:pt x="266" y="1133"/>
                    <a:pt x="291" y="1137"/>
                    <a:pt x="318" y="1137"/>
                  </a:cubicBezTo>
                  <a:cubicBezTo>
                    <a:pt x="349" y="1137"/>
                    <a:pt x="382" y="1131"/>
                    <a:pt x="411" y="1116"/>
                  </a:cubicBezTo>
                  <a:cubicBezTo>
                    <a:pt x="491" y="1080"/>
                    <a:pt x="545" y="1009"/>
                    <a:pt x="563" y="920"/>
                  </a:cubicBezTo>
                  <a:cubicBezTo>
                    <a:pt x="606" y="754"/>
                    <a:pt x="471" y="571"/>
                    <a:pt x="307" y="571"/>
                  </a:cubicBezTo>
                  <a:cubicBezTo>
                    <a:pt x="303" y="571"/>
                    <a:pt x="299" y="571"/>
                    <a:pt x="295" y="572"/>
                  </a:cubicBezTo>
                  <a:cubicBezTo>
                    <a:pt x="322" y="500"/>
                    <a:pt x="358" y="438"/>
                    <a:pt x="393" y="375"/>
                  </a:cubicBezTo>
                  <a:close/>
                  <a:moveTo>
                    <a:pt x="973" y="1"/>
                  </a:moveTo>
                  <a:cubicBezTo>
                    <a:pt x="937" y="27"/>
                    <a:pt x="902" y="45"/>
                    <a:pt x="866" y="63"/>
                  </a:cubicBezTo>
                  <a:cubicBezTo>
                    <a:pt x="1517" y="402"/>
                    <a:pt x="1348" y="1491"/>
                    <a:pt x="670" y="1705"/>
                  </a:cubicBezTo>
                  <a:cubicBezTo>
                    <a:pt x="652" y="1696"/>
                    <a:pt x="634" y="1687"/>
                    <a:pt x="616" y="1678"/>
                  </a:cubicBezTo>
                  <a:cubicBezTo>
                    <a:pt x="697" y="1651"/>
                    <a:pt x="768" y="1606"/>
                    <a:pt x="821" y="1580"/>
                  </a:cubicBezTo>
                  <a:cubicBezTo>
                    <a:pt x="920" y="1508"/>
                    <a:pt x="1018" y="1410"/>
                    <a:pt x="1053" y="1285"/>
                  </a:cubicBezTo>
                  <a:lnTo>
                    <a:pt x="1053" y="1285"/>
                  </a:lnTo>
                  <a:cubicBezTo>
                    <a:pt x="964" y="1383"/>
                    <a:pt x="884" y="1482"/>
                    <a:pt x="759" y="1544"/>
                  </a:cubicBezTo>
                  <a:cubicBezTo>
                    <a:pt x="705" y="1571"/>
                    <a:pt x="652" y="1598"/>
                    <a:pt x="589" y="1606"/>
                  </a:cubicBezTo>
                  <a:cubicBezTo>
                    <a:pt x="563" y="1615"/>
                    <a:pt x="545" y="1615"/>
                    <a:pt x="527" y="1615"/>
                  </a:cubicBezTo>
                  <a:cubicBezTo>
                    <a:pt x="518" y="1606"/>
                    <a:pt x="518" y="1606"/>
                    <a:pt x="509" y="1606"/>
                  </a:cubicBezTo>
                  <a:cubicBezTo>
                    <a:pt x="554" y="1598"/>
                    <a:pt x="598" y="1580"/>
                    <a:pt x="625" y="1562"/>
                  </a:cubicBezTo>
                  <a:cubicBezTo>
                    <a:pt x="723" y="1526"/>
                    <a:pt x="830" y="1473"/>
                    <a:pt x="893" y="1383"/>
                  </a:cubicBezTo>
                  <a:cubicBezTo>
                    <a:pt x="893" y="1375"/>
                    <a:pt x="893" y="1375"/>
                    <a:pt x="884" y="1375"/>
                  </a:cubicBezTo>
                  <a:cubicBezTo>
                    <a:pt x="795" y="1437"/>
                    <a:pt x="714" y="1482"/>
                    <a:pt x="607" y="1517"/>
                  </a:cubicBezTo>
                  <a:cubicBezTo>
                    <a:pt x="554" y="1526"/>
                    <a:pt x="500" y="1535"/>
                    <a:pt x="438" y="1535"/>
                  </a:cubicBezTo>
                  <a:cubicBezTo>
                    <a:pt x="411" y="1508"/>
                    <a:pt x="384" y="1473"/>
                    <a:pt x="366" y="1446"/>
                  </a:cubicBezTo>
                  <a:lnTo>
                    <a:pt x="366" y="1446"/>
                  </a:lnTo>
                  <a:cubicBezTo>
                    <a:pt x="374" y="1446"/>
                    <a:pt x="381" y="1446"/>
                    <a:pt x="389" y="1446"/>
                  </a:cubicBezTo>
                  <a:cubicBezTo>
                    <a:pt x="986" y="1446"/>
                    <a:pt x="1125" y="392"/>
                    <a:pt x="465" y="277"/>
                  </a:cubicBezTo>
                  <a:cubicBezTo>
                    <a:pt x="474" y="277"/>
                    <a:pt x="482" y="268"/>
                    <a:pt x="482" y="259"/>
                  </a:cubicBezTo>
                  <a:lnTo>
                    <a:pt x="482" y="259"/>
                  </a:lnTo>
                  <a:cubicBezTo>
                    <a:pt x="420" y="295"/>
                    <a:pt x="349" y="331"/>
                    <a:pt x="277" y="375"/>
                  </a:cubicBezTo>
                  <a:cubicBezTo>
                    <a:pt x="1" y="848"/>
                    <a:pt x="72" y="1553"/>
                    <a:pt x="643" y="1803"/>
                  </a:cubicBezTo>
                  <a:lnTo>
                    <a:pt x="661" y="1803"/>
                  </a:lnTo>
                  <a:cubicBezTo>
                    <a:pt x="665" y="1807"/>
                    <a:pt x="670" y="1809"/>
                    <a:pt x="674" y="1809"/>
                  </a:cubicBezTo>
                  <a:cubicBezTo>
                    <a:pt x="679" y="1809"/>
                    <a:pt x="683" y="1807"/>
                    <a:pt x="688" y="1803"/>
                  </a:cubicBezTo>
                  <a:cubicBezTo>
                    <a:pt x="1437" y="1580"/>
                    <a:pt x="1642" y="429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4" name="Google Shape;10334;p27"/>
            <p:cNvSpPr/>
            <p:nvPr/>
          </p:nvSpPr>
          <p:spPr>
            <a:xfrm>
              <a:off x="890900" y="1025425"/>
              <a:ext cx="9625" cy="10075"/>
            </a:xfrm>
            <a:custGeom>
              <a:avLst/>
              <a:gdLst/>
              <a:ahLst/>
              <a:cxnLst/>
              <a:rect l="l" t="t" r="r" b="b"/>
              <a:pathLst>
                <a:path w="385" h="403" extrusionOk="0">
                  <a:moveTo>
                    <a:pt x="54" y="1"/>
                  </a:moveTo>
                  <a:cubicBezTo>
                    <a:pt x="37" y="10"/>
                    <a:pt x="19" y="19"/>
                    <a:pt x="1" y="37"/>
                  </a:cubicBezTo>
                  <a:cubicBezTo>
                    <a:pt x="63" y="72"/>
                    <a:pt x="126" y="108"/>
                    <a:pt x="179" y="162"/>
                  </a:cubicBezTo>
                  <a:cubicBezTo>
                    <a:pt x="269" y="233"/>
                    <a:pt x="322" y="304"/>
                    <a:pt x="385" y="402"/>
                  </a:cubicBezTo>
                  <a:cubicBezTo>
                    <a:pt x="385" y="402"/>
                    <a:pt x="385" y="402"/>
                    <a:pt x="385" y="394"/>
                  </a:cubicBezTo>
                  <a:cubicBezTo>
                    <a:pt x="376" y="278"/>
                    <a:pt x="242" y="153"/>
                    <a:pt x="153" y="81"/>
                  </a:cubicBezTo>
                  <a:cubicBezTo>
                    <a:pt x="144" y="72"/>
                    <a:pt x="108" y="37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5" name="Google Shape;10335;p27"/>
            <p:cNvSpPr/>
            <p:nvPr/>
          </p:nvSpPr>
          <p:spPr>
            <a:xfrm>
              <a:off x="888225" y="1026775"/>
              <a:ext cx="8950" cy="6950"/>
            </a:xfrm>
            <a:custGeom>
              <a:avLst/>
              <a:gdLst/>
              <a:ahLst/>
              <a:cxnLst/>
              <a:rect l="l" t="t" r="r" b="b"/>
              <a:pathLst>
                <a:path w="358" h="278" extrusionOk="0">
                  <a:moveTo>
                    <a:pt x="63" y="1"/>
                  </a:moveTo>
                  <a:cubicBezTo>
                    <a:pt x="45" y="9"/>
                    <a:pt x="19" y="18"/>
                    <a:pt x="1" y="36"/>
                  </a:cubicBezTo>
                  <a:cubicBezTo>
                    <a:pt x="54" y="54"/>
                    <a:pt x="108" y="72"/>
                    <a:pt x="153" y="108"/>
                  </a:cubicBezTo>
                  <a:cubicBezTo>
                    <a:pt x="233" y="161"/>
                    <a:pt x="295" y="206"/>
                    <a:pt x="358" y="277"/>
                  </a:cubicBezTo>
                  <a:cubicBezTo>
                    <a:pt x="322" y="188"/>
                    <a:pt x="251" y="134"/>
                    <a:pt x="170" y="81"/>
                  </a:cubicBezTo>
                  <a:cubicBezTo>
                    <a:pt x="144" y="54"/>
                    <a:pt x="99" y="27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6" name="Google Shape;10336;p27"/>
            <p:cNvSpPr/>
            <p:nvPr/>
          </p:nvSpPr>
          <p:spPr>
            <a:xfrm>
              <a:off x="869275" y="1061025"/>
              <a:ext cx="6500" cy="5100"/>
            </a:xfrm>
            <a:custGeom>
              <a:avLst/>
              <a:gdLst/>
              <a:ahLst/>
              <a:cxnLst/>
              <a:rect l="l" t="t" r="r" b="b"/>
              <a:pathLst>
                <a:path w="260" h="204" extrusionOk="0">
                  <a:moveTo>
                    <a:pt x="197" y="1"/>
                  </a:moveTo>
                  <a:cubicBezTo>
                    <a:pt x="185" y="1"/>
                    <a:pt x="173" y="5"/>
                    <a:pt x="161" y="13"/>
                  </a:cubicBezTo>
                  <a:cubicBezTo>
                    <a:pt x="125" y="40"/>
                    <a:pt x="81" y="76"/>
                    <a:pt x="36" y="102"/>
                  </a:cubicBezTo>
                  <a:cubicBezTo>
                    <a:pt x="18" y="120"/>
                    <a:pt x="1" y="147"/>
                    <a:pt x="18" y="174"/>
                  </a:cubicBezTo>
                  <a:cubicBezTo>
                    <a:pt x="25" y="194"/>
                    <a:pt x="47" y="204"/>
                    <a:pt x="65" y="204"/>
                  </a:cubicBezTo>
                  <a:cubicBezTo>
                    <a:pt x="71" y="204"/>
                    <a:pt x="76" y="203"/>
                    <a:pt x="81" y="201"/>
                  </a:cubicBezTo>
                  <a:cubicBezTo>
                    <a:pt x="134" y="165"/>
                    <a:pt x="179" y="129"/>
                    <a:pt x="233" y="94"/>
                  </a:cubicBezTo>
                  <a:cubicBezTo>
                    <a:pt x="259" y="76"/>
                    <a:pt x="250" y="40"/>
                    <a:pt x="241" y="22"/>
                  </a:cubicBezTo>
                  <a:cubicBezTo>
                    <a:pt x="227" y="7"/>
                    <a:pt x="212" y="1"/>
                    <a:pt x="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7" name="Google Shape;10337;p27"/>
            <p:cNvSpPr/>
            <p:nvPr/>
          </p:nvSpPr>
          <p:spPr>
            <a:xfrm>
              <a:off x="877150" y="1068825"/>
              <a:ext cx="6150" cy="5325"/>
            </a:xfrm>
            <a:custGeom>
              <a:avLst/>
              <a:gdLst/>
              <a:ahLst/>
              <a:cxnLst/>
              <a:rect l="l" t="t" r="r" b="b"/>
              <a:pathLst>
                <a:path w="246" h="213" extrusionOk="0">
                  <a:moveTo>
                    <a:pt x="170" y="0"/>
                  </a:moveTo>
                  <a:cubicBezTo>
                    <a:pt x="160" y="0"/>
                    <a:pt x="150" y="4"/>
                    <a:pt x="141" y="13"/>
                  </a:cubicBezTo>
                  <a:cubicBezTo>
                    <a:pt x="96" y="49"/>
                    <a:pt x="60" y="85"/>
                    <a:pt x="33" y="129"/>
                  </a:cubicBezTo>
                  <a:cubicBezTo>
                    <a:pt x="1" y="169"/>
                    <a:pt x="40" y="212"/>
                    <a:pt x="77" y="212"/>
                  </a:cubicBezTo>
                  <a:cubicBezTo>
                    <a:pt x="91" y="212"/>
                    <a:pt x="104" y="206"/>
                    <a:pt x="114" y="192"/>
                  </a:cubicBezTo>
                  <a:cubicBezTo>
                    <a:pt x="141" y="156"/>
                    <a:pt x="176" y="121"/>
                    <a:pt x="203" y="94"/>
                  </a:cubicBezTo>
                  <a:cubicBezTo>
                    <a:pt x="245" y="58"/>
                    <a:pt x="209" y="0"/>
                    <a:pt x="1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8" name="Google Shape;10338;p27"/>
            <p:cNvSpPr/>
            <p:nvPr/>
          </p:nvSpPr>
          <p:spPr>
            <a:xfrm>
              <a:off x="960275" y="1082075"/>
              <a:ext cx="17425" cy="21900"/>
            </a:xfrm>
            <a:custGeom>
              <a:avLst/>
              <a:gdLst/>
              <a:ahLst/>
              <a:cxnLst/>
              <a:rect l="l" t="t" r="r" b="b"/>
              <a:pathLst>
                <a:path w="697" h="87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27" y="224"/>
                    <a:pt x="0" y="786"/>
                    <a:pt x="455" y="875"/>
                  </a:cubicBezTo>
                  <a:cubicBezTo>
                    <a:pt x="500" y="822"/>
                    <a:pt x="536" y="768"/>
                    <a:pt x="562" y="715"/>
                  </a:cubicBezTo>
                  <a:lnTo>
                    <a:pt x="500" y="697"/>
                  </a:lnTo>
                  <a:lnTo>
                    <a:pt x="509" y="670"/>
                  </a:lnTo>
                  <a:cubicBezTo>
                    <a:pt x="375" y="616"/>
                    <a:pt x="295" y="456"/>
                    <a:pt x="348" y="313"/>
                  </a:cubicBezTo>
                  <a:cubicBezTo>
                    <a:pt x="375" y="233"/>
                    <a:pt x="437" y="161"/>
                    <a:pt x="518" y="135"/>
                  </a:cubicBezTo>
                  <a:cubicBezTo>
                    <a:pt x="542" y="127"/>
                    <a:pt x="569" y="122"/>
                    <a:pt x="598" y="122"/>
                  </a:cubicBezTo>
                  <a:cubicBezTo>
                    <a:pt x="632" y="122"/>
                    <a:pt x="667" y="129"/>
                    <a:pt x="696" y="144"/>
                  </a:cubicBezTo>
                  <a:cubicBezTo>
                    <a:pt x="696" y="117"/>
                    <a:pt x="687" y="99"/>
                    <a:pt x="687" y="81"/>
                  </a:cubicBezTo>
                  <a:cubicBezTo>
                    <a:pt x="634" y="63"/>
                    <a:pt x="580" y="54"/>
                    <a:pt x="527" y="46"/>
                  </a:cubicBezTo>
                  <a:cubicBezTo>
                    <a:pt x="446" y="28"/>
                    <a:pt x="366" y="19"/>
                    <a:pt x="2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9" name="Google Shape;10339;p27"/>
            <p:cNvSpPr/>
            <p:nvPr/>
          </p:nvSpPr>
          <p:spPr>
            <a:xfrm>
              <a:off x="944425" y="1070925"/>
              <a:ext cx="25250" cy="40175"/>
            </a:xfrm>
            <a:custGeom>
              <a:avLst/>
              <a:gdLst/>
              <a:ahLst/>
              <a:cxnLst/>
              <a:rect l="l" t="t" r="r" b="b"/>
              <a:pathLst>
                <a:path w="1010" h="1607" extrusionOk="0">
                  <a:moveTo>
                    <a:pt x="848" y="1"/>
                  </a:moveTo>
                  <a:lnTo>
                    <a:pt x="848" y="1"/>
                  </a:lnTo>
                  <a:cubicBezTo>
                    <a:pt x="224" y="233"/>
                    <a:pt x="1" y="1241"/>
                    <a:pt x="625" y="1607"/>
                  </a:cubicBezTo>
                  <a:cubicBezTo>
                    <a:pt x="643" y="1598"/>
                    <a:pt x="652" y="1598"/>
                    <a:pt x="661" y="1598"/>
                  </a:cubicBezTo>
                  <a:cubicBezTo>
                    <a:pt x="608" y="1544"/>
                    <a:pt x="554" y="1491"/>
                    <a:pt x="545" y="1473"/>
                  </a:cubicBezTo>
                  <a:cubicBezTo>
                    <a:pt x="465" y="1393"/>
                    <a:pt x="349" y="1259"/>
                    <a:pt x="349" y="1134"/>
                  </a:cubicBezTo>
                  <a:lnTo>
                    <a:pt x="349" y="1134"/>
                  </a:lnTo>
                  <a:cubicBezTo>
                    <a:pt x="402" y="1232"/>
                    <a:pt x="447" y="1312"/>
                    <a:pt x="527" y="1393"/>
                  </a:cubicBezTo>
                  <a:cubicBezTo>
                    <a:pt x="590" y="1464"/>
                    <a:pt x="661" y="1517"/>
                    <a:pt x="741" y="1571"/>
                  </a:cubicBezTo>
                  <a:cubicBezTo>
                    <a:pt x="750" y="1571"/>
                    <a:pt x="768" y="1562"/>
                    <a:pt x="786" y="1553"/>
                  </a:cubicBezTo>
                  <a:cubicBezTo>
                    <a:pt x="732" y="1517"/>
                    <a:pt x="679" y="1473"/>
                    <a:pt x="634" y="1428"/>
                  </a:cubicBezTo>
                  <a:cubicBezTo>
                    <a:pt x="572" y="1366"/>
                    <a:pt x="501" y="1303"/>
                    <a:pt x="474" y="1223"/>
                  </a:cubicBezTo>
                  <a:cubicBezTo>
                    <a:pt x="465" y="1214"/>
                    <a:pt x="474" y="1214"/>
                    <a:pt x="474" y="1214"/>
                  </a:cubicBezTo>
                  <a:cubicBezTo>
                    <a:pt x="527" y="1294"/>
                    <a:pt x="590" y="1348"/>
                    <a:pt x="652" y="1410"/>
                  </a:cubicBezTo>
                  <a:cubicBezTo>
                    <a:pt x="715" y="1455"/>
                    <a:pt x="777" y="1491"/>
                    <a:pt x="848" y="1526"/>
                  </a:cubicBezTo>
                  <a:cubicBezTo>
                    <a:pt x="902" y="1491"/>
                    <a:pt x="956" y="1455"/>
                    <a:pt x="1009" y="1410"/>
                  </a:cubicBezTo>
                  <a:cubicBezTo>
                    <a:pt x="545" y="1277"/>
                    <a:pt x="545" y="697"/>
                    <a:pt x="813" y="420"/>
                  </a:cubicBezTo>
                  <a:cubicBezTo>
                    <a:pt x="795" y="411"/>
                    <a:pt x="786" y="411"/>
                    <a:pt x="777" y="411"/>
                  </a:cubicBezTo>
                  <a:lnTo>
                    <a:pt x="715" y="393"/>
                  </a:lnTo>
                  <a:lnTo>
                    <a:pt x="741" y="331"/>
                  </a:lnTo>
                  <a:cubicBezTo>
                    <a:pt x="750" y="295"/>
                    <a:pt x="759" y="268"/>
                    <a:pt x="768" y="242"/>
                  </a:cubicBezTo>
                  <a:lnTo>
                    <a:pt x="768" y="242"/>
                  </a:lnTo>
                  <a:cubicBezTo>
                    <a:pt x="750" y="251"/>
                    <a:pt x="732" y="260"/>
                    <a:pt x="706" y="268"/>
                  </a:cubicBezTo>
                  <a:cubicBezTo>
                    <a:pt x="724" y="242"/>
                    <a:pt x="750" y="215"/>
                    <a:pt x="777" y="197"/>
                  </a:cubicBezTo>
                  <a:cubicBezTo>
                    <a:pt x="786" y="188"/>
                    <a:pt x="795" y="170"/>
                    <a:pt x="795" y="153"/>
                  </a:cubicBezTo>
                  <a:cubicBezTo>
                    <a:pt x="795" y="153"/>
                    <a:pt x="795" y="144"/>
                    <a:pt x="795" y="144"/>
                  </a:cubicBezTo>
                  <a:cubicBezTo>
                    <a:pt x="697" y="188"/>
                    <a:pt x="617" y="268"/>
                    <a:pt x="536" y="340"/>
                  </a:cubicBezTo>
                  <a:cubicBezTo>
                    <a:pt x="590" y="224"/>
                    <a:pt x="688" y="135"/>
                    <a:pt x="804" y="81"/>
                  </a:cubicBezTo>
                  <a:cubicBezTo>
                    <a:pt x="804" y="72"/>
                    <a:pt x="813" y="72"/>
                    <a:pt x="822" y="63"/>
                  </a:cubicBezTo>
                  <a:cubicBezTo>
                    <a:pt x="831" y="45"/>
                    <a:pt x="840" y="28"/>
                    <a:pt x="8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0" name="Google Shape;10340;p27"/>
            <p:cNvSpPr/>
            <p:nvPr/>
          </p:nvSpPr>
          <p:spPr>
            <a:xfrm>
              <a:off x="940425" y="1068025"/>
              <a:ext cx="36600" cy="45750"/>
            </a:xfrm>
            <a:custGeom>
              <a:avLst/>
              <a:gdLst/>
              <a:ahLst/>
              <a:cxnLst/>
              <a:rect l="l" t="t" r="r" b="b"/>
              <a:pathLst>
                <a:path w="1464" h="1830" extrusionOk="0">
                  <a:moveTo>
                    <a:pt x="1044" y="1"/>
                  </a:moveTo>
                  <a:cubicBezTo>
                    <a:pt x="277" y="206"/>
                    <a:pt x="0" y="1393"/>
                    <a:pt x="741" y="1821"/>
                  </a:cubicBezTo>
                  <a:lnTo>
                    <a:pt x="759" y="1821"/>
                  </a:lnTo>
                  <a:cubicBezTo>
                    <a:pt x="768" y="1830"/>
                    <a:pt x="777" y="1830"/>
                    <a:pt x="785" y="1830"/>
                  </a:cubicBezTo>
                  <a:cubicBezTo>
                    <a:pt x="1089" y="1767"/>
                    <a:pt x="1321" y="1562"/>
                    <a:pt x="1463" y="1303"/>
                  </a:cubicBezTo>
                  <a:cubicBezTo>
                    <a:pt x="1428" y="1294"/>
                    <a:pt x="1401" y="1286"/>
                    <a:pt x="1374" y="1277"/>
                  </a:cubicBezTo>
                  <a:lnTo>
                    <a:pt x="1356" y="1277"/>
                  </a:lnTo>
                  <a:cubicBezTo>
                    <a:pt x="1330" y="1330"/>
                    <a:pt x="1294" y="1384"/>
                    <a:pt x="1249" y="1437"/>
                  </a:cubicBezTo>
                  <a:cubicBezTo>
                    <a:pt x="794" y="1357"/>
                    <a:pt x="821" y="786"/>
                    <a:pt x="1080" y="563"/>
                  </a:cubicBezTo>
                  <a:cubicBezTo>
                    <a:pt x="1044" y="554"/>
                    <a:pt x="1008" y="545"/>
                    <a:pt x="973" y="536"/>
                  </a:cubicBezTo>
                  <a:lnTo>
                    <a:pt x="973" y="536"/>
                  </a:lnTo>
                  <a:cubicBezTo>
                    <a:pt x="705" y="822"/>
                    <a:pt x="705" y="1393"/>
                    <a:pt x="1169" y="1526"/>
                  </a:cubicBezTo>
                  <a:cubicBezTo>
                    <a:pt x="1116" y="1571"/>
                    <a:pt x="1062" y="1607"/>
                    <a:pt x="1008" y="1642"/>
                  </a:cubicBezTo>
                  <a:cubicBezTo>
                    <a:pt x="937" y="1607"/>
                    <a:pt x="875" y="1571"/>
                    <a:pt x="812" y="1526"/>
                  </a:cubicBezTo>
                  <a:cubicBezTo>
                    <a:pt x="750" y="1464"/>
                    <a:pt x="687" y="1410"/>
                    <a:pt x="634" y="1330"/>
                  </a:cubicBezTo>
                  <a:cubicBezTo>
                    <a:pt x="634" y="1330"/>
                    <a:pt x="625" y="1330"/>
                    <a:pt x="634" y="1339"/>
                  </a:cubicBezTo>
                  <a:cubicBezTo>
                    <a:pt x="661" y="1428"/>
                    <a:pt x="732" y="1482"/>
                    <a:pt x="794" y="1544"/>
                  </a:cubicBezTo>
                  <a:cubicBezTo>
                    <a:pt x="839" y="1589"/>
                    <a:pt x="892" y="1633"/>
                    <a:pt x="946" y="1669"/>
                  </a:cubicBezTo>
                  <a:cubicBezTo>
                    <a:pt x="928" y="1678"/>
                    <a:pt x="910" y="1687"/>
                    <a:pt x="901" y="1687"/>
                  </a:cubicBezTo>
                  <a:cubicBezTo>
                    <a:pt x="821" y="1633"/>
                    <a:pt x="750" y="1580"/>
                    <a:pt x="678" y="1509"/>
                  </a:cubicBezTo>
                  <a:cubicBezTo>
                    <a:pt x="607" y="1428"/>
                    <a:pt x="562" y="1348"/>
                    <a:pt x="509" y="1250"/>
                  </a:cubicBezTo>
                  <a:lnTo>
                    <a:pt x="509" y="1250"/>
                  </a:lnTo>
                  <a:cubicBezTo>
                    <a:pt x="509" y="1375"/>
                    <a:pt x="625" y="1509"/>
                    <a:pt x="705" y="1589"/>
                  </a:cubicBezTo>
                  <a:cubicBezTo>
                    <a:pt x="714" y="1607"/>
                    <a:pt x="768" y="1660"/>
                    <a:pt x="821" y="1714"/>
                  </a:cubicBezTo>
                  <a:cubicBezTo>
                    <a:pt x="812" y="1714"/>
                    <a:pt x="803" y="1714"/>
                    <a:pt x="785" y="1723"/>
                  </a:cubicBezTo>
                  <a:cubicBezTo>
                    <a:pt x="161" y="1357"/>
                    <a:pt x="384" y="349"/>
                    <a:pt x="1008" y="117"/>
                  </a:cubicBezTo>
                  <a:cubicBezTo>
                    <a:pt x="1017" y="81"/>
                    <a:pt x="1035" y="37"/>
                    <a:pt x="10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1" name="Google Shape;10341;p27"/>
            <p:cNvSpPr/>
            <p:nvPr/>
          </p:nvSpPr>
          <p:spPr>
            <a:xfrm>
              <a:off x="967625" y="1084100"/>
              <a:ext cx="11850" cy="14725"/>
            </a:xfrm>
            <a:custGeom>
              <a:avLst/>
              <a:gdLst/>
              <a:ahLst/>
              <a:cxnLst/>
              <a:rect l="l" t="t" r="r" b="b"/>
              <a:pathLst>
                <a:path w="474" h="589" extrusionOk="0">
                  <a:moveTo>
                    <a:pt x="393" y="0"/>
                  </a:moveTo>
                  <a:cubicBezTo>
                    <a:pt x="393" y="18"/>
                    <a:pt x="402" y="36"/>
                    <a:pt x="402" y="63"/>
                  </a:cubicBezTo>
                  <a:cubicBezTo>
                    <a:pt x="373" y="48"/>
                    <a:pt x="338" y="41"/>
                    <a:pt x="304" y="41"/>
                  </a:cubicBezTo>
                  <a:cubicBezTo>
                    <a:pt x="275" y="41"/>
                    <a:pt x="248" y="46"/>
                    <a:pt x="224" y="54"/>
                  </a:cubicBezTo>
                  <a:cubicBezTo>
                    <a:pt x="143" y="80"/>
                    <a:pt x="81" y="152"/>
                    <a:pt x="54" y="232"/>
                  </a:cubicBezTo>
                  <a:cubicBezTo>
                    <a:pt x="1" y="375"/>
                    <a:pt x="81" y="535"/>
                    <a:pt x="215" y="589"/>
                  </a:cubicBezTo>
                  <a:lnTo>
                    <a:pt x="233" y="544"/>
                  </a:lnTo>
                  <a:cubicBezTo>
                    <a:pt x="259" y="491"/>
                    <a:pt x="286" y="437"/>
                    <a:pt x="304" y="375"/>
                  </a:cubicBezTo>
                  <a:cubicBezTo>
                    <a:pt x="358" y="259"/>
                    <a:pt x="402" y="134"/>
                    <a:pt x="474" y="9"/>
                  </a:cubicBezTo>
                  <a:cubicBezTo>
                    <a:pt x="447" y="9"/>
                    <a:pt x="420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2" name="Google Shape;10342;p27"/>
            <p:cNvSpPr/>
            <p:nvPr/>
          </p:nvSpPr>
          <p:spPr>
            <a:xfrm>
              <a:off x="962050" y="1075850"/>
              <a:ext cx="1825" cy="1800"/>
            </a:xfrm>
            <a:custGeom>
              <a:avLst/>
              <a:gdLst/>
              <a:ahLst/>
              <a:cxnLst/>
              <a:rect l="l" t="t" r="r" b="b"/>
              <a:pathLst>
                <a:path w="73" h="72" extrusionOk="0">
                  <a:moveTo>
                    <a:pt x="72" y="0"/>
                  </a:moveTo>
                  <a:lnTo>
                    <a:pt x="72" y="0"/>
                  </a:lnTo>
                  <a:cubicBezTo>
                    <a:pt x="45" y="18"/>
                    <a:pt x="19" y="45"/>
                    <a:pt x="1" y="71"/>
                  </a:cubicBezTo>
                  <a:cubicBezTo>
                    <a:pt x="27" y="63"/>
                    <a:pt x="45" y="54"/>
                    <a:pt x="63" y="45"/>
                  </a:cubicBezTo>
                  <a:cubicBezTo>
                    <a:pt x="63" y="27"/>
                    <a:pt x="72" y="18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3" name="Google Shape;10343;p27"/>
            <p:cNvSpPr/>
            <p:nvPr/>
          </p:nvSpPr>
          <p:spPr>
            <a:xfrm>
              <a:off x="957825" y="1072500"/>
              <a:ext cx="7150" cy="6925"/>
            </a:xfrm>
            <a:custGeom>
              <a:avLst/>
              <a:gdLst/>
              <a:ahLst/>
              <a:cxnLst/>
              <a:rect l="l" t="t" r="r" b="b"/>
              <a:pathLst>
                <a:path w="286" h="277" extrusionOk="0">
                  <a:moveTo>
                    <a:pt x="286" y="0"/>
                  </a:moveTo>
                  <a:cubicBezTo>
                    <a:pt x="277" y="9"/>
                    <a:pt x="268" y="9"/>
                    <a:pt x="268" y="18"/>
                  </a:cubicBezTo>
                  <a:cubicBezTo>
                    <a:pt x="152" y="72"/>
                    <a:pt x="54" y="161"/>
                    <a:pt x="0" y="277"/>
                  </a:cubicBezTo>
                  <a:cubicBezTo>
                    <a:pt x="81" y="205"/>
                    <a:pt x="161" y="125"/>
                    <a:pt x="259" y="81"/>
                  </a:cubicBezTo>
                  <a:cubicBezTo>
                    <a:pt x="268" y="54"/>
                    <a:pt x="277" y="27"/>
                    <a:pt x="2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4" name="Google Shape;10344;p27"/>
            <p:cNvSpPr/>
            <p:nvPr/>
          </p:nvSpPr>
          <p:spPr>
            <a:xfrm>
              <a:off x="964075" y="1115025"/>
              <a:ext cx="4650" cy="5650"/>
            </a:xfrm>
            <a:custGeom>
              <a:avLst/>
              <a:gdLst/>
              <a:ahLst/>
              <a:cxnLst/>
              <a:rect l="l" t="t" r="r" b="b"/>
              <a:pathLst>
                <a:path w="186" h="226" extrusionOk="0">
                  <a:moveTo>
                    <a:pt x="59" y="1"/>
                  </a:moveTo>
                  <a:cubicBezTo>
                    <a:pt x="54" y="1"/>
                    <a:pt x="49" y="2"/>
                    <a:pt x="45" y="3"/>
                  </a:cubicBezTo>
                  <a:cubicBezTo>
                    <a:pt x="18" y="12"/>
                    <a:pt x="0" y="48"/>
                    <a:pt x="9" y="75"/>
                  </a:cubicBezTo>
                  <a:cubicBezTo>
                    <a:pt x="36" y="119"/>
                    <a:pt x="54" y="164"/>
                    <a:pt x="80" y="199"/>
                  </a:cubicBezTo>
                  <a:cubicBezTo>
                    <a:pt x="91" y="218"/>
                    <a:pt x="105" y="226"/>
                    <a:pt x="120" y="226"/>
                  </a:cubicBezTo>
                  <a:cubicBezTo>
                    <a:pt x="153" y="226"/>
                    <a:pt x="186" y="184"/>
                    <a:pt x="161" y="146"/>
                  </a:cubicBezTo>
                  <a:cubicBezTo>
                    <a:pt x="143" y="110"/>
                    <a:pt x="125" y="75"/>
                    <a:pt x="107" y="39"/>
                  </a:cubicBezTo>
                  <a:cubicBezTo>
                    <a:pt x="100" y="17"/>
                    <a:pt x="80" y="1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5" name="Google Shape;10345;p27"/>
            <p:cNvSpPr/>
            <p:nvPr/>
          </p:nvSpPr>
          <p:spPr>
            <a:xfrm>
              <a:off x="971650" y="1110075"/>
              <a:ext cx="6050" cy="5500"/>
            </a:xfrm>
            <a:custGeom>
              <a:avLst/>
              <a:gdLst/>
              <a:ahLst/>
              <a:cxnLst/>
              <a:rect l="l" t="t" r="r" b="b"/>
              <a:pathLst>
                <a:path w="242" h="220" extrusionOk="0">
                  <a:moveTo>
                    <a:pt x="74" y="1"/>
                  </a:moveTo>
                  <a:cubicBezTo>
                    <a:pt x="33" y="1"/>
                    <a:pt x="1" y="59"/>
                    <a:pt x="36" y="94"/>
                  </a:cubicBezTo>
                  <a:cubicBezTo>
                    <a:pt x="72" y="130"/>
                    <a:pt x="98" y="157"/>
                    <a:pt x="134" y="201"/>
                  </a:cubicBezTo>
                  <a:cubicBezTo>
                    <a:pt x="145" y="212"/>
                    <a:pt x="160" y="220"/>
                    <a:pt x="175" y="220"/>
                  </a:cubicBezTo>
                  <a:cubicBezTo>
                    <a:pt x="185" y="220"/>
                    <a:pt x="195" y="217"/>
                    <a:pt x="206" y="210"/>
                  </a:cubicBezTo>
                  <a:cubicBezTo>
                    <a:pt x="223" y="201"/>
                    <a:pt x="241" y="166"/>
                    <a:pt x="223" y="139"/>
                  </a:cubicBezTo>
                  <a:cubicBezTo>
                    <a:pt x="188" y="94"/>
                    <a:pt x="143" y="50"/>
                    <a:pt x="107" y="14"/>
                  </a:cubicBezTo>
                  <a:cubicBezTo>
                    <a:pt x="96" y="5"/>
                    <a:pt x="85" y="1"/>
                    <a:pt x="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6" name="Google Shape;10346;p27"/>
            <p:cNvSpPr/>
            <p:nvPr/>
          </p:nvSpPr>
          <p:spPr>
            <a:xfrm>
              <a:off x="977275" y="1103825"/>
              <a:ext cx="7100" cy="4875"/>
            </a:xfrm>
            <a:custGeom>
              <a:avLst/>
              <a:gdLst/>
              <a:ahLst/>
              <a:cxnLst/>
              <a:rect l="l" t="t" r="r" b="b"/>
              <a:pathLst>
                <a:path w="284" h="195" extrusionOk="0">
                  <a:moveTo>
                    <a:pt x="80" y="1"/>
                  </a:moveTo>
                  <a:cubicBezTo>
                    <a:pt x="37" y="1"/>
                    <a:pt x="1" y="57"/>
                    <a:pt x="43" y="85"/>
                  </a:cubicBezTo>
                  <a:cubicBezTo>
                    <a:pt x="96" y="130"/>
                    <a:pt x="150" y="157"/>
                    <a:pt x="195" y="193"/>
                  </a:cubicBezTo>
                  <a:cubicBezTo>
                    <a:pt x="200" y="194"/>
                    <a:pt x="205" y="195"/>
                    <a:pt x="210" y="195"/>
                  </a:cubicBezTo>
                  <a:cubicBezTo>
                    <a:pt x="234" y="195"/>
                    <a:pt x="259" y="180"/>
                    <a:pt x="266" y="166"/>
                  </a:cubicBezTo>
                  <a:cubicBezTo>
                    <a:pt x="284" y="139"/>
                    <a:pt x="266" y="112"/>
                    <a:pt x="248" y="94"/>
                  </a:cubicBezTo>
                  <a:cubicBezTo>
                    <a:pt x="204" y="68"/>
                    <a:pt x="150" y="41"/>
                    <a:pt x="114" y="14"/>
                  </a:cubicBezTo>
                  <a:cubicBezTo>
                    <a:pt x="103" y="5"/>
                    <a:pt x="91" y="1"/>
                    <a:pt x="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7" name="Google Shape;10347;p27"/>
            <p:cNvSpPr/>
            <p:nvPr/>
          </p:nvSpPr>
          <p:spPr>
            <a:xfrm>
              <a:off x="897825" y="1096800"/>
              <a:ext cx="25475" cy="14700"/>
            </a:xfrm>
            <a:custGeom>
              <a:avLst/>
              <a:gdLst/>
              <a:ahLst/>
              <a:cxnLst/>
              <a:rect l="l" t="t" r="r" b="b"/>
              <a:pathLst>
                <a:path w="1019" h="588" extrusionOk="0">
                  <a:moveTo>
                    <a:pt x="723" y="1"/>
                  </a:moveTo>
                  <a:cubicBezTo>
                    <a:pt x="777" y="161"/>
                    <a:pt x="643" y="349"/>
                    <a:pt x="464" y="358"/>
                  </a:cubicBezTo>
                  <a:cubicBezTo>
                    <a:pt x="384" y="358"/>
                    <a:pt x="295" y="331"/>
                    <a:pt x="232" y="268"/>
                  </a:cubicBezTo>
                  <a:cubicBezTo>
                    <a:pt x="197" y="224"/>
                    <a:pt x="179" y="161"/>
                    <a:pt x="179" y="108"/>
                  </a:cubicBezTo>
                  <a:cubicBezTo>
                    <a:pt x="108" y="135"/>
                    <a:pt x="54" y="179"/>
                    <a:pt x="0" y="224"/>
                  </a:cubicBezTo>
                  <a:cubicBezTo>
                    <a:pt x="20" y="473"/>
                    <a:pt x="222" y="587"/>
                    <a:pt x="435" y="587"/>
                  </a:cubicBezTo>
                  <a:cubicBezTo>
                    <a:pt x="717" y="587"/>
                    <a:pt x="1018" y="387"/>
                    <a:pt x="937" y="36"/>
                  </a:cubicBezTo>
                  <a:cubicBezTo>
                    <a:pt x="866" y="19"/>
                    <a:pt x="794" y="1"/>
                    <a:pt x="72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8" name="Google Shape;10348;p27"/>
            <p:cNvSpPr/>
            <p:nvPr/>
          </p:nvSpPr>
          <p:spPr>
            <a:xfrm>
              <a:off x="891575" y="1098800"/>
              <a:ext cx="40850" cy="24225"/>
            </a:xfrm>
            <a:custGeom>
              <a:avLst/>
              <a:gdLst/>
              <a:ahLst/>
              <a:cxnLst/>
              <a:rect l="l" t="t" r="r" b="b"/>
              <a:pathLst>
                <a:path w="1634" h="969" extrusionOk="0">
                  <a:moveTo>
                    <a:pt x="1303" y="1"/>
                  </a:moveTo>
                  <a:lnTo>
                    <a:pt x="1303" y="1"/>
                  </a:lnTo>
                  <a:cubicBezTo>
                    <a:pt x="1355" y="387"/>
                    <a:pt x="1017" y="607"/>
                    <a:pt x="692" y="607"/>
                  </a:cubicBezTo>
                  <a:cubicBezTo>
                    <a:pt x="455" y="607"/>
                    <a:pt x="225" y="489"/>
                    <a:pt x="161" y="233"/>
                  </a:cubicBezTo>
                  <a:cubicBezTo>
                    <a:pt x="134" y="269"/>
                    <a:pt x="108" y="304"/>
                    <a:pt x="90" y="340"/>
                  </a:cubicBezTo>
                  <a:cubicBezTo>
                    <a:pt x="117" y="394"/>
                    <a:pt x="134" y="447"/>
                    <a:pt x="161" y="492"/>
                  </a:cubicBezTo>
                  <a:cubicBezTo>
                    <a:pt x="224" y="590"/>
                    <a:pt x="286" y="652"/>
                    <a:pt x="375" y="724"/>
                  </a:cubicBezTo>
                  <a:cubicBezTo>
                    <a:pt x="268" y="697"/>
                    <a:pt x="188" y="608"/>
                    <a:pt x="117" y="527"/>
                  </a:cubicBezTo>
                  <a:cubicBezTo>
                    <a:pt x="99" y="501"/>
                    <a:pt x="72" y="465"/>
                    <a:pt x="45" y="429"/>
                  </a:cubicBezTo>
                  <a:cubicBezTo>
                    <a:pt x="45" y="429"/>
                    <a:pt x="45" y="438"/>
                    <a:pt x="45" y="438"/>
                  </a:cubicBezTo>
                  <a:cubicBezTo>
                    <a:pt x="54" y="465"/>
                    <a:pt x="54" y="483"/>
                    <a:pt x="63" y="501"/>
                  </a:cubicBezTo>
                  <a:cubicBezTo>
                    <a:pt x="99" y="554"/>
                    <a:pt x="134" y="608"/>
                    <a:pt x="179" y="652"/>
                  </a:cubicBezTo>
                  <a:cubicBezTo>
                    <a:pt x="277" y="741"/>
                    <a:pt x="393" y="795"/>
                    <a:pt x="509" y="848"/>
                  </a:cubicBezTo>
                  <a:cubicBezTo>
                    <a:pt x="509" y="848"/>
                    <a:pt x="509" y="857"/>
                    <a:pt x="509" y="857"/>
                  </a:cubicBezTo>
                  <a:cubicBezTo>
                    <a:pt x="384" y="848"/>
                    <a:pt x="259" y="795"/>
                    <a:pt x="161" y="715"/>
                  </a:cubicBezTo>
                  <a:cubicBezTo>
                    <a:pt x="117" y="670"/>
                    <a:pt x="54" y="617"/>
                    <a:pt x="10" y="545"/>
                  </a:cubicBezTo>
                  <a:cubicBezTo>
                    <a:pt x="10" y="572"/>
                    <a:pt x="1" y="590"/>
                    <a:pt x="1" y="608"/>
                  </a:cubicBezTo>
                  <a:cubicBezTo>
                    <a:pt x="165" y="852"/>
                    <a:pt x="451" y="968"/>
                    <a:pt x="739" y="968"/>
                  </a:cubicBezTo>
                  <a:cubicBezTo>
                    <a:pt x="1156" y="968"/>
                    <a:pt x="1575" y="726"/>
                    <a:pt x="1633" y="278"/>
                  </a:cubicBezTo>
                  <a:cubicBezTo>
                    <a:pt x="1624" y="260"/>
                    <a:pt x="1615" y="251"/>
                    <a:pt x="1615" y="242"/>
                  </a:cubicBezTo>
                  <a:cubicBezTo>
                    <a:pt x="1589" y="313"/>
                    <a:pt x="1553" y="385"/>
                    <a:pt x="1553" y="402"/>
                  </a:cubicBezTo>
                  <a:cubicBezTo>
                    <a:pt x="1499" y="501"/>
                    <a:pt x="1428" y="661"/>
                    <a:pt x="1312" y="715"/>
                  </a:cubicBezTo>
                  <a:cubicBezTo>
                    <a:pt x="1312" y="715"/>
                    <a:pt x="1312" y="715"/>
                    <a:pt x="1312" y="706"/>
                  </a:cubicBezTo>
                  <a:cubicBezTo>
                    <a:pt x="1383" y="625"/>
                    <a:pt x="1437" y="554"/>
                    <a:pt x="1482" y="447"/>
                  </a:cubicBezTo>
                  <a:cubicBezTo>
                    <a:pt x="1526" y="367"/>
                    <a:pt x="1544" y="278"/>
                    <a:pt x="1562" y="179"/>
                  </a:cubicBezTo>
                  <a:cubicBezTo>
                    <a:pt x="1553" y="170"/>
                    <a:pt x="1535" y="162"/>
                    <a:pt x="1526" y="144"/>
                  </a:cubicBezTo>
                  <a:cubicBezTo>
                    <a:pt x="1517" y="215"/>
                    <a:pt x="1490" y="278"/>
                    <a:pt x="1473" y="331"/>
                  </a:cubicBezTo>
                  <a:cubicBezTo>
                    <a:pt x="1437" y="420"/>
                    <a:pt x="1410" y="509"/>
                    <a:pt x="1339" y="572"/>
                  </a:cubicBezTo>
                  <a:cubicBezTo>
                    <a:pt x="1339" y="572"/>
                    <a:pt x="1339" y="563"/>
                    <a:pt x="1339" y="563"/>
                  </a:cubicBezTo>
                  <a:cubicBezTo>
                    <a:pt x="1383" y="492"/>
                    <a:pt x="1419" y="411"/>
                    <a:pt x="1446" y="322"/>
                  </a:cubicBezTo>
                  <a:cubicBezTo>
                    <a:pt x="1464" y="251"/>
                    <a:pt x="1464" y="179"/>
                    <a:pt x="1473" y="99"/>
                  </a:cubicBezTo>
                  <a:cubicBezTo>
                    <a:pt x="1419" y="63"/>
                    <a:pt x="1366" y="28"/>
                    <a:pt x="13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9" name="Google Shape;10349;p27"/>
            <p:cNvSpPr/>
            <p:nvPr/>
          </p:nvSpPr>
          <p:spPr>
            <a:xfrm>
              <a:off x="888900" y="1094100"/>
              <a:ext cx="46200" cy="31450"/>
            </a:xfrm>
            <a:custGeom>
              <a:avLst/>
              <a:gdLst/>
              <a:ahLst/>
              <a:cxnLst/>
              <a:rect l="l" t="t" r="r" b="b"/>
              <a:pathLst>
                <a:path w="1848" h="1258" extrusionOk="0">
                  <a:moveTo>
                    <a:pt x="1080" y="109"/>
                  </a:moveTo>
                  <a:cubicBezTo>
                    <a:pt x="1151" y="109"/>
                    <a:pt x="1223" y="127"/>
                    <a:pt x="1294" y="144"/>
                  </a:cubicBezTo>
                  <a:cubicBezTo>
                    <a:pt x="1375" y="495"/>
                    <a:pt x="1074" y="695"/>
                    <a:pt x="792" y="695"/>
                  </a:cubicBezTo>
                  <a:cubicBezTo>
                    <a:pt x="579" y="695"/>
                    <a:pt x="377" y="581"/>
                    <a:pt x="357" y="332"/>
                  </a:cubicBezTo>
                  <a:cubicBezTo>
                    <a:pt x="411" y="287"/>
                    <a:pt x="465" y="243"/>
                    <a:pt x="536" y="216"/>
                  </a:cubicBezTo>
                  <a:cubicBezTo>
                    <a:pt x="536" y="269"/>
                    <a:pt x="554" y="332"/>
                    <a:pt x="589" y="376"/>
                  </a:cubicBezTo>
                  <a:cubicBezTo>
                    <a:pt x="652" y="439"/>
                    <a:pt x="741" y="466"/>
                    <a:pt x="821" y="466"/>
                  </a:cubicBezTo>
                  <a:cubicBezTo>
                    <a:pt x="1000" y="457"/>
                    <a:pt x="1134" y="269"/>
                    <a:pt x="1080" y="109"/>
                  </a:cubicBezTo>
                  <a:close/>
                  <a:moveTo>
                    <a:pt x="1410" y="189"/>
                  </a:moveTo>
                  <a:lnTo>
                    <a:pt x="1410" y="189"/>
                  </a:lnTo>
                  <a:cubicBezTo>
                    <a:pt x="1473" y="216"/>
                    <a:pt x="1526" y="251"/>
                    <a:pt x="1580" y="287"/>
                  </a:cubicBezTo>
                  <a:cubicBezTo>
                    <a:pt x="1571" y="367"/>
                    <a:pt x="1571" y="439"/>
                    <a:pt x="1553" y="510"/>
                  </a:cubicBezTo>
                  <a:cubicBezTo>
                    <a:pt x="1526" y="599"/>
                    <a:pt x="1490" y="680"/>
                    <a:pt x="1446" y="751"/>
                  </a:cubicBezTo>
                  <a:cubicBezTo>
                    <a:pt x="1446" y="751"/>
                    <a:pt x="1446" y="760"/>
                    <a:pt x="1446" y="760"/>
                  </a:cubicBezTo>
                  <a:cubicBezTo>
                    <a:pt x="1517" y="697"/>
                    <a:pt x="1544" y="608"/>
                    <a:pt x="1580" y="519"/>
                  </a:cubicBezTo>
                  <a:cubicBezTo>
                    <a:pt x="1597" y="466"/>
                    <a:pt x="1624" y="403"/>
                    <a:pt x="1633" y="332"/>
                  </a:cubicBezTo>
                  <a:cubicBezTo>
                    <a:pt x="1642" y="350"/>
                    <a:pt x="1660" y="358"/>
                    <a:pt x="1669" y="367"/>
                  </a:cubicBezTo>
                  <a:cubicBezTo>
                    <a:pt x="1651" y="466"/>
                    <a:pt x="1633" y="555"/>
                    <a:pt x="1589" y="635"/>
                  </a:cubicBezTo>
                  <a:cubicBezTo>
                    <a:pt x="1544" y="742"/>
                    <a:pt x="1490" y="813"/>
                    <a:pt x="1419" y="894"/>
                  </a:cubicBezTo>
                  <a:cubicBezTo>
                    <a:pt x="1419" y="903"/>
                    <a:pt x="1419" y="903"/>
                    <a:pt x="1419" y="903"/>
                  </a:cubicBezTo>
                  <a:cubicBezTo>
                    <a:pt x="1535" y="849"/>
                    <a:pt x="1606" y="689"/>
                    <a:pt x="1660" y="590"/>
                  </a:cubicBezTo>
                  <a:cubicBezTo>
                    <a:pt x="1660" y="573"/>
                    <a:pt x="1696" y="501"/>
                    <a:pt x="1722" y="430"/>
                  </a:cubicBezTo>
                  <a:cubicBezTo>
                    <a:pt x="1722" y="439"/>
                    <a:pt x="1731" y="448"/>
                    <a:pt x="1740" y="466"/>
                  </a:cubicBezTo>
                  <a:cubicBezTo>
                    <a:pt x="1682" y="914"/>
                    <a:pt x="1263" y="1156"/>
                    <a:pt x="846" y="1156"/>
                  </a:cubicBezTo>
                  <a:cubicBezTo>
                    <a:pt x="558" y="1156"/>
                    <a:pt x="272" y="1040"/>
                    <a:pt x="108" y="796"/>
                  </a:cubicBezTo>
                  <a:cubicBezTo>
                    <a:pt x="108" y="778"/>
                    <a:pt x="117" y="760"/>
                    <a:pt x="117" y="733"/>
                  </a:cubicBezTo>
                  <a:cubicBezTo>
                    <a:pt x="161" y="805"/>
                    <a:pt x="224" y="858"/>
                    <a:pt x="268" y="903"/>
                  </a:cubicBezTo>
                  <a:cubicBezTo>
                    <a:pt x="366" y="983"/>
                    <a:pt x="491" y="1036"/>
                    <a:pt x="616" y="1045"/>
                  </a:cubicBezTo>
                  <a:cubicBezTo>
                    <a:pt x="616" y="1045"/>
                    <a:pt x="616" y="1036"/>
                    <a:pt x="616" y="1036"/>
                  </a:cubicBezTo>
                  <a:cubicBezTo>
                    <a:pt x="500" y="983"/>
                    <a:pt x="384" y="929"/>
                    <a:pt x="286" y="840"/>
                  </a:cubicBezTo>
                  <a:cubicBezTo>
                    <a:pt x="241" y="796"/>
                    <a:pt x="206" y="742"/>
                    <a:pt x="170" y="689"/>
                  </a:cubicBezTo>
                  <a:cubicBezTo>
                    <a:pt x="161" y="671"/>
                    <a:pt x="161" y="653"/>
                    <a:pt x="152" y="626"/>
                  </a:cubicBezTo>
                  <a:cubicBezTo>
                    <a:pt x="152" y="626"/>
                    <a:pt x="152" y="617"/>
                    <a:pt x="152" y="617"/>
                  </a:cubicBezTo>
                  <a:cubicBezTo>
                    <a:pt x="179" y="653"/>
                    <a:pt x="206" y="689"/>
                    <a:pt x="224" y="715"/>
                  </a:cubicBezTo>
                  <a:cubicBezTo>
                    <a:pt x="295" y="796"/>
                    <a:pt x="375" y="885"/>
                    <a:pt x="482" y="912"/>
                  </a:cubicBezTo>
                  <a:cubicBezTo>
                    <a:pt x="393" y="840"/>
                    <a:pt x="331" y="778"/>
                    <a:pt x="268" y="680"/>
                  </a:cubicBezTo>
                  <a:cubicBezTo>
                    <a:pt x="241" y="635"/>
                    <a:pt x="224" y="582"/>
                    <a:pt x="197" y="528"/>
                  </a:cubicBezTo>
                  <a:cubicBezTo>
                    <a:pt x="215" y="492"/>
                    <a:pt x="241" y="457"/>
                    <a:pt x="268" y="421"/>
                  </a:cubicBezTo>
                  <a:cubicBezTo>
                    <a:pt x="332" y="677"/>
                    <a:pt x="562" y="795"/>
                    <a:pt x="799" y="795"/>
                  </a:cubicBezTo>
                  <a:cubicBezTo>
                    <a:pt x="1124" y="795"/>
                    <a:pt x="1462" y="575"/>
                    <a:pt x="1410" y="189"/>
                  </a:cubicBezTo>
                  <a:close/>
                  <a:moveTo>
                    <a:pt x="998" y="0"/>
                  </a:moveTo>
                  <a:cubicBezTo>
                    <a:pt x="530" y="0"/>
                    <a:pt x="64" y="280"/>
                    <a:pt x="1" y="796"/>
                  </a:cubicBezTo>
                  <a:cubicBezTo>
                    <a:pt x="1" y="805"/>
                    <a:pt x="1" y="813"/>
                    <a:pt x="10" y="813"/>
                  </a:cubicBezTo>
                  <a:cubicBezTo>
                    <a:pt x="10" y="822"/>
                    <a:pt x="10" y="831"/>
                    <a:pt x="10" y="840"/>
                  </a:cubicBezTo>
                  <a:cubicBezTo>
                    <a:pt x="200" y="1123"/>
                    <a:pt x="526" y="1257"/>
                    <a:pt x="852" y="1257"/>
                  </a:cubicBezTo>
                  <a:cubicBezTo>
                    <a:pt x="1319" y="1257"/>
                    <a:pt x="1784" y="981"/>
                    <a:pt x="1847" y="466"/>
                  </a:cubicBezTo>
                  <a:cubicBezTo>
                    <a:pt x="1847" y="457"/>
                    <a:pt x="1847" y="448"/>
                    <a:pt x="1847" y="439"/>
                  </a:cubicBezTo>
                  <a:cubicBezTo>
                    <a:pt x="1847" y="430"/>
                    <a:pt x="1847" y="430"/>
                    <a:pt x="1838" y="421"/>
                  </a:cubicBezTo>
                  <a:cubicBezTo>
                    <a:pt x="1648" y="136"/>
                    <a:pt x="1323" y="0"/>
                    <a:pt x="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0" name="Google Shape;10350;p27"/>
            <p:cNvSpPr/>
            <p:nvPr/>
          </p:nvSpPr>
          <p:spPr>
            <a:xfrm>
              <a:off x="933725" y="1094700"/>
              <a:ext cx="5350" cy="5000"/>
            </a:xfrm>
            <a:custGeom>
              <a:avLst/>
              <a:gdLst/>
              <a:ahLst/>
              <a:cxnLst/>
              <a:rect l="l" t="t" r="r" b="b"/>
              <a:pathLst>
                <a:path w="214" h="200" extrusionOk="0">
                  <a:moveTo>
                    <a:pt x="143" y="0"/>
                  </a:moveTo>
                  <a:cubicBezTo>
                    <a:pt x="128" y="0"/>
                    <a:pt x="112" y="7"/>
                    <a:pt x="99" y="22"/>
                  </a:cubicBezTo>
                  <a:cubicBezTo>
                    <a:pt x="81" y="58"/>
                    <a:pt x="54" y="76"/>
                    <a:pt x="28" y="111"/>
                  </a:cubicBezTo>
                  <a:cubicBezTo>
                    <a:pt x="10" y="129"/>
                    <a:pt x="1" y="165"/>
                    <a:pt x="19" y="183"/>
                  </a:cubicBezTo>
                  <a:cubicBezTo>
                    <a:pt x="28" y="193"/>
                    <a:pt x="46" y="200"/>
                    <a:pt x="63" y="200"/>
                  </a:cubicBezTo>
                  <a:cubicBezTo>
                    <a:pt x="77" y="200"/>
                    <a:pt x="91" y="195"/>
                    <a:pt x="99" y="183"/>
                  </a:cubicBezTo>
                  <a:cubicBezTo>
                    <a:pt x="126" y="147"/>
                    <a:pt x="161" y="120"/>
                    <a:pt x="188" y="76"/>
                  </a:cubicBezTo>
                  <a:cubicBezTo>
                    <a:pt x="213" y="38"/>
                    <a:pt x="181" y="0"/>
                    <a:pt x="1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1" name="Google Shape;10351;p27"/>
            <p:cNvSpPr/>
            <p:nvPr/>
          </p:nvSpPr>
          <p:spPr>
            <a:xfrm>
              <a:off x="925950" y="1088325"/>
              <a:ext cx="4675" cy="6200"/>
            </a:xfrm>
            <a:custGeom>
              <a:avLst/>
              <a:gdLst/>
              <a:ahLst/>
              <a:cxnLst/>
              <a:rect l="l" t="t" r="r" b="b"/>
              <a:pathLst>
                <a:path w="187" h="248" extrusionOk="0">
                  <a:moveTo>
                    <a:pt x="130" y="0"/>
                  </a:moveTo>
                  <a:cubicBezTo>
                    <a:pt x="111" y="0"/>
                    <a:pt x="94" y="10"/>
                    <a:pt x="89" y="27"/>
                  </a:cubicBezTo>
                  <a:cubicBezTo>
                    <a:pt x="62" y="72"/>
                    <a:pt x="35" y="126"/>
                    <a:pt x="17" y="179"/>
                  </a:cubicBezTo>
                  <a:cubicBezTo>
                    <a:pt x="0" y="219"/>
                    <a:pt x="33" y="247"/>
                    <a:pt x="67" y="247"/>
                  </a:cubicBezTo>
                  <a:cubicBezTo>
                    <a:pt x="86" y="247"/>
                    <a:pt x="106" y="238"/>
                    <a:pt x="115" y="215"/>
                  </a:cubicBezTo>
                  <a:cubicBezTo>
                    <a:pt x="133" y="161"/>
                    <a:pt x="151" y="126"/>
                    <a:pt x="178" y="81"/>
                  </a:cubicBezTo>
                  <a:cubicBezTo>
                    <a:pt x="187" y="54"/>
                    <a:pt x="187" y="27"/>
                    <a:pt x="160" y="10"/>
                  </a:cubicBezTo>
                  <a:cubicBezTo>
                    <a:pt x="151" y="3"/>
                    <a:pt x="140" y="0"/>
                    <a:pt x="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2" name="Google Shape;10352;p27"/>
            <p:cNvSpPr/>
            <p:nvPr/>
          </p:nvSpPr>
          <p:spPr>
            <a:xfrm>
              <a:off x="917975" y="1084750"/>
              <a:ext cx="3750" cy="6925"/>
            </a:xfrm>
            <a:custGeom>
              <a:avLst/>
              <a:gdLst/>
              <a:ahLst/>
              <a:cxnLst/>
              <a:rect l="l" t="t" r="r" b="b"/>
              <a:pathLst>
                <a:path w="150" h="277" extrusionOk="0">
                  <a:moveTo>
                    <a:pt x="87" y="1"/>
                  </a:moveTo>
                  <a:cubicBezTo>
                    <a:pt x="60" y="1"/>
                    <a:pt x="42" y="28"/>
                    <a:pt x="33" y="54"/>
                  </a:cubicBezTo>
                  <a:cubicBezTo>
                    <a:pt x="24" y="108"/>
                    <a:pt x="24" y="162"/>
                    <a:pt x="6" y="206"/>
                  </a:cubicBezTo>
                  <a:cubicBezTo>
                    <a:pt x="1" y="250"/>
                    <a:pt x="35" y="277"/>
                    <a:pt x="67" y="277"/>
                  </a:cubicBezTo>
                  <a:cubicBezTo>
                    <a:pt x="87" y="277"/>
                    <a:pt x="106" y="266"/>
                    <a:pt x="113" y="242"/>
                  </a:cubicBezTo>
                  <a:cubicBezTo>
                    <a:pt x="122" y="179"/>
                    <a:pt x="131" y="117"/>
                    <a:pt x="140" y="63"/>
                  </a:cubicBezTo>
                  <a:cubicBezTo>
                    <a:pt x="149" y="28"/>
                    <a:pt x="113" y="10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3" name="Google Shape;10353;p27"/>
            <p:cNvSpPr/>
            <p:nvPr/>
          </p:nvSpPr>
          <p:spPr>
            <a:xfrm>
              <a:off x="895875" y="1088300"/>
              <a:ext cx="5475" cy="6325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76" y="0"/>
                  </a:moveTo>
                  <a:cubicBezTo>
                    <a:pt x="38" y="0"/>
                    <a:pt x="1" y="37"/>
                    <a:pt x="25" y="73"/>
                  </a:cubicBezTo>
                  <a:cubicBezTo>
                    <a:pt x="61" y="127"/>
                    <a:pt x="78" y="180"/>
                    <a:pt x="105" y="225"/>
                  </a:cubicBezTo>
                  <a:cubicBezTo>
                    <a:pt x="114" y="245"/>
                    <a:pt x="130" y="253"/>
                    <a:pt x="146" y="253"/>
                  </a:cubicBezTo>
                  <a:cubicBezTo>
                    <a:pt x="181" y="253"/>
                    <a:pt x="219" y="216"/>
                    <a:pt x="194" y="180"/>
                  </a:cubicBezTo>
                  <a:cubicBezTo>
                    <a:pt x="168" y="127"/>
                    <a:pt x="150" y="73"/>
                    <a:pt x="123" y="28"/>
                  </a:cubicBezTo>
                  <a:cubicBezTo>
                    <a:pt x="112" y="8"/>
                    <a:pt x="94" y="0"/>
                    <a:pt x="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4" name="Google Shape;10354;p27"/>
            <p:cNvSpPr/>
            <p:nvPr/>
          </p:nvSpPr>
          <p:spPr>
            <a:xfrm>
              <a:off x="886000" y="1095450"/>
              <a:ext cx="6500" cy="5175"/>
            </a:xfrm>
            <a:custGeom>
              <a:avLst/>
              <a:gdLst/>
              <a:ahLst/>
              <a:cxnLst/>
              <a:rect l="l" t="t" r="r" b="b"/>
              <a:pathLst>
                <a:path w="260" h="207" extrusionOk="0">
                  <a:moveTo>
                    <a:pt x="58" y="0"/>
                  </a:moveTo>
                  <a:cubicBezTo>
                    <a:pt x="48" y="0"/>
                    <a:pt x="38" y="3"/>
                    <a:pt x="27" y="10"/>
                  </a:cubicBezTo>
                  <a:cubicBezTo>
                    <a:pt x="10" y="28"/>
                    <a:pt x="1" y="64"/>
                    <a:pt x="27" y="90"/>
                  </a:cubicBezTo>
                  <a:cubicBezTo>
                    <a:pt x="72" y="126"/>
                    <a:pt x="117" y="162"/>
                    <a:pt x="170" y="197"/>
                  </a:cubicBezTo>
                  <a:cubicBezTo>
                    <a:pt x="176" y="204"/>
                    <a:pt x="185" y="207"/>
                    <a:pt x="194" y="207"/>
                  </a:cubicBezTo>
                  <a:cubicBezTo>
                    <a:pt x="211" y="207"/>
                    <a:pt x="230" y="197"/>
                    <a:pt x="242" y="180"/>
                  </a:cubicBezTo>
                  <a:cubicBezTo>
                    <a:pt x="259" y="153"/>
                    <a:pt x="242" y="126"/>
                    <a:pt x="224" y="108"/>
                  </a:cubicBezTo>
                  <a:cubicBezTo>
                    <a:pt x="188" y="73"/>
                    <a:pt x="143" y="46"/>
                    <a:pt x="99" y="19"/>
                  </a:cubicBezTo>
                  <a:cubicBezTo>
                    <a:pt x="88" y="8"/>
                    <a:pt x="73" y="0"/>
                    <a:pt x="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5" name="Google Shape;10355;p27"/>
            <p:cNvSpPr/>
            <p:nvPr/>
          </p:nvSpPr>
          <p:spPr>
            <a:xfrm>
              <a:off x="880325" y="1105450"/>
              <a:ext cx="7225" cy="4300"/>
            </a:xfrm>
            <a:custGeom>
              <a:avLst/>
              <a:gdLst/>
              <a:ahLst/>
              <a:cxnLst/>
              <a:rect l="l" t="t" r="r" b="b"/>
              <a:pathLst>
                <a:path w="289" h="172" extrusionOk="0">
                  <a:moveTo>
                    <a:pt x="79" y="0"/>
                  </a:moveTo>
                  <a:cubicBezTo>
                    <a:pt x="26" y="0"/>
                    <a:pt x="1" y="85"/>
                    <a:pt x="58" y="110"/>
                  </a:cubicBezTo>
                  <a:cubicBezTo>
                    <a:pt x="103" y="119"/>
                    <a:pt x="147" y="145"/>
                    <a:pt x="183" y="163"/>
                  </a:cubicBezTo>
                  <a:cubicBezTo>
                    <a:pt x="193" y="169"/>
                    <a:pt x="203" y="171"/>
                    <a:pt x="212" y="171"/>
                  </a:cubicBezTo>
                  <a:cubicBezTo>
                    <a:pt x="260" y="171"/>
                    <a:pt x="289" y="104"/>
                    <a:pt x="237" y="74"/>
                  </a:cubicBezTo>
                  <a:cubicBezTo>
                    <a:pt x="192" y="47"/>
                    <a:pt x="147" y="29"/>
                    <a:pt x="94" y="3"/>
                  </a:cubicBezTo>
                  <a:cubicBezTo>
                    <a:pt x="89" y="1"/>
                    <a:pt x="84" y="0"/>
                    <a:pt x="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6" name="Google Shape;10356;p27"/>
            <p:cNvSpPr/>
            <p:nvPr/>
          </p:nvSpPr>
          <p:spPr>
            <a:xfrm>
              <a:off x="906925" y="1085025"/>
              <a:ext cx="3775" cy="6850"/>
            </a:xfrm>
            <a:custGeom>
              <a:avLst/>
              <a:gdLst/>
              <a:ahLst/>
              <a:cxnLst/>
              <a:rect l="l" t="t" r="r" b="b"/>
              <a:pathLst>
                <a:path w="151" h="274" extrusionOk="0">
                  <a:moveTo>
                    <a:pt x="63" y="1"/>
                  </a:moveTo>
                  <a:cubicBezTo>
                    <a:pt x="32" y="1"/>
                    <a:pt x="1" y="25"/>
                    <a:pt x="11" y="61"/>
                  </a:cubicBezTo>
                  <a:cubicBezTo>
                    <a:pt x="20" y="115"/>
                    <a:pt x="29" y="177"/>
                    <a:pt x="38" y="231"/>
                  </a:cubicBezTo>
                  <a:cubicBezTo>
                    <a:pt x="45" y="261"/>
                    <a:pt x="67" y="273"/>
                    <a:pt x="89" y="273"/>
                  </a:cubicBezTo>
                  <a:cubicBezTo>
                    <a:pt x="119" y="273"/>
                    <a:pt x="150" y="249"/>
                    <a:pt x="145" y="213"/>
                  </a:cubicBezTo>
                  <a:cubicBezTo>
                    <a:pt x="136" y="151"/>
                    <a:pt x="118" y="97"/>
                    <a:pt x="109" y="43"/>
                  </a:cubicBezTo>
                  <a:cubicBezTo>
                    <a:pt x="106" y="14"/>
                    <a:pt x="84" y="1"/>
                    <a:pt x="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7" name="Google Shape;10357;p27"/>
            <p:cNvSpPr/>
            <p:nvPr/>
          </p:nvSpPr>
          <p:spPr>
            <a:xfrm>
              <a:off x="834600" y="1083475"/>
              <a:ext cx="26900" cy="16275"/>
            </a:xfrm>
            <a:custGeom>
              <a:avLst/>
              <a:gdLst/>
              <a:ahLst/>
              <a:cxnLst/>
              <a:rect l="l" t="t" r="r" b="b"/>
              <a:pathLst>
                <a:path w="1076" h="651" extrusionOk="0">
                  <a:moveTo>
                    <a:pt x="290" y="1"/>
                  </a:moveTo>
                  <a:cubicBezTo>
                    <a:pt x="255" y="1"/>
                    <a:pt x="219" y="3"/>
                    <a:pt x="183" y="7"/>
                  </a:cubicBezTo>
                  <a:cubicBezTo>
                    <a:pt x="1" y="342"/>
                    <a:pt x="353" y="650"/>
                    <a:pt x="676" y="650"/>
                  </a:cubicBezTo>
                  <a:cubicBezTo>
                    <a:pt x="843" y="650"/>
                    <a:pt x="1002" y="568"/>
                    <a:pt x="1075" y="364"/>
                  </a:cubicBezTo>
                  <a:cubicBezTo>
                    <a:pt x="1031" y="311"/>
                    <a:pt x="977" y="257"/>
                    <a:pt x="915" y="213"/>
                  </a:cubicBezTo>
                  <a:cubicBezTo>
                    <a:pt x="889" y="329"/>
                    <a:pt x="764" y="408"/>
                    <a:pt x="639" y="408"/>
                  </a:cubicBezTo>
                  <a:cubicBezTo>
                    <a:pt x="592" y="408"/>
                    <a:pt x="546" y="397"/>
                    <a:pt x="504" y="373"/>
                  </a:cubicBezTo>
                  <a:cubicBezTo>
                    <a:pt x="433" y="329"/>
                    <a:pt x="371" y="257"/>
                    <a:pt x="362" y="177"/>
                  </a:cubicBezTo>
                  <a:cubicBezTo>
                    <a:pt x="353" y="114"/>
                    <a:pt x="371" y="52"/>
                    <a:pt x="397" y="7"/>
                  </a:cubicBezTo>
                  <a:cubicBezTo>
                    <a:pt x="362" y="3"/>
                    <a:pt x="326" y="1"/>
                    <a:pt x="29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8" name="Google Shape;10358;p27"/>
            <p:cNvSpPr/>
            <p:nvPr/>
          </p:nvSpPr>
          <p:spPr>
            <a:xfrm>
              <a:off x="827800" y="1084325"/>
              <a:ext cx="38825" cy="27475"/>
            </a:xfrm>
            <a:custGeom>
              <a:avLst/>
              <a:gdLst/>
              <a:ahLst/>
              <a:cxnLst/>
              <a:rect l="l" t="t" r="r" b="b"/>
              <a:pathLst>
                <a:path w="1553" h="1099" extrusionOk="0">
                  <a:moveTo>
                    <a:pt x="330" y="0"/>
                  </a:moveTo>
                  <a:cubicBezTo>
                    <a:pt x="295" y="18"/>
                    <a:pt x="259" y="27"/>
                    <a:pt x="223" y="54"/>
                  </a:cubicBezTo>
                  <a:cubicBezTo>
                    <a:pt x="214" y="107"/>
                    <a:pt x="197" y="161"/>
                    <a:pt x="197" y="223"/>
                  </a:cubicBezTo>
                  <a:cubicBezTo>
                    <a:pt x="197" y="330"/>
                    <a:pt x="214" y="419"/>
                    <a:pt x="250" y="526"/>
                  </a:cubicBezTo>
                  <a:cubicBezTo>
                    <a:pt x="170" y="446"/>
                    <a:pt x="152" y="330"/>
                    <a:pt x="143" y="223"/>
                  </a:cubicBezTo>
                  <a:cubicBezTo>
                    <a:pt x="143" y="187"/>
                    <a:pt x="134" y="143"/>
                    <a:pt x="134" y="98"/>
                  </a:cubicBezTo>
                  <a:cubicBezTo>
                    <a:pt x="134" y="107"/>
                    <a:pt x="125" y="107"/>
                    <a:pt x="125" y="107"/>
                  </a:cubicBezTo>
                  <a:cubicBezTo>
                    <a:pt x="116" y="134"/>
                    <a:pt x="116" y="152"/>
                    <a:pt x="116" y="170"/>
                  </a:cubicBezTo>
                  <a:cubicBezTo>
                    <a:pt x="107" y="232"/>
                    <a:pt x="116" y="295"/>
                    <a:pt x="125" y="357"/>
                  </a:cubicBezTo>
                  <a:cubicBezTo>
                    <a:pt x="152" y="491"/>
                    <a:pt x="223" y="598"/>
                    <a:pt x="295" y="705"/>
                  </a:cubicBezTo>
                  <a:cubicBezTo>
                    <a:pt x="295" y="705"/>
                    <a:pt x="295" y="714"/>
                    <a:pt x="286" y="714"/>
                  </a:cubicBezTo>
                  <a:cubicBezTo>
                    <a:pt x="188" y="642"/>
                    <a:pt x="116" y="518"/>
                    <a:pt x="81" y="402"/>
                  </a:cubicBezTo>
                  <a:cubicBezTo>
                    <a:pt x="63" y="348"/>
                    <a:pt x="36" y="259"/>
                    <a:pt x="36" y="187"/>
                  </a:cubicBezTo>
                  <a:cubicBezTo>
                    <a:pt x="27" y="196"/>
                    <a:pt x="9" y="214"/>
                    <a:pt x="0" y="232"/>
                  </a:cubicBezTo>
                  <a:cubicBezTo>
                    <a:pt x="6" y="722"/>
                    <a:pt x="501" y="1099"/>
                    <a:pt x="971" y="1099"/>
                  </a:cubicBezTo>
                  <a:cubicBezTo>
                    <a:pt x="1186" y="1099"/>
                    <a:pt x="1396" y="1020"/>
                    <a:pt x="1553" y="839"/>
                  </a:cubicBezTo>
                  <a:cubicBezTo>
                    <a:pt x="1553" y="821"/>
                    <a:pt x="1553" y="812"/>
                    <a:pt x="1553" y="794"/>
                  </a:cubicBezTo>
                  <a:cubicBezTo>
                    <a:pt x="1490" y="848"/>
                    <a:pt x="1419" y="892"/>
                    <a:pt x="1410" y="901"/>
                  </a:cubicBezTo>
                  <a:cubicBezTo>
                    <a:pt x="1323" y="948"/>
                    <a:pt x="1195" y="1031"/>
                    <a:pt x="1086" y="1031"/>
                  </a:cubicBezTo>
                  <a:cubicBezTo>
                    <a:pt x="1071" y="1031"/>
                    <a:pt x="1057" y="1029"/>
                    <a:pt x="1044" y="1026"/>
                  </a:cubicBezTo>
                  <a:cubicBezTo>
                    <a:pt x="1142" y="990"/>
                    <a:pt x="1231" y="964"/>
                    <a:pt x="1329" y="901"/>
                  </a:cubicBezTo>
                  <a:cubicBezTo>
                    <a:pt x="1410" y="857"/>
                    <a:pt x="1472" y="785"/>
                    <a:pt x="1544" y="723"/>
                  </a:cubicBezTo>
                  <a:cubicBezTo>
                    <a:pt x="1535" y="705"/>
                    <a:pt x="1535" y="687"/>
                    <a:pt x="1526" y="669"/>
                  </a:cubicBezTo>
                  <a:cubicBezTo>
                    <a:pt x="1481" y="723"/>
                    <a:pt x="1428" y="758"/>
                    <a:pt x="1383" y="794"/>
                  </a:cubicBezTo>
                  <a:cubicBezTo>
                    <a:pt x="1312" y="848"/>
                    <a:pt x="1240" y="910"/>
                    <a:pt x="1142" y="928"/>
                  </a:cubicBezTo>
                  <a:cubicBezTo>
                    <a:pt x="1142" y="928"/>
                    <a:pt x="1142" y="919"/>
                    <a:pt x="1142" y="919"/>
                  </a:cubicBezTo>
                  <a:cubicBezTo>
                    <a:pt x="1222" y="883"/>
                    <a:pt x="1294" y="830"/>
                    <a:pt x="1365" y="776"/>
                  </a:cubicBezTo>
                  <a:cubicBezTo>
                    <a:pt x="1419" y="723"/>
                    <a:pt x="1463" y="660"/>
                    <a:pt x="1508" y="607"/>
                  </a:cubicBezTo>
                  <a:cubicBezTo>
                    <a:pt x="1490" y="544"/>
                    <a:pt x="1454" y="482"/>
                    <a:pt x="1419" y="428"/>
                  </a:cubicBezTo>
                  <a:cubicBezTo>
                    <a:pt x="1322" y="633"/>
                    <a:pt x="1145" y="718"/>
                    <a:pt x="959" y="718"/>
                  </a:cubicBezTo>
                  <a:cubicBezTo>
                    <a:pt x="595" y="718"/>
                    <a:pt x="200" y="390"/>
                    <a:pt x="3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9" name="Google Shape;10359;p27"/>
            <p:cNvSpPr/>
            <p:nvPr/>
          </p:nvSpPr>
          <p:spPr>
            <a:xfrm>
              <a:off x="825125" y="1080800"/>
              <a:ext cx="44175" cy="33600"/>
            </a:xfrm>
            <a:custGeom>
              <a:avLst/>
              <a:gdLst/>
              <a:ahLst/>
              <a:cxnLst/>
              <a:rect l="l" t="t" r="r" b="b"/>
              <a:pathLst>
                <a:path w="1767" h="1344" extrusionOk="0">
                  <a:moveTo>
                    <a:pt x="669" y="108"/>
                  </a:moveTo>
                  <a:cubicBezTo>
                    <a:pt x="705" y="108"/>
                    <a:pt x="741" y="110"/>
                    <a:pt x="776" y="114"/>
                  </a:cubicBezTo>
                  <a:cubicBezTo>
                    <a:pt x="750" y="159"/>
                    <a:pt x="732" y="221"/>
                    <a:pt x="741" y="284"/>
                  </a:cubicBezTo>
                  <a:cubicBezTo>
                    <a:pt x="750" y="364"/>
                    <a:pt x="812" y="436"/>
                    <a:pt x="883" y="480"/>
                  </a:cubicBezTo>
                  <a:cubicBezTo>
                    <a:pt x="925" y="504"/>
                    <a:pt x="971" y="515"/>
                    <a:pt x="1018" y="515"/>
                  </a:cubicBezTo>
                  <a:cubicBezTo>
                    <a:pt x="1143" y="515"/>
                    <a:pt x="1268" y="436"/>
                    <a:pt x="1294" y="320"/>
                  </a:cubicBezTo>
                  <a:cubicBezTo>
                    <a:pt x="1356" y="364"/>
                    <a:pt x="1410" y="418"/>
                    <a:pt x="1454" y="471"/>
                  </a:cubicBezTo>
                  <a:cubicBezTo>
                    <a:pt x="1381" y="675"/>
                    <a:pt x="1222" y="757"/>
                    <a:pt x="1055" y="757"/>
                  </a:cubicBezTo>
                  <a:cubicBezTo>
                    <a:pt x="732" y="757"/>
                    <a:pt x="380" y="449"/>
                    <a:pt x="562" y="114"/>
                  </a:cubicBezTo>
                  <a:cubicBezTo>
                    <a:pt x="598" y="110"/>
                    <a:pt x="634" y="108"/>
                    <a:pt x="669" y="108"/>
                  </a:cubicBezTo>
                  <a:close/>
                  <a:moveTo>
                    <a:pt x="437" y="141"/>
                  </a:moveTo>
                  <a:cubicBezTo>
                    <a:pt x="307" y="531"/>
                    <a:pt x="702" y="859"/>
                    <a:pt x="1066" y="859"/>
                  </a:cubicBezTo>
                  <a:cubicBezTo>
                    <a:pt x="1252" y="859"/>
                    <a:pt x="1429" y="774"/>
                    <a:pt x="1526" y="569"/>
                  </a:cubicBezTo>
                  <a:cubicBezTo>
                    <a:pt x="1561" y="623"/>
                    <a:pt x="1597" y="685"/>
                    <a:pt x="1615" y="748"/>
                  </a:cubicBezTo>
                  <a:cubicBezTo>
                    <a:pt x="1570" y="801"/>
                    <a:pt x="1526" y="864"/>
                    <a:pt x="1472" y="917"/>
                  </a:cubicBezTo>
                  <a:cubicBezTo>
                    <a:pt x="1401" y="971"/>
                    <a:pt x="1329" y="1024"/>
                    <a:pt x="1249" y="1060"/>
                  </a:cubicBezTo>
                  <a:cubicBezTo>
                    <a:pt x="1249" y="1060"/>
                    <a:pt x="1249" y="1069"/>
                    <a:pt x="1249" y="1069"/>
                  </a:cubicBezTo>
                  <a:cubicBezTo>
                    <a:pt x="1347" y="1051"/>
                    <a:pt x="1419" y="989"/>
                    <a:pt x="1490" y="935"/>
                  </a:cubicBezTo>
                  <a:cubicBezTo>
                    <a:pt x="1535" y="899"/>
                    <a:pt x="1588" y="864"/>
                    <a:pt x="1633" y="810"/>
                  </a:cubicBezTo>
                  <a:cubicBezTo>
                    <a:pt x="1642" y="828"/>
                    <a:pt x="1642" y="846"/>
                    <a:pt x="1651" y="864"/>
                  </a:cubicBezTo>
                  <a:cubicBezTo>
                    <a:pt x="1579" y="926"/>
                    <a:pt x="1517" y="998"/>
                    <a:pt x="1436" y="1042"/>
                  </a:cubicBezTo>
                  <a:cubicBezTo>
                    <a:pt x="1338" y="1105"/>
                    <a:pt x="1249" y="1131"/>
                    <a:pt x="1151" y="1167"/>
                  </a:cubicBezTo>
                  <a:cubicBezTo>
                    <a:pt x="1164" y="1170"/>
                    <a:pt x="1178" y="1172"/>
                    <a:pt x="1193" y="1172"/>
                  </a:cubicBezTo>
                  <a:cubicBezTo>
                    <a:pt x="1302" y="1172"/>
                    <a:pt x="1430" y="1089"/>
                    <a:pt x="1517" y="1042"/>
                  </a:cubicBezTo>
                  <a:cubicBezTo>
                    <a:pt x="1526" y="1033"/>
                    <a:pt x="1597" y="989"/>
                    <a:pt x="1660" y="935"/>
                  </a:cubicBezTo>
                  <a:cubicBezTo>
                    <a:pt x="1660" y="953"/>
                    <a:pt x="1660" y="962"/>
                    <a:pt x="1660" y="980"/>
                  </a:cubicBezTo>
                  <a:cubicBezTo>
                    <a:pt x="1503" y="1161"/>
                    <a:pt x="1293" y="1240"/>
                    <a:pt x="1078" y="1240"/>
                  </a:cubicBezTo>
                  <a:cubicBezTo>
                    <a:pt x="608" y="1240"/>
                    <a:pt x="113" y="863"/>
                    <a:pt x="107" y="373"/>
                  </a:cubicBezTo>
                  <a:cubicBezTo>
                    <a:pt x="116" y="355"/>
                    <a:pt x="134" y="337"/>
                    <a:pt x="143" y="328"/>
                  </a:cubicBezTo>
                  <a:cubicBezTo>
                    <a:pt x="143" y="400"/>
                    <a:pt x="170" y="489"/>
                    <a:pt x="188" y="543"/>
                  </a:cubicBezTo>
                  <a:cubicBezTo>
                    <a:pt x="223" y="659"/>
                    <a:pt x="295" y="783"/>
                    <a:pt x="393" y="855"/>
                  </a:cubicBezTo>
                  <a:cubicBezTo>
                    <a:pt x="402" y="855"/>
                    <a:pt x="402" y="846"/>
                    <a:pt x="402" y="846"/>
                  </a:cubicBezTo>
                  <a:cubicBezTo>
                    <a:pt x="330" y="739"/>
                    <a:pt x="259" y="632"/>
                    <a:pt x="232" y="498"/>
                  </a:cubicBezTo>
                  <a:cubicBezTo>
                    <a:pt x="223" y="436"/>
                    <a:pt x="214" y="373"/>
                    <a:pt x="223" y="311"/>
                  </a:cubicBezTo>
                  <a:cubicBezTo>
                    <a:pt x="223" y="293"/>
                    <a:pt x="223" y="275"/>
                    <a:pt x="232" y="248"/>
                  </a:cubicBezTo>
                  <a:cubicBezTo>
                    <a:pt x="232" y="248"/>
                    <a:pt x="241" y="248"/>
                    <a:pt x="241" y="239"/>
                  </a:cubicBezTo>
                  <a:cubicBezTo>
                    <a:pt x="241" y="284"/>
                    <a:pt x="250" y="328"/>
                    <a:pt x="250" y="364"/>
                  </a:cubicBezTo>
                  <a:cubicBezTo>
                    <a:pt x="259" y="471"/>
                    <a:pt x="277" y="587"/>
                    <a:pt x="357" y="667"/>
                  </a:cubicBezTo>
                  <a:cubicBezTo>
                    <a:pt x="321" y="560"/>
                    <a:pt x="304" y="471"/>
                    <a:pt x="304" y="364"/>
                  </a:cubicBezTo>
                  <a:cubicBezTo>
                    <a:pt x="304" y="302"/>
                    <a:pt x="321" y="248"/>
                    <a:pt x="330" y="195"/>
                  </a:cubicBezTo>
                  <a:cubicBezTo>
                    <a:pt x="366" y="168"/>
                    <a:pt x="402" y="159"/>
                    <a:pt x="437" y="141"/>
                  </a:cubicBezTo>
                  <a:close/>
                  <a:moveTo>
                    <a:pt x="685" y="0"/>
                  </a:moveTo>
                  <a:cubicBezTo>
                    <a:pt x="439" y="0"/>
                    <a:pt x="198" y="94"/>
                    <a:pt x="18" y="311"/>
                  </a:cubicBezTo>
                  <a:cubicBezTo>
                    <a:pt x="9" y="320"/>
                    <a:pt x="9" y="320"/>
                    <a:pt x="9" y="328"/>
                  </a:cubicBezTo>
                  <a:cubicBezTo>
                    <a:pt x="9" y="337"/>
                    <a:pt x="0" y="346"/>
                    <a:pt x="0" y="355"/>
                  </a:cubicBezTo>
                  <a:cubicBezTo>
                    <a:pt x="6" y="920"/>
                    <a:pt x="549" y="1344"/>
                    <a:pt x="1075" y="1344"/>
                  </a:cubicBezTo>
                  <a:cubicBezTo>
                    <a:pt x="1323" y="1344"/>
                    <a:pt x="1566" y="1250"/>
                    <a:pt x="1749" y="1033"/>
                  </a:cubicBezTo>
                  <a:cubicBezTo>
                    <a:pt x="1749" y="1033"/>
                    <a:pt x="1758" y="1024"/>
                    <a:pt x="1758" y="1015"/>
                  </a:cubicBezTo>
                  <a:cubicBezTo>
                    <a:pt x="1758" y="1015"/>
                    <a:pt x="1767" y="1006"/>
                    <a:pt x="1758" y="989"/>
                  </a:cubicBezTo>
                  <a:cubicBezTo>
                    <a:pt x="1752" y="424"/>
                    <a:pt x="1209" y="0"/>
                    <a:pt x="6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0" name="Google Shape;10360;p27"/>
            <p:cNvSpPr/>
            <p:nvPr/>
          </p:nvSpPr>
          <p:spPr>
            <a:xfrm>
              <a:off x="871500" y="1098475"/>
              <a:ext cx="6350" cy="3525"/>
            </a:xfrm>
            <a:custGeom>
              <a:avLst/>
              <a:gdLst/>
              <a:ahLst/>
              <a:cxnLst/>
              <a:rect l="l" t="t" r="r" b="b"/>
              <a:pathLst>
                <a:path w="254" h="141" extrusionOk="0">
                  <a:moveTo>
                    <a:pt x="182" y="0"/>
                  </a:moveTo>
                  <a:cubicBezTo>
                    <a:pt x="176" y="0"/>
                    <a:pt x="169" y="2"/>
                    <a:pt x="161" y="5"/>
                  </a:cubicBezTo>
                  <a:cubicBezTo>
                    <a:pt x="126" y="23"/>
                    <a:pt x="81" y="23"/>
                    <a:pt x="45" y="41"/>
                  </a:cubicBezTo>
                  <a:cubicBezTo>
                    <a:pt x="19" y="41"/>
                    <a:pt x="1" y="68"/>
                    <a:pt x="1" y="94"/>
                  </a:cubicBezTo>
                  <a:cubicBezTo>
                    <a:pt x="8" y="117"/>
                    <a:pt x="30" y="141"/>
                    <a:pt x="53" y="141"/>
                  </a:cubicBezTo>
                  <a:cubicBezTo>
                    <a:pt x="56" y="141"/>
                    <a:pt x="60" y="140"/>
                    <a:pt x="63" y="139"/>
                  </a:cubicBezTo>
                  <a:cubicBezTo>
                    <a:pt x="108" y="130"/>
                    <a:pt x="161" y="121"/>
                    <a:pt x="206" y="103"/>
                  </a:cubicBezTo>
                  <a:cubicBezTo>
                    <a:pt x="253" y="80"/>
                    <a:pt x="231" y="0"/>
                    <a:pt x="1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1" name="Google Shape;10361;p27"/>
            <p:cNvSpPr/>
            <p:nvPr/>
          </p:nvSpPr>
          <p:spPr>
            <a:xfrm>
              <a:off x="867275" y="1088725"/>
              <a:ext cx="6925" cy="4750"/>
            </a:xfrm>
            <a:custGeom>
              <a:avLst/>
              <a:gdLst/>
              <a:ahLst/>
              <a:cxnLst/>
              <a:rect l="l" t="t" r="r" b="b"/>
              <a:pathLst>
                <a:path w="277" h="190" extrusionOk="0">
                  <a:moveTo>
                    <a:pt x="203" y="0"/>
                  </a:moveTo>
                  <a:cubicBezTo>
                    <a:pt x="198" y="0"/>
                    <a:pt x="193" y="1"/>
                    <a:pt x="188" y="3"/>
                  </a:cubicBezTo>
                  <a:cubicBezTo>
                    <a:pt x="143" y="29"/>
                    <a:pt x="89" y="65"/>
                    <a:pt x="45" y="101"/>
                  </a:cubicBezTo>
                  <a:cubicBezTo>
                    <a:pt x="1" y="130"/>
                    <a:pt x="35" y="190"/>
                    <a:pt x="79" y="190"/>
                  </a:cubicBezTo>
                  <a:cubicBezTo>
                    <a:pt x="88" y="190"/>
                    <a:pt x="98" y="187"/>
                    <a:pt x="107" y="181"/>
                  </a:cubicBezTo>
                  <a:cubicBezTo>
                    <a:pt x="152" y="145"/>
                    <a:pt x="188" y="127"/>
                    <a:pt x="232" y="101"/>
                  </a:cubicBezTo>
                  <a:cubicBezTo>
                    <a:pt x="259" y="92"/>
                    <a:pt x="277" y="56"/>
                    <a:pt x="259" y="29"/>
                  </a:cubicBezTo>
                  <a:cubicBezTo>
                    <a:pt x="252" y="15"/>
                    <a:pt x="227" y="0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2" name="Google Shape;10362;p27"/>
            <p:cNvSpPr/>
            <p:nvPr/>
          </p:nvSpPr>
          <p:spPr>
            <a:xfrm>
              <a:off x="862200" y="1080950"/>
              <a:ext cx="6200" cy="5725"/>
            </a:xfrm>
            <a:custGeom>
              <a:avLst/>
              <a:gdLst/>
              <a:ahLst/>
              <a:cxnLst/>
              <a:rect l="l" t="t" r="r" b="b"/>
              <a:pathLst>
                <a:path w="248" h="229" extrusionOk="0">
                  <a:moveTo>
                    <a:pt x="190" y="1"/>
                  </a:moveTo>
                  <a:cubicBezTo>
                    <a:pt x="174" y="1"/>
                    <a:pt x="157" y="8"/>
                    <a:pt x="141" y="19"/>
                  </a:cubicBezTo>
                  <a:cubicBezTo>
                    <a:pt x="114" y="55"/>
                    <a:pt x="78" y="99"/>
                    <a:pt x="43" y="135"/>
                  </a:cubicBezTo>
                  <a:cubicBezTo>
                    <a:pt x="0" y="171"/>
                    <a:pt x="36" y="228"/>
                    <a:pt x="76" y="228"/>
                  </a:cubicBezTo>
                  <a:cubicBezTo>
                    <a:pt x="86" y="228"/>
                    <a:pt x="96" y="225"/>
                    <a:pt x="105" y="215"/>
                  </a:cubicBezTo>
                  <a:cubicBezTo>
                    <a:pt x="150" y="171"/>
                    <a:pt x="185" y="126"/>
                    <a:pt x="230" y="82"/>
                  </a:cubicBezTo>
                  <a:cubicBezTo>
                    <a:pt x="248" y="64"/>
                    <a:pt x="239" y="28"/>
                    <a:pt x="221" y="10"/>
                  </a:cubicBezTo>
                  <a:cubicBezTo>
                    <a:pt x="211" y="3"/>
                    <a:pt x="201" y="1"/>
                    <a:pt x="1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3" name="Google Shape;10363;p27"/>
            <p:cNvSpPr/>
            <p:nvPr/>
          </p:nvSpPr>
          <p:spPr>
            <a:xfrm>
              <a:off x="844400" y="1071650"/>
              <a:ext cx="3050" cy="6625"/>
            </a:xfrm>
            <a:custGeom>
              <a:avLst/>
              <a:gdLst/>
              <a:ahLst/>
              <a:cxnLst/>
              <a:rect l="l" t="t" r="r" b="b"/>
              <a:pathLst>
                <a:path w="122" h="265" extrusionOk="0">
                  <a:moveTo>
                    <a:pt x="67" y="1"/>
                  </a:moveTo>
                  <a:cubicBezTo>
                    <a:pt x="44" y="1"/>
                    <a:pt x="23" y="14"/>
                    <a:pt x="23" y="43"/>
                  </a:cubicBezTo>
                  <a:cubicBezTo>
                    <a:pt x="14" y="97"/>
                    <a:pt x="5" y="159"/>
                    <a:pt x="5" y="213"/>
                  </a:cubicBezTo>
                  <a:cubicBezTo>
                    <a:pt x="1" y="246"/>
                    <a:pt x="26" y="264"/>
                    <a:pt x="53" y="264"/>
                  </a:cubicBezTo>
                  <a:cubicBezTo>
                    <a:pt x="76" y="264"/>
                    <a:pt x="99" y="251"/>
                    <a:pt x="103" y="222"/>
                  </a:cubicBezTo>
                  <a:cubicBezTo>
                    <a:pt x="112" y="168"/>
                    <a:pt x="121" y="106"/>
                    <a:pt x="121" y="52"/>
                  </a:cubicBezTo>
                  <a:cubicBezTo>
                    <a:pt x="121" y="19"/>
                    <a:pt x="93" y="1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4" name="Google Shape;10364;p27"/>
            <p:cNvSpPr/>
            <p:nvPr/>
          </p:nvSpPr>
          <p:spPr>
            <a:xfrm>
              <a:off x="832250" y="1072000"/>
              <a:ext cx="4275" cy="6625"/>
            </a:xfrm>
            <a:custGeom>
              <a:avLst/>
              <a:gdLst/>
              <a:ahLst/>
              <a:cxnLst/>
              <a:rect l="l" t="t" r="r" b="b"/>
              <a:pathLst>
                <a:path w="171" h="265" extrusionOk="0">
                  <a:moveTo>
                    <a:pt x="65" y="1"/>
                  </a:moveTo>
                  <a:cubicBezTo>
                    <a:pt x="61" y="1"/>
                    <a:pt x="58" y="1"/>
                    <a:pt x="54" y="2"/>
                  </a:cubicBezTo>
                  <a:cubicBezTo>
                    <a:pt x="27" y="2"/>
                    <a:pt x="1" y="38"/>
                    <a:pt x="10" y="65"/>
                  </a:cubicBezTo>
                  <a:cubicBezTo>
                    <a:pt x="27" y="118"/>
                    <a:pt x="54" y="172"/>
                    <a:pt x="72" y="234"/>
                  </a:cubicBezTo>
                  <a:cubicBezTo>
                    <a:pt x="79" y="254"/>
                    <a:pt x="100" y="265"/>
                    <a:pt x="118" y="265"/>
                  </a:cubicBezTo>
                  <a:cubicBezTo>
                    <a:pt x="124" y="265"/>
                    <a:pt x="130" y="263"/>
                    <a:pt x="134" y="261"/>
                  </a:cubicBezTo>
                  <a:cubicBezTo>
                    <a:pt x="170" y="243"/>
                    <a:pt x="170" y="217"/>
                    <a:pt x="161" y="190"/>
                  </a:cubicBezTo>
                  <a:cubicBezTo>
                    <a:pt x="152" y="136"/>
                    <a:pt x="126" y="92"/>
                    <a:pt x="117" y="47"/>
                  </a:cubicBezTo>
                  <a:cubicBezTo>
                    <a:pt x="109" y="24"/>
                    <a:pt x="88" y="1"/>
                    <a:pt x="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5" name="Google Shape;10365;p27"/>
            <p:cNvSpPr/>
            <p:nvPr/>
          </p:nvSpPr>
          <p:spPr>
            <a:xfrm>
              <a:off x="822075" y="1077550"/>
              <a:ext cx="5425" cy="5775"/>
            </a:xfrm>
            <a:custGeom>
              <a:avLst/>
              <a:gdLst/>
              <a:ahLst/>
              <a:cxnLst/>
              <a:rect l="l" t="t" r="r" b="b"/>
              <a:pathLst>
                <a:path w="217" h="231" extrusionOk="0">
                  <a:moveTo>
                    <a:pt x="72" y="1"/>
                  </a:moveTo>
                  <a:cubicBezTo>
                    <a:pt x="34" y="1"/>
                    <a:pt x="0" y="45"/>
                    <a:pt x="33" y="84"/>
                  </a:cubicBezTo>
                  <a:cubicBezTo>
                    <a:pt x="60" y="128"/>
                    <a:pt x="78" y="164"/>
                    <a:pt x="95" y="200"/>
                  </a:cubicBezTo>
                  <a:cubicBezTo>
                    <a:pt x="108" y="221"/>
                    <a:pt x="128" y="230"/>
                    <a:pt x="147" y="230"/>
                  </a:cubicBezTo>
                  <a:cubicBezTo>
                    <a:pt x="183" y="230"/>
                    <a:pt x="217" y="199"/>
                    <a:pt x="194" y="164"/>
                  </a:cubicBezTo>
                  <a:cubicBezTo>
                    <a:pt x="167" y="111"/>
                    <a:pt x="140" y="66"/>
                    <a:pt x="113" y="21"/>
                  </a:cubicBezTo>
                  <a:cubicBezTo>
                    <a:pt x="101" y="7"/>
                    <a:pt x="87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6" name="Google Shape;10366;p27"/>
            <p:cNvSpPr/>
            <p:nvPr/>
          </p:nvSpPr>
          <p:spPr>
            <a:xfrm>
              <a:off x="853675" y="1074575"/>
              <a:ext cx="4900" cy="6575"/>
            </a:xfrm>
            <a:custGeom>
              <a:avLst/>
              <a:gdLst/>
              <a:ahLst/>
              <a:cxnLst/>
              <a:rect l="l" t="t" r="r" b="b"/>
              <a:pathLst>
                <a:path w="196" h="263" extrusionOk="0">
                  <a:moveTo>
                    <a:pt x="129" y="1"/>
                  </a:moveTo>
                  <a:cubicBezTo>
                    <a:pt x="110" y="1"/>
                    <a:pt x="90" y="10"/>
                    <a:pt x="80" y="33"/>
                  </a:cubicBezTo>
                  <a:cubicBezTo>
                    <a:pt x="63" y="87"/>
                    <a:pt x="36" y="140"/>
                    <a:pt x="18" y="194"/>
                  </a:cubicBezTo>
                  <a:cubicBezTo>
                    <a:pt x="1" y="233"/>
                    <a:pt x="34" y="262"/>
                    <a:pt x="67" y="262"/>
                  </a:cubicBezTo>
                  <a:cubicBezTo>
                    <a:pt x="87" y="262"/>
                    <a:pt x="106" y="252"/>
                    <a:pt x="116" y="230"/>
                  </a:cubicBezTo>
                  <a:cubicBezTo>
                    <a:pt x="134" y="176"/>
                    <a:pt x="161" y="122"/>
                    <a:pt x="179" y="69"/>
                  </a:cubicBezTo>
                  <a:cubicBezTo>
                    <a:pt x="195" y="29"/>
                    <a:pt x="162" y="1"/>
                    <a:pt x="1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367" name="Google Shape;10367;p27"/>
          <p:cNvGrpSpPr/>
          <p:nvPr/>
        </p:nvGrpSpPr>
        <p:grpSpPr>
          <a:xfrm rot="-3669519">
            <a:off x="-497371" y="3152898"/>
            <a:ext cx="2426982" cy="2334824"/>
            <a:chOff x="3795825" y="3576625"/>
            <a:chExt cx="273225" cy="262850"/>
          </a:xfrm>
        </p:grpSpPr>
        <p:sp>
          <p:nvSpPr>
            <p:cNvPr id="10368" name="Google Shape;10368;p27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9" name="Google Shape;10369;p27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0" name="Google Shape;10370;p27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1" name="Google Shape;10371;p27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2" name="Google Shape;10372;p27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3" name="Google Shape;10373;p27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4" name="Google Shape;10374;p27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5" name="Google Shape;10375;p27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6" name="Google Shape;10376;p27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7" name="Google Shape;10377;p27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78" name="Google Shape;10378;p27"/>
          <p:cNvSpPr/>
          <p:nvPr/>
        </p:nvSpPr>
        <p:spPr>
          <a:xfrm rot="3780209">
            <a:off x="7916393" y="152701"/>
            <a:ext cx="1029020" cy="656009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0698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10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0" name="Google Shape;10380;p28"/>
          <p:cNvSpPr/>
          <p:nvPr/>
        </p:nvSpPr>
        <p:spPr>
          <a:xfrm>
            <a:off x="0" y="0"/>
            <a:ext cx="9144080" cy="5142646"/>
          </a:xfrm>
          <a:custGeom>
            <a:avLst/>
            <a:gdLst/>
            <a:ahLst/>
            <a:cxnLst/>
            <a:rect l="l" t="t" r="r" b="b"/>
            <a:pathLst>
              <a:path w="88355" h="49691" extrusionOk="0">
                <a:moveTo>
                  <a:pt x="5666" y="6075"/>
                </a:moveTo>
                <a:lnTo>
                  <a:pt x="12008" y="6102"/>
                </a:lnTo>
                <a:lnTo>
                  <a:pt x="11955" y="12472"/>
                </a:lnTo>
                <a:lnTo>
                  <a:pt x="5612" y="12445"/>
                </a:lnTo>
                <a:lnTo>
                  <a:pt x="5666" y="6075"/>
                </a:lnTo>
                <a:close/>
                <a:moveTo>
                  <a:pt x="12062" y="6102"/>
                </a:moveTo>
                <a:lnTo>
                  <a:pt x="18432" y="6129"/>
                </a:lnTo>
                <a:lnTo>
                  <a:pt x="18378" y="12507"/>
                </a:lnTo>
                <a:lnTo>
                  <a:pt x="12008" y="12472"/>
                </a:lnTo>
                <a:lnTo>
                  <a:pt x="12062" y="6102"/>
                </a:lnTo>
                <a:close/>
                <a:moveTo>
                  <a:pt x="18485" y="6129"/>
                </a:moveTo>
                <a:lnTo>
                  <a:pt x="24819" y="6156"/>
                </a:lnTo>
                <a:lnTo>
                  <a:pt x="24774" y="12534"/>
                </a:lnTo>
                <a:lnTo>
                  <a:pt x="18432" y="12507"/>
                </a:lnTo>
                <a:lnTo>
                  <a:pt x="18485" y="6129"/>
                </a:lnTo>
                <a:close/>
                <a:moveTo>
                  <a:pt x="24873" y="6156"/>
                </a:moveTo>
                <a:lnTo>
                  <a:pt x="31215" y="6183"/>
                </a:lnTo>
                <a:lnTo>
                  <a:pt x="31162" y="12561"/>
                </a:lnTo>
                <a:lnTo>
                  <a:pt x="24828" y="12534"/>
                </a:lnTo>
                <a:lnTo>
                  <a:pt x="24873" y="6156"/>
                </a:lnTo>
                <a:close/>
                <a:moveTo>
                  <a:pt x="31269" y="6183"/>
                </a:moveTo>
                <a:lnTo>
                  <a:pt x="37639" y="6218"/>
                </a:lnTo>
                <a:lnTo>
                  <a:pt x="37585" y="12588"/>
                </a:lnTo>
                <a:lnTo>
                  <a:pt x="31215" y="12561"/>
                </a:lnTo>
                <a:lnTo>
                  <a:pt x="31269" y="6183"/>
                </a:lnTo>
                <a:close/>
                <a:moveTo>
                  <a:pt x="37692" y="6218"/>
                </a:moveTo>
                <a:lnTo>
                  <a:pt x="44026" y="6245"/>
                </a:lnTo>
                <a:lnTo>
                  <a:pt x="43973" y="12623"/>
                </a:lnTo>
                <a:lnTo>
                  <a:pt x="37639" y="12588"/>
                </a:lnTo>
                <a:lnTo>
                  <a:pt x="37692" y="6218"/>
                </a:lnTo>
                <a:close/>
                <a:moveTo>
                  <a:pt x="44080" y="6245"/>
                </a:moveTo>
                <a:lnTo>
                  <a:pt x="50422" y="6272"/>
                </a:lnTo>
                <a:lnTo>
                  <a:pt x="50369" y="12650"/>
                </a:lnTo>
                <a:lnTo>
                  <a:pt x="44026" y="12623"/>
                </a:lnTo>
                <a:lnTo>
                  <a:pt x="44080" y="6245"/>
                </a:lnTo>
                <a:close/>
                <a:moveTo>
                  <a:pt x="50476" y="6272"/>
                </a:moveTo>
                <a:lnTo>
                  <a:pt x="56846" y="6298"/>
                </a:lnTo>
                <a:lnTo>
                  <a:pt x="56792" y="12677"/>
                </a:lnTo>
                <a:lnTo>
                  <a:pt x="50422" y="12650"/>
                </a:lnTo>
                <a:lnTo>
                  <a:pt x="50476" y="6272"/>
                </a:lnTo>
                <a:close/>
                <a:moveTo>
                  <a:pt x="56899" y="6298"/>
                </a:moveTo>
                <a:lnTo>
                  <a:pt x="63233" y="6325"/>
                </a:lnTo>
                <a:lnTo>
                  <a:pt x="63180" y="12704"/>
                </a:lnTo>
                <a:lnTo>
                  <a:pt x="56846" y="12677"/>
                </a:lnTo>
                <a:lnTo>
                  <a:pt x="56899" y="6298"/>
                </a:lnTo>
                <a:close/>
                <a:moveTo>
                  <a:pt x="63287" y="6325"/>
                </a:moveTo>
                <a:lnTo>
                  <a:pt x="69621" y="6361"/>
                </a:lnTo>
                <a:lnTo>
                  <a:pt x="69576" y="12731"/>
                </a:lnTo>
                <a:lnTo>
                  <a:pt x="63233" y="12704"/>
                </a:lnTo>
                <a:lnTo>
                  <a:pt x="63287" y="6325"/>
                </a:lnTo>
                <a:close/>
                <a:moveTo>
                  <a:pt x="69674" y="6361"/>
                </a:moveTo>
                <a:lnTo>
                  <a:pt x="76035" y="6388"/>
                </a:lnTo>
                <a:lnTo>
                  <a:pt x="75981" y="12766"/>
                </a:lnTo>
                <a:lnTo>
                  <a:pt x="69629" y="12731"/>
                </a:lnTo>
                <a:lnTo>
                  <a:pt x="69674" y="6361"/>
                </a:lnTo>
                <a:close/>
                <a:moveTo>
                  <a:pt x="76088" y="6388"/>
                </a:moveTo>
                <a:lnTo>
                  <a:pt x="82440" y="6414"/>
                </a:lnTo>
                <a:lnTo>
                  <a:pt x="82396" y="12793"/>
                </a:lnTo>
                <a:lnTo>
                  <a:pt x="76035" y="12766"/>
                </a:lnTo>
                <a:lnTo>
                  <a:pt x="76088" y="6388"/>
                </a:lnTo>
                <a:close/>
                <a:moveTo>
                  <a:pt x="5612" y="12499"/>
                </a:moveTo>
                <a:lnTo>
                  <a:pt x="11955" y="12525"/>
                </a:lnTo>
                <a:lnTo>
                  <a:pt x="11910" y="18904"/>
                </a:lnTo>
                <a:lnTo>
                  <a:pt x="5567" y="18877"/>
                </a:lnTo>
                <a:lnTo>
                  <a:pt x="5612" y="12499"/>
                </a:lnTo>
                <a:close/>
                <a:moveTo>
                  <a:pt x="12008" y="12534"/>
                </a:moveTo>
                <a:lnTo>
                  <a:pt x="18378" y="12561"/>
                </a:lnTo>
                <a:lnTo>
                  <a:pt x="18333" y="18931"/>
                </a:lnTo>
                <a:lnTo>
                  <a:pt x="11964" y="18904"/>
                </a:lnTo>
                <a:lnTo>
                  <a:pt x="12008" y="12534"/>
                </a:lnTo>
                <a:close/>
                <a:moveTo>
                  <a:pt x="18432" y="12561"/>
                </a:moveTo>
                <a:lnTo>
                  <a:pt x="24774" y="12588"/>
                </a:lnTo>
                <a:lnTo>
                  <a:pt x="24721" y="18957"/>
                </a:lnTo>
                <a:lnTo>
                  <a:pt x="18387" y="18931"/>
                </a:lnTo>
                <a:lnTo>
                  <a:pt x="18432" y="12561"/>
                </a:lnTo>
                <a:close/>
                <a:moveTo>
                  <a:pt x="24828" y="12588"/>
                </a:moveTo>
                <a:lnTo>
                  <a:pt x="31162" y="12615"/>
                </a:lnTo>
                <a:lnTo>
                  <a:pt x="31117" y="18984"/>
                </a:lnTo>
                <a:lnTo>
                  <a:pt x="24774" y="18957"/>
                </a:lnTo>
                <a:lnTo>
                  <a:pt x="24828" y="12588"/>
                </a:lnTo>
                <a:close/>
                <a:moveTo>
                  <a:pt x="31215" y="12615"/>
                </a:moveTo>
                <a:lnTo>
                  <a:pt x="37585" y="12641"/>
                </a:lnTo>
                <a:lnTo>
                  <a:pt x="37540" y="19011"/>
                </a:lnTo>
                <a:lnTo>
                  <a:pt x="31171" y="18984"/>
                </a:lnTo>
                <a:lnTo>
                  <a:pt x="31215" y="12615"/>
                </a:lnTo>
                <a:close/>
                <a:moveTo>
                  <a:pt x="37639" y="12641"/>
                </a:moveTo>
                <a:lnTo>
                  <a:pt x="43973" y="12677"/>
                </a:lnTo>
                <a:lnTo>
                  <a:pt x="43928" y="19047"/>
                </a:lnTo>
                <a:lnTo>
                  <a:pt x="37594" y="19011"/>
                </a:lnTo>
                <a:lnTo>
                  <a:pt x="37639" y="12641"/>
                </a:lnTo>
                <a:close/>
                <a:moveTo>
                  <a:pt x="44026" y="12677"/>
                </a:moveTo>
                <a:lnTo>
                  <a:pt x="50369" y="12704"/>
                </a:lnTo>
                <a:lnTo>
                  <a:pt x="50324" y="19073"/>
                </a:lnTo>
                <a:lnTo>
                  <a:pt x="43981" y="19047"/>
                </a:lnTo>
                <a:lnTo>
                  <a:pt x="44026" y="12677"/>
                </a:lnTo>
                <a:close/>
                <a:moveTo>
                  <a:pt x="50422" y="12704"/>
                </a:moveTo>
                <a:lnTo>
                  <a:pt x="56792" y="12731"/>
                </a:lnTo>
                <a:lnTo>
                  <a:pt x="56748" y="19100"/>
                </a:lnTo>
                <a:lnTo>
                  <a:pt x="50378" y="19073"/>
                </a:lnTo>
                <a:lnTo>
                  <a:pt x="50422" y="12704"/>
                </a:lnTo>
                <a:close/>
                <a:moveTo>
                  <a:pt x="56846" y="12731"/>
                </a:moveTo>
                <a:lnTo>
                  <a:pt x="63180" y="12757"/>
                </a:lnTo>
                <a:lnTo>
                  <a:pt x="63135" y="19127"/>
                </a:lnTo>
                <a:lnTo>
                  <a:pt x="56801" y="19100"/>
                </a:lnTo>
                <a:lnTo>
                  <a:pt x="56846" y="12731"/>
                </a:lnTo>
                <a:close/>
                <a:moveTo>
                  <a:pt x="63233" y="12757"/>
                </a:moveTo>
                <a:lnTo>
                  <a:pt x="69576" y="12784"/>
                </a:lnTo>
                <a:lnTo>
                  <a:pt x="69522" y="19154"/>
                </a:lnTo>
                <a:lnTo>
                  <a:pt x="63189" y="19127"/>
                </a:lnTo>
                <a:lnTo>
                  <a:pt x="63233" y="12757"/>
                </a:lnTo>
                <a:close/>
                <a:moveTo>
                  <a:pt x="69629" y="12784"/>
                </a:moveTo>
                <a:lnTo>
                  <a:pt x="75981" y="12820"/>
                </a:lnTo>
                <a:lnTo>
                  <a:pt x="75937" y="19180"/>
                </a:lnTo>
                <a:lnTo>
                  <a:pt x="69576" y="19154"/>
                </a:lnTo>
                <a:lnTo>
                  <a:pt x="69629" y="12784"/>
                </a:lnTo>
                <a:close/>
                <a:moveTo>
                  <a:pt x="76035" y="12820"/>
                </a:moveTo>
                <a:lnTo>
                  <a:pt x="82396" y="12846"/>
                </a:lnTo>
                <a:lnTo>
                  <a:pt x="82342" y="19216"/>
                </a:lnTo>
                <a:lnTo>
                  <a:pt x="75990" y="19180"/>
                </a:lnTo>
                <a:lnTo>
                  <a:pt x="76035" y="12820"/>
                </a:lnTo>
                <a:close/>
                <a:moveTo>
                  <a:pt x="5567" y="18931"/>
                </a:moveTo>
                <a:lnTo>
                  <a:pt x="11910" y="18957"/>
                </a:lnTo>
                <a:lnTo>
                  <a:pt x="11857" y="25318"/>
                </a:lnTo>
                <a:lnTo>
                  <a:pt x="5514" y="25291"/>
                </a:lnTo>
                <a:lnTo>
                  <a:pt x="5567" y="18931"/>
                </a:lnTo>
                <a:close/>
                <a:moveTo>
                  <a:pt x="11964" y="18957"/>
                </a:moveTo>
                <a:lnTo>
                  <a:pt x="18333" y="18984"/>
                </a:lnTo>
                <a:lnTo>
                  <a:pt x="18280" y="25354"/>
                </a:lnTo>
                <a:lnTo>
                  <a:pt x="11910" y="25318"/>
                </a:lnTo>
                <a:lnTo>
                  <a:pt x="11964" y="18957"/>
                </a:lnTo>
                <a:close/>
                <a:moveTo>
                  <a:pt x="18387" y="18984"/>
                </a:moveTo>
                <a:lnTo>
                  <a:pt x="24721" y="19011"/>
                </a:lnTo>
                <a:lnTo>
                  <a:pt x="24676" y="25380"/>
                </a:lnTo>
                <a:lnTo>
                  <a:pt x="18333" y="25354"/>
                </a:lnTo>
                <a:lnTo>
                  <a:pt x="18387" y="18984"/>
                </a:lnTo>
                <a:close/>
                <a:moveTo>
                  <a:pt x="24774" y="19011"/>
                </a:moveTo>
                <a:lnTo>
                  <a:pt x="31117" y="19038"/>
                </a:lnTo>
                <a:lnTo>
                  <a:pt x="31064" y="25407"/>
                </a:lnTo>
                <a:lnTo>
                  <a:pt x="24730" y="25380"/>
                </a:lnTo>
                <a:lnTo>
                  <a:pt x="24774" y="19011"/>
                </a:lnTo>
                <a:close/>
                <a:moveTo>
                  <a:pt x="31171" y="19038"/>
                </a:moveTo>
                <a:lnTo>
                  <a:pt x="37540" y="19064"/>
                </a:lnTo>
                <a:lnTo>
                  <a:pt x="37487" y="25434"/>
                </a:lnTo>
                <a:lnTo>
                  <a:pt x="31117" y="25407"/>
                </a:lnTo>
                <a:lnTo>
                  <a:pt x="31171" y="19038"/>
                </a:lnTo>
                <a:close/>
                <a:moveTo>
                  <a:pt x="37594" y="19064"/>
                </a:moveTo>
                <a:lnTo>
                  <a:pt x="43928" y="19100"/>
                </a:lnTo>
                <a:lnTo>
                  <a:pt x="43874" y="25461"/>
                </a:lnTo>
                <a:lnTo>
                  <a:pt x="37540" y="25434"/>
                </a:lnTo>
                <a:lnTo>
                  <a:pt x="37594" y="19064"/>
                </a:lnTo>
                <a:close/>
                <a:moveTo>
                  <a:pt x="43981" y="19100"/>
                </a:moveTo>
                <a:lnTo>
                  <a:pt x="50324" y="19127"/>
                </a:lnTo>
                <a:lnTo>
                  <a:pt x="50271" y="25488"/>
                </a:lnTo>
                <a:lnTo>
                  <a:pt x="43928" y="25461"/>
                </a:lnTo>
                <a:lnTo>
                  <a:pt x="43981" y="19100"/>
                </a:lnTo>
                <a:close/>
                <a:moveTo>
                  <a:pt x="50378" y="19127"/>
                </a:moveTo>
                <a:lnTo>
                  <a:pt x="56748" y="19154"/>
                </a:lnTo>
                <a:lnTo>
                  <a:pt x="56694" y="25523"/>
                </a:lnTo>
                <a:lnTo>
                  <a:pt x="50324" y="25488"/>
                </a:lnTo>
                <a:lnTo>
                  <a:pt x="50378" y="19127"/>
                </a:lnTo>
                <a:close/>
                <a:moveTo>
                  <a:pt x="56801" y="19154"/>
                </a:moveTo>
                <a:lnTo>
                  <a:pt x="63135" y="19180"/>
                </a:lnTo>
                <a:lnTo>
                  <a:pt x="63081" y="25550"/>
                </a:lnTo>
                <a:lnTo>
                  <a:pt x="56748" y="25523"/>
                </a:lnTo>
                <a:lnTo>
                  <a:pt x="56801" y="19154"/>
                </a:lnTo>
                <a:close/>
                <a:moveTo>
                  <a:pt x="63189" y="19180"/>
                </a:moveTo>
                <a:lnTo>
                  <a:pt x="69522" y="19207"/>
                </a:lnTo>
                <a:lnTo>
                  <a:pt x="69478" y="25577"/>
                </a:lnTo>
                <a:lnTo>
                  <a:pt x="63135" y="25550"/>
                </a:lnTo>
                <a:lnTo>
                  <a:pt x="63189" y="19180"/>
                </a:lnTo>
                <a:close/>
                <a:moveTo>
                  <a:pt x="69576" y="19207"/>
                </a:moveTo>
                <a:lnTo>
                  <a:pt x="75937" y="19234"/>
                </a:lnTo>
                <a:lnTo>
                  <a:pt x="75883" y="25604"/>
                </a:lnTo>
                <a:lnTo>
                  <a:pt x="69531" y="25577"/>
                </a:lnTo>
                <a:lnTo>
                  <a:pt x="69576" y="19207"/>
                </a:lnTo>
                <a:close/>
                <a:moveTo>
                  <a:pt x="75990" y="19234"/>
                </a:moveTo>
                <a:lnTo>
                  <a:pt x="82342" y="19270"/>
                </a:lnTo>
                <a:lnTo>
                  <a:pt x="82297" y="25630"/>
                </a:lnTo>
                <a:lnTo>
                  <a:pt x="75937" y="25604"/>
                </a:lnTo>
                <a:lnTo>
                  <a:pt x="75990" y="19234"/>
                </a:lnTo>
                <a:close/>
                <a:moveTo>
                  <a:pt x="5514" y="25345"/>
                </a:moveTo>
                <a:lnTo>
                  <a:pt x="11857" y="25372"/>
                </a:lnTo>
                <a:lnTo>
                  <a:pt x="11812" y="31750"/>
                </a:lnTo>
                <a:lnTo>
                  <a:pt x="5469" y="31723"/>
                </a:lnTo>
                <a:lnTo>
                  <a:pt x="5514" y="25345"/>
                </a:lnTo>
                <a:close/>
                <a:moveTo>
                  <a:pt x="11910" y="25380"/>
                </a:moveTo>
                <a:lnTo>
                  <a:pt x="18280" y="25407"/>
                </a:lnTo>
                <a:lnTo>
                  <a:pt x="18235" y="31777"/>
                </a:lnTo>
                <a:lnTo>
                  <a:pt x="11866" y="31750"/>
                </a:lnTo>
                <a:lnTo>
                  <a:pt x="11910" y="25380"/>
                </a:lnTo>
                <a:close/>
                <a:moveTo>
                  <a:pt x="18333" y="25407"/>
                </a:moveTo>
                <a:lnTo>
                  <a:pt x="24676" y="25434"/>
                </a:lnTo>
                <a:lnTo>
                  <a:pt x="24623" y="31813"/>
                </a:lnTo>
                <a:lnTo>
                  <a:pt x="18289" y="31777"/>
                </a:lnTo>
                <a:lnTo>
                  <a:pt x="18333" y="25407"/>
                </a:lnTo>
                <a:close/>
                <a:moveTo>
                  <a:pt x="24730" y="25434"/>
                </a:moveTo>
                <a:lnTo>
                  <a:pt x="31064" y="25461"/>
                </a:lnTo>
                <a:lnTo>
                  <a:pt x="31019" y="31839"/>
                </a:lnTo>
                <a:lnTo>
                  <a:pt x="24676" y="31813"/>
                </a:lnTo>
                <a:lnTo>
                  <a:pt x="24730" y="25434"/>
                </a:lnTo>
                <a:close/>
                <a:moveTo>
                  <a:pt x="31117" y="25461"/>
                </a:moveTo>
                <a:lnTo>
                  <a:pt x="37487" y="25488"/>
                </a:lnTo>
                <a:lnTo>
                  <a:pt x="37442" y="31866"/>
                </a:lnTo>
                <a:lnTo>
                  <a:pt x="31073" y="31839"/>
                </a:lnTo>
                <a:lnTo>
                  <a:pt x="31117" y="25461"/>
                </a:lnTo>
                <a:close/>
                <a:moveTo>
                  <a:pt x="37540" y="25488"/>
                </a:moveTo>
                <a:lnTo>
                  <a:pt x="43874" y="25514"/>
                </a:lnTo>
                <a:lnTo>
                  <a:pt x="43830" y="31893"/>
                </a:lnTo>
                <a:lnTo>
                  <a:pt x="37496" y="31866"/>
                </a:lnTo>
                <a:lnTo>
                  <a:pt x="37540" y="25488"/>
                </a:lnTo>
                <a:close/>
                <a:moveTo>
                  <a:pt x="43928" y="25514"/>
                </a:moveTo>
                <a:lnTo>
                  <a:pt x="50271" y="25541"/>
                </a:lnTo>
                <a:lnTo>
                  <a:pt x="50226" y="31920"/>
                </a:lnTo>
                <a:lnTo>
                  <a:pt x="43883" y="31893"/>
                </a:lnTo>
                <a:lnTo>
                  <a:pt x="43928" y="25514"/>
                </a:lnTo>
                <a:close/>
                <a:moveTo>
                  <a:pt x="50324" y="25541"/>
                </a:moveTo>
                <a:lnTo>
                  <a:pt x="56694" y="25577"/>
                </a:lnTo>
                <a:lnTo>
                  <a:pt x="56649" y="31946"/>
                </a:lnTo>
                <a:lnTo>
                  <a:pt x="50280" y="31920"/>
                </a:lnTo>
                <a:lnTo>
                  <a:pt x="50324" y="25541"/>
                </a:lnTo>
                <a:close/>
                <a:moveTo>
                  <a:pt x="56748" y="25577"/>
                </a:moveTo>
                <a:lnTo>
                  <a:pt x="63081" y="25604"/>
                </a:lnTo>
                <a:lnTo>
                  <a:pt x="63037" y="31973"/>
                </a:lnTo>
                <a:lnTo>
                  <a:pt x="56703" y="31946"/>
                </a:lnTo>
                <a:lnTo>
                  <a:pt x="56748" y="25577"/>
                </a:lnTo>
                <a:close/>
                <a:moveTo>
                  <a:pt x="63135" y="25604"/>
                </a:moveTo>
                <a:lnTo>
                  <a:pt x="69478" y="25630"/>
                </a:lnTo>
                <a:lnTo>
                  <a:pt x="69424" y="32009"/>
                </a:lnTo>
                <a:lnTo>
                  <a:pt x="63090" y="31982"/>
                </a:lnTo>
                <a:lnTo>
                  <a:pt x="63135" y="25604"/>
                </a:lnTo>
                <a:close/>
                <a:moveTo>
                  <a:pt x="69531" y="25630"/>
                </a:moveTo>
                <a:lnTo>
                  <a:pt x="75883" y="25657"/>
                </a:lnTo>
                <a:lnTo>
                  <a:pt x="75839" y="32036"/>
                </a:lnTo>
                <a:lnTo>
                  <a:pt x="69478" y="32009"/>
                </a:lnTo>
                <a:lnTo>
                  <a:pt x="69531" y="25630"/>
                </a:lnTo>
                <a:close/>
                <a:moveTo>
                  <a:pt x="75937" y="25657"/>
                </a:moveTo>
                <a:lnTo>
                  <a:pt x="82297" y="25684"/>
                </a:lnTo>
                <a:lnTo>
                  <a:pt x="82244" y="32062"/>
                </a:lnTo>
                <a:lnTo>
                  <a:pt x="75892" y="32036"/>
                </a:lnTo>
                <a:lnTo>
                  <a:pt x="75937" y="25657"/>
                </a:lnTo>
                <a:close/>
                <a:moveTo>
                  <a:pt x="5469" y="31777"/>
                </a:moveTo>
                <a:lnTo>
                  <a:pt x="11812" y="31804"/>
                </a:lnTo>
                <a:lnTo>
                  <a:pt x="11759" y="38173"/>
                </a:lnTo>
                <a:lnTo>
                  <a:pt x="5416" y="38146"/>
                </a:lnTo>
                <a:lnTo>
                  <a:pt x="5469" y="31777"/>
                </a:lnTo>
                <a:close/>
                <a:moveTo>
                  <a:pt x="11866" y="31804"/>
                </a:moveTo>
                <a:lnTo>
                  <a:pt x="18235" y="31830"/>
                </a:lnTo>
                <a:lnTo>
                  <a:pt x="18182" y="38200"/>
                </a:lnTo>
                <a:lnTo>
                  <a:pt x="11812" y="38173"/>
                </a:lnTo>
                <a:lnTo>
                  <a:pt x="11866" y="31804"/>
                </a:lnTo>
                <a:close/>
                <a:moveTo>
                  <a:pt x="18289" y="31830"/>
                </a:moveTo>
                <a:lnTo>
                  <a:pt x="24623" y="31866"/>
                </a:lnTo>
                <a:lnTo>
                  <a:pt x="24578" y="38227"/>
                </a:lnTo>
                <a:lnTo>
                  <a:pt x="18235" y="38200"/>
                </a:lnTo>
                <a:lnTo>
                  <a:pt x="18289" y="31830"/>
                </a:lnTo>
                <a:close/>
                <a:moveTo>
                  <a:pt x="24676" y="31866"/>
                </a:moveTo>
                <a:lnTo>
                  <a:pt x="31019" y="31893"/>
                </a:lnTo>
                <a:lnTo>
                  <a:pt x="30966" y="38253"/>
                </a:lnTo>
                <a:lnTo>
                  <a:pt x="24632" y="38227"/>
                </a:lnTo>
                <a:lnTo>
                  <a:pt x="24676" y="31866"/>
                </a:lnTo>
                <a:close/>
                <a:moveTo>
                  <a:pt x="31073" y="31893"/>
                </a:moveTo>
                <a:lnTo>
                  <a:pt x="37442" y="31920"/>
                </a:lnTo>
                <a:lnTo>
                  <a:pt x="37389" y="38289"/>
                </a:lnTo>
                <a:lnTo>
                  <a:pt x="31019" y="38253"/>
                </a:lnTo>
                <a:lnTo>
                  <a:pt x="31073" y="31893"/>
                </a:lnTo>
                <a:close/>
                <a:moveTo>
                  <a:pt x="37496" y="31920"/>
                </a:moveTo>
                <a:lnTo>
                  <a:pt x="43830" y="31946"/>
                </a:lnTo>
                <a:lnTo>
                  <a:pt x="43776" y="38316"/>
                </a:lnTo>
                <a:lnTo>
                  <a:pt x="37442" y="38289"/>
                </a:lnTo>
                <a:lnTo>
                  <a:pt x="37496" y="31920"/>
                </a:lnTo>
                <a:close/>
                <a:moveTo>
                  <a:pt x="43883" y="31946"/>
                </a:moveTo>
                <a:lnTo>
                  <a:pt x="50226" y="31973"/>
                </a:lnTo>
                <a:lnTo>
                  <a:pt x="50173" y="38343"/>
                </a:lnTo>
                <a:lnTo>
                  <a:pt x="43830" y="38316"/>
                </a:lnTo>
                <a:lnTo>
                  <a:pt x="43883" y="31946"/>
                </a:lnTo>
                <a:close/>
                <a:moveTo>
                  <a:pt x="50280" y="31973"/>
                </a:moveTo>
                <a:lnTo>
                  <a:pt x="56649" y="32000"/>
                </a:lnTo>
                <a:lnTo>
                  <a:pt x="56596" y="38369"/>
                </a:lnTo>
                <a:lnTo>
                  <a:pt x="50226" y="38343"/>
                </a:lnTo>
                <a:lnTo>
                  <a:pt x="50280" y="31973"/>
                </a:lnTo>
                <a:close/>
                <a:moveTo>
                  <a:pt x="56703" y="32000"/>
                </a:moveTo>
                <a:lnTo>
                  <a:pt x="63037" y="32036"/>
                </a:lnTo>
                <a:lnTo>
                  <a:pt x="62983" y="38396"/>
                </a:lnTo>
                <a:lnTo>
                  <a:pt x="56649" y="38369"/>
                </a:lnTo>
                <a:lnTo>
                  <a:pt x="56703" y="32000"/>
                </a:lnTo>
                <a:close/>
                <a:moveTo>
                  <a:pt x="63090" y="32036"/>
                </a:moveTo>
                <a:lnTo>
                  <a:pt x="69424" y="32062"/>
                </a:lnTo>
                <a:lnTo>
                  <a:pt x="69380" y="38423"/>
                </a:lnTo>
                <a:lnTo>
                  <a:pt x="63037" y="38396"/>
                </a:lnTo>
                <a:lnTo>
                  <a:pt x="63090" y="32036"/>
                </a:lnTo>
                <a:close/>
                <a:moveTo>
                  <a:pt x="69478" y="32062"/>
                </a:moveTo>
                <a:lnTo>
                  <a:pt x="75839" y="32089"/>
                </a:lnTo>
                <a:lnTo>
                  <a:pt x="75785" y="38450"/>
                </a:lnTo>
                <a:lnTo>
                  <a:pt x="69433" y="38423"/>
                </a:lnTo>
                <a:lnTo>
                  <a:pt x="69478" y="32062"/>
                </a:lnTo>
                <a:close/>
                <a:moveTo>
                  <a:pt x="75892" y="32089"/>
                </a:moveTo>
                <a:lnTo>
                  <a:pt x="82244" y="32116"/>
                </a:lnTo>
                <a:lnTo>
                  <a:pt x="82199" y="38485"/>
                </a:lnTo>
                <a:lnTo>
                  <a:pt x="75839" y="38459"/>
                </a:lnTo>
                <a:lnTo>
                  <a:pt x="75892" y="32089"/>
                </a:lnTo>
                <a:close/>
                <a:moveTo>
                  <a:pt x="5416" y="38200"/>
                </a:moveTo>
                <a:lnTo>
                  <a:pt x="11759" y="38227"/>
                </a:lnTo>
                <a:lnTo>
                  <a:pt x="11714" y="44605"/>
                </a:lnTo>
                <a:lnTo>
                  <a:pt x="5371" y="44578"/>
                </a:lnTo>
                <a:lnTo>
                  <a:pt x="5416" y="38200"/>
                </a:lnTo>
                <a:close/>
                <a:moveTo>
                  <a:pt x="11812" y="38227"/>
                </a:moveTo>
                <a:lnTo>
                  <a:pt x="18182" y="38253"/>
                </a:lnTo>
                <a:lnTo>
                  <a:pt x="18137" y="44632"/>
                </a:lnTo>
                <a:lnTo>
                  <a:pt x="11768" y="44605"/>
                </a:lnTo>
                <a:lnTo>
                  <a:pt x="11812" y="38227"/>
                </a:lnTo>
                <a:close/>
                <a:moveTo>
                  <a:pt x="18235" y="38253"/>
                </a:moveTo>
                <a:lnTo>
                  <a:pt x="24578" y="38280"/>
                </a:lnTo>
                <a:lnTo>
                  <a:pt x="24525" y="44659"/>
                </a:lnTo>
                <a:lnTo>
                  <a:pt x="18191" y="44632"/>
                </a:lnTo>
                <a:lnTo>
                  <a:pt x="18235" y="38253"/>
                </a:lnTo>
                <a:close/>
                <a:moveTo>
                  <a:pt x="24632" y="38280"/>
                </a:moveTo>
                <a:lnTo>
                  <a:pt x="30966" y="38307"/>
                </a:lnTo>
                <a:lnTo>
                  <a:pt x="30921" y="44686"/>
                </a:lnTo>
                <a:lnTo>
                  <a:pt x="24578" y="44659"/>
                </a:lnTo>
                <a:lnTo>
                  <a:pt x="24632" y="38280"/>
                </a:lnTo>
                <a:close/>
                <a:moveTo>
                  <a:pt x="31019" y="38307"/>
                </a:moveTo>
                <a:lnTo>
                  <a:pt x="37389" y="38343"/>
                </a:lnTo>
                <a:lnTo>
                  <a:pt x="37344" y="44712"/>
                </a:lnTo>
                <a:lnTo>
                  <a:pt x="30975" y="44686"/>
                </a:lnTo>
                <a:lnTo>
                  <a:pt x="31019" y="38307"/>
                </a:lnTo>
                <a:close/>
                <a:moveTo>
                  <a:pt x="37442" y="38343"/>
                </a:moveTo>
                <a:lnTo>
                  <a:pt x="43776" y="38369"/>
                </a:lnTo>
                <a:lnTo>
                  <a:pt x="43732" y="44739"/>
                </a:lnTo>
                <a:lnTo>
                  <a:pt x="37398" y="44712"/>
                </a:lnTo>
                <a:lnTo>
                  <a:pt x="37442" y="38343"/>
                </a:lnTo>
                <a:close/>
                <a:moveTo>
                  <a:pt x="43830" y="38369"/>
                </a:moveTo>
                <a:lnTo>
                  <a:pt x="50173" y="38396"/>
                </a:lnTo>
                <a:lnTo>
                  <a:pt x="50128" y="44775"/>
                </a:lnTo>
                <a:lnTo>
                  <a:pt x="43785" y="44739"/>
                </a:lnTo>
                <a:lnTo>
                  <a:pt x="43830" y="38369"/>
                </a:lnTo>
                <a:close/>
                <a:moveTo>
                  <a:pt x="50226" y="38396"/>
                </a:moveTo>
                <a:lnTo>
                  <a:pt x="56596" y="38423"/>
                </a:lnTo>
                <a:lnTo>
                  <a:pt x="56551" y="44801"/>
                </a:lnTo>
                <a:lnTo>
                  <a:pt x="50182" y="44775"/>
                </a:lnTo>
                <a:lnTo>
                  <a:pt x="50226" y="38396"/>
                </a:lnTo>
                <a:close/>
                <a:moveTo>
                  <a:pt x="56649" y="38423"/>
                </a:moveTo>
                <a:lnTo>
                  <a:pt x="62983" y="38450"/>
                </a:lnTo>
                <a:lnTo>
                  <a:pt x="62939" y="44828"/>
                </a:lnTo>
                <a:lnTo>
                  <a:pt x="56605" y="44801"/>
                </a:lnTo>
                <a:lnTo>
                  <a:pt x="56649" y="38423"/>
                </a:lnTo>
                <a:close/>
                <a:moveTo>
                  <a:pt x="63037" y="38450"/>
                </a:moveTo>
                <a:lnTo>
                  <a:pt x="69380" y="38477"/>
                </a:lnTo>
                <a:lnTo>
                  <a:pt x="69326" y="44855"/>
                </a:lnTo>
                <a:lnTo>
                  <a:pt x="62992" y="44828"/>
                </a:lnTo>
                <a:lnTo>
                  <a:pt x="63037" y="38450"/>
                </a:lnTo>
                <a:close/>
                <a:moveTo>
                  <a:pt x="69433" y="38477"/>
                </a:moveTo>
                <a:lnTo>
                  <a:pt x="75785" y="38512"/>
                </a:lnTo>
                <a:lnTo>
                  <a:pt x="75740" y="44882"/>
                </a:lnTo>
                <a:lnTo>
                  <a:pt x="69380" y="44855"/>
                </a:lnTo>
                <a:lnTo>
                  <a:pt x="69433" y="38477"/>
                </a:lnTo>
                <a:close/>
                <a:moveTo>
                  <a:pt x="75839" y="38512"/>
                </a:moveTo>
                <a:lnTo>
                  <a:pt x="82199" y="38539"/>
                </a:lnTo>
                <a:lnTo>
                  <a:pt x="82146" y="44909"/>
                </a:lnTo>
                <a:lnTo>
                  <a:pt x="75794" y="44882"/>
                </a:lnTo>
                <a:lnTo>
                  <a:pt x="75839" y="38512"/>
                </a:lnTo>
                <a:close/>
                <a:moveTo>
                  <a:pt x="5657" y="0"/>
                </a:moveTo>
                <a:lnTo>
                  <a:pt x="5612" y="6022"/>
                </a:lnTo>
                <a:lnTo>
                  <a:pt x="1" y="5995"/>
                </a:lnTo>
                <a:lnTo>
                  <a:pt x="1" y="6049"/>
                </a:lnTo>
                <a:lnTo>
                  <a:pt x="5612" y="6075"/>
                </a:lnTo>
                <a:lnTo>
                  <a:pt x="5559" y="12445"/>
                </a:lnTo>
                <a:lnTo>
                  <a:pt x="1" y="12418"/>
                </a:lnTo>
                <a:lnTo>
                  <a:pt x="1" y="12472"/>
                </a:lnTo>
                <a:lnTo>
                  <a:pt x="5559" y="12499"/>
                </a:lnTo>
                <a:lnTo>
                  <a:pt x="5514" y="18877"/>
                </a:lnTo>
                <a:lnTo>
                  <a:pt x="1" y="18850"/>
                </a:lnTo>
                <a:lnTo>
                  <a:pt x="1" y="18904"/>
                </a:lnTo>
                <a:lnTo>
                  <a:pt x="5514" y="18931"/>
                </a:lnTo>
                <a:lnTo>
                  <a:pt x="5460" y="25291"/>
                </a:lnTo>
                <a:lnTo>
                  <a:pt x="1" y="25273"/>
                </a:lnTo>
                <a:lnTo>
                  <a:pt x="1" y="25327"/>
                </a:lnTo>
                <a:lnTo>
                  <a:pt x="5460" y="25345"/>
                </a:lnTo>
                <a:lnTo>
                  <a:pt x="5416" y="31723"/>
                </a:lnTo>
                <a:lnTo>
                  <a:pt x="1" y="31697"/>
                </a:lnTo>
                <a:lnTo>
                  <a:pt x="1" y="31750"/>
                </a:lnTo>
                <a:lnTo>
                  <a:pt x="5416" y="31777"/>
                </a:lnTo>
                <a:lnTo>
                  <a:pt x="5362" y="38146"/>
                </a:lnTo>
                <a:lnTo>
                  <a:pt x="1" y="38120"/>
                </a:lnTo>
                <a:lnTo>
                  <a:pt x="1" y="38173"/>
                </a:lnTo>
                <a:lnTo>
                  <a:pt x="5362" y="38200"/>
                </a:lnTo>
                <a:lnTo>
                  <a:pt x="5318" y="44570"/>
                </a:lnTo>
                <a:lnTo>
                  <a:pt x="1" y="44552"/>
                </a:lnTo>
                <a:lnTo>
                  <a:pt x="1" y="44605"/>
                </a:lnTo>
                <a:lnTo>
                  <a:pt x="5318" y="44632"/>
                </a:lnTo>
                <a:lnTo>
                  <a:pt x="5273" y="49690"/>
                </a:lnTo>
                <a:lnTo>
                  <a:pt x="5336" y="49690"/>
                </a:lnTo>
                <a:lnTo>
                  <a:pt x="5371" y="44632"/>
                </a:lnTo>
                <a:lnTo>
                  <a:pt x="11714" y="44659"/>
                </a:lnTo>
                <a:lnTo>
                  <a:pt x="11669" y="49690"/>
                </a:lnTo>
                <a:lnTo>
                  <a:pt x="11723" y="49690"/>
                </a:lnTo>
                <a:lnTo>
                  <a:pt x="11768" y="44659"/>
                </a:lnTo>
                <a:lnTo>
                  <a:pt x="18137" y="44686"/>
                </a:lnTo>
                <a:lnTo>
                  <a:pt x="18093" y="49690"/>
                </a:lnTo>
                <a:lnTo>
                  <a:pt x="18146" y="49690"/>
                </a:lnTo>
                <a:lnTo>
                  <a:pt x="18191" y="44686"/>
                </a:lnTo>
                <a:lnTo>
                  <a:pt x="24525" y="44712"/>
                </a:lnTo>
                <a:lnTo>
                  <a:pt x="24489" y="49690"/>
                </a:lnTo>
                <a:lnTo>
                  <a:pt x="24543" y="49690"/>
                </a:lnTo>
                <a:lnTo>
                  <a:pt x="24578" y="44712"/>
                </a:lnTo>
                <a:lnTo>
                  <a:pt x="30921" y="44739"/>
                </a:lnTo>
                <a:lnTo>
                  <a:pt x="30885" y="49690"/>
                </a:lnTo>
                <a:lnTo>
                  <a:pt x="30939" y="49690"/>
                </a:lnTo>
                <a:lnTo>
                  <a:pt x="30975" y="44739"/>
                </a:lnTo>
                <a:lnTo>
                  <a:pt x="37344" y="44766"/>
                </a:lnTo>
                <a:lnTo>
                  <a:pt x="37309" y="49690"/>
                </a:lnTo>
                <a:lnTo>
                  <a:pt x="37362" y="49690"/>
                </a:lnTo>
                <a:lnTo>
                  <a:pt x="37398" y="44766"/>
                </a:lnTo>
                <a:lnTo>
                  <a:pt x="43732" y="44793"/>
                </a:lnTo>
                <a:lnTo>
                  <a:pt x="43696" y="49690"/>
                </a:lnTo>
                <a:lnTo>
                  <a:pt x="43750" y="49690"/>
                </a:lnTo>
                <a:lnTo>
                  <a:pt x="43785" y="44793"/>
                </a:lnTo>
                <a:lnTo>
                  <a:pt x="50128" y="44828"/>
                </a:lnTo>
                <a:lnTo>
                  <a:pt x="50083" y="49690"/>
                </a:lnTo>
                <a:lnTo>
                  <a:pt x="50137" y="49690"/>
                </a:lnTo>
                <a:lnTo>
                  <a:pt x="50182" y="44828"/>
                </a:lnTo>
                <a:lnTo>
                  <a:pt x="56551" y="44855"/>
                </a:lnTo>
                <a:lnTo>
                  <a:pt x="56507" y="49690"/>
                </a:lnTo>
                <a:lnTo>
                  <a:pt x="56560" y="49690"/>
                </a:lnTo>
                <a:lnTo>
                  <a:pt x="56605" y="44855"/>
                </a:lnTo>
                <a:lnTo>
                  <a:pt x="62939" y="44882"/>
                </a:lnTo>
                <a:lnTo>
                  <a:pt x="62894" y="49690"/>
                </a:lnTo>
                <a:lnTo>
                  <a:pt x="62948" y="49690"/>
                </a:lnTo>
                <a:lnTo>
                  <a:pt x="62992" y="44882"/>
                </a:lnTo>
                <a:lnTo>
                  <a:pt x="69326" y="44909"/>
                </a:lnTo>
                <a:lnTo>
                  <a:pt x="69290" y="49690"/>
                </a:lnTo>
                <a:lnTo>
                  <a:pt x="69344" y="49690"/>
                </a:lnTo>
                <a:lnTo>
                  <a:pt x="69380" y="44909"/>
                </a:lnTo>
                <a:lnTo>
                  <a:pt x="75740" y="44935"/>
                </a:lnTo>
                <a:lnTo>
                  <a:pt x="75705" y="49690"/>
                </a:lnTo>
                <a:lnTo>
                  <a:pt x="75758" y="49690"/>
                </a:lnTo>
                <a:lnTo>
                  <a:pt x="75794" y="44935"/>
                </a:lnTo>
                <a:lnTo>
                  <a:pt x="82146" y="44962"/>
                </a:lnTo>
                <a:lnTo>
                  <a:pt x="82110" y="49690"/>
                </a:lnTo>
                <a:lnTo>
                  <a:pt x="82164" y="49690"/>
                </a:lnTo>
                <a:lnTo>
                  <a:pt x="82199" y="44962"/>
                </a:lnTo>
                <a:lnTo>
                  <a:pt x="88355" y="44989"/>
                </a:lnTo>
                <a:lnTo>
                  <a:pt x="88355" y="44935"/>
                </a:lnTo>
                <a:lnTo>
                  <a:pt x="82199" y="44909"/>
                </a:lnTo>
                <a:lnTo>
                  <a:pt x="82253" y="38539"/>
                </a:lnTo>
                <a:lnTo>
                  <a:pt x="88355" y="38566"/>
                </a:lnTo>
                <a:lnTo>
                  <a:pt x="88355" y="38512"/>
                </a:lnTo>
                <a:lnTo>
                  <a:pt x="82253" y="38485"/>
                </a:lnTo>
                <a:lnTo>
                  <a:pt x="82297" y="32116"/>
                </a:lnTo>
                <a:lnTo>
                  <a:pt x="88355" y="32143"/>
                </a:lnTo>
                <a:lnTo>
                  <a:pt x="88355" y="32089"/>
                </a:lnTo>
                <a:lnTo>
                  <a:pt x="82297" y="32062"/>
                </a:lnTo>
                <a:lnTo>
                  <a:pt x="82351" y="25684"/>
                </a:lnTo>
                <a:lnTo>
                  <a:pt x="88355" y="25711"/>
                </a:lnTo>
                <a:lnTo>
                  <a:pt x="88355" y="25657"/>
                </a:lnTo>
                <a:lnTo>
                  <a:pt x="82351" y="25630"/>
                </a:lnTo>
                <a:lnTo>
                  <a:pt x="82396" y="19270"/>
                </a:lnTo>
                <a:lnTo>
                  <a:pt x="88355" y="19296"/>
                </a:lnTo>
                <a:lnTo>
                  <a:pt x="88355" y="19234"/>
                </a:lnTo>
                <a:lnTo>
                  <a:pt x="82396" y="19216"/>
                </a:lnTo>
                <a:lnTo>
                  <a:pt x="82449" y="12846"/>
                </a:lnTo>
                <a:lnTo>
                  <a:pt x="88355" y="12873"/>
                </a:lnTo>
                <a:lnTo>
                  <a:pt x="88355" y="12820"/>
                </a:lnTo>
                <a:lnTo>
                  <a:pt x="82449" y="12793"/>
                </a:lnTo>
                <a:lnTo>
                  <a:pt x="82494" y="6414"/>
                </a:lnTo>
                <a:lnTo>
                  <a:pt x="88355" y="6441"/>
                </a:lnTo>
                <a:lnTo>
                  <a:pt x="88355" y="6388"/>
                </a:lnTo>
                <a:lnTo>
                  <a:pt x="82503" y="6361"/>
                </a:lnTo>
                <a:lnTo>
                  <a:pt x="82547" y="0"/>
                </a:lnTo>
                <a:lnTo>
                  <a:pt x="82494" y="0"/>
                </a:lnTo>
                <a:lnTo>
                  <a:pt x="82440" y="6361"/>
                </a:lnTo>
                <a:lnTo>
                  <a:pt x="76088" y="6334"/>
                </a:lnTo>
                <a:lnTo>
                  <a:pt x="76133" y="0"/>
                </a:lnTo>
                <a:lnTo>
                  <a:pt x="76079" y="0"/>
                </a:lnTo>
                <a:lnTo>
                  <a:pt x="76035" y="6334"/>
                </a:lnTo>
                <a:lnTo>
                  <a:pt x="69674" y="6307"/>
                </a:lnTo>
                <a:lnTo>
                  <a:pt x="69728" y="0"/>
                </a:lnTo>
                <a:lnTo>
                  <a:pt x="69674" y="0"/>
                </a:lnTo>
                <a:lnTo>
                  <a:pt x="69621" y="6307"/>
                </a:lnTo>
                <a:lnTo>
                  <a:pt x="63287" y="6272"/>
                </a:lnTo>
                <a:lnTo>
                  <a:pt x="63331" y="0"/>
                </a:lnTo>
                <a:lnTo>
                  <a:pt x="63278" y="0"/>
                </a:lnTo>
                <a:lnTo>
                  <a:pt x="63233" y="6272"/>
                </a:lnTo>
                <a:lnTo>
                  <a:pt x="56899" y="6245"/>
                </a:lnTo>
                <a:lnTo>
                  <a:pt x="56944" y="0"/>
                </a:lnTo>
                <a:lnTo>
                  <a:pt x="56890" y="0"/>
                </a:lnTo>
                <a:lnTo>
                  <a:pt x="56846" y="6245"/>
                </a:lnTo>
                <a:lnTo>
                  <a:pt x="50476" y="6218"/>
                </a:lnTo>
                <a:lnTo>
                  <a:pt x="50521" y="0"/>
                </a:lnTo>
                <a:lnTo>
                  <a:pt x="50467" y="0"/>
                </a:lnTo>
                <a:lnTo>
                  <a:pt x="50422" y="6218"/>
                </a:lnTo>
                <a:lnTo>
                  <a:pt x="44080" y="6191"/>
                </a:lnTo>
                <a:lnTo>
                  <a:pt x="44124" y="0"/>
                </a:lnTo>
                <a:lnTo>
                  <a:pt x="44071" y="0"/>
                </a:lnTo>
                <a:lnTo>
                  <a:pt x="44026" y="6191"/>
                </a:lnTo>
                <a:lnTo>
                  <a:pt x="37692" y="6165"/>
                </a:lnTo>
                <a:lnTo>
                  <a:pt x="37737" y="0"/>
                </a:lnTo>
                <a:lnTo>
                  <a:pt x="37683" y="0"/>
                </a:lnTo>
                <a:lnTo>
                  <a:pt x="37639" y="6165"/>
                </a:lnTo>
                <a:lnTo>
                  <a:pt x="31269" y="6129"/>
                </a:lnTo>
                <a:lnTo>
                  <a:pt x="31314" y="0"/>
                </a:lnTo>
                <a:lnTo>
                  <a:pt x="31260" y="0"/>
                </a:lnTo>
                <a:lnTo>
                  <a:pt x="31215" y="6129"/>
                </a:lnTo>
                <a:lnTo>
                  <a:pt x="24873" y="6102"/>
                </a:lnTo>
                <a:lnTo>
                  <a:pt x="24917" y="0"/>
                </a:lnTo>
                <a:lnTo>
                  <a:pt x="24864" y="0"/>
                </a:lnTo>
                <a:lnTo>
                  <a:pt x="24819" y="6102"/>
                </a:lnTo>
                <a:lnTo>
                  <a:pt x="18485" y="6075"/>
                </a:lnTo>
                <a:lnTo>
                  <a:pt x="18530" y="0"/>
                </a:lnTo>
                <a:lnTo>
                  <a:pt x="18476" y="0"/>
                </a:lnTo>
                <a:lnTo>
                  <a:pt x="18432" y="6075"/>
                </a:lnTo>
                <a:lnTo>
                  <a:pt x="12062" y="6049"/>
                </a:lnTo>
                <a:lnTo>
                  <a:pt x="12107" y="0"/>
                </a:lnTo>
                <a:lnTo>
                  <a:pt x="12053" y="0"/>
                </a:lnTo>
                <a:lnTo>
                  <a:pt x="12008" y="6049"/>
                </a:lnTo>
                <a:lnTo>
                  <a:pt x="5666" y="6022"/>
                </a:lnTo>
                <a:lnTo>
                  <a:pt x="5710" y="0"/>
                </a:lnTo>
                <a:close/>
              </a:path>
            </a:pathLst>
          </a:cu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381" name="Google Shape;10381;p28"/>
          <p:cNvGrpSpPr/>
          <p:nvPr/>
        </p:nvGrpSpPr>
        <p:grpSpPr>
          <a:xfrm>
            <a:off x="436965" y="371680"/>
            <a:ext cx="8270070" cy="4400212"/>
            <a:chOff x="4068925" y="3794325"/>
            <a:chExt cx="2771750" cy="1474750"/>
          </a:xfrm>
        </p:grpSpPr>
        <p:sp>
          <p:nvSpPr>
            <p:cNvPr id="10382" name="Google Shape;10382;p28"/>
            <p:cNvSpPr/>
            <p:nvPr/>
          </p:nvSpPr>
          <p:spPr>
            <a:xfrm>
              <a:off x="4068925" y="3794325"/>
              <a:ext cx="2771750" cy="1474750"/>
            </a:xfrm>
            <a:custGeom>
              <a:avLst/>
              <a:gdLst/>
              <a:ahLst/>
              <a:cxnLst/>
              <a:rect l="l" t="t" r="r" b="b"/>
              <a:pathLst>
                <a:path w="110870" h="58990" extrusionOk="0">
                  <a:moveTo>
                    <a:pt x="110448" y="1"/>
                  </a:moveTo>
                  <a:lnTo>
                    <a:pt x="429" y="453"/>
                  </a:lnTo>
                  <a:lnTo>
                    <a:pt x="23" y="52746"/>
                  </a:lnTo>
                  <a:lnTo>
                    <a:pt x="0" y="52746"/>
                  </a:lnTo>
                  <a:lnTo>
                    <a:pt x="0" y="58653"/>
                  </a:lnTo>
                  <a:lnTo>
                    <a:pt x="0" y="58913"/>
                  </a:lnTo>
                  <a:lnTo>
                    <a:pt x="0" y="58944"/>
                  </a:lnTo>
                  <a:lnTo>
                    <a:pt x="2482" y="58814"/>
                  </a:lnTo>
                  <a:lnTo>
                    <a:pt x="5784" y="58990"/>
                  </a:lnTo>
                  <a:lnTo>
                    <a:pt x="8266" y="58814"/>
                  </a:lnTo>
                  <a:lnTo>
                    <a:pt x="13223" y="58814"/>
                  </a:lnTo>
                  <a:lnTo>
                    <a:pt x="16525" y="58645"/>
                  </a:lnTo>
                  <a:lnTo>
                    <a:pt x="19827" y="58469"/>
                  </a:lnTo>
                  <a:lnTo>
                    <a:pt x="26438" y="58469"/>
                  </a:lnTo>
                  <a:lnTo>
                    <a:pt x="27373" y="58369"/>
                  </a:lnTo>
                  <a:cubicBezTo>
                    <a:pt x="27319" y="58369"/>
                    <a:pt x="27265" y="58362"/>
                    <a:pt x="27212" y="58362"/>
                  </a:cubicBezTo>
                  <a:lnTo>
                    <a:pt x="28085" y="58270"/>
                  </a:lnTo>
                  <a:lnTo>
                    <a:pt x="28690" y="58270"/>
                  </a:lnTo>
                  <a:cubicBezTo>
                    <a:pt x="28598" y="58277"/>
                    <a:pt x="28506" y="58285"/>
                    <a:pt x="28422" y="58300"/>
                  </a:cubicBezTo>
                  <a:cubicBezTo>
                    <a:pt x="29778" y="58300"/>
                    <a:pt x="34919" y="58323"/>
                    <a:pt x="36351" y="58469"/>
                  </a:cubicBezTo>
                  <a:cubicBezTo>
                    <a:pt x="36900" y="58528"/>
                    <a:pt x="37542" y="58547"/>
                    <a:pt x="38154" y="58547"/>
                  </a:cubicBezTo>
                  <a:cubicBezTo>
                    <a:pt x="39377" y="58547"/>
                    <a:pt x="40481" y="58469"/>
                    <a:pt x="40481" y="58469"/>
                  </a:cubicBezTo>
                  <a:cubicBezTo>
                    <a:pt x="40481" y="58469"/>
                    <a:pt x="43782" y="58124"/>
                    <a:pt x="47084" y="58124"/>
                  </a:cubicBezTo>
                  <a:cubicBezTo>
                    <a:pt x="50394" y="58124"/>
                    <a:pt x="50394" y="58469"/>
                    <a:pt x="52868" y="58469"/>
                  </a:cubicBezTo>
                  <a:cubicBezTo>
                    <a:pt x="55350" y="58469"/>
                    <a:pt x="60307" y="57779"/>
                    <a:pt x="62782" y="57779"/>
                  </a:cubicBezTo>
                  <a:cubicBezTo>
                    <a:pt x="65256" y="57779"/>
                    <a:pt x="71040" y="58300"/>
                    <a:pt x="72695" y="58300"/>
                  </a:cubicBezTo>
                  <a:cubicBezTo>
                    <a:pt x="74350" y="58300"/>
                    <a:pt x="81781" y="58645"/>
                    <a:pt x="81781" y="58645"/>
                  </a:cubicBezTo>
                  <a:lnTo>
                    <a:pt x="90039" y="58124"/>
                  </a:lnTo>
                  <a:lnTo>
                    <a:pt x="96651" y="58645"/>
                  </a:lnTo>
                  <a:lnTo>
                    <a:pt x="104082" y="58645"/>
                  </a:lnTo>
                  <a:lnTo>
                    <a:pt x="110693" y="58262"/>
                  </a:lnTo>
                  <a:lnTo>
                    <a:pt x="110693" y="58254"/>
                  </a:lnTo>
                  <a:lnTo>
                    <a:pt x="110479" y="58239"/>
                  </a:lnTo>
                  <a:lnTo>
                    <a:pt x="110693" y="58231"/>
                  </a:lnTo>
                  <a:lnTo>
                    <a:pt x="110693" y="55864"/>
                  </a:lnTo>
                  <a:lnTo>
                    <a:pt x="110869" y="55864"/>
                  </a:lnTo>
                  <a:lnTo>
                    <a:pt x="1104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3" name="Google Shape;10383;p28"/>
            <p:cNvSpPr/>
            <p:nvPr/>
          </p:nvSpPr>
          <p:spPr>
            <a:xfrm>
              <a:off x="4173300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4735"/>
                  </a:moveTo>
                  <a:lnTo>
                    <a:pt x="192" y="4735"/>
                  </a:lnTo>
                  <a:lnTo>
                    <a:pt x="192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4" name="Google Shape;10384;p28"/>
            <p:cNvSpPr/>
            <p:nvPr/>
          </p:nvSpPr>
          <p:spPr>
            <a:xfrm>
              <a:off x="41733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5" name="Google Shape;10385;p28"/>
            <p:cNvSpPr/>
            <p:nvPr/>
          </p:nvSpPr>
          <p:spPr>
            <a:xfrm>
              <a:off x="4173300" y="5150125"/>
              <a:ext cx="4800" cy="95975"/>
            </a:xfrm>
            <a:custGeom>
              <a:avLst/>
              <a:gdLst/>
              <a:ahLst/>
              <a:cxnLst/>
              <a:rect l="l" t="t" r="r" b="b"/>
              <a:pathLst>
                <a:path w="192" h="3839" extrusionOk="0">
                  <a:moveTo>
                    <a:pt x="0" y="0"/>
                  </a:moveTo>
                  <a:lnTo>
                    <a:pt x="0" y="3839"/>
                  </a:lnTo>
                  <a:lnTo>
                    <a:pt x="192" y="383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6" name="Google Shape;10386;p28"/>
            <p:cNvSpPr/>
            <p:nvPr/>
          </p:nvSpPr>
          <p:spPr>
            <a:xfrm>
              <a:off x="41733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7" name="Google Shape;10387;p28"/>
            <p:cNvSpPr/>
            <p:nvPr/>
          </p:nvSpPr>
          <p:spPr>
            <a:xfrm>
              <a:off x="41733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8" name="Google Shape;10388;p28"/>
            <p:cNvSpPr/>
            <p:nvPr/>
          </p:nvSpPr>
          <p:spPr>
            <a:xfrm>
              <a:off x="41733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9" name="Google Shape;10389;p28"/>
            <p:cNvSpPr/>
            <p:nvPr/>
          </p:nvSpPr>
          <p:spPr>
            <a:xfrm>
              <a:off x="41733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0" name="Google Shape;10390;p28"/>
            <p:cNvSpPr/>
            <p:nvPr/>
          </p:nvSpPr>
          <p:spPr>
            <a:xfrm>
              <a:off x="41733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1" name="Google Shape;10391;p28"/>
            <p:cNvSpPr/>
            <p:nvPr/>
          </p:nvSpPr>
          <p:spPr>
            <a:xfrm>
              <a:off x="41733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2" name="Google Shape;10392;p28"/>
            <p:cNvSpPr/>
            <p:nvPr/>
          </p:nvSpPr>
          <p:spPr>
            <a:xfrm>
              <a:off x="41733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3" name="Google Shape;10393;p28"/>
            <p:cNvSpPr/>
            <p:nvPr/>
          </p:nvSpPr>
          <p:spPr>
            <a:xfrm>
              <a:off x="41733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4" name="Google Shape;10394;p28"/>
            <p:cNvSpPr/>
            <p:nvPr/>
          </p:nvSpPr>
          <p:spPr>
            <a:xfrm>
              <a:off x="41733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5" name="Google Shape;10395;p28"/>
            <p:cNvSpPr/>
            <p:nvPr/>
          </p:nvSpPr>
          <p:spPr>
            <a:xfrm>
              <a:off x="4280175" y="5150125"/>
              <a:ext cx="4800" cy="97325"/>
            </a:xfrm>
            <a:custGeom>
              <a:avLst/>
              <a:gdLst/>
              <a:ahLst/>
              <a:cxnLst/>
              <a:rect l="l" t="t" r="r" b="b"/>
              <a:pathLst>
                <a:path w="192" h="3893" extrusionOk="0">
                  <a:moveTo>
                    <a:pt x="0" y="0"/>
                  </a:moveTo>
                  <a:lnTo>
                    <a:pt x="0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6" name="Google Shape;10396;p28"/>
            <p:cNvSpPr/>
            <p:nvPr/>
          </p:nvSpPr>
          <p:spPr>
            <a:xfrm>
              <a:off x="42801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7" name="Google Shape;10397;p28"/>
            <p:cNvSpPr/>
            <p:nvPr/>
          </p:nvSpPr>
          <p:spPr>
            <a:xfrm>
              <a:off x="4280175" y="3806200"/>
              <a:ext cx="4800" cy="118375"/>
            </a:xfrm>
            <a:custGeom>
              <a:avLst/>
              <a:gdLst/>
              <a:ahLst/>
              <a:cxnLst/>
              <a:rect l="l" t="t" r="r" b="b"/>
              <a:pathLst>
                <a:path w="192" h="4735" extrusionOk="0">
                  <a:moveTo>
                    <a:pt x="0" y="1"/>
                  </a:moveTo>
                  <a:lnTo>
                    <a:pt x="0" y="4735"/>
                  </a:lnTo>
                  <a:lnTo>
                    <a:pt x="192" y="473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8" name="Google Shape;10398;p28"/>
            <p:cNvSpPr/>
            <p:nvPr/>
          </p:nvSpPr>
          <p:spPr>
            <a:xfrm>
              <a:off x="42801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9" name="Google Shape;10399;p28"/>
            <p:cNvSpPr/>
            <p:nvPr/>
          </p:nvSpPr>
          <p:spPr>
            <a:xfrm>
              <a:off x="42801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0" name="Google Shape;10400;p28"/>
            <p:cNvSpPr/>
            <p:nvPr/>
          </p:nvSpPr>
          <p:spPr>
            <a:xfrm>
              <a:off x="42801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1" name="Google Shape;10401;p28"/>
            <p:cNvSpPr/>
            <p:nvPr/>
          </p:nvSpPr>
          <p:spPr>
            <a:xfrm>
              <a:off x="42801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2" name="Google Shape;10402;p28"/>
            <p:cNvSpPr/>
            <p:nvPr/>
          </p:nvSpPr>
          <p:spPr>
            <a:xfrm>
              <a:off x="42801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3" name="Google Shape;10403;p28"/>
            <p:cNvSpPr/>
            <p:nvPr/>
          </p:nvSpPr>
          <p:spPr>
            <a:xfrm>
              <a:off x="42801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4" name="Google Shape;10404;p28"/>
            <p:cNvSpPr/>
            <p:nvPr/>
          </p:nvSpPr>
          <p:spPr>
            <a:xfrm>
              <a:off x="42801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5" name="Google Shape;10405;p28"/>
            <p:cNvSpPr/>
            <p:nvPr/>
          </p:nvSpPr>
          <p:spPr>
            <a:xfrm>
              <a:off x="42801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6" name="Google Shape;10406;p28"/>
            <p:cNvSpPr/>
            <p:nvPr/>
          </p:nvSpPr>
          <p:spPr>
            <a:xfrm>
              <a:off x="42801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7" name="Google Shape;10407;p28"/>
            <p:cNvSpPr/>
            <p:nvPr/>
          </p:nvSpPr>
          <p:spPr>
            <a:xfrm>
              <a:off x="43862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8" name="Google Shape;10408;p28"/>
            <p:cNvSpPr/>
            <p:nvPr/>
          </p:nvSpPr>
          <p:spPr>
            <a:xfrm>
              <a:off x="43862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9" name="Google Shape;10409;p28"/>
            <p:cNvSpPr/>
            <p:nvPr/>
          </p:nvSpPr>
          <p:spPr>
            <a:xfrm>
              <a:off x="43862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0" name="Google Shape;10410;p28"/>
            <p:cNvSpPr/>
            <p:nvPr/>
          </p:nvSpPr>
          <p:spPr>
            <a:xfrm>
              <a:off x="43862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1" name="Google Shape;10411;p28"/>
            <p:cNvSpPr/>
            <p:nvPr/>
          </p:nvSpPr>
          <p:spPr>
            <a:xfrm>
              <a:off x="43862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2" name="Google Shape;10412;p28"/>
            <p:cNvSpPr/>
            <p:nvPr/>
          </p:nvSpPr>
          <p:spPr>
            <a:xfrm>
              <a:off x="43862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3" name="Google Shape;10413;p28"/>
            <p:cNvSpPr/>
            <p:nvPr/>
          </p:nvSpPr>
          <p:spPr>
            <a:xfrm>
              <a:off x="4386275" y="5150125"/>
              <a:ext cx="5375" cy="97900"/>
            </a:xfrm>
            <a:custGeom>
              <a:avLst/>
              <a:gdLst/>
              <a:ahLst/>
              <a:cxnLst/>
              <a:rect l="l" t="t" r="r" b="b"/>
              <a:pathLst>
                <a:path w="215" h="3916" extrusionOk="0">
                  <a:moveTo>
                    <a:pt x="0" y="0"/>
                  </a:moveTo>
                  <a:lnTo>
                    <a:pt x="0" y="3915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4" name="Google Shape;10414;p28"/>
            <p:cNvSpPr/>
            <p:nvPr/>
          </p:nvSpPr>
          <p:spPr>
            <a:xfrm>
              <a:off x="4386275" y="3805625"/>
              <a:ext cx="5375" cy="118950"/>
            </a:xfrm>
            <a:custGeom>
              <a:avLst/>
              <a:gdLst/>
              <a:ahLst/>
              <a:cxnLst/>
              <a:rect l="l" t="t" r="r" b="b"/>
              <a:pathLst>
                <a:path w="215" h="4758" extrusionOk="0">
                  <a:moveTo>
                    <a:pt x="0" y="1"/>
                  </a:moveTo>
                  <a:lnTo>
                    <a:pt x="0" y="4758"/>
                  </a:lnTo>
                  <a:lnTo>
                    <a:pt x="215" y="4758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5" name="Google Shape;10415;p28"/>
            <p:cNvSpPr/>
            <p:nvPr/>
          </p:nvSpPr>
          <p:spPr>
            <a:xfrm>
              <a:off x="43862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6" name="Google Shape;10416;p28"/>
            <p:cNvSpPr/>
            <p:nvPr/>
          </p:nvSpPr>
          <p:spPr>
            <a:xfrm>
              <a:off x="43862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7" name="Google Shape;10417;p28"/>
            <p:cNvSpPr/>
            <p:nvPr/>
          </p:nvSpPr>
          <p:spPr>
            <a:xfrm>
              <a:off x="43862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8" name="Google Shape;10418;p28"/>
            <p:cNvSpPr/>
            <p:nvPr/>
          </p:nvSpPr>
          <p:spPr>
            <a:xfrm>
              <a:off x="43862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9" name="Google Shape;10419;p28"/>
            <p:cNvSpPr/>
            <p:nvPr/>
          </p:nvSpPr>
          <p:spPr>
            <a:xfrm>
              <a:off x="449295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0" name="Google Shape;10420;p28"/>
            <p:cNvSpPr/>
            <p:nvPr/>
          </p:nvSpPr>
          <p:spPr>
            <a:xfrm>
              <a:off x="449295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1" name="Google Shape;10421;p28"/>
            <p:cNvSpPr/>
            <p:nvPr/>
          </p:nvSpPr>
          <p:spPr>
            <a:xfrm>
              <a:off x="449295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2" name="Google Shape;10422;p28"/>
            <p:cNvSpPr/>
            <p:nvPr/>
          </p:nvSpPr>
          <p:spPr>
            <a:xfrm>
              <a:off x="449295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3" name="Google Shape;10423;p28"/>
            <p:cNvSpPr/>
            <p:nvPr/>
          </p:nvSpPr>
          <p:spPr>
            <a:xfrm>
              <a:off x="449295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4" name="Google Shape;10424;p28"/>
            <p:cNvSpPr/>
            <p:nvPr/>
          </p:nvSpPr>
          <p:spPr>
            <a:xfrm>
              <a:off x="4492950" y="3804850"/>
              <a:ext cx="4800" cy="119725"/>
            </a:xfrm>
            <a:custGeom>
              <a:avLst/>
              <a:gdLst/>
              <a:ahLst/>
              <a:cxnLst/>
              <a:rect l="l" t="t" r="r" b="b"/>
              <a:pathLst>
                <a:path w="192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92" y="4789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5" name="Google Shape;10425;p28"/>
            <p:cNvSpPr/>
            <p:nvPr/>
          </p:nvSpPr>
          <p:spPr>
            <a:xfrm>
              <a:off x="449295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6" name="Google Shape;10426;p28"/>
            <p:cNvSpPr/>
            <p:nvPr/>
          </p:nvSpPr>
          <p:spPr>
            <a:xfrm>
              <a:off x="449295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7" name="Google Shape;10427;p28"/>
            <p:cNvSpPr/>
            <p:nvPr/>
          </p:nvSpPr>
          <p:spPr>
            <a:xfrm>
              <a:off x="4492950" y="5150125"/>
              <a:ext cx="4800" cy="99225"/>
            </a:xfrm>
            <a:custGeom>
              <a:avLst/>
              <a:gdLst/>
              <a:ahLst/>
              <a:cxnLst/>
              <a:rect l="l" t="t" r="r" b="b"/>
              <a:pathLst>
                <a:path w="192" h="3969" extrusionOk="0">
                  <a:moveTo>
                    <a:pt x="0" y="0"/>
                  </a:moveTo>
                  <a:lnTo>
                    <a:pt x="0" y="3946"/>
                  </a:lnTo>
                  <a:lnTo>
                    <a:pt x="192" y="396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8" name="Google Shape;10428;p28"/>
            <p:cNvSpPr/>
            <p:nvPr/>
          </p:nvSpPr>
          <p:spPr>
            <a:xfrm>
              <a:off x="449295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9" name="Google Shape;10429;p28"/>
            <p:cNvSpPr/>
            <p:nvPr/>
          </p:nvSpPr>
          <p:spPr>
            <a:xfrm>
              <a:off x="449295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0" name="Google Shape;10430;p28"/>
            <p:cNvSpPr/>
            <p:nvPr/>
          </p:nvSpPr>
          <p:spPr>
            <a:xfrm>
              <a:off x="449295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1" name="Google Shape;10431;p28"/>
            <p:cNvSpPr/>
            <p:nvPr/>
          </p:nvSpPr>
          <p:spPr>
            <a:xfrm>
              <a:off x="4599825" y="3804850"/>
              <a:ext cx="4625" cy="119725"/>
            </a:xfrm>
            <a:custGeom>
              <a:avLst/>
              <a:gdLst/>
              <a:ahLst/>
              <a:cxnLst/>
              <a:rect l="l" t="t" r="r" b="b"/>
              <a:pathLst>
                <a:path w="185" h="4789" extrusionOk="0">
                  <a:moveTo>
                    <a:pt x="0" y="1"/>
                  </a:moveTo>
                  <a:lnTo>
                    <a:pt x="0" y="4789"/>
                  </a:lnTo>
                  <a:lnTo>
                    <a:pt x="184" y="4789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2" name="Google Shape;10432;p28"/>
            <p:cNvSpPr/>
            <p:nvPr/>
          </p:nvSpPr>
          <p:spPr>
            <a:xfrm>
              <a:off x="45998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3" name="Google Shape;10433;p28"/>
            <p:cNvSpPr/>
            <p:nvPr/>
          </p:nvSpPr>
          <p:spPr>
            <a:xfrm>
              <a:off x="45998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4" name="Google Shape;10434;p28"/>
            <p:cNvSpPr/>
            <p:nvPr/>
          </p:nvSpPr>
          <p:spPr>
            <a:xfrm>
              <a:off x="45998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5" name="Google Shape;10435;p28"/>
            <p:cNvSpPr/>
            <p:nvPr/>
          </p:nvSpPr>
          <p:spPr>
            <a:xfrm>
              <a:off x="45998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6" name="Google Shape;10436;p28"/>
            <p:cNvSpPr/>
            <p:nvPr/>
          </p:nvSpPr>
          <p:spPr>
            <a:xfrm>
              <a:off x="45998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7" name="Google Shape;10437;p28"/>
            <p:cNvSpPr/>
            <p:nvPr/>
          </p:nvSpPr>
          <p:spPr>
            <a:xfrm>
              <a:off x="45998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8" name="Google Shape;10438;p28"/>
            <p:cNvSpPr/>
            <p:nvPr/>
          </p:nvSpPr>
          <p:spPr>
            <a:xfrm>
              <a:off x="45998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9" name="Google Shape;10439;p28"/>
            <p:cNvSpPr/>
            <p:nvPr/>
          </p:nvSpPr>
          <p:spPr>
            <a:xfrm>
              <a:off x="45998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0" name="Google Shape;10440;p28"/>
            <p:cNvSpPr/>
            <p:nvPr/>
          </p:nvSpPr>
          <p:spPr>
            <a:xfrm>
              <a:off x="4599825" y="5150125"/>
              <a:ext cx="4625" cy="99800"/>
            </a:xfrm>
            <a:custGeom>
              <a:avLst/>
              <a:gdLst/>
              <a:ahLst/>
              <a:cxnLst/>
              <a:rect l="l" t="t" r="r" b="b"/>
              <a:pathLst>
                <a:path w="185" h="3992" extrusionOk="0">
                  <a:moveTo>
                    <a:pt x="0" y="0"/>
                  </a:moveTo>
                  <a:lnTo>
                    <a:pt x="0" y="3992"/>
                  </a:lnTo>
                  <a:lnTo>
                    <a:pt x="184" y="3992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1" name="Google Shape;10441;p28"/>
            <p:cNvSpPr/>
            <p:nvPr/>
          </p:nvSpPr>
          <p:spPr>
            <a:xfrm>
              <a:off x="45998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2" name="Google Shape;10442;p28"/>
            <p:cNvSpPr/>
            <p:nvPr/>
          </p:nvSpPr>
          <p:spPr>
            <a:xfrm>
              <a:off x="45998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3" name="Google Shape;10443;p28"/>
            <p:cNvSpPr/>
            <p:nvPr/>
          </p:nvSpPr>
          <p:spPr>
            <a:xfrm>
              <a:off x="4706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4" name="Google Shape;10444;p28"/>
            <p:cNvSpPr/>
            <p:nvPr/>
          </p:nvSpPr>
          <p:spPr>
            <a:xfrm>
              <a:off x="4706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5" name="Google Shape;10445;p28"/>
            <p:cNvSpPr/>
            <p:nvPr/>
          </p:nvSpPr>
          <p:spPr>
            <a:xfrm>
              <a:off x="4706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6" name="Google Shape;10446;p28"/>
            <p:cNvSpPr/>
            <p:nvPr/>
          </p:nvSpPr>
          <p:spPr>
            <a:xfrm>
              <a:off x="4706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7" name="Google Shape;10447;p28"/>
            <p:cNvSpPr/>
            <p:nvPr/>
          </p:nvSpPr>
          <p:spPr>
            <a:xfrm>
              <a:off x="4706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8" name="Google Shape;10448;p28"/>
            <p:cNvSpPr/>
            <p:nvPr/>
          </p:nvSpPr>
          <p:spPr>
            <a:xfrm>
              <a:off x="4706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9" name="Google Shape;10449;p28"/>
            <p:cNvSpPr/>
            <p:nvPr/>
          </p:nvSpPr>
          <p:spPr>
            <a:xfrm>
              <a:off x="4706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0" name="Google Shape;10450;p28"/>
            <p:cNvSpPr/>
            <p:nvPr/>
          </p:nvSpPr>
          <p:spPr>
            <a:xfrm>
              <a:off x="4706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1" name="Google Shape;10451;p28"/>
            <p:cNvSpPr/>
            <p:nvPr/>
          </p:nvSpPr>
          <p:spPr>
            <a:xfrm>
              <a:off x="4706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2" name="Google Shape;10452;p28"/>
            <p:cNvSpPr/>
            <p:nvPr/>
          </p:nvSpPr>
          <p:spPr>
            <a:xfrm>
              <a:off x="4706500" y="5150125"/>
              <a:ext cx="4800" cy="100575"/>
            </a:xfrm>
            <a:custGeom>
              <a:avLst/>
              <a:gdLst/>
              <a:ahLst/>
              <a:cxnLst/>
              <a:rect l="l" t="t" r="r" b="b"/>
              <a:pathLst>
                <a:path w="192" h="4023" extrusionOk="0">
                  <a:moveTo>
                    <a:pt x="0" y="0"/>
                  </a:moveTo>
                  <a:lnTo>
                    <a:pt x="0" y="4022"/>
                  </a:lnTo>
                  <a:lnTo>
                    <a:pt x="192" y="402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3" name="Google Shape;10453;p28"/>
            <p:cNvSpPr/>
            <p:nvPr/>
          </p:nvSpPr>
          <p:spPr>
            <a:xfrm>
              <a:off x="4706500" y="3804275"/>
              <a:ext cx="4800" cy="120300"/>
            </a:xfrm>
            <a:custGeom>
              <a:avLst/>
              <a:gdLst/>
              <a:ahLst/>
              <a:cxnLst/>
              <a:rect l="l" t="t" r="r" b="b"/>
              <a:pathLst>
                <a:path w="192" h="4812" extrusionOk="0">
                  <a:moveTo>
                    <a:pt x="0" y="1"/>
                  </a:moveTo>
                  <a:lnTo>
                    <a:pt x="0" y="4812"/>
                  </a:lnTo>
                  <a:lnTo>
                    <a:pt x="192" y="481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4" name="Google Shape;10454;p28"/>
            <p:cNvSpPr/>
            <p:nvPr/>
          </p:nvSpPr>
          <p:spPr>
            <a:xfrm>
              <a:off x="4706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5" name="Google Shape;10455;p28"/>
            <p:cNvSpPr/>
            <p:nvPr/>
          </p:nvSpPr>
          <p:spPr>
            <a:xfrm>
              <a:off x="48126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6" name="Google Shape;10456;p28"/>
            <p:cNvSpPr/>
            <p:nvPr/>
          </p:nvSpPr>
          <p:spPr>
            <a:xfrm>
              <a:off x="48126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7" name="Google Shape;10457;p28"/>
            <p:cNvSpPr/>
            <p:nvPr/>
          </p:nvSpPr>
          <p:spPr>
            <a:xfrm>
              <a:off x="48126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8" name="Google Shape;10458;p28"/>
            <p:cNvSpPr/>
            <p:nvPr/>
          </p:nvSpPr>
          <p:spPr>
            <a:xfrm>
              <a:off x="48126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9" name="Google Shape;10459;p28"/>
            <p:cNvSpPr/>
            <p:nvPr/>
          </p:nvSpPr>
          <p:spPr>
            <a:xfrm>
              <a:off x="48126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0" name="Google Shape;10460;p28"/>
            <p:cNvSpPr/>
            <p:nvPr/>
          </p:nvSpPr>
          <p:spPr>
            <a:xfrm>
              <a:off x="48126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1" name="Google Shape;10461;p28"/>
            <p:cNvSpPr/>
            <p:nvPr/>
          </p:nvSpPr>
          <p:spPr>
            <a:xfrm>
              <a:off x="48126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2" name="Google Shape;10462;p28"/>
            <p:cNvSpPr/>
            <p:nvPr/>
          </p:nvSpPr>
          <p:spPr>
            <a:xfrm>
              <a:off x="48126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3" name="Google Shape;10463;p28"/>
            <p:cNvSpPr/>
            <p:nvPr/>
          </p:nvSpPr>
          <p:spPr>
            <a:xfrm>
              <a:off x="4812600" y="3803700"/>
              <a:ext cx="5400" cy="120875"/>
            </a:xfrm>
            <a:custGeom>
              <a:avLst/>
              <a:gdLst/>
              <a:ahLst/>
              <a:cxnLst/>
              <a:rect l="l" t="t" r="r" b="b"/>
              <a:pathLst>
                <a:path w="216" h="4835" extrusionOk="0">
                  <a:moveTo>
                    <a:pt x="1" y="1"/>
                  </a:moveTo>
                  <a:lnTo>
                    <a:pt x="1" y="4835"/>
                  </a:lnTo>
                  <a:lnTo>
                    <a:pt x="215" y="4835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4" name="Google Shape;10464;p28"/>
            <p:cNvSpPr/>
            <p:nvPr/>
          </p:nvSpPr>
          <p:spPr>
            <a:xfrm>
              <a:off x="48126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5" name="Google Shape;10465;p28"/>
            <p:cNvSpPr/>
            <p:nvPr/>
          </p:nvSpPr>
          <p:spPr>
            <a:xfrm>
              <a:off x="4812600" y="5150125"/>
              <a:ext cx="5400" cy="101925"/>
            </a:xfrm>
            <a:custGeom>
              <a:avLst/>
              <a:gdLst/>
              <a:ahLst/>
              <a:cxnLst/>
              <a:rect l="l" t="t" r="r" b="b"/>
              <a:pathLst>
                <a:path w="216" h="4077" extrusionOk="0">
                  <a:moveTo>
                    <a:pt x="1" y="0"/>
                  </a:moveTo>
                  <a:lnTo>
                    <a:pt x="1" y="4076"/>
                  </a:lnTo>
                  <a:lnTo>
                    <a:pt x="215" y="4076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6" name="Google Shape;10466;p28"/>
            <p:cNvSpPr/>
            <p:nvPr/>
          </p:nvSpPr>
          <p:spPr>
            <a:xfrm>
              <a:off x="48126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7" name="Google Shape;10467;p28"/>
            <p:cNvSpPr/>
            <p:nvPr/>
          </p:nvSpPr>
          <p:spPr>
            <a:xfrm>
              <a:off x="491927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8" name="Google Shape;10468;p28"/>
            <p:cNvSpPr/>
            <p:nvPr/>
          </p:nvSpPr>
          <p:spPr>
            <a:xfrm>
              <a:off x="491927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9" name="Google Shape;10469;p28"/>
            <p:cNvSpPr/>
            <p:nvPr/>
          </p:nvSpPr>
          <p:spPr>
            <a:xfrm>
              <a:off x="491927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0" name="Google Shape;10470;p28"/>
            <p:cNvSpPr/>
            <p:nvPr/>
          </p:nvSpPr>
          <p:spPr>
            <a:xfrm>
              <a:off x="491927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1" name="Google Shape;10471;p28"/>
            <p:cNvSpPr/>
            <p:nvPr/>
          </p:nvSpPr>
          <p:spPr>
            <a:xfrm>
              <a:off x="491927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2" name="Google Shape;10472;p28"/>
            <p:cNvSpPr/>
            <p:nvPr/>
          </p:nvSpPr>
          <p:spPr>
            <a:xfrm>
              <a:off x="4919275" y="3802950"/>
              <a:ext cx="5400" cy="121625"/>
            </a:xfrm>
            <a:custGeom>
              <a:avLst/>
              <a:gdLst/>
              <a:ahLst/>
              <a:cxnLst/>
              <a:rect l="l" t="t" r="r" b="b"/>
              <a:pathLst>
                <a:path w="216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215" y="486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3" name="Google Shape;10473;p28"/>
            <p:cNvSpPr/>
            <p:nvPr/>
          </p:nvSpPr>
          <p:spPr>
            <a:xfrm>
              <a:off x="4919275" y="5150125"/>
              <a:ext cx="5400" cy="102500"/>
            </a:xfrm>
            <a:custGeom>
              <a:avLst/>
              <a:gdLst/>
              <a:ahLst/>
              <a:cxnLst/>
              <a:rect l="l" t="t" r="r" b="b"/>
              <a:pathLst>
                <a:path w="216" h="4100" extrusionOk="0">
                  <a:moveTo>
                    <a:pt x="1" y="0"/>
                  </a:moveTo>
                  <a:lnTo>
                    <a:pt x="1" y="4099"/>
                  </a:lnTo>
                  <a:lnTo>
                    <a:pt x="215" y="4099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4" name="Google Shape;10474;p28"/>
            <p:cNvSpPr/>
            <p:nvPr/>
          </p:nvSpPr>
          <p:spPr>
            <a:xfrm>
              <a:off x="491927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5" name="Google Shape;10475;p28"/>
            <p:cNvSpPr/>
            <p:nvPr/>
          </p:nvSpPr>
          <p:spPr>
            <a:xfrm>
              <a:off x="491927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6" name="Google Shape;10476;p28"/>
            <p:cNvSpPr/>
            <p:nvPr/>
          </p:nvSpPr>
          <p:spPr>
            <a:xfrm>
              <a:off x="491927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7" name="Google Shape;10477;p28"/>
            <p:cNvSpPr/>
            <p:nvPr/>
          </p:nvSpPr>
          <p:spPr>
            <a:xfrm>
              <a:off x="491927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8" name="Google Shape;10478;p28"/>
            <p:cNvSpPr/>
            <p:nvPr/>
          </p:nvSpPr>
          <p:spPr>
            <a:xfrm>
              <a:off x="491927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9" name="Google Shape;10479;p28"/>
            <p:cNvSpPr/>
            <p:nvPr/>
          </p:nvSpPr>
          <p:spPr>
            <a:xfrm>
              <a:off x="50261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0" name="Google Shape;10480;p28"/>
            <p:cNvSpPr/>
            <p:nvPr/>
          </p:nvSpPr>
          <p:spPr>
            <a:xfrm>
              <a:off x="50261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1" name="Google Shape;10481;p28"/>
            <p:cNvSpPr/>
            <p:nvPr/>
          </p:nvSpPr>
          <p:spPr>
            <a:xfrm>
              <a:off x="50261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2" name="Google Shape;10482;p28"/>
            <p:cNvSpPr/>
            <p:nvPr/>
          </p:nvSpPr>
          <p:spPr>
            <a:xfrm>
              <a:off x="50261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3" name="Google Shape;10483;p28"/>
            <p:cNvSpPr/>
            <p:nvPr/>
          </p:nvSpPr>
          <p:spPr>
            <a:xfrm>
              <a:off x="50261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4" name="Google Shape;10484;p28"/>
            <p:cNvSpPr/>
            <p:nvPr/>
          </p:nvSpPr>
          <p:spPr>
            <a:xfrm>
              <a:off x="5026150" y="5150125"/>
              <a:ext cx="4625" cy="103825"/>
            </a:xfrm>
            <a:custGeom>
              <a:avLst/>
              <a:gdLst/>
              <a:ahLst/>
              <a:cxnLst/>
              <a:rect l="l" t="t" r="r" b="b"/>
              <a:pathLst>
                <a:path w="185" h="4153" extrusionOk="0">
                  <a:moveTo>
                    <a:pt x="1" y="0"/>
                  </a:moveTo>
                  <a:lnTo>
                    <a:pt x="1" y="4153"/>
                  </a:lnTo>
                  <a:lnTo>
                    <a:pt x="184" y="415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5" name="Google Shape;10485;p28"/>
            <p:cNvSpPr/>
            <p:nvPr/>
          </p:nvSpPr>
          <p:spPr>
            <a:xfrm>
              <a:off x="5026150" y="3802950"/>
              <a:ext cx="4625" cy="121625"/>
            </a:xfrm>
            <a:custGeom>
              <a:avLst/>
              <a:gdLst/>
              <a:ahLst/>
              <a:cxnLst/>
              <a:rect l="l" t="t" r="r" b="b"/>
              <a:pathLst>
                <a:path w="185" h="4865" extrusionOk="0">
                  <a:moveTo>
                    <a:pt x="1" y="0"/>
                  </a:moveTo>
                  <a:lnTo>
                    <a:pt x="1" y="4865"/>
                  </a:lnTo>
                  <a:lnTo>
                    <a:pt x="184" y="4865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6" name="Google Shape;10486;p28"/>
            <p:cNvSpPr/>
            <p:nvPr/>
          </p:nvSpPr>
          <p:spPr>
            <a:xfrm>
              <a:off x="50261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7" name="Google Shape;10487;p28"/>
            <p:cNvSpPr/>
            <p:nvPr/>
          </p:nvSpPr>
          <p:spPr>
            <a:xfrm>
              <a:off x="50261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8" name="Google Shape;10488;p28"/>
            <p:cNvSpPr/>
            <p:nvPr/>
          </p:nvSpPr>
          <p:spPr>
            <a:xfrm>
              <a:off x="50261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9" name="Google Shape;10489;p28"/>
            <p:cNvSpPr/>
            <p:nvPr/>
          </p:nvSpPr>
          <p:spPr>
            <a:xfrm>
              <a:off x="50261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0" name="Google Shape;10490;p28"/>
            <p:cNvSpPr/>
            <p:nvPr/>
          </p:nvSpPr>
          <p:spPr>
            <a:xfrm>
              <a:off x="50261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1" name="Google Shape;10491;p28"/>
            <p:cNvSpPr/>
            <p:nvPr/>
          </p:nvSpPr>
          <p:spPr>
            <a:xfrm>
              <a:off x="513282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2" name="Google Shape;10492;p28"/>
            <p:cNvSpPr/>
            <p:nvPr/>
          </p:nvSpPr>
          <p:spPr>
            <a:xfrm>
              <a:off x="513282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3" name="Google Shape;10493;p28"/>
            <p:cNvSpPr/>
            <p:nvPr/>
          </p:nvSpPr>
          <p:spPr>
            <a:xfrm>
              <a:off x="513282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4" name="Google Shape;10494;p28"/>
            <p:cNvSpPr/>
            <p:nvPr/>
          </p:nvSpPr>
          <p:spPr>
            <a:xfrm>
              <a:off x="513282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5" name="Google Shape;10495;p28"/>
            <p:cNvSpPr/>
            <p:nvPr/>
          </p:nvSpPr>
          <p:spPr>
            <a:xfrm>
              <a:off x="5132825" y="5150125"/>
              <a:ext cx="4825" cy="101725"/>
            </a:xfrm>
            <a:custGeom>
              <a:avLst/>
              <a:gdLst/>
              <a:ahLst/>
              <a:cxnLst/>
              <a:rect l="l" t="t" r="r" b="b"/>
              <a:pathLst>
                <a:path w="193" h="4069" extrusionOk="0">
                  <a:moveTo>
                    <a:pt x="1" y="0"/>
                  </a:moveTo>
                  <a:lnTo>
                    <a:pt x="1" y="4068"/>
                  </a:lnTo>
                  <a:cubicBezTo>
                    <a:pt x="62" y="4061"/>
                    <a:pt x="131" y="4061"/>
                    <a:pt x="192" y="4053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6" name="Google Shape;10496;p28"/>
            <p:cNvSpPr/>
            <p:nvPr/>
          </p:nvSpPr>
          <p:spPr>
            <a:xfrm>
              <a:off x="513282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7" name="Google Shape;10497;p28"/>
            <p:cNvSpPr/>
            <p:nvPr/>
          </p:nvSpPr>
          <p:spPr>
            <a:xfrm>
              <a:off x="513282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8" name="Google Shape;10498;p28"/>
            <p:cNvSpPr/>
            <p:nvPr/>
          </p:nvSpPr>
          <p:spPr>
            <a:xfrm>
              <a:off x="513282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9" name="Google Shape;10499;p28"/>
            <p:cNvSpPr/>
            <p:nvPr/>
          </p:nvSpPr>
          <p:spPr>
            <a:xfrm>
              <a:off x="513282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0" name="Google Shape;10500;p28"/>
            <p:cNvSpPr/>
            <p:nvPr/>
          </p:nvSpPr>
          <p:spPr>
            <a:xfrm>
              <a:off x="5132825" y="3802375"/>
              <a:ext cx="4825" cy="122200"/>
            </a:xfrm>
            <a:custGeom>
              <a:avLst/>
              <a:gdLst/>
              <a:ahLst/>
              <a:cxnLst/>
              <a:rect l="l" t="t" r="r" b="b"/>
              <a:pathLst>
                <a:path w="193" h="4888" extrusionOk="0">
                  <a:moveTo>
                    <a:pt x="1" y="0"/>
                  </a:moveTo>
                  <a:lnTo>
                    <a:pt x="1" y="4888"/>
                  </a:lnTo>
                  <a:lnTo>
                    <a:pt x="192" y="4888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1" name="Google Shape;10501;p28"/>
            <p:cNvSpPr/>
            <p:nvPr/>
          </p:nvSpPr>
          <p:spPr>
            <a:xfrm>
              <a:off x="513282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2" name="Google Shape;10502;p28"/>
            <p:cNvSpPr/>
            <p:nvPr/>
          </p:nvSpPr>
          <p:spPr>
            <a:xfrm>
              <a:off x="513282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3" name="Google Shape;10503;p28"/>
            <p:cNvSpPr/>
            <p:nvPr/>
          </p:nvSpPr>
          <p:spPr>
            <a:xfrm>
              <a:off x="523950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4" name="Google Shape;10504;p28"/>
            <p:cNvSpPr/>
            <p:nvPr/>
          </p:nvSpPr>
          <p:spPr>
            <a:xfrm>
              <a:off x="523950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5" name="Google Shape;10505;p28"/>
            <p:cNvSpPr/>
            <p:nvPr/>
          </p:nvSpPr>
          <p:spPr>
            <a:xfrm>
              <a:off x="5239500" y="3801800"/>
              <a:ext cx="4825" cy="122775"/>
            </a:xfrm>
            <a:custGeom>
              <a:avLst/>
              <a:gdLst/>
              <a:ahLst/>
              <a:cxnLst/>
              <a:rect l="l" t="t" r="r" b="b"/>
              <a:pathLst>
                <a:path w="193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192" y="491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6" name="Google Shape;10506;p28"/>
            <p:cNvSpPr/>
            <p:nvPr/>
          </p:nvSpPr>
          <p:spPr>
            <a:xfrm>
              <a:off x="523950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7" name="Google Shape;10507;p28"/>
            <p:cNvSpPr/>
            <p:nvPr/>
          </p:nvSpPr>
          <p:spPr>
            <a:xfrm>
              <a:off x="523950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8" name="Google Shape;10508;p28"/>
            <p:cNvSpPr/>
            <p:nvPr/>
          </p:nvSpPr>
          <p:spPr>
            <a:xfrm>
              <a:off x="523950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9" name="Google Shape;10509;p28"/>
            <p:cNvSpPr/>
            <p:nvPr/>
          </p:nvSpPr>
          <p:spPr>
            <a:xfrm>
              <a:off x="5239500" y="5150125"/>
              <a:ext cx="4825" cy="97325"/>
            </a:xfrm>
            <a:custGeom>
              <a:avLst/>
              <a:gdLst/>
              <a:ahLst/>
              <a:cxnLst/>
              <a:rect l="l" t="t" r="r" b="b"/>
              <a:pathLst>
                <a:path w="193" h="3893" extrusionOk="0">
                  <a:moveTo>
                    <a:pt x="1" y="0"/>
                  </a:moveTo>
                  <a:lnTo>
                    <a:pt x="1" y="3892"/>
                  </a:lnTo>
                  <a:lnTo>
                    <a:pt x="192" y="389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0" name="Google Shape;10510;p28"/>
            <p:cNvSpPr/>
            <p:nvPr/>
          </p:nvSpPr>
          <p:spPr>
            <a:xfrm>
              <a:off x="523950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1" name="Google Shape;10511;p28"/>
            <p:cNvSpPr/>
            <p:nvPr/>
          </p:nvSpPr>
          <p:spPr>
            <a:xfrm>
              <a:off x="523950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2" name="Google Shape;10512;p28"/>
            <p:cNvSpPr/>
            <p:nvPr/>
          </p:nvSpPr>
          <p:spPr>
            <a:xfrm>
              <a:off x="523950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3" name="Google Shape;10513;p28"/>
            <p:cNvSpPr/>
            <p:nvPr/>
          </p:nvSpPr>
          <p:spPr>
            <a:xfrm>
              <a:off x="523950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4" name="Google Shape;10514;p28"/>
            <p:cNvSpPr/>
            <p:nvPr/>
          </p:nvSpPr>
          <p:spPr>
            <a:xfrm>
              <a:off x="523950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5" name="Google Shape;10515;p28"/>
            <p:cNvSpPr/>
            <p:nvPr/>
          </p:nvSpPr>
          <p:spPr>
            <a:xfrm>
              <a:off x="5345800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6" name="Google Shape;10516;p28"/>
            <p:cNvSpPr/>
            <p:nvPr/>
          </p:nvSpPr>
          <p:spPr>
            <a:xfrm>
              <a:off x="5345800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7" name="Google Shape;10517;p28"/>
            <p:cNvSpPr/>
            <p:nvPr/>
          </p:nvSpPr>
          <p:spPr>
            <a:xfrm>
              <a:off x="5345800" y="3801800"/>
              <a:ext cx="5400" cy="122775"/>
            </a:xfrm>
            <a:custGeom>
              <a:avLst/>
              <a:gdLst/>
              <a:ahLst/>
              <a:cxnLst/>
              <a:rect l="l" t="t" r="r" b="b"/>
              <a:pathLst>
                <a:path w="216" h="4911" extrusionOk="0">
                  <a:moveTo>
                    <a:pt x="1" y="0"/>
                  </a:moveTo>
                  <a:lnTo>
                    <a:pt x="1" y="4911"/>
                  </a:lnTo>
                  <a:lnTo>
                    <a:pt x="215" y="491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8" name="Google Shape;10518;p28"/>
            <p:cNvSpPr/>
            <p:nvPr/>
          </p:nvSpPr>
          <p:spPr>
            <a:xfrm>
              <a:off x="5345800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9" name="Google Shape;10519;p28"/>
            <p:cNvSpPr/>
            <p:nvPr/>
          </p:nvSpPr>
          <p:spPr>
            <a:xfrm>
              <a:off x="5345800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0" name="Google Shape;10520;p28"/>
            <p:cNvSpPr/>
            <p:nvPr/>
          </p:nvSpPr>
          <p:spPr>
            <a:xfrm>
              <a:off x="5345800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1" name="Google Shape;10521;p28"/>
            <p:cNvSpPr/>
            <p:nvPr/>
          </p:nvSpPr>
          <p:spPr>
            <a:xfrm>
              <a:off x="5345800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2" name="Google Shape;10522;p28"/>
            <p:cNvSpPr/>
            <p:nvPr/>
          </p:nvSpPr>
          <p:spPr>
            <a:xfrm>
              <a:off x="5345800" y="5150125"/>
              <a:ext cx="5400" cy="104400"/>
            </a:xfrm>
            <a:custGeom>
              <a:avLst/>
              <a:gdLst/>
              <a:ahLst/>
              <a:cxnLst/>
              <a:rect l="l" t="t" r="r" b="b"/>
              <a:pathLst>
                <a:path w="216" h="4176" extrusionOk="0">
                  <a:moveTo>
                    <a:pt x="1" y="0"/>
                  </a:moveTo>
                  <a:lnTo>
                    <a:pt x="1" y="4160"/>
                  </a:lnTo>
                  <a:cubicBezTo>
                    <a:pt x="70" y="4160"/>
                    <a:pt x="139" y="4168"/>
                    <a:pt x="215" y="4176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3" name="Google Shape;10523;p28"/>
            <p:cNvSpPr/>
            <p:nvPr/>
          </p:nvSpPr>
          <p:spPr>
            <a:xfrm>
              <a:off x="5345800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4" name="Google Shape;10524;p28"/>
            <p:cNvSpPr/>
            <p:nvPr/>
          </p:nvSpPr>
          <p:spPr>
            <a:xfrm>
              <a:off x="5345800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5" name="Google Shape;10525;p28"/>
            <p:cNvSpPr/>
            <p:nvPr/>
          </p:nvSpPr>
          <p:spPr>
            <a:xfrm>
              <a:off x="5345800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6" name="Google Shape;10526;p28"/>
            <p:cNvSpPr/>
            <p:nvPr/>
          </p:nvSpPr>
          <p:spPr>
            <a:xfrm>
              <a:off x="5345800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7" name="Google Shape;10527;p28"/>
            <p:cNvSpPr/>
            <p:nvPr/>
          </p:nvSpPr>
          <p:spPr>
            <a:xfrm>
              <a:off x="5452475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8" name="Google Shape;10528;p28"/>
            <p:cNvSpPr/>
            <p:nvPr/>
          </p:nvSpPr>
          <p:spPr>
            <a:xfrm>
              <a:off x="5452475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9" name="Google Shape;10529;p28"/>
            <p:cNvSpPr/>
            <p:nvPr/>
          </p:nvSpPr>
          <p:spPr>
            <a:xfrm>
              <a:off x="5452475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0" name="Google Shape;10530;p28"/>
            <p:cNvSpPr/>
            <p:nvPr/>
          </p:nvSpPr>
          <p:spPr>
            <a:xfrm>
              <a:off x="5452475" y="5150125"/>
              <a:ext cx="4825" cy="102875"/>
            </a:xfrm>
            <a:custGeom>
              <a:avLst/>
              <a:gdLst/>
              <a:ahLst/>
              <a:cxnLst/>
              <a:rect l="l" t="t" r="r" b="b"/>
              <a:pathLst>
                <a:path w="193" h="4115" extrusionOk="0">
                  <a:moveTo>
                    <a:pt x="1" y="0"/>
                  </a:moveTo>
                  <a:lnTo>
                    <a:pt x="1" y="4114"/>
                  </a:lnTo>
                  <a:cubicBezTo>
                    <a:pt x="62" y="4107"/>
                    <a:pt x="123" y="4107"/>
                    <a:pt x="192" y="40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1" name="Google Shape;10531;p28"/>
            <p:cNvSpPr/>
            <p:nvPr/>
          </p:nvSpPr>
          <p:spPr>
            <a:xfrm>
              <a:off x="5452475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2" name="Google Shape;10532;p28"/>
            <p:cNvSpPr/>
            <p:nvPr/>
          </p:nvSpPr>
          <p:spPr>
            <a:xfrm>
              <a:off x="5452475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3" name="Google Shape;10533;p28"/>
            <p:cNvSpPr/>
            <p:nvPr/>
          </p:nvSpPr>
          <p:spPr>
            <a:xfrm>
              <a:off x="5452475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4" name="Google Shape;10534;p28"/>
            <p:cNvSpPr/>
            <p:nvPr/>
          </p:nvSpPr>
          <p:spPr>
            <a:xfrm>
              <a:off x="5452475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5" name="Google Shape;10535;p28"/>
            <p:cNvSpPr/>
            <p:nvPr/>
          </p:nvSpPr>
          <p:spPr>
            <a:xfrm>
              <a:off x="5452475" y="3801025"/>
              <a:ext cx="4825" cy="123550"/>
            </a:xfrm>
            <a:custGeom>
              <a:avLst/>
              <a:gdLst/>
              <a:ahLst/>
              <a:cxnLst/>
              <a:rect l="l" t="t" r="r" b="b"/>
              <a:pathLst>
                <a:path w="193" h="4942" extrusionOk="0">
                  <a:moveTo>
                    <a:pt x="1" y="1"/>
                  </a:moveTo>
                  <a:lnTo>
                    <a:pt x="1" y="4942"/>
                  </a:lnTo>
                  <a:lnTo>
                    <a:pt x="192" y="494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6" name="Google Shape;10536;p28"/>
            <p:cNvSpPr/>
            <p:nvPr/>
          </p:nvSpPr>
          <p:spPr>
            <a:xfrm>
              <a:off x="5452475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7" name="Google Shape;10537;p28"/>
            <p:cNvSpPr/>
            <p:nvPr/>
          </p:nvSpPr>
          <p:spPr>
            <a:xfrm>
              <a:off x="5452475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8" name="Google Shape;10538;p28"/>
            <p:cNvSpPr/>
            <p:nvPr/>
          </p:nvSpPr>
          <p:spPr>
            <a:xfrm>
              <a:off x="5452475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9" name="Google Shape;10539;p28"/>
            <p:cNvSpPr/>
            <p:nvPr/>
          </p:nvSpPr>
          <p:spPr>
            <a:xfrm>
              <a:off x="5559150" y="47843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0" name="Google Shape;10540;p28"/>
            <p:cNvSpPr/>
            <p:nvPr/>
          </p:nvSpPr>
          <p:spPr>
            <a:xfrm>
              <a:off x="5559150" y="5150125"/>
              <a:ext cx="4825" cy="93300"/>
            </a:xfrm>
            <a:custGeom>
              <a:avLst/>
              <a:gdLst/>
              <a:ahLst/>
              <a:cxnLst/>
              <a:rect l="l" t="t" r="r" b="b"/>
              <a:pathLst>
                <a:path w="193" h="3732" extrusionOk="0">
                  <a:moveTo>
                    <a:pt x="1" y="0"/>
                  </a:moveTo>
                  <a:lnTo>
                    <a:pt x="1" y="3731"/>
                  </a:lnTo>
                  <a:cubicBezTo>
                    <a:pt x="70" y="3724"/>
                    <a:pt x="131" y="3724"/>
                    <a:pt x="192" y="3716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1" name="Google Shape;10541;p28"/>
            <p:cNvSpPr/>
            <p:nvPr/>
          </p:nvSpPr>
          <p:spPr>
            <a:xfrm>
              <a:off x="5559150" y="44177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2" name="Google Shape;10542;p28"/>
            <p:cNvSpPr/>
            <p:nvPr/>
          </p:nvSpPr>
          <p:spPr>
            <a:xfrm>
              <a:off x="5559150" y="3800450"/>
              <a:ext cx="4825" cy="124125"/>
            </a:xfrm>
            <a:custGeom>
              <a:avLst/>
              <a:gdLst/>
              <a:ahLst/>
              <a:cxnLst/>
              <a:rect l="l" t="t" r="r" b="b"/>
              <a:pathLst>
                <a:path w="193" h="4965" extrusionOk="0">
                  <a:moveTo>
                    <a:pt x="1" y="1"/>
                  </a:moveTo>
                  <a:lnTo>
                    <a:pt x="1" y="4965"/>
                  </a:lnTo>
                  <a:lnTo>
                    <a:pt x="192" y="4965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3" name="Google Shape;10543;p28"/>
            <p:cNvSpPr/>
            <p:nvPr/>
          </p:nvSpPr>
          <p:spPr>
            <a:xfrm>
              <a:off x="5559150" y="4296300"/>
              <a:ext cx="4825" cy="116300"/>
            </a:xfrm>
            <a:custGeom>
              <a:avLst/>
              <a:gdLst/>
              <a:ahLst/>
              <a:cxnLst/>
              <a:rect l="l" t="t" r="r" b="b"/>
              <a:pathLst>
                <a:path w="193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4" name="Google Shape;10544;p28"/>
            <p:cNvSpPr/>
            <p:nvPr/>
          </p:nvSpPr>
          <p:spPr>
            <a:xfrm>
              <a:off x="5559150" y="40519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5" name="Google Shape;10545;p28"/>
            <p:cNvSpPr/>
            <p:nvPr/>
          </p:nvSpPr>
          <p:spPr>
            <a:xfrm>
              <a:off x="5559150" y="4539925"/>
              <a:ext cx="4825" cy="117050"/>
            </a:xfrm>
            <a:custGeom>
              <a:avLst/>
              <a:gdLst/>
              <a:ahLst/>
              <a:cxnLst/>
              <a:rect l="l" t="t" r="r" b="b"/>
              <a:pathLst>
                <a:path w="193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6" name="Google Shape;10546;p28"/>
            <p:cNvSpPr/>
            <p:nvPr/>
          </p:nvSpPr>
          <p:spPr>
            <a:xfrm>
              <a:off x="5559150" y="49065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7" name="Google Shape;10547;p28"/>
            <p:cNvSpPr/>
            <p:nvPr/>
          </p:nvSpPr>
          <p:spPr>
            <a:xfrm>
              <a:off x="5559150" y="4174125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8" name="Google Shape;10548;p28"/>
            <p:cNvSpPr/>
            <p:nvPr/>
          </p:nvSpPr>
          <p:spPr>
            <a:xfrm>
              <a:off x="5559150" y="3929725"/>
              <a:ext cx="4825" cy="116875"/>
            </a:xfrm>
            <a:custGeom>
              <a:avLst/>
              <a:gdLst/>
              <a:ahLst/>
              <a:cxnLst/>
              <a:rect l="l" t="t" r="r" b="b"/>
              <a:pathLst>
                <a:path w="193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9" name="Google Shape;10549;p28"/>
            <p:cNvSpPr/>
            <p:nvPr/>
          </p:nvSpPr>
          <p:spPr>
            <a:xfrm>
              <a:off x="5559150" y="4662125"/>
              <a:ext cx="4825" cy="116850"/>
            </a:xfrm>
            <a:custGeom>
              <a:avLst/>
              <a:gdLst/>
              <a:ahLst/>
              <a:cxnLst/>
              <a:rect l="l" t="t" r="r" b="b"/>
              <a:pathLst>
                <a:path w="193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0" name="Google Shape;10550;p28"/>
            <p:cNvSpPr/>
            <p:nvPr/>
          </p:nvSpPr>
          <p:spPr>
            <a:xfrm>
              <a:off x="5559150" y="5028700"/>
              <a:ext cx="4825" cy="116275"/>
            </a:xfrm>
            <a:custGeom>
              <a:avLst/>
              <a:gdLst/>
              <a:ahLst/>
              <a:cxnLst/>
              <a:rect l="l" t="t" r="r" b="b"/>
              <a:pathLst>
                <a:path w="193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1" name="Google Shape;10551;p28"/>
            <p:cNvSpPr/>
            <p:nvPr/>
          </p:nvSpPr>
          <p:spPr>
            <a:xfrm>
              <a:off x="5666025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2" name="Google Shape;10552;p28"/>
            <p:cNvSpPr/>
            <p:nvPr/>
          </p:nvSpPr>
          <p:spPr>
            <a:xfrm>
              <a:off x="5666025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3" name="Google Shape;10553;p28"/>
            <p:cNvSpPr/>
            <p:nvPr/>
          </p:nvSpPr>
          <p:spPr>
            <a:xfrm>
              <a:off x="5666025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4" name="Google Shape;10554;p28"/>
            <p:cNvSpPr/>
            <p:nvPr/>
          </p:nvSpPr>
          <p:spPr>
            <a:xfrm>
              <a:off x="5666025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5" name="Google Shape;10555;p28"/>
            <p:cNvSpPr/>
            <p:nvPr/>
          </p:nvSpPr>
          <p:spPr>
            <a:xfrm>
              <a:off x="5666025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6" name="Google Shape;10556;p28"/>
            <p:cNvSpPr/>
            <p:nvPr/>
          </p:nvSpPr>
          <p:spPr>
            <a:xfrm>
              <a:off x="5666025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7" name="Google Shape;10557;p28"/>
            <p:cNvSpPr/>
            <p:nvPr/>
          </p:nvSpPr>
          <p:spPr>
            <a:xfrm>
              <a:off x="5666025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8" name="Google Shape;10558;p28"/>
            <p:cNvSpPr/>
            <p:nvPr/>
          </p:nvSpPr>
          <p:spPr>
            <a:xfrm>
              <a:off x="5666025" y="5150125"/>
              <a:ext cx="4625" cy="89475"/>
            </a:xfrm>
            <a:custGeom>
              <a:avLst/>
              <a:gdLst/>
              <a:ahLst/>
              <a:cxnLst/>
              <a:rect l="l" t="t" r="r" b="b"/>
              <a:pathLst>
                <a:path w="185" h="3579" extrusionOk="0">
                  <a:moveTo>
                    <a:pt x="1" y="0"/>
                  </a:moveTo>
                  <a:lnTo>
                    <a:pt x="1" y="3570"/>
                  </a:lnTo>
                  <a:cubicBezTo>
                    <a:pt x="62" y="3578"/>
                    <a:pt x="123" y="3578"/>
                    <a:pt x="185" y="3578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9" name="Google Shape;10559;p28"/>
            <p:cNvSpPr/>
            <p:nvPr/>
          </p:nvSpPr>
          <p:spPr>
            <a:xfrm>
              <a:off x="5666025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0" name="Google Shape;10560;p28"/>
            <p:cNvSpPr/>
            <p:nvPr/>
          </p:nvSpPr>
          <p:spPr>
            <a:xfrm>
              <a:off x="5666025" y="3799700"/>
              <a:ext cx="4625" cy="124875"/>
            </a:xfrm>
            <a:custGeom>
              <a:avLst/>
              <a:gdLst/>
              <a:ahLst/>
              <a:cxnLst/>
              <a:rect l="l" t="t" r="r" b="b"/>
              <a:pathLst>
                <a:path w="185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185" y="4995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1" name="Google Shape;10561;p28"/>
            <p:cNvSpPr/>
            <p:nvPr/>
          </p:nvSpPr>
          <p:spPr>
            <a:xfrm>
              <a:off x="5666025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2" name="Google Shape;10562;p28"/>
            <p:cNvSpPr/>
            <p:nvPr/>
          </p:nvSpPr>
          <p:spPr>
            <a:xfrm>
              <a:off x="5666025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3" name="Google Shape;10563;p28"/>
            <p:cNvSpPr/>
            <p:nvPr/>
          </p:nvSpPr>
          <p:spPr>
            <a:xfrm>
              <a:off x="5772125" y="3929725"/>
              <a:ext cx="5400" cy="116875"/>
            </a:xfrm>
            <a:custGeom>
              <a:avLst/>
              <a:gdLst/>
              <a:ahLst/>
              <a:cxnLst/>
              <a:rect l="l" t="t" r="r" b="b"/>
              <a:pathLst>
                <a:path w="216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4" name="Google Shape;10564;p28"/>
            <p:cNvSpPr/>
            <p:nvPr/>
          </p:nvSpPr>
          <p:spPr>
            <a:xfrm>
              <a:off x="5772125" y="50287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5" name="Google Shape;10565;p28"/>
            <p:cNvSpPr/>
            <p:nvPr/>
          </p:nvSpPr>
          <p:spPr>
            <a:xfrm>
              <a:off x="5772125" y="4296300"/>
              <a:ext cx="5400" cy="116300"/>
            </a:xfrm>
            <a:custGeom>
              <a:avLst/>
              <a:gdLst/>
              <a:ahLst/>
              <a:cxnLst/>
              <a:rect l="l" t="t" r="r" b="b"/>
              <a:pathLst>
                <a:path w="216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6" name="Google Shape;10566;p28"/>
            <p:cNvSpPr/>
            <p:nvPr/>
          </p:nvSpPr>
          <p:spPr>
            <a:xfrm>
              <a:off x="5772125" y="5150125"/>
              <a:ext cx="5400" cy="95775"/>
            </a:xfrm>
            <a:custGeom>
              <a:avLst/>
              <a:gdLst/>
              <a:ahLst/>
              <a:cxnLst/>
              <a:rect l="l" t="t" r="r" b="b"/>
              <a:pathLst>
                <a:path w="216" h="3831" extrusionOk="0">
                  <a:moveTo>
                    <a:pt x="1" y="0"/>
                  </a:moveTo>
                  <a:lnTo>
                    <a:pt x="1" y="3816"/>
                  </a:lnTo>
                  <a:cubicBezTo>
                    <a:pt x="70" y="3816"/>
                    <a:pt x="146" y="3823"/>
                    <a:pt x="215" y="3831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7" name="Google Shape;10567;p28"/>
            <p:cNvSpPr/>
            <p:nvPr/>
          </p:nvSpPr>
          <p:spPr>
            <a:xfrm>
              <a:off x="5772125" y="45399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8" name="Google Shape;10568;p28"/>
            <p:cNvSpPr/>
            <p:nvPr/>
          </p:nvSpPr>
          <p:spPr>
            <a:xfrm>
              <a:off x="5772125" y="47843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9" name="Google Shape;10569;p28"/>
            <p:cNvSpPr/>
            <p:nvPr/>
          </p:nvSpPr>
          <p:spPr>
            <a:xfrm>
              <a:off x="5772125" y="3799700"/>
              <a:ext cx="5400" cy="124875"/>
            </a:xfrm>
            <a:custGeom>
              <a:avLst/>
              <a:gdLst/>
              <a:ahLst/>
              <a:cxnLst/>
              <a:rect l="l" t="t" r="r" b="b"/>
              <a:pathLst>
                <a:path w="216" h="4995" extrusionOk="0">
                  <a:moveTo>
                    <a:pt x="1" y="0"/>
                  </a:moveTo>
                  <a:lnTo>
                    <a:pt x="1" y="4995"/>
                  </a:lnTo>
                  <a:lnTo>
                    <a:pt x="215" y="499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0" name="Google Shape;10570;p28"/>
            <p:cNvSpPr/>
            <p:nvPr/>
          </p:nvSpPr>
          <p:spPr>
            <a:xfrm>
              <a:off x="5772125" y="4906500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1" name="Google Shape;10571;p28"/>
            <p:cNvSpPr/>
            <p:nvPr/>
          </p:nvSpPr>
          <p:spPr>
            <a:xfrm>
              <a:off x="5772125" y="40519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2" name="Google Shape;10572;p28"/>
            <p:cNvSpPr/>
            <p:nvPr/>
          </p:nvSpPr>
          <p:spPr>
            <a:xfrm>
              <a:off x="5772125" y="4174125"/>
              <a:ext cx="5400" cy="116275"/>
            </a:xfrm>
            <a:custGeom>
              <a:avLst/>
              <a:gdLst/>
              <a:ahLst/>
              <a:cxnLst/>
              <a:rect l="l" t="t" r="r" b="b"/>
              <a:pathLst>
                <a:path w="216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3" name="Google Shape;10573;p28"/>
            <p:cNvSpPr/>
            <p:nvPr/>
          </p:nvSpPr>
          <p:spPr>
            <a:xfrm>
              <a:off x="5772125" y="4662125"/>
              <a:ext cx="5400" cy="116850"/>
            </a:xfrm>
            <a:custGeom>
              <a:avLst/>
              <a:gdLst/>
              <a:ahLst/>
              <a:cxnLst/>
              <a:rect l="l" t="t" r="r" b="b"/>
              <a:pathLst>
                <a:path w="216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4" name="Google Shape;10574;p28"/>
            <p:cNvSpPr/>
            <p:nvPr/>
          </p:nvSpPr>
          <p:spPr>
            <a:xfrm>
              <a:off x="5772125" y="4417725"/>
              <a:ext cx="5400" cy="117050"/>
            </a:xfrm>
            <a:custGeom>
              <a:avLst/>
              <a:gdLst/>
              <a:ahLst/>
              <a:cxnLst/>
              <a:rect l="l" t="t" r="r" b="b"/>
              <a:pathLst>
                <a:path w="216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5" name="Google Shape;10575;p28"/>
            <p:cNvSpPr/>
            <p:nvPr/>
          </p:nvSpPr>
          <p:spPr>
            <a:xfrm>
              <a:off x="5878825" y="5150125"/>
              <a:ext cx="5375" cy="101725"/>
            </a:xfrm>
            <a:custGeom>
              <a:avLst/>
              <a:gdLst/>
              <a:ahLst/>
              <a:cxnLst/>
              <a:rect l="l" t="t" r="r" b="b"/>
              <a:pathLst>
                <a:path w="215" h="4069" extrusionOk="0">
                  <a:moveTo>
                    <a:pt x="0" y="0"/>
                  </a:moveTo>
                  <a:lnTo>
                    <a:pt x="0" y="4061"/>
                  </a:lnTo>
                  <a:cubicBezTo>
                    <a:pt x="77" y="4061"/>
                    <a:pt x="146" y="4068"/>
                    <a:pt x="215" y="4068"/>
                  </a:cubicBez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6" name="Google Shape;10576;p28"/>
            <p:cNvSpPr/>
            <p:nvPr/>
          </p:nvSpPr>
          <p:spPr>
            <a:xfrm>
              <a:off x="587882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7" name="Google Shape;10577;p28"/>
            <p:cNvSpPr/>
            <p:nvPr/>
          </p:nvSpPr>
          <p:spPr>
            <a:xfrm>
              <a:off x="587882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8" name="Google Shape;10578;p28"/>
            <p:cNvSpPr/>
            <p:nvPr/>
          </p:nvSpPr>
          <p:spPr>
            <a:xfrm>
              <a:off x="587882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9" name="Google Shape;10579;p28"/>
            <p:cNvSpPr/>
            <p:nvPr/>
          </p:nvSpPr>
          <p:spPr>
            <a:xfrm>
              <a:off x="587882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0" name="Google Shape;10580;p28"/>
            <p:cNvSpPr/>
            <p:nvPr/>
          </p:nvSpPr>
          <p:spPr>
            <a:xfrm>
              <a:off x="587882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1" name="Google Shape;10581;p28"/>
            <p:cNvSpPr/>
            <p:nvPr/>
          </p:nvSpPr>
          <p:spPr>
            <a:xfrm>
              <a:off x="587882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2" name="Google Shape;10582;p28"/>
            <p:cNvSpPr/>
            <p:nvPr/>
          </p:nvSpPr>
          <p:spPr>
            <a:xfrm>
              <a:off x="587882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3" name="Google Shape;10583;p28"/>
            <p:cNvSpPr/>
            <p:nvPr/>
          </p:nvSpPr>
          <p:spPr>
            <a:xfrm>
              <a:off x="587882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4" name="Google Shape;10584;p28"/>
            <p:cNvSpPr/>
            <p:nvPr/>
          </p:nvSpPr>
          <p:spPr>
            <a:xfrm>
              <a:off x="5878825" y="3799125"/>
              <a:ext cx="5375" cy="125450"/>
            </a:xfrm>
            <a:custGeom>
              <a:avLst/>
              <a:gdLst/>
              <a:ahLst/>
              <a:cxnLst/>
              <a:rect l="l" t="t" r="r" b="b"/>
              <a:pathLst>
                <a:path w="215" h="5018" extrusionOk="0">
                  <a:moveTo>
                    <a:pt x="0" y="0"/>
                  </a:moveTo>
                  <a:lnTo>
                    <a:pt x="0" y="5018"/>
                  </a:lnTo>
                  <a:lnTo>
                    <a:pt x="215" y="5018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5" name="Google Shape;10585;p28"/>
            <p:cNvSpPr/>
            <p:nvPr/>
          </p:nvSpPr>
          <p:spPr>
            <a:xfrm>
              <a:off x="587882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6" name="Google Shape;10586;p28"/>
            <p:cNvSpPr/>
            <p:nvPr/>
          </p:nvSpPr>
          <p:spPr>
            <a:xfrm>
              <a:off x="587882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7" name="Google Shape;10587;p28"/>
            <p:cNvSpPr/>
            <p:nvPr/>
          </p:nvSpPr>
          <p:spPr>
            <a:xfrm>
              <a:off x="59855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8" name="Google Shape;10588;p28"/>
            <p:cNvSpPr/>
            <p:nvPr/>
          </p:nvSpPr>
          <p:spPr>
            <a:xfrm>
              <a:off x="59855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9" name="Google Shape;10589;p28"/>
            <p:cNvSpPr/>
            <p:nvPr/>
          </p:nvSpPr>
          <p:spPr>
            <a:xfrm>
              <a:off x="59855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0" name="Google Shape;10590;p28"/>
            <p:cNvSpPr/>
            <p:nvPr/>
          </p:nvSpPr>
          <p:spPr>
            <a:xfrm>
              <a:off x="5985500" y="3798350"/>
              <a:ext cx="4800" cy="126225"/>
            </a:xfrm>
            <a:custGeom>
              <a:avLst/>
              <a:gdLst/>
              <a:ahLst/>
              <a:cxnLst/>
              <a:rect l="l" t="t" r="r" b="b"/>
              <a:pathLst>
                <a:path w="192" h="5049" extrusionOk="0">
                  <a:moveTo>
                    <a:pt x="0" y="0"/>
                  </a:moveTo>
                  <a:lnTo>
                    <a:pt x="0" y="5049"/>
                  </a:lnTo>
                  <a:lnTo>
                    <a:pt x="192" y="5049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1" name="Google Shape;10591;p28"/>
            <p:cNvSpPr/>
            <p:nvPr/>
          </p:nvSpPr>
          <p:spPr>
            <a:xfrm>
              <a:off x="59855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2" name="Google Shape;10592;p28"/>
            <p:cNvSpPr/>
            <p:nvPr/>
          </p:nvSpPr>
          <p:spPr>
            <a:xfrm>
              <a:off x="59855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3" name="Google Shape;10593;p28"/>
            <p:cNvSpPr/>
            <p:nvPr/>
          </p:nvSpPr>
          <p:spPr>
            <a:xfrm>
              <a:off x="59855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4" name="Google Shape;10594;p28"/>
            <p:cNvSpPr/>
            <p:nvPr/>
          </p:nvSpPr>
          <p:spPr>
            <a:xfrm>
              <a:off x="59855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5" name="Google Shape;10595;p28"/>
            <p:cNvSpPr/>
            <p:nvPr/>
          </p:nvSpPr>
          <p:spPr>
            <a:xfrm>
              <a:off x="59855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6" name="Google Shape;10596;p28"/>
            <p:cNvSpPr/>
            <p:nvPr/>
          </p:nvSpPr>
          <p:spPr>
            <a:xfrm>
              <a:off x="59855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7" name="Google Shape;10597;p28"/>
            <p:cNvSpPr/>
            <p:nvPr/>
          </p:nvSpPr>
          <p:spPr>
            <a:xfrm>
              <a:off x="59855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8" name="Google Shape;10598;p28"/>
            <p:cNvSpPr/>
            <p:nvPr/>
          </p:nvSpPr>
          <p:spPr>
            <a:xfrm>
              <a:off x="598550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1"/>
                  </a:lnTo>
                  <a:cubicBezTo>
                    <a:pt x="69" y="4191"/>
                    <a:pt x="130" y="4199"/>
                    <a:pt x="192" y="4199"/>
                  </a:cubicBez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9" name="Google Shape;10599;p28"/>
            <p:cNvSpPr/>
            <p:nvPr/>
          </p:nvSpPr>
          <p:spPr>
            <a:xfrm>
              <a:off x="6092350" y="49065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0" name="Google Shape;10600;p28"/>
            <p:cNvSpPr/>
            <p:nvPr/>
          </p:nvSpPr>
          <p:spPr>
            <a:xfrm>
              <a:off x="6092350" y="3929725"/>
              <a:ext cx="4625" cy="116875"/>
            </a:xfrm>
            <a:custGeom>
              <a:avLst/>
              <a:gdLst/>
              <a:ahLst/>
              <a:cxnLst/>
              <a:rect l="l" t="t" r="r" b="b"/>
              <a:pathLst>
                <a:path w="185" h="4675" extrusionOk="0">
                  <a:moveTo>
                    <a:pt x="1" y="1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1" name="Google Shape;10601;p28"/>
            <p:cNvSpPr/>
            <p:nvPr/>
          </p:nvSpPr>
          <p:spPr>
            <a:xfrm>
              <a:off x="6092350" y="44177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2"/>
                  </a:lnTo>
                  <a:lnTo>
                    <a:pt x="185" y="4682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2" name="Google Shape;10602;p28"/>
            <p:cNvSpPr/>
            <p:nvPr/>
          </p:nvSpPr>
          <p:spPr>
            <a:xfrm>
              <a:off x="6092350" y="4296300"/>
              <a:ext cx="4625" cy="116300"/>
            </a:xfrm>
            <a:custGeom>
              <a:avLst/>
              <a:gdLst/>
              <a:ahLst/>
              <a:cxnLst/>
              <a:rect l="l" t="t" r="r" b="b"/>
              <a:pathLst>
                <a:path w="185" h="4652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3" name="Google Shape;10603;p28"/>
            <p:cNvSpPr/>
            <p:nvPr/>
          </p:nvSpPr>
          <p:spPr>
            <a:xfrm>
              <a:off x="6092350" y="4662125"/>
              <a:ext cx="4625" cy="116850"/>
            </a:xfrm>
            <a:custGeom>
              <a:avLst/>
              <a:gdLst/>
              <a:ahLst/>
              <a:cxnLst/>
              <a:rect l="l" t="t" r="r" b="b"/>
              <a:pathLst>
                <a:path w="185" h="4674" extrusionOk="0">
                  <a:moveTo>
                    <a:pt x="1" y="0"/>
                  </a:moveTo>
                  <a:lnTo>
                    <a:pt x="1" y="4674"/>
                  </a:lnTo>
                  <a:lnTo>
                    <a:pt x="185" y="467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4" name="Google Shape;10604;p28"/>
            <p:cNvSpPr/>
            <p:nvPr/>
          </p:nvSpPr>
          <p:spPr>
            <a:xfrm>
              <a:off x="6092350" y="5028700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5" name="Google Shape;10605;p28"/>
            <p:cNvSpPr/>
            <p:nvPr/>
          </p:nvSpPr>
          <p:spPr>
            <a:xfrm>
              <a:off x="6092350" y="41741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6" name="Google Shape;10606;p28"/>
            <p:cNvSpPr/>
            <p:nvPr/>
          </p:nvSpPr>
          <p:spPr>
            <a:xfrm>
              <a:off x="6092350" y="47843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0"/>
                  </a:moveTo>
                  <a:lnTo>
                    <a:pt x="1" y="4650"/>
                  </a:lnTo>
                  <a:lnTo>
                    <a:pt x="185" y="465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7" name="Google Shape;10607;p28"/>
            <p:cNvSpPr/>
            <p:nvPr/>
          </p:nvSpPr>
          <p:spPr>
            <a:xfrm>
              <a:off x="6092350" y="5150125"/>
              <a:ext cx="4625" cy="109575"/>
            </a:xfrm>
            <a:custGeom>
              <a:avLst/>
              <a:gdLst/>
              <a:ahLst/>
              <a:cxnLst/>
              <a:rect l="l" t="t" r="r" b="b"/>
              <a:pathLst>
                <a:path w="185" h="4383" extrusionOk="0">
                  <a:moveTo>
                    <a:pt x="1" y="0"/>
                  </a:moveTo>
                  <a:lnTo>
                    <a:pt x="1" y="4375"/>
                  </a:lnTo>
                  <a:cubicBezTo>
                    <a:pt x="62" y="4375"/>
                    <a:pt x="131" y="4382"/>
                    <a:pt x="185" y="4382"/>
                  </a:cubicBez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8" name="Google Shape;10608;p28"/>
            <p:cNvSpPr/>
            <p:nvPr/>
          </p:nvSpPr>
          <p:spPr>
            <a:xfrm>
              <a:off x="6092350" y="4051925"/>
              <a:ext cx="4625" cy="116275"/>
            </a:xfrm>
            <a:custGeom>
              <a:avLst/>
              <a:gdLst/>
              <a:ahLst/>
              <a:cxnLst/>
              <a:rect l="l" t="t" r="r" b="b"/>
              <a:pathLst>
                <a:path w="185" h="4651" extrusionOk="0">
                  <a:moveTo>
                    <a:pt x="1" y="1"/>
                  </a:moveTo>
                  <a:lnTo>
                    <a:pt x="1" y="4651"/>
                  </a:lnTo>
                  <a:lnTo>
                    <a:pt x="185" y="465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9" name="Google Shape;10609;p28"/>
            <p:cNvSpPr/>
            <p:nvPr/>
          </p:nvSpPr>
          <p:spPr>
            <a:xfrm>
              <a:off x="6092350" y="3798350"/>
              <a:ext cx="4625" cy="126225"/>
            </a:xfrm>
            <a:custGeom>
              <a:avLst/>
              <a:gdLst/>
              <a:ahLst/>
              <a:cxnLst/>
              <a:rect l="l" t="t" r="r" b="b"/>
              <a:pathLst>
                <a:path w="185" h="5049" extrusionOk="0">
                  <a:moveTo>
                    <a:pt x="1" y="0"/>
                  </a:moveTo>
                  <a:lnTo>
                    <a:pt x="1" y="5049"/>
                  </a:lnTo>
                  <a:lnTo>
                    <a:pt x="185" y="5049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0" name="Google Shape;10610;p28"/>
            <p:cNvSpPr/>
            <p:nvPr/>
          </p:nvSpPr>
          <p:spPr>
            <a:xfrm>
              <a:off x="6092350" y="4539925"/>
              <a:ext cx="4625" cy="117050"/>
            </a:xfrm>
            <a:custGeom>
              <a:avLst/>
              <a:gdLst/>
              <a:ahLst/>
              <a:cxnLst/>
              <a:rect l="l" t="t" r="r" b="b"/>
              <a:pathLst>
                <a:path w="185" h="4682" extrusionOk="0">
                  <a:moveTo>
                    <a:pt x="1" y="1"/>
                  </a:moveTo>
                  <a:lnTo>
                    <a:pt x="1" y="4681"/>
                  </a:lnTo>
                  <a:lnTo>
                    <a:pt x="185" y="4681"/>
                  </a:lnTo>
                  <a:lnTo>
                    <a:pt x="18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1" name="Google Shape;10611;p28"/>
            <p:cNvSpPr/>
            <p:nvPr/>
          </p:nvSpPr>
          <p:spPr>
            <a:xfrm>
              <a:off x="6198475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2" name="Google Shape;10612;p28"/>
            <p:cNvSpPr/>
            <p:nvPr/>
          </p:nvSpPr>
          <p:spPr>
            <a:xfrm>
              <a:off x="6198475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3" name="Google Shape;10613;p28"/>
            <p:cNvSpPr/>
            <p:nvPr/>
          </p:nvSpPr>
          <p:spPr>
            <a:xfrm>
              <a:off x="6199050" y="5150125"/>
              <a:ext cx="4800" cy="104975"/>
            </a:xfrm>
            <a:custGeom>
              <a:avLst/>
              <a:gdLst/>
              <a:ahLst/>
              <a:cxnLst/>
              <a:rect l="l" t="t" r="r" b="b"/>
              <a:pathLst>
                <a:path w="192" h="4199" extrusionOk="0">
                  <a:moveTo>
                    <a:pt x="0" y="0"/>
                  </a:moveTo>
                  <a:lnTo>
                    <a:pt x="0" y="4199"/>
                  </a:lnTo>
                  <a:lnTo>
                    <a:pt x="192" y="418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4" name="Google Shape;10614;p28"/>
            <p:cNvSpPr/>
            <p:nvPr/>
          </p:nvSpPr>
          <p:spPr>
            <a:xfrm>
              <a:off x="6198475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5" name="Google Shape;10615;p28"/>
            <p:cNvSpPr/>
            <p:nvPr/>
          </p:nvSpPr>
          <p:spPr>
            <a:xfrm>
              <a:off x="6198475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6" name="Google Shape;10616;p28"/>
            <p:cNvSpPr/>
            <p:nvPr/>
          </p:nvSpPr>
          <p:spPr>
            <a:xfrm>
              <a:off x="6198475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7" name="Google Shape;10617;p28"/>
            <p:cNvSpPr/>
            <p:nvPr/>
          </p:nvSpPr>
          <p:spPr>
            <a:xfrm>
              <a:off x="6198475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8" name="Google Shape;10618;p28"/>
            <p:cNvSpPr/>
            <p:nvPr/>
          </p:nvSpPr>
          <p:spPr>
            <a:xfrm>
              <a:off x="6198475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9" name="Google Shape;10619;p28"/>
            <p:cNvSpPr/>
            <p:nvPr/>
          </p:nvSpPr>
          <p:spPr>
            <a:xfrm>
              <a:off x="6198475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0" name="Google Shape;10620;p28"/>
            <p:cNvSpPr/>
            <p:nvPr/>
          </p:nvSpPr>
          <p:spPr>
            <a:xfrm>
              <a:off x="6199050" y="3797775"/>
              <a:ext cx="4800" cy="126800"/>
            </a:xfrm>
            <a:custGeom>
              <a:avLst/>
              <a:gdLst/>
              <a:ahLst/>
              <a:cxnLst/>
              <a:rect l="l" t="t" r="r" b="b"/>
              <a:pathLst>
                <a:path w="192" h="5072" extrusionOk="0">
                  <a:moveTo>
                    <a:pt x="0" y="0"/>
                  </a:moveTo>
                  <a:lnTo>
                    <a:pt x="0" y="5072"/>
                  </a:lnTo>
                  <a:lnTo>
                    <a:pt x="192" y="507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1" name="Google Shape;10621;p28"/>
            <p:cNvSpPr/>
            <p:nvPr/>
          </p:nvSpPr>
          <p:spPr>
            <a:xfrm>
              <a:off x="6198475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2" name="Google Shape;10622;p28"/>
            <p:cNvSpPr/>
            <p:nvPr/>
          </p:nvSpPr>
          <p:spPr>
            <a:xfrm>
              <a:off x="6198475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3" name="Google Shape;10623;p28"/>
            <p:cNvSpPr/>
            <p:nvPr/>
          </p:nvSpPr>
          <p:spPr>
            <a:xfrm>
              <a:off x="6305150" y="3929725"/>
              <a:ext cx="5375" cy="116875"/>
            </a:xfrm>
            <a:custGeom>
              <a:avLst/>
              <a:gdLst/>
              <a:ahLst/>
              <a:cxnLst/>
              <a:rect l="l" t="t" r="r" b="b"/>
              <a:pathLst>
                <a:path w="215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4" name="Google Shape;10624;p28"/>
            <p:cNvSpPr/>
            <p:nvPr/>
          </p:nvSpPr>
          <p:spPr>
            <a:xfrm>
              <a:off x="6305150" y="47843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5" name="Google Shape;10625;p28"/>
            <p:cNvSpPr/>
            <p:nvPr/>
          </p:nvSpPr>
          <p:spPr>
            <a:xfrm>
              <a:off x="6305150" y="50287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6" name="Google Shape;10626;p28"/>
            <p:cNvSpPr/>
            <p:nvPr/>
          </p:nvSpPr>
          <p:spPr>
            <a:xfrm>
              <a:off x="6305150" y="40519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7" name="Google Shape;10627;p28"/>
            <p:cNvSpPr/>
            <p:nvPr/>
          </p:nvSpPr>
          <p:spPr>
            <a:xfrm>
              <a:off x="6305150" y="3797000"/>
              <a:ext cx="5375" cy="127575"/>
            </a:xfrm>
            <a:custGeom>
              <a:avLst/>
              <a:gdLst/>
              <a:ahLst/>
              <a:cxnLst/>
              <a:rect l="l" t="t" r="r" b="b"/>
              <a:pathLst>
                <a:path w="215" h="5103" extrusionOk="0">
                  <a:moveTo>
                    <a:pt x="0" y="1"/>
                  </a:moveTo>
                  <a:lnTo>
                    <a:pt x="0" y="5103"/>
                  </a:lnTo>
                  <a:lnTo>
                    <a:pt x="215" y="5103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8" name="Google Shape;10628;p28"/>
            <p:cNvSpPr/>
            <p:nvPr/>
          </p:nvSpPr>
          <p:spPr>
            <a:xfrm>
              <a:off x="6305150" y="5150125"/>
              <a:ext cx="5375" cy="98275"/>
            </a:xfrm>
            <a:custGeom>
              <a:avLst/>
              <a:gdLst/>
              <a:ahLst/>
              <a:cxnLst/>
              <a:rect l="l" t="t" r="r" b="b"/>
              <a:pathLst>
                <a:path w="215" h="3931" extrusionOk="0">
                  <a:moveTo>
                    <a:pt x="0" y="0"/>
                  </a:moveTo>
                  <a:lnTo>
                    <a:pt x="0" y="3930"/>
                  </a:lnTo>
                  <a:lnTo>
                    <a:pt x="215" y="3915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9" name="Google Shape;10629;p28"/>
            <p:cNvSpPr/>
            <p:nvPr/>
          </p:nvSpPr>
          <p:spPr>
            <a:xfrm>
              <a:off x="6305150" y="4906500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0" name="Google Shape;10630;p28"/>
            <p:cNvSpPr/>
            <p:nvPr/>
          </p:nvSpPr>
          <p:spPr>
            <a:xfrm>
              <a:off x="6305150" y="4174125"/>
              <a:ext cx="5375" cy="116275"/>
            </a:xfrm>
            <a:custGeom>
              <a:avLst/>
              <a:gdLst/>
              <a:ahLst/>
              <a:cxnLst/>
              <a:rect l="l" t="t" r="r" b="b"/>
              <a:pathLst>
                <a:path w="215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15" y="465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1" name="Google Shape;10631;p28"/>
            <p:cNvSpPr/>
            <p:nvPr/>
          </p:nvSpPr>
          <p:spPr>
            <a:xfrm>
              <a:off x="6305150" y="44177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15" y="4682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2" name="Google Shape;10632;p28"/>
            <p:cNvSpPr/>
            <p:nvPr/>
          </p:nvSpPr>
          <p:spPr>
            <a:xfrm>
              <a:off x="6305150" y="4296300"/>
              <a:ext cx="5375" cy="116300"/>
            </a:xfrm>
            <a:custGeom>
              <a:avLst/>
              <a:gdLst/>
              <a:ahLst/>
              <a:cxnLst/>
              <a:rect l="l" t="t" r="r" b="b"/>
              <a:pathLst>
                <a:path w="215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15" y="465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3" name="Google Shape;10633;p28"/>
            <p:cNvSpPr/>
            <p:nvPr/>
          </p:nvSpPr>
          <p:spPr>
            <a:xfrm>
              <a:off x="6305150" y="4662125"/>
              <a:ext cx="5375" cy="116850"/>
            </a:xfrm>
            <a:custGeom>
              <a:avLst/>
              <a:gdLst/>
              <a:ahLst/>
              <a:cxnLst/>
              <a:rect l="l" t="t" r="r" b="b"/>
              <a:pathLst>
                <a:path w="215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15" y="4674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4" name="Google Shape;10634;p28"/>
            <p:cNvSpPr/>
            <p:nvPr/>
          </p:nvSpPr>
          <p:spPr>
            <a:xfrm>
              <a:off x="6305150" y="4539925"/>
              <a:ext cx="5375" cy="117050"/>
            </a:xfrm>
            <a:custGeom>
              <a:avLst/>
              <a:gdLst/>
              <a:ahLst/>
              <a:cxnLst/>
              <a:rect l="l" t="t" r="r" b="b"/>
              <a:pathLst>
                <a:path w="215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15" y="4681"/>
                  </a:lnTo>
                  <a:lnTo>
                    <a:pt x="215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5" name="Google Shape;10635;p28"/>
            <p:cNvSpPr/>
            <p:nvPr/>
          </p:nvSpPr>
          <p:spPr>
            <a:xfrm>
              <a:off x="6412025" y="3929725"/>
              <a:ext cx="4600" cy="116875"/>
            </a:xfrm>
            <a:custGeom>
              <a:avLst/>
              <a:gdLst/>
              <a:ahLst/>
              <a:cxnLst/>
              <a:rect l="l" t="t" r="r" b="b"/>
              <a:pathLst>
                <a:path w="184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6" name="Google Shape;10636;p28"/>
            <p:cNvSpPr/>
            <p:nvPr/>
          </p:nvSpPr>
          <p:spPr>
            <a:xfrm>
              <a:off x="6412025" y="4662125"/>
              <a:ext cx="4600" cy="116850"/>
            </a:xfrm>
            <a:custGeom>
              <a:avLst/>
              <a:gdLst/>
              <a:ahLst/>
              <a:cxnLst/>
              <a:rect l="l" t="t" r="r" b="b"/>
              <a:pathLst>
                <a:path w="184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84" y="4674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7" name="Google Shape;10637;p28"/>
            <p:cNvSpPr/>
            <p:nvPr/>
          </p:nvSpPr>
          <p:spPr>
            <a:xfrm>
              <a:off x="6412025" y="50287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8" name="Google Shape;10638;p28"/>
            <p:cNvSpPr/>
            <p:nvPr/>
          </p:nvSpPr>
          <p:spPr>
            <a:xfrm>
              <a:off x="6412025" y="45399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84" y="468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9" name="Google Shape;10639;p28"/>
            <p:cNvSpPr/>
            <p:nvPr/>
          </p:nvSpPr>
          <p:spPr>
            <a:xfrm>
              <a:off x="6412025" y="4906500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0" name="Google Shape;10640;p28"/>
            <p:cNvSpPr/>
            <p:nvPr/>
          </p:nvSpPr>
          <p:spPr>
            <a:xfrm>
              <a:off x="6412025" y="4417725"/>
              <a:ext cx="4600" cy="117050"/>
            </a:xfrm>
            <a:custGeom>
              <a:avLst/>
              <a:gdLst/>
              <a:ahLst/>
              <a:cxnLst/>
              <a:rect l="l" t="t" r="r" b="b"/>
              <a:pathLst>
                <a:path w="184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84" y="4682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1" name="Google Shape;10641;p28"/>
            <p:cNvSpPr/>
            <p:nvPr/>
          </p:nvSpPr>
          <p:spPr>
            <a:xfrm>
              <a:off x="6412025" y="3796425"/>
              <a:ext cx="4600" cy="128150"/>
            </a:xfrm>
            <a:custGeom>
              <a:avLst/>
              <a:gdLst/>
              <a:ahLst/>
              <a:cxnLst/>
              <a:rect l="l" t="t" r="r" b="b"/>
              <a:pathLst>
                <a:path w="184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84" y="5126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2" name="Google Shape;10642;p28"/>
            <p:cNvSpPr/>
            <p:nvPr/>
          </p:nvSpPr>
          <p:spPr>
            <a:xfrm>
              <a:off x="6412025" y="41741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3" name="Google Shape;10643;p28"/>
            <p:cNvSpPr/>
            <p:nvPr/>
          </p:nvSpPr>
          <p:spPr>
            <a:xfrm>
              <a:off x="6412025" y="47843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84" y="465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4" name="Google Shape;10644;p28"/>
            <p:cNvSpPr/>
            <p:nvPr/>
          </p:nvSpPr>
          <p:spPr>
            <a:xfrm>
              <a:off x="6412025" y="4296300"/>
              <a:ext cx="4600" cy="116300"/>
            </a:xfrm>
            <a:custGeom>
              <a:avLst/>
              <a:gdLst/>
              <a:ahLst/>
              <a:cxnLst/>
              <a:rect l="l" t="t" r="r" b="b"/>
              <a:pathLst>
                <a:path w="184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5" name="Google Shape;10645;p28"/>
            <p:cNvSpPr/>
            <p:nvPr/>
          </p:nvSpPr>
          <p:spPr>
            <a:xfrm>
              <a:off x="6412025" y="4051925"/>
              <a:ext cx="4600" cy="116275"/>
            </a:xfrm>
            <a:custGeom>
              <a:avLst/>
              <a:gdLst/>
              <a:ahLst/>
              <a:cxnLst/>
              <a:rect l="l" t="t" r="r" b="b"/>
              <a:pathLst>
                <a:path w="184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84" y="4651"/>
                  </a:lnTo>
                  <a:lnTo>
                    <a:pt x="18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6" name="Google Shape;10646;p28"/>
            <p:cNvSpPr/>
            <p:nvPr/>
          </p:nvSpPr>
          <p:spPr>
            <a:xfrm>
              <a:off x="6412025" y="5150125"/>
              <a:ext cx="4600" cy="104975"/>
            </a:xfrm>
            <a:custGeom>
              <a:avLst/>
              <a:gdLst/>
              <a:ahLst/>
              <a:cxnLst/>
              <a:rect l="l" t="t" r="r" b="b"/>
              <a:pathLst>
                <a:path w="184" h="4199" extrusionOk="0">
                  <a:moveTo>
                    <a:pt x="0" y="0"/>
                  </a:moveTo>
                  <a:lnTo>
                    <a:pt x="0" y="4183"/>
                  </a:lnTo>
                  <a:lnTo>
                    <a:pt x="184" y="4199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7" name="Google Shape;10647;p28"/>
            <p:cNvSpPr/>
            <p:nvPr/>
          </p:nvSpPr>
          <p:spPr>
            <a:xfrm>
              <a:off x="6518700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8" name="Google Shape;10648;p28"/>
            <p:cNvSpPr/>
            <p:nvPr/>
          </p:nvSpPr>
          <p:spPr>
            <a:xfrm>
              <a:off x="6518700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9" name="Google Shape;10649;p28"/>
            <p:cNvSpPr/>
            <p:nvPr/>
          </p:nvSpPr>
          <p:spPr>
            <a:xfrm>
              <a:off x="6518700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0" name="Google Shape;10650;p28"/>
            <p:cNvSpPr/>
            <p:nvPr/>
          </p:nvSpPr>
          <p:spPr>
            <a:xfrm>
              <a:off x="6518700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1" name="Google Shape;10651;p28"/>
            <p:cNvSpPr/>
            <p:nvPr/>
          </p:nvSpPr>
          <p:spPr>
            <a:xfrm>
              <a:off x="6518700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2" name="Google Shape;10652;p28"/>
            <p:cNvSpPr/>
            <p:nvPr/>
          </p:nvSpPr>
          <p:spPr>
            <a:xfrm>
              <a:off x="6518700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3" name="Google Shape;10653;p28"/>
            <p:cNvSpPr/>
            <p:nvPr/>
          </p:nvSpPr>
          <p:spPr>
            <a:xfrm>
              <a:off x="6518700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4" name="Google Shape;10654;p28"/>
            <p:cNvSpPr/>
            <p:nvPr/>
          </p:nvSpPr>
          <p:spPr>
            <a:xfrm>
              <a:off x="6518700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5" name="Google Shape;10655;p28"/>
            <p:cNvSpPr/>
            <p:nvPr/>
          </p:nvSpPr>
          <p:spPr>
            <a:xfrm>
              <a:off x="6518700" y="3796425"/>
              <a:ext cx="4800" cy="128150"/>
            </a:xfrm>
            <a:custGeom>
              <a:avLst/>
              <a:gdLst/>
              <a:ahLst/>
              <a:cxnLst/>
              <a:rect l="l" t="t" r="r" b="b"/>
              <a:pathLst>
                <a:path w="192" h="5126" extrusionOk="0">
                  <a:moveTo>
                    <a:pt x="0" y="1"/>
                  </a:moveTo>
                  <a:lnTo>
                    <a:pt x="0" y="5126"/>
                  </a:lnTo>
                  <a:lnTo>
                    <a:pt x="192" y="5126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6" name="Google Shape;10656;p28"/>
            <p:cNvSpPr/>
            <p:nvPr/>
          </p:nvSpPr>
          <p:spPr>
            <a:xfrm>
              <a:off x="6518700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7" name="Google Shape;10657;p28"/>
            <p:cNvSpPr/>
            <p:nvPr/>
          </p:nvSpPr>
          <p:spPr>
            <a:xfrm>
              <a:off x="6518700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8" name="Google Shape;10658;p28"/>
            <p:cNvSpPr/>
            <p:nvPr/>
          </p:nvSpPr>
          <p:spPr>
            <a:xfrm>
              <a:off x="6518700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9" name="Google Shape;10659;p28"/>
            <p:cNvSpPr/>
            <p:nvPr/>
          </p:nvSpPr>
          <p:spPr>
            <a:xfrm>
              <a:off x="6625375" y="5150125"/>
              <a:ext cx="4800" cy="110350"/>
            </a:xfrm>
            <a:custGeom>
              <a:avLst/>
              <a:gdLst/>
              <a:ahLst/>
              <a:cxnLst/>
              <a:rect l="l" t="t" r="r" b="b"/>
              <a:pathLst>
                <a:path w="192" h="4414" extrusionOk="0">
                  <a:moveTo>
                    <a:pt x="0" y="0"/>
                  </a:moveTo>
                  <a:lnTo>
                    <a:pt x="0" y="4413"/>
                  </a:lnTo>
                  <a:lnTo>
                    <a:pt x="192" y="4413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0" name="Google Shape;10660;p28"/>
            <p:cNvSpPr/>
            <p:nvPr/>
          </p:nvSpPr>
          <p:spPr>
            <a:xfrm>
              <a:off x="6625375" y="4662125"/>
              <a:ext cx="4800" cy="116850"/>
            </a:xfrm>
            <a:custGeom>
              <a:avLst/>
              <a:gdLst/>
              <a:ahLst/>
              <a:cxnLst/>
              <a:rect l="l" t="t" r="r" b="b"/>
              <a:pathLst>
                <a:path w="192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1" name="Google Shape;10661;p28"/>
            <p:cNvSpPr/>
            <p:nvPr/>
          </p:nvSpPr>
          <p:spPr>
            <a:xfrm>
              <a:off x="6625375" y="44177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192" y="4682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2" name="Google Shape;10662;p28"/>
            <p:cNvSpPr/>
            <p:nvPr/>
          </p:nvSpPr>
          <p:spPr>
            <a:xfrm>
              <a:off x="6625375" y="47843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3" name="Google Shape;10663;p28"/>
            <p:cNvSpPr/>
            <p:nvPr/>
          </p:nvSpPr>
          <p:spPr>
            <a:xfrm>
              <a:off x="6625375" y="41741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192" y="465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4" name="Google Shape;10664;p28"/>
            <p:cNvSpPr/>
            <p:nvPr/>
          </p:nvSpPr>
          <p:spPr>
            <a:xfrm>
              <a:off x="6625375" y="50287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5" name="Google Shape;10665;p28"/>
            <p:cNvSpPr/>
            <p:nvPr/>
          </p:nvSpPr>
          <p:spPr>
            <a:xfrm>
              <a:off x="6625375" y="4906500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6" name="Google Shape;10666;p28"/>
            <p:cNvSpPr/>
            <p:nvPr/>
          </p:nvSpPr>
          <p:spPr>
            <a:xfrm>
              <a:off x="6625375" y="3795675"/>
              <a:ext cx="4800" cy="128900"/>
            </a:xfrm>
            <a:custGeom>
              <a:avLst/>
              <a:gdLst/>
              <a:ahLst/>
              <a:cxnLst/>
              <a:rect l="l" t="t" r="r" b="b"/>
              <a:pathLst>
                <a:path w="192" h="5156" extrusionOk="0">
                  <a:moveTo>
                    <a:pt x="0" y="0"/>
                  </a:moveTo>
                  <a:lnTo>
                    <a:pt x="0" y="5156"/>
                  </a:lnTo>
                  <a:lnTo>
                    <a:pt x="192" y="5156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7" name="Google Shape;10667;p28"/>
            <p:cNvSpPr/>
            <p:nvPr/>
          </p:nvSpPr>
          <p:spPr>
            <a:xfrm>
              <a:off x="6625375" y="4051925"/>
              <a:ext cx="4800" cy="116275"/>
            </a:xfrm>
            <a:custGeom>
              <a:avLst/>
              <a:gdLst/>
              <a:ahLst/>
              <a:cxnLst/>
              <a:rect l="l" t="t" r="r" b="b"/>
              <a:pathLst>
                <a:path w="192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8" name="Google Shape;10668;p28"/>
            <p:cNvSpPr/>
            <p:nvPr/>
          </p:nvSpPr>
          <p:spPr>
            <a:xfrm>
              <a:off x="6625375" y="4539925"/>
              <a:ext cx="4800" cy="117050"/>
            </a:xfrm>
            <a:custGeom>
              <a:avLst/>
              <a:gdLst/>
              <a:ahLst/>
              <a:cxnLst/>
              <a:rect l="l" t="t" r="r" b="b"/>
              <a:pathLst>
                <a:path w="192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192" y="468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9" name="Google Shape;10669;p28"/>
            <p:cNvSpPr/>
            <p:nvPr/>
          </p:nvSpPr>
          <p:spPr>
            <a:xfrm>
              <a:off x="6625375" y="3929725"/>
              <a:ext cx="4800" cy="116875"/>
            </a:xfrm>
            <a:custGeom>
              <a:avLst/>
              <a:gdLst/>
              <a:ahLst/>
              <a:cxnLst/>
              <a:rect l="l" t="t" r="r" b="b"/>
              <a:pathLst>
                <a:path w="192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192" y="4674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0" name="Google Shape;10670;p28"/>
            <p:cNvSpPr/>
            <p:nvPr/>
          </p:nvSpPr>
          <p:spPr>
            <a:xfrm>
              <a:off x="6625375" y="4296300"/>
              <a:ext cx="4800" cy="116300"/>
            </a:xfrm>
            <a:custGeom>
              <a:avLst/>
              <a:gdLst/>
              <a:ahLst/>
              <a:cxnLst/>
              <a:rect l="l" t="t" r="r" b="b"/>
              <a:pathLst>
                <a:path w="192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192" y="4651"/>
                  </a:lnTo>
                  <a:lnTo>
                    <a:pt x="192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1" name="Google Shape;10671;p28"/>
            <p:cNvSpPr/>
            <p:nvPr/>
          </p:nvSpPr>
          <p:spPr>
            <a:xfrm>
              <a:off x="6731675" y="3795100"/>
              <a:ext cx="5200" cy="129475"/>
            </a:xfrm>
            <a:custGeom>
              <a:avLst/>
              <a:gdLst/>
              <a:ahLst/>
              <a:cxnLst/>
              <a:rect l="l" t="t" r="r" b="b"/>
              <a:pathLst>
                <a:path w="208" h="5179" extrusionOk="0">
                  <a:moveTo>
                    <a:pt x="0" y="0"/>
                  </a:moveTo>
                  <a:lnTo>
                    <a:pt x="0" y="5179"/>
                  </a:lnTo>
                  <a:lnTo>
                    <a:pt x="207" y="5179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2" name="Google Shape;10672;p28"/>
            <p:cNvSpPr/>
            <p:nvPr/>
          </p:nvSpPr>
          <p:spPr>
            <a:xfrm>
              <a:off x="6731675" y="5150125"/>
              <a:ext cx="5200" cy="106700"/>
            </a:xfrm>
            <a:custGeom>
              <a:avLst/>
              <a:gdLst/>
              <a:ahLst/>
              <a:cxnLst/>
              <a:rect l="l" t="t" r="r" b="b"/>
              <a:pathLst>
                <a:path w="208" h="4268" extrusionOk="0">
                  <a:moveTo>
                    <a:pt x="0" y="0"/>
                  </a:moveTo>
                  <a:lnTo>
                    <a:pt x="0" y="4268"/>
                  </a:lnTo>
                  <a:lnTo>
                    <a:pt x="207" y="426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3" name="Google Shape;10673;p28"/>
            <p:cNvSpPr/>
            <p:nvPr/>
          </p:nvSpPr>
          <p:spPr>
            <a:xfrm>
              <a:off x="6731675" y="47843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4" name="Google Shape;10674;p28"/>
            <p:cNvSpPr/>
            <p:nvPr/>
          </p:nvSpPr>
          <p:spPr>
            <a:xfrm>
              <a:off x="6731675" y="41741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0"/>
                  </a:lnTo>
                  <a:lnTo>
                    <a:pt x="207" y="465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5" name="Google Shape;10675;p28"/>
            <p:cNvSpPr/>
            <p:nvPr/>
          </p:nvSpPr>
          <p:spPr>
            <a:xfrm>
              <a:off x="6731675" y="3929725"/>
              <a:ext cx="5200" cy="116875"/>
            </a:xfrm>
            <a:custGeom>
              <a:avLst/>
              <a:gdLst/>
              <a:ahLst/>
              <a:cxnLst/>
              <a:rect l="l" t="t" r="r" b="b"/>
              <a:pathLst>
                <a:path w="208" h="4675" extrusionOk="0">
                  <a:moveTo>
                    <a:pt x="0" y="1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6" name="Google Shape;10676;p28"/>
            <p:cNvSpPr/>
            <p:nvPr/>
          </p:nvSpPr>
          <p:spPr>
            <a:xfrm>
              <a:off x="6731675" y="45399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1"/>
                  </a:lnTo>
                  <a:lnTo>
                    <a:pt x="207" y="468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7" name="Google Shape;10677;p28"/>
            <p:cNvSpPr/>
            <p:nvPr/>
          </p:nvSpPr>
          <p:spPr>
            <a:xfrm>
              <a:off x="6731675" y="4051925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8" name="Google Shape;10678;p28"/>
            <p:cNvSpPr/>
            <p:nvPr/>
          </p:nvSpPr>
          <p:spPr>
            <a:xfrm>
              <a:off x="6731675" y="4296300"/>
              <a:ext cx="5200" cy="116300"/>
            </a:xfrm>
            <a:custGeom>
              <a:avLst/>
              <a:gdLst/>
              <a:ahLst/>
              <a:cxnLst/>
              <a:rect l="l" t="t" r="r" b="b"/>
              <a:pathLst>
                <a:path w="208" h="4652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9" name="Google Shape;10679;p28"/>
            <p:cNvSpPr/>
            <p:nvPr/>
          </p:nvSpPr>
          <p:spPr>
            <a:xfrm>
              <a:off x="6731675" y="4662125"/>
              <a:ext cx="5200" cy="116850"/>
            </a:xfrm>
            <a:custGeom>
              <a:avLst/>
              <a:gdLst/>
              <a:ahLst/>
              <a:cxnLst/>
              <a:rect l="l" t="t" r="r" b="b"/>
              <a:pathLst>
                <a:path w="208" h="4674" extrusionOk="0">
                  <a:moveTo>
                    <a:pt x="0" y="0"/>
                  </a:moveTo>
                  <a:lnTo>
                    <a:pt x="0" y="4674"/>
                  </a:lnTo>
                  <a:lnTo>
                    <a:pt x="207" y="4674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0" name="Google Shape;10680;p28"/>
            <p:cNvSpPr/>
            <p:nvPr/>
          </p:nvSpPr>
          <p:spPr>
            <a:xfrm>
              <a:off x="6731675" y="49065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1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1" name="Google Shape;10681;p28"/>
            <p:cNvSpPr/>
            <p:nvPr/>
          </p:nvSpPr>
          <p:spPr>
            <a:xfrm>
              <a:off x="6731675" y="5028700"/>
              <a:ext cx="5200" cy="116275"/>
            </a:xfrm>
            <a:custGeom>
              <a:avLst/>
              <a:gdLst/>
              <a:ahLst/>
              <a:cxnLst/>
              <a:rect l="l" t="t" r="r" b="b"/>
              <a:pathLst>
                <a:path w="208" h="4651" extrusionOk="0">
                  <a:moveTo>
                    <a:pt x="0" y="0"/>
                  </a:moveTo>
                  <a:lnTo>
                    <a:pt x="0" y="4651"/>
                  </a:lnTo>
                  <a:lnTo>
                    <a:pt x="207" y="4651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2" name="Google Shape;10682;p28"/>
            <p:cNvSpPr/>
            <p:nvPr/>
          </p:nvSpPr>
          <p:spPr>
            <a:xfrm>
              <a:off x="6731675" y="4417725"/>
              <a:ext cx="5200" cy="117050"/>
            </a:xfrm>
            <a:custGeom>
              <a:avLst/>
              <a:gdLst/>
              <a:ahLst/>
              <a:cxnLst/>
              <a:rect l="l" t="t" r="r" b="b"/>
              <a:pathLst>
                <a:path w="208" h="4682" extrusionOk="0">
                  <a:moveTo>
                    <a:pt x="0" y="1"/>
                  </a:moveTo>
                  <a:lnTo>
                    <a:pt x="0" y="4682"/>
                  </a:lnTo>
                  <a:lnTo>
                    <a:pt x="207" y="468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3" name="Google Shape;10683;p28"/>
            <p:cNvSpPr/>
            <p:nvPr/>
          </p:nvSpPr>
          <p:spPr>
            <a:xfrm>
              <a:off x="4069500" y="5144950"/>
              <a:ext cx="2770600" cy="5200"/>
            </a:xfrm>
            <a:custGeom>
              <a:avLst/>
              <a:gdLst/>
              <a:ahLst/>
              <a:cxnLst/>
              <a:rect l="l" t="t" r="r" b="b"/>
              <a:pathLst>
                <a:path w="110824" h="208" extrusionOk="0">
                  <a:moveTo>
                    <a:pt x="0" y="1"/>
                  </a:moveTo>
                  <a:lnTo>
                    <a:pt x="0" y="207"/>
                  </a:lnTo>
                  <a:lnTo>
                    <a:pt x="110823" y="207"/>
                  </a:lnTo>
                  <a:lnTo>
                    <a:pt x="110823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4" name="Google Shape;10684;p28"/>
            <p:cNvSpPr/>
            <p:nvPr/>
          </p:nvSpPr>
          <p:spPr>
            <a:xfrm>
              <a:off x="4070825" y="5022750"/>
              <a:ext cx="2768125" cy="5975"/>
            </a:xfrm>
            <a:custGeom>
              <a:avLst/>
              <a:gdLst/>
              <a:ahLst/>
              <a:cxnLst/>
              <a:rect l="l" t="t" r="r" b="b"/>
              <a:pathLst>
                <a:path w="110725" h="239" extrusionOk="0">
                  <a:moveTo>
                    <a:pt x="1" y="1"/>
                  </a:moveTo>
                  <a:lnTo>
                    <a:pt x="1" y="238"/>
                  </a:lnTo>
                  <a:lnTo>
                    <a:pt x="110724" y="238"/>
                  </a:lnTo>
                  <a:lnTo>
                    <a:pt x="110724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5" name="Google Shape;10685;p28"/>
            <p:cNvSpPr/>
            <p:nvPr/>
          </p:nvSpPr>
          <p:spPr>
            <a:xfrm>
              <a:off x="4071400" y="4900575"/>
              <a:ext cx="2766975" cy="5950"/>
            </a:xfrm>
            <a:custGeom>
              <a:avLst/>
              <a:gdLst/>
              <a:ahLst/>
              <a:cxnLst/>
              <a:rect l="l" t="t" r="r" b="b"/>
              <a:pathLst>
                <a:path w="110679" h="238" extrusionOk="0">
                  <a:moveTo>
                    <a:pt x="1" y="0"/>
                  </a:moveTo>
                  <a:lnTo>
                    <a:pt x="1" y="238"/>
                  </a:lnTo>
                  <a:lnTo>
                    <a:pt x="110678" y="238"/>
                  </a:lnTo>
                  <a:lnTo>
                    <a:pt x="110678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6" name="Google Shape;10686;p28"/>
            <p:cNvSpPr/>
            <p:nvPr/>
          </p:nvSpPr>
          <p:spPr>
            <a:xfrm>
              <a:off x="4072550" y="4778950"/>
              <a:ext cx="2764675" cy="5375"/>
            </a:xfrm>
            <a:custGeom>
              <a:avLst/>
              <a:gdLst/>
              <a:ahLst/>
              <a:cxnLst/>
              <a:rect l="l" t="t" r="r" b="b"/>
              <a:pathLst>
                <a:path w="110587" h="215" extrusionOk="0">
                  <a:moveTo>
                    <a:pt x="1" y="1"/>
                  </a:moveTo>
                  <a:lnTo>
                    <a:pt x="1" y="215"/>
                  </a:lnTo>
                  <a:lnTo>
                    <a:pt x="110586" y="215"/>
                  </a:lnTo>
                  <a:lnTo>
                    <a:pt x="11058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7" name="Google Shape;10687;p28"/>
            <p:cNvSpPr/>
            <p:nvPr/>
          </p:nvSpPr>
          <p:spPr>
            <a:xfrm>
              <a:off x="4073125" y="4656950"/>
              <a:ext cx="2763525" cy="5200"/>
            </a:xfrm>
            <a:custGeom>
              <a:avLst/>
              <a:gdLst/>
              <a:ahLst/>
              <a:cxnLst/>
              <a:rect l="l" t="t" r="r" b="b"/>
              <a:pathLst>
                <a:path w="110541" h="208" extrusionOk="0">
                  <a:moveTo>
                    <a:pt x="1" y="0"/>
                  </a:moveTo>
                  <a:lnTo>
                    <a:pt x="1" y="207"/>
                  </a:lnTo>
                  <a:lnTo>
                    <a:pt x="110540" y="207"/>
                  </a:lnTo>
                  <a:lnTo>
                    <a:pt x="110540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8" name="Google Shape;10688;p28"/>
            <p:cNvSpPr/>
            <p:nvPr/>
          </p:nvSpPr>
          <p:spPr>
            <a:xfrm>
              <a:off x="4074275" y="4534750"/>
              <a:ext cx="2761025" cy="5200"/>
            </a:xfrm>
            <a:custGeom>
              <a:avLst/>
              <a:gdLst/>
              <a:ahLst/>
              <a:cxnLst/>
              <a:rect l="l" t="t" r="r" b="b"/>
              <a:pathLst>
                <a:path w="110441" h="208" extrusionOk="0">
                  <a:moveTo>
                    <a:pt x="1" y="1"/>
                  </a:moveTo>
                  <a:lnTo>
                    <a:pt x="1" y="208"/>
                  </a:lnTo>
                  <a:lnTo>
                    <a:pt x="110441" y="208"/>
                  </a:lnTo>
                  <a:lnTo>
                    <a:pt x="1104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9" name="Google Shape;10689;p28"/>
            <p:cNvSpPr/>
            <p:nvPr/>
          </p:nvSpPr>
          <p:spPr>
            <a:xfrm>
              <a:off x="4074850" y="4412575"/>
              <a:ext cx="2759875" cy="5175"/>
            </a:xfrm>
            <a:custGeom>
              <a:avLst/>
              <a:gdLst/>
              <a:ahLst/>
              <a:cxnLst/>
              <a:rect l="l" t="t" r="r" b="b"/>
              <a:pathLst>
                <a:path w="110395" h="207" extrusionOk="0">
                  <a:moveTo>
                    <a:pt x="1" y="0"/>
                  </a:moveTo>
                  <a:lnTo>
                    <a:pt x="1" y="92"/>
                  </a:lnTo>
                  <a:lnTo>
                    <a:pt x="1" y="207"/>
                  </a:lnTo>
                  <a:lnTo>
                    <a:pt x="110395" y="207"/>
                  </a:lnTo>
                  <a:lnTo>
                    <a:pt x="110395" y="69"/>
                  </a:lnTo>
                  <a:lnTo>
                    <a:pt x="1103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0" name="Google Shape;10690;p28"/>
            <p:cNvSpPr/>
            <p:nvPr/>
          </p:nvSpPr>
          <p:spPr>
            <a:xfrm>
              <a:off x="4076200" y="4290375"/>
              <a:ext cx="2757775" cy="5950"/>
            </a:xfrm>
            <a:custGeom>
              <a:avLst/>
              <a:gdLst/>
              <a:ahLst/>
              <a:cxnLst/>
              <a:rect l="l" t="t" r="r" b="b"/>
              <a:pathLst>
                <a:path w="110311" h="238" extrusionOk="0">
                  <a:moveTo>
                    <a:pt x="0" y="0"/>
                  </a:moveTo>
                  <a:lnTo>
                    <a:pt x="0" y="238"/>
                  </a:lnTo>
                  <a:lnTo>
                    <a:pt x="110310" y="238"/>
                  </a:lnTo>
                  <a:lnTo>
                    <a:pt x="110303" y="108"/>
                  </a:lnTo>
                  <a:lnTo>
                    <a:pt x="11029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1" name="Google Shape;10691;p28"/>
            <p:cNvSpPr/>
            <p:nvPr/>
          </p:nvSpPr>
          <p:spPr>
            <a:xfrm>
              <a:off x="4076775" y="4168175"/>
              <a:ext cx="2756225" cy="5975"/>
            </a:xfrm>
            <a:custGeom>
              <a:avLst/>
              <a:gdLst/>
              <a:ahLst/>
              <a:cxnLst/>
              <a:rect l="l" t="t" r="r" b="b"/>
              <a:pathLst>
                <a:path w="110249" h="239" extrusionOk="0">
                  <a:moveTo>
                    <a:pt x="23" y="1"/>
                  </a:moveTo>
                  <a:lnTo>
                    <a:pt x="0" y="200"/>
                  </a:lnTo>
                  <a:lnTo>
                    <a:pt x="0" y="238"/>
                  </a:lnTo>
                  <a:lnTo>
                    <a:pt x="110249" y="238"/>
                  </a:lnTo>
                  <a:lnTo>
                    <a:pt x="110241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2" name="Google Shape;10692;p28"/>
            <p:cNvSpPr/>
            <p:nvPr/>
          </p:nvSpPr>
          <p:spPr>
            <a:xfrm>
              <a:off x="4077925" y="4046575"/>
              <a:ext cx="2754125" cy="5375"/>
            </a:xfrm>
            <a:custGeom>
              <a:avLst/>
              <a:gdLst/>
              <a:ahLst/>
              <a:cxnLst/>
              <a:rect l="l" t="t" r="r" b="b"/>
              <a:pathLst>
                <a:path w="110165" h="215" extrusionOk="0">
                  <a:moveTo>
                    <a:pt x="0" y="0"/>
                  </a:moveTo>
                  <a:lnTo>
                    <a:pt x="0" y="215"/>
                  </a:lnTo>
                  <a:lnTo>
                    <a:pt x="110165" y="215"/>
                  </a:lnTo>
                  <a:lnTo>
                    <a:pt x="110165" y="0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3" name="Google Shape;10693;p28"/>
            <p:cNvSpPr/>
            <p:nvPr/>
          </p:nvSpPr>
          <p:spPr>
            <a:xfrm>
              <a:off x="4078675" y="3924550"/>
              <a:ext cx="2752425" cy="5200"/>
            </a:xfrm>
            <a:custGeom>
              <a:avLst/>
              <a:gdLst/>
              <a:ahLst/>
              <a:cxnLst/>
              <a:rect l="l" t="t" r="r" b="b"/>
              <a:pathLst>
                <a:path w="110097" h="208" extrusionOk="0">
                  <a:moveTo>
                    <a:pt x="16" y="1"/>
                  </a:moveTo>
                  <a:lnTo>
                    <a:pt x="1" y="124"/>
                  </a:lnTo>
                  <a:lnTo>
                    <a:pt x="1" y="208"/>
                  </a:lnTo>
                  <a:lnTo>
                    <a:pt x="110096" y="208"/>
                  </a:lnTo>
                  <a:lnTo>
                    <a:pt x="110096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4" name="Google Shape;10694;p28"/>
            <p:cNvSpPr/>
            <p:nvPr/>
          </p:nvSpPr>
          <p:spPr>
            <a:xfrm>
              <a:off x="4814700" y="4786225"/>
              <a:ext cx="25" cy="56325"/>
            </a:xfrm>
            <a:custGeom>
              <a:avLst/>
              <a:gdLst/>
              <a:ahLst/>
              <a:cxnLst/>
              <a:rect l="l" t="t" r="r" b="b"/>
              <a:pathLst>
                <a:path w="1" h="2253" fill="none" extrusionOk="0">
                  <a:moveTo>
                    <a:pt x="1" y="2253"/>
                  </a:moveTo>
                  <a:lnTo>
                    <a:pt x="1" y="1"/>
                  </a:lnTo>
                </a:path>
              </a:pathLst>
            </a:custGeom>
            <a:solidFill>
              <a:srgbClr val="222A54">
                <a:alpha val="17210"/>
              </a:srgbClr>
            </a:solidFill>
            <a:ln w="2300" cap="rnd" cmpd="sng">
              <a:solidFill>
                <a:srgbClr val="01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5" name="Google Shape;10695;p28"/>
            <p:cNvSpPr/>
            <p:nvPr/>
          </p:nvSpPr>
          <p:spPr>
            <a:xfrm>
              <a:off x="4269250" y="5135175"/>
              <a:ext cx="225" cy="425"/>
            </a:xfrm>
            <a:custGeom>
              <a:avLst/>
              <a:gdLst/>
              <a:ahLst/>
              <a:cxnLst/>
              <a:rect l="l" t="t" r="r" b="b"/>
              <a:pathLst>
                <a:path w="9" h="17" extrusionOk="0">
                  <a:moveTo>
                    <a:pt x="0" y="16"/>
                  </a:moveTo>
                  <a:lnTo>
                    <a:pt x="8" y="1"/>
                  </a:lnTo>
                  <a:close/>
                </a:path>
              </a:pathLst>
            </a:custGeom>
            <a:solidFill>
              <a:srgbClr val="222A54">
                <a:alpha val="17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96" name="Google Shape;10696;p28"/>
          <p:cNvGrpSpPr/>
          <p:nvPr/>
        </p:nvGrpSpPr>
        <p:grpSpPr>
          <a:xfrm rot="-7130480" flipH="1">
            <a:off x="7888868" y="-424241"/>
            <a:ext cx="2003370" cy="1927297"/>
            <a:chOff x="3795825" y="3576625"/>
            <a:chExt cx="273225" cy="262850"/>
          </a:xfrm>
        </p:grpSpPr>
        <p:sp>
          <p:nvSpPr>
            <p:cNvPr id="10697" name="Google Shape;10697;p28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8" name="Google Shape;10698;p28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9" name="Google Shape;10699;p28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0" name="Google Shape;10700;p28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1" name="Google Shape;10701;p28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2" name="Google Shape;10702;p28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3" name="Google Shape;10703;p28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4" name="Google Shape;10704;p28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5" name="Google Shape;10705;p28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6" name="Google Shape;10706;p28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707" name="Google Shape;10707;p28"/>
          <p:cNvGrpSpPr/>
          <p:nvPr/>
        </p:nvGrpSpPr>
        <p:grpSpPr>
          <a:xfrm rot="3842191" flipH="1">
            <a:off x="-700679" y="3873157"/>
            <a:ext cx="2310845" cy="1902148"/>
            <a:chOff x="3857825" y="4400025"/>
            <a:chExt cx="287500" cy="236650"/>
          </a:xfrm>
        </p:grpSpPr>
        <p:sp>
          <p:nvSpPr>
            <p:cNvPr id="10708" name="Google Shape;10708;p28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9" name="Google Shape;10709;p28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0" name="Google Shape;10710;p28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1" name="Google Shape;10711;p28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2" name="Google Shape;10712;p28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3" name="Google Shape;10713;p28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4" name="Google Shape;10714;p28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5" name="Google Shape;10715;p28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6" name="Google Shape;10716;p28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7" name="Google Shape;10717;p28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718" name="Google Shape;10718;p28"/>
          <p:cNvSpPr/>
          <p:nvPr/>
        </p:nvSpPr>
        <p:spPr>
          <a:xfrm>
            <a:off x="4066688" y="232250"/>
            <a:ext cx="1010626" cy="243515"/>
          </a:xfrm>
          <a:custGeom>
            <a:avLst/>
            <a:gdLst/>
            <a:ahLst/>
            <a:cxnLst/>
            <a:rect l="l" t="t" r="r" b="b"/>
            <a:pathLst>
              <a:path w="17219" h="4149" extrusionOk="0">
                <a:moveTo>
                  <a:pt x="16746" y="0"/>
                </a:moveTo>
                <a:lnTo>
                  <a:pt x="16746" y="0"/>
                </a:lnTo>
                <a:cubicBezTo>
                  <a:pt x="13141" y="161"/>
                  <a:pt x="4140" y="63"/>
                  <a:pt x="518" y="357"/>
                </a:cubicBezTo>
                <a:cubicBezTo>
                  <a:pt x="215" y="937"/>
                  <a:pt x="143" y="1615"/>
                  <a:pt x="259" y="2266"/>
                </a:cubicBezTo>
                <a:cubicBezTo>
                  <a:pt x="286" y="2382"/>
                  <a:pt x="313" y="2498"/>
                  <a:pt x="304" y="2614"/>
                </a:cubicBezTo>
                <a:cubicBezTo>
                  <a:pt x="295" y="2748"/>
                  <a:pt x="242" y="2882"/>
                  <a:pt x="188" y="3007"/>
                </a:cubicBezTo>
                <a:cubicBezTo>
                  <a:pt x="63" y="3372"/>
                  <a:pt x="1" y="3756"/>
                  <a:pt x="28" y="4149"/>
                </a:cubicBezTo>
                <a:cubicBezTo>
                  <a:pt x="3239" y="3899"/>
                  <a:pt x="13980" y="3961"/>
                  <a:pt x="17218" y="3694"/>
                </a:cubicBezTo>
                <a:cubicBezTo>
                  <a:pt x="17120" y="3221"/>
                  <a:pt x="17076" y="2748"/>
                  <a:pt x="17093" y="2266"/>
                </a:cubicBezTo>
                <a:cubicBezTo>
                  <a:pt x="17093" y="2204"/>
                  <a:pt x="17093" y="2132"/>
                  <a:pt x="17058" y="2079"/>
                </a:cubicBezTo>
                <a:cubicBezTo>
                  <a:pt x="17040" y="2034"/>
                  <a:pt x="16995" y="1999"/>
                  <a:pt x="16969" y="1954"/>
                </a:cubicBezTo>
                <a:cubicBezTo>
                  <a:pt x="16897" y="1829"/>
                  <a:pt x="16995" y="1642"/>
                  <a:pt x="16924" y="1517"/>
                </a:cubicBezTo>
                <a:cubicBezTo>
                  <a:pt x="16879" y="1454"/>
                  <a:pt x="16808" y="1419"/>
                  <a:pt x="16754" y="1356"/>
                </a:cubicBezTo>
                <a:cubicBezTo>
                  <a:pt x="16665" y="1258"/>
                  <a:pt x="16674" y="1107"/>
                  <a:pt x="16683" y="964"/>
                </a:cubicBezTo>
                <a:cubicBezTo>
                  <a:pt x="16719" y="652"/>
                  <a:pt x="16692" y="313"/>
                  <a:pt x="16746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719" name="Google Shape;10719;p28"/>
          <p:cNvGrpSpPr/>
          <p:nvPr/>
        </p:nvGrpSpPr>
        <p:grpSpPr>
          <a:xfrm rot="-1532069">
            <a:off x="7577708" y="4031968"/>
            <a:ext cx="1417870" cy="1009955"/>
            <a:chOff x="1174150" y="1093100"/>
            <a:chExt cx="360450" cy="256750"/>
          </a:xfrm>
        </p:grpSpPr>
        <p:sp>
          <p:nvSpPr>
            <p:cNvPr id="10720" name="Google Shape;10720;p28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1" name="Google Shape;10721;p28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2" name="Google Shape;10722;p28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3" name="Google Shape;10723;p28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4" name="Google Shape;10724;p28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725" name="Google Shape;10725;p28"/>
          <p:cNvGrpSpPr/>
          <p:nvPr/>
        </p:nvGrpSpPr>
        <p:grpSpPr>
          <a:xfrm rot="7391939">
            <a:off x="-195425" y="957189"/>
            <a:ext cx="1300360" cy="1027400"/>
            <a:chOff x="1745100" y="1681650"/>
            <a:chExt cx="1300475" cy="1027490"/>
          </a:xfrm>
        </p:grpSpPr>
        <p:sp>
          <p:nvSpPr>
            <p:cNvPr id="10726" name="Google Shape;10726;p28"/>
            <p:cNvSpPr/>
            <p:nvPr/>
          </p:nvSpPr>
          <p:spPr>
            <a:xfrm>
              <a:off x="1745100" y="1681650"/>
              <a:ext cx="1300475" cy="1027490"/>
            </a:xfrm>
            <a:custGeom>
              <a:avLst/>
              <a:gdLst/>
              <a:ahLst/>
              <a:cxnLst/>
              <a:rect l="l" t="t" r="r" b="b"/>
              <a:pathLst>
                <a:path w="12410" h="9805" extrusionOk="0">
                  <a:moveTo>
                    <a:pt x="11486" y="0"/>
                  </a:moveTo>
                  <a:cubicBezTo>
                    <a:pt x="11240" y="0"/>
                    <a:pt x="10999" y="121"/>
                    <a:pt x="10848" y="319"/>
                  </a:cubicBezTo>
                  <a:cubicBezTo>
                    <a:pt x="10688" y="533"/>
                    <a:pt x="10661" y="809"/>
                    <a:pt x="10768" y="1059"/>
                  </a:cubicBezTo>
                  <a:cubicBezTo>
                    <a:pt x="10768" y="1077"/>
                    <a:pt x="10777" y="1095"/>
                    <a:pt x="10786" y="1113"/>
                  </a:cubicBezTo>
                  <a:lnTo>
                    <a:pt x="10786" y="1131"/>
                  </a:lnTo>
                  <a:cubicBezTo>
                    <a:pt x="10804" y="1184"/>
                    <a:pt x="10813" y="1246"/>
                    <a:pt x="10813" y="1309"/>
                  </a:cubicBezTo>
                  <a:cubicBezTo>
                    <a:pt x="10813" y="1336"/>
                    <a:pt x="10813" y="1354"/>
                    <a:pt x="10813" y="1371"/>
                  </a:cubicBezTo>
                  <a:cubicBezTo>
                    <a:pt x="10813" y="1425"/>
                    <a:pt x="10804" y="1487"/>
                    <a:pt x="10786" y="1541"/>
                  </a:cubicBezTo>
                  <a:lnTo>
                    <a:pt x="10768" y="1630"/>
                  </a:lnTo>
                  <a:cubicBezTo>
                    <a:pt x="10750" y="1657"/>
                    <a:pt x="10741" y="1693"/>
                    <a:pt x="10733" y="1719"/>
                  </a:cubicBezTo>
                  <a:cubicBezTo>
                    <a:pt x="10527" y="970"/>
                    <a:pt x="10037" y="301"/>
                    <a:pt x="9234" y="140"/>
                  </a:cubicBezTo>
                  <a:cubicBezTo>
                    <a:pt x="9154" y="125"/>
                    <a:pt x="9074" y="118"/>
                    <a:pt x="8995" y="118"/>
                  </a:cubicBezTo>
                  <a:cubicBezTo>
                    <a:pt x="8428" y="118"/>
                    <a:pt x="7898" y="497"/>
                    <a:pt x="7726" y="1068"/>
                  </a:cubicBezTo>
                  <a:cubicBezTo>
                    <a:pt x="7655" y="1318"/>
                    <a:pt x="7646" y="1577"/>
                    <a:pt x="7682" y="1835"/>
                  </a:cubicBezTo>
                  <a:cubicBezTo>
                    <a:pt x="7505" y="1763"/>
                    <a:pt x="7314" y="1727"/>
                    <a:pt x="7115" y="1727"/>
                  </a:cubicBezTo>
                  <a:cubicBezTo>
                    <a:pt x="7093" y="1727"/>
                    <a:pt x="7070" y="1727"/>
                    <a:pt x="7048" y="1728"/>
                  </a:cubicBezTo>
                  <a:cubicBezTo>
                    <a:pt x="6450" y="1755"/>
                    <a:pt x="5951" y="2210"/>
                    <a:pt x="5808" y="2852"/>
                  </a:cubicBezTo>
                  <a:cubicBezTo>
                    <a:pt x="5755" y="3102"/>
                    <a:pt x="5755" y="3352"/>
                    <a:pt x="5799" y="3584"/>
                  </a:cubicBezTo>
                  <a:cubicBezTo>
                    <a:pt x="5505" y="3342"/>
                    <a:pt x="5158" y="3215"/>
                    <a:pt x="4821" y="3215"/>
                  </a:cubicBezTo>
                  <a:cubicBezTo>
                    <a:pt x="4585" y="3215"/>
                    <a:pt x="4354" y="3277"/>
                    <a:pt x="4149" y="3405"/>
                  </a:cubicBezTo>
                  <a:cubicBezTo>
                    <a:pt x="3631" y="3727"/>
                    <a:pt x="3408" y="4396"/>
                    <a:pt x="3587" y="5047"/>
                  </a:cubicBezTo>
                  <a:cubicBezTo>
                    <a:pt x="3277" y="4712"/>
                    <a:pt x="2896" y="4518"/>
                    <a:pt x="2496" y="4518"/>
                  </a:cubicBezTo>
                  <a:cubicBezTo>
                    <a:pt x="2470" y="4518"/>
                    <a:pt x="2444" y="4519"/>
                    <a:pt x="2418" y="4520"/>
                  </a:cubicBezTo>
                  <a:cubicBezTo>
                    <a:pt x="1767" y="4547"/>
                    <a:pt x="1312" y="5083"/>
                    <a:pt x="1160" y="5600"/>
                  </a:cubicBezTo>
                  <a:cubicBezTo>
                    <a:pt x="875" y="6519"/>
                    <a:pt x="1214" y="7563"/>
                    <a:pt x="2008" y="8267"/>
                  </a:cubicBezTo>
                  <a:cubicBezTo>
                    <a:pt x="2017" y="8276"/>
                    <a:pt x="2026" y="8285"/>
                    <a:pt x="2035" y="8285"/>
                  </a:cubicBezTo>
                  <a:cubicBezTo>
                    <a:pt x="1927" y="8324"/>
                    <a:pt x="1821" y="8343"/>
                    <a:pt x="1717" y="8343"/>
                  </a:cubicBezTo>
                  <a:cubicBezTo>
                    <a:pt x="1486" y="8343"/>
                    <a:pt x="1271" y="8247"/>
                    <a:pt x="1098" y="8062"/>
                  </a:cubicBezTo>
                  <a:cubicBezTo>
                    <a:pt x="1035" y="7991"/>
                    <a:pt x="982" y="7919"/>
                    <a:pt x="946" y="7830"/>
                  </a:cubicBezTo>
                  <a:cubicBezTo>
                    <a:pt x="882" y="7662"/>
                    <a:pt x="717" y="7558"/>
                    <a:pt x="542" y="7558"/>
                  </a:cubicBezTo>
                  <a:cubicBezTo>
                    <a:pt x="522" y="7558"/>
                    <a:pt x="502" y="7560"/>
                    <a:pt x="482" y="7563"/>
                  </a:cubicBezTo>
                  <a:cubicBezTo>
                    <a:pt x="286" y="7589"/>
                    <a:pt x="134" y="7750"/>
                    <a:pt x="108" y="7946"/>
                  </a:cubicBezTo>
                  <a:lnTo>
                    <a:pt x="9" y="8731"/>
                  </a:lnTo>
                  <a:cubicBezTo>
                    <a:pt x="1" y="8865"/>
                    <a:pt x="36" y="8990"/>
                    <a:pt x="125" y="9079"/>
                  </a:cubicBezTo>
                  <a:cubicBezTo>
                    <a:pt x="447" y="9427"/>
                    <a:pt x="884" y="9677"/>
                    <a:pt x="1348" y="9766"/>
                  </a:cubicBezTo>
                  <a:cubicBezTo>
                    <a:pt x="1478" y="9792"/>
                    <a:pt x="1611" y="9805"/>
                    <a:pt x="1744" y="9805"/>
                  </a:cubicBezTo>
                  <a:cubicBezTo>
                    <a:pt x="2430" y="9805"/>
                    <a:pt x="3130" y="9470"/>
                    <a:pt x="3622" y="8910"/>
                  </a:cubicBezTo>
                  <a:cubicBezTo>
                    <a:pt x="3666" y="8912"/>
                    <a:pt x="3710" y="8913"/>
                    <a:pt x="3754" y="8913"/>
                  </a:cubicBezTo>
                  <a:cubicBezTo>
                    <a:pt x="4104" y="8913"/>
                    <a:pt x="4459" y="8849"/>
                    <a:pt x="4800" y="8722"/>
                  </a:cubicBezTo>
                  <a:cubicBezTo>
                    <a:pt x="5460" y="8473"/>
                    <a:pt x="6004" y="8000"/>
                    <a:pt x="6352" y="7375"/>
                  </a:cubicBezTo>
                  <a:cubicBezTo>
                    <a:pt x="7084" y="7348"/>
                    <a:pt x="7940" y="6911"/>
                    <a:pt x="8422" y="5948"/>
                  </a:cubicBezTo>
                  <a:cubicBezTo>
                    <a:pt x="8511" y="5761"/>
                    <a:pt x="8591" y="5555"/>
                    <a:pt x="8645" y="5332"/>
                  </a:cubicBezTo>
                  <a:cubicBezTo>
                    <a:pt x="9020" y="5279"/>
                    <a:pt x="9368" y="5136"/>
                    <a:pt x="9671" y="4931"/>
                  </a:cubicBezTo>
                  <a:cubicBezTo>
                    <a:pt x="10090" y="4636"/>
                    <a:pt x="10429" y="4208"/>
                    <a:pt x="10625" y="3691"/>
                  </a:cubicBezTo>
                  <a:cubicBezTo>
                    <a:pt x="11116" y="3566"/>
                    <a:pt x="11535" y="3263"/>
                    <a:pt x="11848" y="2852"/>
                  </a:cubicBezTo>
                  <a:cubicBezTo>
                    <a:pt x="12071" y="2558"/>
                    <a:pt x="12240" y="2201"/>
                    <a:pt x="12320" y="1817"/>
                  </a:cubicBezTo>
                  <a:cubicBezTo>
                    <a:pt x="12410" y="1380"/>
                    <a:pt x="12356" y="899"/>
                    <a:pt x="12169" y="461"/>
                  </a:cubicBezTo>
                  <a:cubicBezTo>
                    <a:pt x="12062" y="212"/>
                    <a:pt x="11848" y="42"/>
                    <a:pt x="11580" y="6"/>
                  </a:cubicBezTo>
                  <a:cubicBezTo>
                    <a:pt x="11549" y="2"/>
                    <a:pt x="11517" y="0"/>
                    <a:pt x="11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7" name="Google Shape;10727;p28"/>
            <p:cNvSpPr/>
            <p:nvPr/>
          </p:nvSpPr>
          <p:spPr>
            <a:xfrm>
              <a:off x="1791838" y="1727969"/>
              <a:ext cx="1207000" cy="935273"/>
            </a:xfrm>
            <a:custGeom>
              <a:avLst/>
              <a:gdLst/>
              <a:ahLst/>
              <a:cxnLst/>
              <a:rect l="l" t="t" r="r" b="b"/>
              <a:pathLst>
                <a:path w="11518" h="8925" extrusionOk="0">
                  <a:moveTo>
                    <a:pt x="8708" y="797"/>
                  </a:moveTo>
                  <a:lnTo>
                    <a:pt x="8708" y="797"/>
                  </a:lnTo>
                  <a:cubicBezTo>
                    <a:pt x="8710" y="799"/>
                    <a:pt x="8720" y="804"/>
                    <a:pt x="8725" y="804"/>
                  </a:cubicBezTo>
                  <a:cubicBezTo>
                    <a:pt x="8718" y="801"/>
                    <a:pt x="8713" y="799"/>
                    <a:pt x="8708" y="797"/>
                  </a:cubicBezTo>
                  <a:close/>
                  <a:moveTo>
                    <a:pt x="8520" y="751"/>
                  </a:moveTo>
                  <a:cubicBezTo>
                    <a:pt x="8547" y="751"/>
                    <a:pt x="8583" y="751"/>
                    <a:pt x="8609" y="760"/>
                  </a:cubicBezTo>
                  <a:cubicBezTo>
                    <a:pt x="8627" y="769"/>
                    <a:pt x="8654" y="778"/>
                    <a:pt x="8681" y="787"/>
                  </a:cubicBezTo>
                  <a:cubicBezTo>
                    <a:pt x="8692" y="792"/>
                    <a:pt x="8699" y="794"/>
                    <a:pt x="8708" y="797"/>
                  </a:cubicBezTo>
                  <a:lnTo>
                    <a:pt x="8708" y="797"/>
                  </a:lnTo>
                  <a:cubicBezTo>
                    <a:pt x="8707" y="797"/>
                    <a:pt x="8707" y="797"/>
                    <a:pt x="8707" y="797"/>
                  </a:cubicBezTo>
                  <a:cubicBezTo>
                    <a:pt x="8708" y="797"/>
                    <a:pt x="8713" y="799"/>
                    <a:pt x="8725" y="804"/>
                  </a:cubicBezTo>
                  <a:cubicBezTo>
                    <a:pt x="8752" y="822"/>
                    <a:pt x="8788" y="849"/>
                    <a:pt x="8815" y="867"/>
                  </a:cubicBezTo>
                  <a:cubicBezTo>
                    <a:pt x="8886" y="920"/>
                    <a:pt x="8904" y="938"/>
                    <a:pt x="8957" y="1001"/>
                  </a:cubicBezTo>
                  <a:cubicBezTo>
                    <a:pt x="9064" y="1126"/>
                    <a:pt x="9109" y="1215"/>
                    <a:pt x="9171" y="1375"/>
                  </a:cubicBezTo>
                  <a:cubicBezTo>
                    <a:pt x="9234" y="1518"/>
                    <a:pt x="9252" y="1598"/>
                    <a:pt x="9278" y="1759"/>
                  </a:cubicBezTo>
                  <a:cubicBezTo>
                    <a:pt x="9305" y="1937"/>
                    <a:pt x="9305" y="2027"/>
                    <a:pt x="9296" y="2169"/>
                  </a:cubicBezTo>
                  <a:lnTo>
                    <a:pt x="9287" y="2169"/>
                  </a:lnTo>
                  <a:cubicBezTo>
                    <a:pt x="9278" y="2169"/>
                    <a:pt x="9243" y="2160"/>
                    <a:pt x="9234" y="2152"/>
                  </a:cubicBezTo>
                  <a:cubicBezTo>
                    <a:pt x="9189" y="2143"/>
                    <a:pt x="9154" y="2125"/>
                    <a:pt x="9109" y="2116"/>
                  </a:cubicBezTo>
                  <a:cubicBezTo>
                    <a:pt x="9046" y="2089"/>
                    <a:pt x="8984" y="2053"/>
                    <a:pt x="8913" y="2027"/>
                  </a:cubicBezTo>
                  <a:cubicBezTo>
                    <a:pt x="8913" y="2018"/>
                    <a:pt x="8913" y="2018"/>
                    <a:pt x="8913" y="2018"/>
                  </a:cubicBezTo>
                  <a:cubicBezTo>
                    <a:pt x="8904" y="2009"/>
                    <a:pt x="8886" y="2009"/>
                    <a:pt x="8877" y="2000"/>
                  </a:cubicBezTo>
                  <a:cubicBezTo>
                    <a:pt x="8850" y="1982"/>
                    <a:pt x="8815" y="1955"/>
                    <a:pt x="8788" y="1937"/>
                  </a:cubicBezTo>
                  <a:cubicBezTo>
                    <a:pt x="8725" y="1893"/>
                    <a:pt x="8672" y="1848"/>
                    <a:pt x="8627" y="1804"/>
                  </a:cubicBezTo>
                  <a:cubicBezTo>
                    <a:pt x="8609" y="1795"/>
                    <a:pt x="8600" y="1777"/>
                    <a:pt x="8592" y="1768"/>
                  </a:cubicBezTo>
                  <a:cubicBezTo>
                    <a:pt x="8565" y="1741"/>
                    <a:pt x="8538" y="1706"/>
                    <a:pt x="8511" y="1670"/>
                  </a:cubicBezTo>
                  <a:cubicBezTo>
                    <a:pt x="8351" y="1465"/>
                    <a:pt x="8270" y="1233"/>
                    <a:pt x="8306" y="974"/>
                  </a:cubicBezTo>
                  <a:cubicBezTo>
                    <a:pt x="8306" y="952"/>
                    <a:pt x="8304" y="952"/>
                    <a:pt x="8304" y="952"/>
                  </a:cubicBezTo>
                  <a:cubicBezTo>
                    <a:pt x="8304" y="952"/>
                    <a:pt x="8306" y="952"/>
                    <a:pt x="8315" y="929"/>
                  </a:cubicBezTo>
                  <a:cubicBezTo>
                    <a:pt x="8324" y="903"/>
                    <a:pt x="8333" y="876"/>
                    <a:pt x="8351" y="849"/>
                  </a:cubicBezTo>
                  <a:cubicBezTo>
                    <a:pt x="8351" y="849"/>
                    <a:pt x="8377" y="813"/>
                    <a:pt x="8386" y="804"/>
                  </a:cubicBezTo>
                  <a:cubicBezTo>
                    <a:pt x="8395" y="804"/>
                    <a:pt x="8431" y="778"/>
                    <a:pt x="8431" y="778"/>
                  </a:cubicBezTo>
                  <a:cubicBezTo>
                    <a:pt x="8440" y="769"/>
                    <a:pt x="8458" y="760"/>
                    <a:pt x="8467" y="760"/>
                  </a:cubicBezTo>
                  <a:lnTo>
                    <a:pt x="8476" y="760"/>
                  </a:lnTo>
                  <a:cubicBezTo>
                    <a:pt x="8476" y="760"/>
                    <a:pt x="8476" y="760"/>
                    <a:pt x="8476" y="751"/>
                  </a:cubicBezTo>
                  <a:close/>
                  <a:moveTo>
                    <a:pt x="6673" y="2354"/>
                  </a:moveTo>
                  <a:cubicBezTo>
                    <a:pt x="6681" y="2354"/>
                    <a:pt x="6690" y="2355"/>
                    <a:pt x="6700" y="2357"/>
                  </a:cubicBezTo>
                  <a:cubicBezTo>
                    <a:pt x="6752" y="2365"/>
                    <a:pt x="6796" y="2374"/>
                    <a:pt x="6863" y="2415"/>
                  </a:cubicBezTo>
                  <a:lnTo>
                    <a:pt x="6863" y="2415"/>
                  </a:lnTo>
                  <a:cubicBezTo>
                    <a:pt x="6866" y="2418"/>
                    <a:pt x="6907" y="2448"/>
                    <a:pt x="6914" y="2455"/>
                  </a:cubicBezTo>
                  <a:cubicBezTo>
                    <a:pt x="6932" y="2473"/>
                    <a:pt x="6950" y="2482"/>
                    <a:pt x="6968" y="2499"/>
                  </a:cubicBezTo>
                  <a:cubicBezTo>
                    <a:pt x="6968" y="2499"/>
                    <a:pt x="6986" y="2517"/>
                    <a:pt x="6986" y="2517"/>
                  </a:cubicBezTo>
                  <a:cubicBezTo>
                    <a:pt x="7084" y="2624"/>
                    <a:pt x="7137" y="2767"/>
                    <a:pt x="7173" y="2910"/>
                  </a:cubicBezTo>
                  <a:cubicBezTo>
                    <a:pt x="7227" y="3177"/>
                    <a:pt x="7236" y="3454"/>
                    <a:pt x="7227" y="3740"/>
                  </a:cubicBezTo>
                  <a:cubicBezTo>
                    <a:pt x="7209" y="3731"/>
                    <a:pt x="7191" y="3722"/>
                    <a:pt x="7173" y="3722"/>
                  </a:cubicBezTo>
                  <a:cubicBezTo>
                    <a:pt x="7111" y="3695"/>
                    <a:pt x="7048" y="3668"/>
                    <a:pt x="6986" y="3632"/>
                  </a:cubicBezTo>
                  <a:cubicBezTo>
                    <a:pt x="6977" y="3632"/>
                    <a:pt x="6968" y="3624"/>
                    <a:pt x="6950" y="3615"/>
                  </a:cubicBezTo>
                  <a:cubicBezTo>
                    <a:pt x="6950" y="3615"/>
                    <a:pt x="6950" y="3615"/>
                    <a:pt x="6941" y="3606"/>
                  </a:cubicBezTo>
                  <a:cubicBezTo>
                    <a:pt x="6914" y="3588"/>
                    <a:pt x="6879" y="3570"/>
                    <a:pt x="6852" y="3552"/>
                  </a:cubicBezTo>
                  <a:cubicBezTo>
                    <a:pt x="6798" y="3508"/>
                    <a:pt x="6745" y="3472"/>
                    <a:pt x="6700" y="3427"/>
                  </a:cubicBezTo>
                  <a:cubicBezTo>
                    <a:pt x="6691" y="3418"/>
                    <a:pt x="6682" y="3409"/>
                    <a:pt x="6682" y="3409"/>
                  </a:cubicBezTo>
                  <a:cubicBezTo>
                    <a:pt x="6682" y="3409"/>
                    <a:pt x="6674" y="3401"/>
                    <a:pt x="6674" y="3392"/>
                  </a:cubicBezTo>
                  <a:cubicBezTo>
                    <a:pt x="6647" y="3365"/>
                    <a:pt x="6620" y="3338"/>
                    <a:pt x="6602" y="3311"/>
                  </a:cubicBezTo>
                  <a:cubicBezTo>
                    <a:pt x="6575" y="3285"/>
                    <a:pt x="6558" y="3258"/>
                    <a:pt x="6540" y="3222"/>
                  </a:cubicBezTo>
                  <a:cubicBezTo>
                    <a:pt x="6531" y="3213"/>
                    <a:pt x="6513" y="3186"/>
                    <a:pt x="6504" y="3177"/>
                  </a:cubicBezTo>
                  <a:cubicBezTo>
                    <a:pt x="6477" y="3124"/>
                    <a:pt x="6450" y="3062"/>
                    <a:pt x="6433" y="2999"/>
                  </a:cubicBezTo>
                  <a:cubicBezTo>
                    <a:pt x="6433" y="2990"/>
                    <a:pt x="6415" y="2954"/>
                    <a:pt x="6415" y="2946"/>
                  </a:cubicBezTo>
                  <a:cubicBezTo>
                    <a:pt x="6406" y="2910"/>
                    <a:pt x="6406" y="2874"/>
                    <a:pt x="6397" y="2838"/>
                  </a:cubicBezTo>
                  <a:cubicBezTo>
                    <a:pt x="6397" y="2821"/>
                    <a:pt x="6397" y="2776"/>
                    <a:pt x="6397" y="2767"/>
                  </a:cubicBezTo>
                  <a:cubicBezTo>
                    <a:pt x="6397" y="2758"/>
                    <a:pt x="6397" y="2705"/>
                    <a:pt x="6397" y="2687"/>
                  </a:cubicBezTo>
                  <a:cubicBezTo>
                    <a:pt x="6406" y="2651"/>
                    <a:pt x="6406" y="2624"/>
                    <a:pt x="6415" y="2589"/>
                  </a:cubicBezTo>
                  <a:cubicBezTo>
                    <a:pt x="6424" y="2571"/>
                    <a:pt x="6424" y="2562"/>
                    <a:pt x="6433" y="2544"/>
                  </a:cubicBezTo>
                  <a:cubicBezTo>
                    <a:pt x="6433" y="2535"/>
                    <a:pt x="6450" y="2499"/>
                    <a:pt x="6450" y="2491"/>
                  </a:cubicBezTo>
                  <a:cubicBezTo>
                    <a:pt x="6459" y="2482"/>
                    <a:pt x="6468" y="2464"/>
                    <a:pt x="6468" y="2464"/>
                  </a:cubicBezTo>
                  <a:cubicBezTo>
                    <a:pt x="6486" y="2446"/>
                    <a:pt x="6495" y="2437"/>
                    <a:pt x="6504" y="2419"/>
                  </a:cubicBezTo>
                  <a:cubicBezTo>
                    <a:pt x="6513" y="2410"/>
                    <a:pt x="6522" y="2401"/>
                    <a:pt x="6531" y="2392"/>
                  </a:cubicBezTo>
                  <a:cubicBezTo>
                    <a:pt x="6540" y="2392"/>
                    <a:pt x="6549" y="2384"/>
                    <a:pt x="6558" y="2375"/>
                  </a:cubicBezTo>
                  <a:lnTo>
                    <a:pt x="6575" y="2375"/>
                  </a:lnTo>
                  <a:cubicBezTo>
                    <a:pt x="6619" y="2367"/>
                    <a:pt x="6639" y="2354"/>
                    <a:pt x="6673" y="2354"/>
                  </a:cubicBezTo>
                  <a:close/>
                  <a:moveTo>
                    <a:pt x="4354" y="3838"/>
                  </a:moveTo>
                  <a:cubicBezTo>
                    <a:pt x="4361" y="3838"/>
                    <a:pt x="4414" y="3849"/>
                    <a:pt x="4426" y="3849"/>
                  </a:cubicBezTo>
                  <a:cubicBezTo>
                    <a:pt x="4429" y="3849"/>
                    <a:pt x="4429" y="3848"/>
                    <a:pt x="4425" y="3847"/>
                  </a:cubicBezTo>
                  <a:lnTo>
                    <a:pt x="4425" y="3847"/>
                  </a:lnTo>
                  <a:cubicBezTo>
                    <a:pt x="4497" y="3873"/>
                    <a:pt x="4532" y="3891"/>
                    <a:pt x="4577" y="3918"/>
                  </a:cubicBezTo>
                  <a:cubicBezTo>
                    <a:pt x="4711" y="4016"/>
                    <a:pt x="4791" y="4096"/>
                    <a:pt x="4880" y="4239"/>
                  </a:cubicBezTo>
                  <a:cubicBezTo>
                    <a:pt x="5032" y="4471"/>
                    <a:pt x="5130" y="4810"/>
                    <a:pt x="5166" y="5113"/>
                  </a:cubicBezTo>
                  <a:cubicBezTo>
                    <a:pt x="5193" y="5292"/>
                    <a:pt x="5193" y="5390"/>
                    <a:pt x="5175" y="5568"/>
                  </a:cubicBezTo>
                  <a:cubicBezTo>
                    <a:pt x="5175" y="5568"/>
                    <a:pt x="5175" y="5577"/>
                    <a:pt x="5175" y="5577"/>
                  </a:cubicBezTo>
                  <a:cubicBezTo>
                    <a:pt x="5041" y="5479"/>
                    <a:pt x="4925" y="5363"/>
                    <a:pt x="4809" y="5229"/>
                  </a:cubicBezTo>
                  <a:cubicBezTo>
                    <a:pt x="4586" y="4980"/>
                    <a:pt x="4327" y="4694"/>
                    <a:pt x="4193" y="4382"/>
                  </a:cubicBezTo>
                  <a:cubicBezTo>
                    <a:pt x="4167" y="4310"/>
                    <a:pt x="4149" y="4248"/>
                    <a:pt x="4140" y="4177"/>
                  </a:cubicBezTo>
                  <a:cubicBezTo>
                    <a:pt x="4140" y="4159"/>
                    <a:pt x="4140" y="4159"/>
                    <a:pt x="4140" y="4123"/>
                  </a:cubicBezTo>
                  <a:cubicBezTo>
                    <a:pt x="4140" y="4108"/>
                    <a:pt x="4153" y="4038"/>
                    <a:pt x="4151" y="4038"/>
                  </a:cubicBezTo>
                  <a:lnTo>
                    <a:pt x="4151" y="4038"/>
                  </a:lnTo>
                  <a:cubicBezTo>
                    <a:pt x="4151" y="4038"/>
                    <a:pt x="4150" y="4039"/>
                    <a:pt x="4149" y="4043"/>
                  </a:cubicBezTo>
                  <a:cubicBezTo>
                    <a:pt x="4167" y="3971"/>
                    <a:pt x="4193" y="3927"/>
                    <a:pt x="4229" y="3891"/>
                  </a:cubicBezTo>
                  <a:cubicBezTo>
                    <a:pt x="4238" y="3873"/>
                    <a:pt x="4292" y="3847"/>
                    <a:pt x="4309" y="3847"/>
                  </a:cubicBezTo>
                  <a:cubicBezTo>
                    <a:pt x="4327" y="3838"/>
                    <a:pt x="4336" y="3838"/>
                    <a:pt x="4354" y="3838"/>
                  </a:cubicBezTo>
                  <a:close/>
                  <a:moveTo>
                    <a:pt x="2036" y="5067"/>
                  </a:moveTo>
                  <a:cubicBezTo>
                    <a:pt x="2047" y="5067"/>
                    <a:pt x="2059" y="5067"/>
                    <a:pt x="2070" y="5069"/>
                  </a:cubicBezTo>
                  <a:cubicBezTo>
                    <a:pt x="2365" y="5095"/>
                    <a:pt x="2561" y="5461"/>
                    <a:pt x="2659" y="5702"/>
                  </a:cubicBezTo>
                  <a:cubicBezTo>
                    <a:pt x="2793" y="6014"/>
                    <a:pt x="2855" y="6362"/>
                    <a:pt x="2837" y="6701"/>
                  </a:cubicBezTo>
                  <a:cubicBezTo>
                    <a:pt x="2820" y="6906"/>
                    <a:pt x="2784" y="7103"/>
                    <a:pt x="2713" y="7290"/>
                  </a:cubicBezTo>
                  <a:cubicBezTo>
                    <a:pt x="2543" y="7228"/>
                    <a:pt x="2391" y="7129"/>
                    <a:pt x="2249" y="7014"/>
                  </a:cubicBezTo>
                  <a:cubicBezTo>
                    <a:pt x="2026" y="6835"/>
                    <a:pt x="1847" y="6594"/>
                    <a:pt x="1740" y="6327"/>
                  </a:cubicBezTo>
                  <a:cubicBezTo>
                    <a:pt x="1633" y="6068"/>
                    <a:pt x="1589" y="5773"/>
                    <a:pt x="1651" y="5497"/>
                  </a:cubicBezTo>
                  <a:cubicBezTo>
                    <a:pt x="1693" y="5302"/>
                    <a:pt x="1824" y="5067"/>
                    <a:pt x="2036" y="5067"/>
                  </a:cubicBezTo>
                  <a:close/>
                  <a:moveTo>
                    <a:pt x="11044" y="0"/>
                  </a:moveTo>
                  <a:cubicBezTo>
                    <a:pt x="10833" y="0"/>
                    <a:pt x="10613" y="197"/>
                    <a:pt x="10724" y="448"/>
                  </a:cubicBezTo>
                  <a:cubicBezTo>
                    <a:pt x="10733" y="483"/>
                    <a:pt x="10741" y="510"/>
                    <a:pt x="10759" y="546"/>
                  </a:cubicBezTo>
                  <a:cubicBezTo>
                    <a:pt x="10759" y="546"/>
                    <a:pt x="10759" y="555"/>
                    <a:pt x="10759" y="555"/>
                  </a:cubicBezTo>
                  <a:cubicBezTo>
                    <a:pt x="10768" y="573"/>
                    <a:pt x="10768" y="581"/>
                    <a:pt x="10768" y="599"/>
                  </a:cubicBezTo>
                  <a:cubicBezTo>
                    <a:pt x="10786" y="671"/>
                    <a:pt x="10795" y="751"/>
                    <a:pt x="10804" y="822"/>
                  </a:cubicBezTo>
                  <a:cubicBezTo>
                    <a:pt x="10804" y="840"/>
                    <a:pt x="10804" y="849"/>
                    <a:pt x="10804" y="867"/>
                  </a:cubicBezTo>
                  <a:cubicBezTo>
                    <a:pt x="10804" y="894"/>
                    <a:pt x="10804" y="929"/>
                    <a:pt x="10804" y="965"/>
                  </a:cubicBezTo>
                  <a:cubicBezTo>
                    <a:pt x="10795" y="1036"/>
                    <a:pt x="10786" y="1108"/>
                    <a:pt x="10768" y="1188"/>
                  </a:cubicBezTo>
                  <a:cubicBezTo>
                    <a:pt x="10768" y="1197"/>
                    <a:pt x="10759" y="1233"/>
                    <a:pt x="10759" y="1251"/>
                  </a:cubicBezTo>
                  <a:cubicBezTo>
                    <a:pt x="10750" y="1268"/>
                    <a:pt x="10750" y="1286"/>
                    <a:pt x="10750" y="1286"/>
                  </a:cubicBezTo>
                  <a:cubicBezTo>
                    <a:pt x="10741" y="1304"/>
                    <a:pt x="10733" y="1322"/>
                    <a:pt x="10733" y="1331"/>
                  </a:cubicBezTo>
                  <a:cubicBezTo>
                    <a:pt x="10706" y="1402"/>
                    <a:pt x="10679" y="1474"/>
                    <a:pt x="10643" y="1545"/>
                  </a:cubicBezTo>
                  <a:cubicBezTo>
                    <a:pt x="10634" y="1554"/>
                    <a:pt x="10617" y="1590"/>
                    <a:pt x="10617" y="1598"/>
                  </a:cubicBezTo>
                  <a:cubicBezTo>
                    <a:pt x="10599" y="1616"/>
                    <a:pt x="10590" y="1643"/>
                    <a:pt x="10572" y="1670"/>
                  </a:cubicBezTo>
                  <a:cubicBezTo>
                    <a:pt x="10527" y="1732"/>
                    <a:pt x="10483" y="1786"/>
                    <a:pt x="10429" y="1848"/>
                  </a:cubicBezTo>
                  <a:cubicBezTo>
                    <a:pt x="10420" y="1857"/>
                    <a:pt x="10420" y="1857"/>
                    <a:pt x="10420" y="1866"/>
                  </a:cubicBezTo>
                  <a:cubicBezTo>
                    <a:pt x="10420" y="1866"/>
                    <a:pt x="10411" y="1866"/>
                    <a:pt x="10402" y="1875"/>
                  </a:cubicBezTo>
                  <a:cubicBezTo>
                    <a:pt x="10376" y="1902"/>
                    <a:pt x="10349" y="1929"/>
                    <a:pt x="10322" y="1955"/>
                  </a:cubicBezTo>
                  <a:cubicBezTo>
                    <a:pt x="10295" y="1973"/>
                    <a:pt x="10269" y="1991"/>
                    <a:pt x="10242" y="2009"/>
                  </a:cubicBezTo>
                  <a:cubicBezTo>
                    <a:pt x="10233" y="2018"/>
                    <a:pt x="10188" y="2045"/>
                    <a:pt x="10179" y="2053"/>
                  </a:cubicBezTo>
                  <a:cubicBezTo>
                    <a:pt x="10126" y="2089"/>
                    <a:pt x="10063" y="2116"/>
                    <a:pt x="10001" y="2143"/>
                  </a:cubicBezTo>
                  <a:cubicBezTo>
                    <a:pt x="9992" y="2143"/>
                    <a:pt x="9974" y="2152"/>
                    <a:pt x="9956" y="2152"/>
                  </a:cubicBezTo>
                  <a:cubicBezTo>
                    <a:pt x="9965" y="2125"/>
                    <a:pt x="9965" y="2089"/>
                    <a:pt x="9965" y="2062"/>
                  </a:cubicBezTo>
                  <a:cubicBezTo>
                    <a:pt x="9948" y="1277"/>
                    <a:pt x="9564" y="296"/>
                    <a:pt x="8699" y="126"/>
                  </a:cubicBezTo>
                  <a:cubicBezTo>
                    <a:pt x="8644" y="115"/>
                    <a:pt x="8590" y="110"/>
                    <a:pt x="8537" y="110"/>
                  </a:cubicBezTo>
                  <a:cubicBezTo>
                    <a:pt x="8158" y="110"/>
                    <a:pt x="7810" y="376"/>
                    <a:pt x="7708" y="751"/>
                  </a:cubicBezTo>
                  <a:cubicBezTo>
                    <a:pt x="7583" y="1170"/>
                    <a:pt x="7690" y="1607"/>
                    <a:pt x="7914" y="1973"/>
                  </a:cubicBezTo>
                  <a:cubicBezTo>
                    <a:pt x="8190" y="2410"/>
                    <a:pt x="8654" y="2723"/>
                    <a:pt x="9154" y="2838"/>
                  </a:cubicBezTo>
                  <a:cubicBezTo>
                    <a:pt x="9136" y="2892"/>
                    <a:pt x="9109" y="2954"/>
                    <a:pt x="9073" y="3008"/>
                  </a:cubicBezTo>
                  <a:cubicBezTo>
                    <a:pt x="9073" y="3017"/>
                    <a:pt x="9055" y="3062"/>
                    <a:pt x="9046" y="3070"/>
                  </a:cubicBezTo>
                  <a:cubicBezTo>
                    <a:pt x="9029" y="3097"/>
                    <a:pt x="9020" y="3115"/>
                    <a:pt x="9002" y="3142"/>
                  </a:cubicBezTo>
                  <a:cubicBezTo>
                    <a:pt x="8957" y="3213"/>
                    <a:pt x="8904" y="3276"/>
                    <a:pt x="8859" y="3338"/>
                  </a:cubicBezTo>
                  <a:cubicBezTo>
                    <a:pt x="8832" y="3356"/>
                    <a:pt x="8815" y="3383"/>
                    <a:pt x="8797" y="3409"/>
                  </a:cubicBezTo>
                  <a:cubicBezTo>
                    <a:pt x="8788" y="3409"/>
                    <a:pt x="8743" y="3454"/>
                    <a:pt x="8734" y="3463"/>
                  </a:cubicBezTo>
                  <a:cubicBezTo>
                    <a:pt x="8681" y="3508"/>
                    <a:pt x="8609" y="3561"/>
                    <a:pt x="8547" y="3606"/>
                  </a:cubicBezTo>
                  <a:cubicBezTo>
                    <a:pt x="8538" y="3615"/>
                    <a:pt x="8529" y="3624"/>
                    <a:pt x="8511" y="3624"/>
                  </a:cubicBezTo>
                  <a:cubicBezTo>
                    <a:pt x="8484" y="3641"/>
                    <a:pt x="8458" y="3659"/>
                    <a:pt x="8431" y="3668"/>
                  </a:cubicBezTo>
                  <a:cubicBezTo>
                    <a:pt x="8368" y="3704"/>
                    <a:pt x="8297" y="3731"/>
                    <a:pt x="8226" y="3757"/>
                  </a:cubicBezTo>
                  <a:cubicBezTo>
                    <a:pt x="8217" y="3757"/>
                    <a:pt x="8208" y="3757"/>
                    <a:pt x="8190" y="3766"/>
                  </a:cubicBezTo>
                  <a:cubicBezTo>
                    <a:pt x="8154" y="3775"/>
                    <a:pt x="8119" y="3784"/>
                    <a:pt x="8083" y="3793"/>
                  </a:cubicBezTo>
                  <a:cubicBezTo>
                    <a:pt x="8021" y="3802"/>
                    <a:pt x="7958" y="3811"/>
                    <a:pt x="7905" y="3811"/>
                  </a:cubicBezTo>
                  <a:cubicBezTo>
                    <a:pt x="7914" y="3365"/>
                    <a:pt x="7905" y="2865"/>
                    <a:pt x="7717" y="2446"/>
                  </a:cubicBezTo>
                  <a:cubicBezTo>
                    <a:pt x="7526" y="2029"/>
                    <a:pt x="7133" y="1723"/>
                    <a:pt x="6660" y="1723"/>
                  </a:cubicBezTo>
                  <a:cubicBezTo>
                    <a:pt x="6647" y="1723"/>
                    <a:pt x="6633" y="1723"/>
                    <a:pt x="6620" y="1723"/>
                  </a:cubicBezTo>
                  <a:cubicBezTo>
                    <a:pt x="6183" y="1741"/>
                    <a:pt x="5880" y="2107"/>
                    <a:pt x="5790" y="2508"/>
                  </a:cubicBezTo>
                  <a:cubicBezTo>
                    <a:pt x="5621" y="3276"/>
                    <a:pt x="6165" y="3989"/>
                    <a:pt x="6834" y="4293"/>
                  </a:cubicBezTo>
                  <a:cubicBezTo>
                    <a:pt x="6941" y="4346"/>
                    <a:pt x="7048" y="4382"/>
                    <a:pt x="7155" y="4409"/>
                  </a:cubicBezTo>
                  <a:cubicBezTo>
                    <a:pt x="7111" y="4641"/>
                    <a:pt x="7039" y="4864"/>
                    <a:pt x="6932" y="5087"/>
                  </a:cubicBezTo>
                  <a:cubicBezTo>
                    <a:pt x="6879" y="5194"/>
                    <a:pt x="6754" y="5354"/>
                    <a:pt x="6674" y="5443"/>
                  </a:cubicBezTo>
                  <a:cubicBezTo>
                    <a:pt x="6638" y="5470"/>
                    <a:pt x="6566" y="5533"/>
                    <a:pt x="6522" y="5568"/>
                  </a:cubicBezTo>
                  <a:cubicBezTo>
                    <a:pt x="6450" y="5622"/>
                    <a:pt x="6397" y="5658"/>
                    <a:pt x="6343" y="5684"/>
                  </a:cubicBezTo>
                  <a:cubicBezTo>
                    <a:pt x="6192" y="5765"/>
                    <a:pt x="6094" y="5800"/>
                    <a:pt x="5933" y="5827"/>
                  </a:cubicBezTo>
                  <a:lnTo>
                    <a:pt x="5835" y="5827"/>
                  </a:lnTo>
                  <a:cubicBezTo>
                    <a:pt x="5960" y="5033"/>
                    <a:pt x="5746" y="4105"/>
                    <a:pt x="5157" y="3543"/>
                  </a:cubicBezTo>
                  <a:cubicBezTo>
                    <a:pt x="4942" y="3346"/>
                    <a:pt x="4659" y="3209"/>
                    <a:pt x="4376" y="3209"/>
                  </a:cubicBezTo>
                  <a:cubicBezTo>
                    <a:pt x="4225" y="3209"/>
                    <a:pt x="4075" y="3248"/>
                    <a:pt x="3935" y="3338"/>
                  </a:cubicBezTo>
                  <a:cubicBezTo>
                    <a:pt x="3515" y="3588"/>
                    <a:pt x="3435" y="4123"/>
                    <a:pt x="3578" y="4551"/>
                  </a:cubicBezTo>
                  <a:cubicBezTo>
                    <a:pt x="3658" y="4783"/>
                    <a:pt x="3792" y="4980"/>
                    <a:pt x="3935" y="5176"/>
                  </a:cubicBezTo>
                  <a:cubicBezTo>
                    <a:pt x="4060" y="5345"/>
                    <a:pt x="4193" y="5515"/>
                    <a:pt x="4336" y="5684"/>
                  </a:cubicBezTo>
                  <a:cubicBezTo>
                    <a:pt x="4532" y="5907"/>
                    <a:pt x="4755" y="6112"/>
                    <a:pt x="5005" y="6264"/>
                  </a:cubicBezTo>
                  <a:cubicBezTo>
                    <a:pt x="4916" y="6478"/>
                    <a:pt x="4791" y="6666"/>
                    <a:pt x="4631" y="6826"/>
                  </a:cubicBezTo>
                  <a:cubicBezTo>
                    <a:pt x="4274" y="7174"/>
                    <a:pt x="3783" y="7388"/>
                    <a:pt x="3284" y="7388"/>
                  </a:cubicBezTo>
                  <a:cubicBezTo>
                    <a:pt x="3507" y="6701"/>
                    <a:pt x="3426" y="5907"/>
                    <a:pt x="3078" y="5274"/>
                  </a:cubicBezTo>
                  <a:cubicBezTo>
                    <a:pt x="2871" y="4886"/>
                    <a:pt x="2514" y="4514"/>
                    <a:pt x="2039" y="4514"/>
                  </a:cubicBezTo>
                  <a:cubicBezTo>
                    <a:pt x="2023" y="4514"/>
                    <a:pt x="2007" y="4515"/>
                    <a:pt x="1990" y="4516"/>
                  </a:cubicBezTo>
                  <a:cubicBezTo>
                    <a:pt x="1562" y="4533"/>
                    <a:pt x="1250" y="4899"/>
                    <a:pt x="1134" y="5283"/>
                  </a:cubicBezTo>
                  <a:cubicBezTo>
                    <a:pt x="884" y="6095"/>
                    <a:pt x="1241" y="6960"/>
                    <a:pt x="1856" y="7504"/>
                  </a:cubicBezTo>
                  <a:cubicBezTo>
                    <a:pt x="2008" y="7638"/>
                    <a:pt x="2186" y="7754"/>
                    <a:pt x="2374" y="7834"/>
                  </a:cubicBezTo>
                  <a:cubicBezTo>
                    <a:pt x="2240" y="7986"/>
                    <a:pt x="2070" y="8111"/>
                    <a:pt x="1883" y="8200"/>
                  </a:cubicBezTo>
                  <a:cubicBezTo>
                    <a:pt x="1684" y="8290"/>
                    <a:pt x="1476" y="8336"/>
                    <a:pt x="1272" y="8336"/>
                  </a:cubicBezTo>
                  <a:cubicBezTo>
                    <a:pt x="928" y="8336"/>
                    <a:pt x="594" y="8204"/>
                    <a:pt x="331" y="7923"/>
                  </a:cubicBezTo>
                  <a:cubicBezTo>
                    <a:pt x="233" y="7807"/>
                    <a:pt x="152" y="7692"/>
                    <a:pt x="99" y="7558"/>
                  </a:cubicBezTo>
                  <a:lnTo>
                    <a:pt x="1" y="8343"/>
                  </a:lnTo>
                  <a:cubicBezTo>
                    <a:pt x="259" y="8619"/>
                    <a:pt x="598" y="8816"/>
                    <a:pt x="982" y="8896"/>
                  </a:cubicBezTo>
                  <a:cubicBezTo>
                    <a:pt x="1084" y="8915"/>
                    <a:pt x="1187" y="8924"/>
                    <a:pt x="1290" y="8924"/>
                  </a:cubicBezTo>
                  <a:cubicBezTo>
                    <a:pt x="1950" y="8924"/>
                    <a:pt x="2602" y="8545"/>
                    <a:pt x="2980" y="8013"/>
                  </a:cubicBezTo>
                  <a:cubicBezTo>
                    <a:pt x="3083" y="8026"/>
                    <a:pt x="3186" y="8033"/>
                    <a:pt x="3291" y="8033"/>
                  </a:cubicBezTo>
                  <a:cubicBezTo>
                    <a:pt x="3594" y="8033"/>
                    <a:pt x="3901" y="7976"/>
                    <a:pt x="4193" y="7870"/>
                  </a:cubicBezTo>
                  <a:cubicBezTo>
                    <a:pt x="4863" y="7620"/>
                    <a:pt x="5362" y="7112"/>
                    <a:pt x="5639" y="6487"/>
                  </a:cubicBezTo>
                  <a:cubicBezTo>
                    <a:pt x="5702" y="6495"/>
                    <a:pt x="5766" y="6498"/>
                    <a:pt x="5829" y="6498"/>
                  </a:cubicBezTo>
                  <a:cubicBezTo>
                    <a:pt x="6576" y="6498"/>
                    <a:pt x="7254" y="5976"/>
                    <a:pt x="7583" y="5310"/>
                  </a:cubicBezTo>
                  <a:cubicBezTo>
                    <a:pt x="7708" y="5051"/>
                    <a:pt x="7789" y="4774"/>
                    <a:pt x="7842" y="4489"/>
                  </a:cubicBezTo>
                  <a:cubicBezTo>
                    <a:pt x="8244" y="4480"/>
                    <a:pt x="8645" y="4355"/>
                    <a:pt x="8975" y="4123"/>
                  </a:cubicBezTo>
                  <a:cubicBezTo>
                    <a:pt x="9412" y="3829"/>
                    <a:pt x="9707" y="3374"/>
                    <a:pt x="9849" y="2874"/>
                  </a:cubicBezTo>
                  <a:cubicBezTo>
                    <a:pt x="9867" y="2874"/>
                    <a:pt x="9876" y="2874"/>
                    <a:pt x="9894" y="2865"/>
                  </a:cubicBezTo>
                  <a:cubicBezTo>
                    <a:pt x="10697" y="2740"/>
                    <a:pt x="11286" y="2062"/>
                    <a:pt x="11446" y="1286"/>
                  </a:cubicBezTo>
                  <a:cubicBezTo>
                    <a:pt x="11518" y="920"/>
                    <a:pt x="11464" y="528"/>
                    <a:pt x="11321" y="189"/>
                  </a:cubicBezTo>
                  <a:cubicBezTo>
                    <a:pt x="11266" y="56"/>
                    <a:pt x="11156" y="0"/>
                    <a:pt x="1104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406558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0" name="Google Shape;10;p2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11;p2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" name="Google Shape;12;p2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" name="Google Shape;13;p2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" name="Google Shape;14;p2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" name="Google Shape;15;p2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" name="Google Shape;16;p2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" name="Google Shape;18;p2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" name="Google Shape;19;p2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" name="Google Shape;20;p2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" name="Google Shape;21;p2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2" name="Google Shape;22;p2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3" name="Google Shape;23;p2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4" name="Google Shape;24;p2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5" name="Google Shape;25;p2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6" name="Google Shape;26;p2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7" name="Google Shape;27;p2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" name="Google Shape;28;p2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9" name="Google Shape;29;p2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" name="Google Shape;30;p2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1" name="Google Shape;31;p2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" name="Google Shape;32;p2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" name="Google Shape;33;p2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" name="Google Shape;34;p2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" name="Google Shape;35;p2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" name="Google Shape;36;p2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7" name="Google Shape;37;p2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" name="Google Shape;38;p2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" name="Google Shape;39;p2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" name="Google Shape;40;p2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" name="Google Shape;41;p2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2" name="Google Shape;42;p2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3" name="Google Shape;43;p2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4" name="Google Shape;44;p2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5" name="Google Shape;45;p2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6" name="Google Shape;46;p2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7" name="Google Shape;47;p2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8" name="Google Shape;48;p2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9" name="Google Shape;49;p2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0" name="Google Shape;50;p2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1" name="Google Shape;51;p2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2" name="Google Shape;52;p2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3" name="Google Shape;53;p2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4" name="Google Shape;54;p2"/>
          <p:cNvSpPr/>
          <p:nvPr/>
        </p:nvSpPr>
        <p:spPr>
          <a:xfrm rot="-30003" flipH="1">
            <a:off x="997099" y="651475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5" name="Google Shape;55;p2"/>
          <p:cNvSpPr txBox="1">
            <a:spLocks noGrp="1"/>
          </p:cNvSpPr>
          <p:nvPr>
            <p:ph type="ctrTitle"/>
          </p:nvPr>
        </p:nvSpPr>
        <p:spPr>
          <a:xfrm rot="268">
            <a:off x="719999" y="1657400"/>
            <a:ext cx="7704000" cy="2011800"/>
          </a:xfrm>
          <a:prstGeom prst="rect">
            <a:avLst/>
          </a:prstGeom>
          <a:solidFill>
            <a:schemeClr val="l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800">
                <a:solidFill>
                  <a:srgbClr val="19191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56" name="Google Shape;56;p2"/>
          <p:cNvSpPr txBox="1">
            <a:spLocks noGrp="1"/>
          </p:cNvSpPr>
          <p:nvPr>
            <p:ph type="subTitle" idx="1"/>
          </p:nvPr>
        </p:nvSpPr>
        <p:spPr>
          <a:xfrm rot="-59909">
            <a:off x="2663603" y="3502824"/>
            <a:ext cx="4114525" cy="456967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57" name="Google Shape;57;p2"/>
          <p:cNvGrpSpPr/>
          <p:nvPr/>
        </p:nvGrpSpPr>
        <p:grpSpPr>
          <a:xfrm>
            <a:off x="489278" y="4039784"/>
            <a:ext cx="1336727" cy="630937"/>
            <a:chOff x="157977" y="4219508"/>
            <a:chExt cx="1336727" cy="630937"/>
          </a:xfrm>
        </p:grpSpPr>
        <p:sp>
          <p:nvSpPr>
            <p:cNvPr id="58" name="Google Shape;58;p2"/>
            <p:cNvSpPr/>
            <p:nvPr/>
          </p:nvSpPr>
          <p:spPr>
            <a:xfrm>
              <a:off x="1268232" y="4458777"/>
              <a:ext cx="226471" cy="208716"/>
            </a:xfrm>
            <a:custGeom>
              <a:avLst/>
              <a:gdLst/>
              <a:ahLst/>
              <a:cxnLst/>
              <a:rect l="l" t="t" r="r" b="b"/>
              <a:pathLst>
                <a:path w="2002" h="1847" extrusionOk="0">
                  <a:moveTo>
                    <a:pt x="1692" y="120"/>
                  </a:moveTo>
                  <a:lnTo>
                    <a:pt x="1692" y="120"/>
                  </a:lnTo>
                  <a:cubicBezTo>
                    <a:pt x="1358" y="298"/>
                    <a:pt x="799" y="655"/>
                    <a:pt x="489" y="834"/>
                  </a:cubicBezTo>
                  <a:cubicBezTo>
                    <a:pt x="346" y="798"/>
                    <a:pt x="144" y="715"/>
                    <a:pt x="96" y="655"/>
                  </a:cubicBezTo>
                  <a:cubicBezTo>
                    <a:pt x="215" y="560"/>
                    <a:pt x="1192" y="239"/>
                    <a:pt x="1692" y="120"/>
                  </a:cubicBezTo>
                  <a:close/>
                  <a:moveTo>
                    <a:pt x="1846" y="215"/>
                  </a:moveTo>
                  <a:cubicBezTo>
                    <a:pt x="1680" y="620"/>
                    <a:pt x="1180" y="1608"/>
                    <a:pt x="1061" y="1751"/>
                  </a:cubicBezTo>
                  <a:cubicBezTo>
                    <a:pt x="1001" y="1679"/>
                    <a:pt x="918" y="1382"/>
                    <a:pt x="858" y="1120"/>
                  </a:cubicBezTo>
                  <a:cubicBezTo>
                    <a:pt x="1430" y="620"/>
                    <a:pt x="1715" y="358"/>
                    <a:pt x="1846" y="215"/>
                  </a:cubicBezTo>
                  <a:close/>
                  <a:moveTo>
                    <a:pt x="1918" y="1"/>
                  </a:moveTo>
                  <a:cubicBezTo>
                    <a:pt x="1715" y="1"/>
                    <a:pt x="120" y="465"/>
                    <a:pt x="13" y="620"/>
                  </a:cubicBezTo>
                  <a:cubicBezTo>
                    <a:pt x="1" y="644"/>
                    <a:pt x="1" y="655"/>
                    <a:pt x="1" y="667"/>
                  </a:cubicBezTo>
                  <a:cubicBezTo>
                    <a:pt x="60" y="798"/>
                    <a:pt x="418" y="905"/>
                    <a:pt x="489" y="917"/>
                  </a:cubicBezTo>
                  <a:cubicBezTo>
                    <a:pt x="495" y="923"/>
                    <a:pt x="501" y="926"/>
                    <a:pt x="507" y="926"/>
                  </a:cubicBezTo>
                  <a:cubicBezTo>
                    <a:pt x="513" y="926"/>
                    <a:pt x="519" y="923"/>
                    <a:pt x="525" y="917"/>
                  </a:cubicBezTo>
                  <a:cubicBezTo>
                    <a:pt x="918" y="679"/>
                    <a:pt x="1501" y="322"/>
                    <a:pt x="1787" y="167"/>
                  </a:cubicBezTo>
                  <a:lnTo>
                    <a:pt x="1787" y="167"/>
                  </a:lnTo>
                  <a:cubicBezTo>
                    <a:pt x="1561" y="370"/>
                    <a:pt x="1096" y="786"/>
                    <a:pt x="775" y="1072"/>
                  </a:cubicBezTo>
                  <a:cubicBezTo>
                    <a:pt x="763" y="1084"/>
                    <a:pt x="763" y="1096"/>
                    <a:pt x="763" y="1108"/>
                  </a:cubicBezTo>
                  <a:cubicBezTo>
                    <a:pt x="930" y="1846"/>
                    <a:pt x="1025" y="1846"/>
                    <a:pt x="1061" y="1846"/>
                  </a:cubicBezTo>
                  <a:cubicBezTo>
                    <a:pt x="1180" y="1834"/>
                    <a:pt x="1799" y="548"/>
                    <a:pt x="1906" y="298"/>
                  </a:cubicBezTo>
                  <a:cubicBezTo>
                    <a:pt x="2001" y="72"/>
                    <a:pt x="1989" y="36"/>
                    <a:pt x="1977" y="12"/>
                  </a:cubicBezTo>
                  <a:lnTo>
                    <a:pt x="1965" y="12"/>
                  </a:lnTo>
                  <a:cubicBezTo>
                    <a:pt x="1965" y="12"/>
                    <a:pt x="1954" y="12"/>
                    <a:pt x="1954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1320834" y="4555621"/>
              <a:ext cx="51244" cy="83622"/>
            </a:xfrm>
            <a:custGeom>
              <a:avLst/>
              <a:gdLst/>
              <a:ahLst/>
              <a:cxnLst/>
              <a:rect l="l" t="t" r="r" b="b"/>
              <a:pathLst>
                <a:path w="453" h="740" extrusionOk="0">
                  <a:moveTo>
                    <a:pt x="36" y="1"/>
                  </a:moveTo>
                  <a:cubicBezTo>
                    <a:pt x="12" y="1"/>
                    <a:pt x="0" y="25"/>
                    <a:pt x="0" y="48"/>
                  </a:cubicBezTo>
                  <a:cubicBezTo>
                    <a:pt x="24" y="322"/>
                    <a:pt x="60" y="679"/>
                    <a:pt x="119" y="727"/>
                  </a:cubicBezTo>
                  <a:cubicBezTo>
                    <a:pt x="131" y="727"/>
                    <a:pt x="143" y="739"/>
                    <a:pt x="155" y="739"/>
                  </a:cubicBezTo>
                  <a:lnTo>
                    <a:pt x="167" y="739"/>
                  </a:lnTo>
                  <a:cubicBezTo>
                    <a:pt x="250" y="727"/>
                    <a:pt x="381" y="572"/>
                    <a:pt x="441" y="513"/>
                  </a:cubicBezTo>
                  <a:cubicBezTo>
                    <a:pt x="453" y="489"/>
                    <a:pt x="453" y="465"/>
                    <a:pt x="429" y="453"/>
                  </a:cubicBezTo>
                  <a:cubicBezTo>
                    <a:pt x="424" y="443"/>
                    <a:pt x="415" y="440"/>
                    <a:pt x="405" y="440"/>
                  </a:cubicBezTo>
                  <a:cubicBezTo>
                    <a:pt x="391" y="440"/>
                    <a:pt x="376" y="446"/>
                    <a:pt x="369" y="453"/>
                  </a:cubicBezTo>
                  <a:cubicBezTo>
                    <a:pt x="298" y="549"/>
                    <a:pt x="203" y="632"/>
                    <a:pt x="167" y="644"/>
                  </a:cubicBezTo>
                  <a:cubicBezTo>
                    <a:pt x="143" y="584"/>
                    <a:pt x="107" y="287"/>
                    <a:pt x="84" y="37"/>
                  </a:cubicBezTo>
                  <a:cubicBezTo>
                    <a:pt x="84" y="13"/>
                    <a:pt x="60" y="1"/>
                    <a:pt x="3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488008" y="4224141"/>
              <a:ext cx="370363" cy="210863"/>
            </a:xfrm>
            <a:custGeom>
              <a:avLst/>
              <a:gdLst/>
              <a:ahLst/>
              <a:cxnLst/>
              <a:rect l="l" t="t" r="r" b="b"/>
              <a:pathLst>
                <a:path w="3274" h="1866" extrusionOk="0">
                  <a:moveTo>
                    <a:pt x="1987" y="0"/>
                  </a:moveTo>
                  <a:cubicBezTo>
                    <a:pt x="1835" y="0"/>
                    <a:pt x="1700" y="85"/>
                    <a:pt x="1609" y="196"/>
                  </a:cubicBezTo>
                  <a:lnTo>
                    <a:pt x="1609" y="196"/>
                  </a:lnTo>
                  <a:cubicBezTo>
                    <a:pt x="1546" y="145"/>
                    <a:pt x="1464" y="101"/>
                    <a:pt x="1360" y="67"/>
                  </a:cubicBezTo>
                  <a:cubicBezTo>
                    <a:pt x="1273" y="37"/>
                    <a:pt x="1199" y="24"/>
                    <a:pt x="1138" y="24"/>
                  </a:cubicBezTo>
                  <a:cubicBezTo>
                    <a:pt x="762" y="24"/>
                    <a:pt x="824" y="508"/>
                    <a:pt x="824" y="508"/>
                  </a:cubicBezTo>
                  <a:cubicBezTo>
                    <a:pt x="783" y="482"/>
                    <a:pt x="740" y="470"/>
                    <a:pt x="695" y="470"/>
                  </a:cubicBezTo>
                  <a:cubicBezTo>
                    <a:pt x="372" y="470"/>
                    <a:pt x="1" y="1087"/>
                    <a:pt x="419" y="1401"/>
                  </a:cubicBezTo>
                  <a:cubicBezTo>
                    <a:pt x="554" y="1502"/>
                    <a:pt x="682" y="1546"/>
                    <a:pt x="793" y="1552"/>
                  </a:cubicBezTo>
                  <a:lnTo>
                    <a:pt x="793" y="1552"/>
                  </a:lnTo>
                  <a:cubicBezTo>
                    <a:pt x="828" y="1717"/>
                    <a:pt x="944" y="1861"/>
                    <a:pt x="1193" y="1865"/>
                  </a:cubicBezTo>
                  <a:cubicBezTo>
                    <a:pt x="1206" y="1865"/>
                    <a:pt x="1219" y="1865"/>
                    <a:pt x="1232" y="1865"/>
                  </a:cubicBezTo>
                  <a:cubicBezTo>
                    <a:pt x="1562" y="1865"/>
                    <a:pt x="1786" y="1790"/>
                    <a:pt x="1914" y="1677"/>
                  </a:cubicBezTo>
                  <a:lnTo>
                    <a:pt x="1914" y="1677"/>
                  </a:lnTo>
                  <a:cubicBezTo>
                    <a:pt x="1941" y="1713"/>
                    <a:pt x="1974" y="1749"/>
                    <a:pt x="2014" y="1782"/>
                  </a:cubicBezTo>
                  <a:cubicBezTo>
                    <a:pt x="2070" y="1825"/>
                    <a:pt x="2137" y="1844"/>
                    <a:pt x="2211" y="1844"/>
                  </a:cubicBezTo>
                  <a:cubicBezTo>
                    <a:pt x="2641" y="1844"/>
                    <a:pt x="3274" y="1180"/>
                    <a:pt x="2907" y="793"/>
                  </a:cubicBezTo>
                  <a:cubicBezTo>
                    <a:pt x="2805" y="683"/>
                    <a:pt x="2696" y="641"/>
                    <a:pt x="2595" y="641"/>
                  </a:cubicBezTo>
                  <a:cubicBezTo>
                    <a:pt x="2584" y="641"/>
                    <a:pt x="2573" y="642"/>
                    <a:pt x="2563" y="642"/>
                  </a:cubicBezTo>
                  <a:lnTo>
                    <a:pt x="2563" y="642"/>
                  </a:lnTo>
                  <a:cubicBezTo>
                    <a:pt x="2568" y="451"/>
                    <a:pt x="2474" y="231"/>
                    <a:pt x="2241" y="79"/>
                  </a:cubicBezTo>
                  <a:cubicBezTo>
                    <a:pt x="2154" y="24"/>
                    <a:pt x="2068" y="0"/>
                    <a:pt x="19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504410" y="4219508"/>
              <a:ext cx="334051" cy="219451"/>
            </a:xfrm>
            <a:custGeom>
              <a:avLst/>
              <a:gdLst/>
              <a:ahLst/>
              <a:cxnLst/>
              <a:rect l="l" t="t" r="r" b="b"/>
              <a:pathLst>
                <a:path w="2953" h="1942" extrusionOk="0">
                  <a:moveTo>
                    <a:pt x="1477" y="299"/>
                  </a:moveTo>
                  <a:cubicBezTo>
                    <a:pt x="1596" y="406"/>
                    <a:pt x="1608" y="549"/>
                    <a:pt x="1584" y="632"/>
                  </a:cubicBezTo>
                  <a:cubicBezTo>
                    <a:pt x="1569" y="683"/>
                    <a:pt x="1536" y="707"/>
                    <a:pt x="1500" y="707"/>
                  </a:cubicBezTo>
                  <a:cubicBezTo>
                    <a:pt x="1477" y="707"/>
                    <a:pt x="1452" y="698"/>
                    <a:pt x="1429" y="680"/>
                  </a:cubicBezTo>
                  <a:cubicBezTo>
                    <a:pt x="1346" y="608"/>
                    <a:pt x="1369" y="442"/>
                    <a:pt x="1477" y="299"/>
                  </a:cubicBezTo>
                  <a:close/>
                  <a:moveTo>
                    <a:pt x="2370" y="727"/>
                  </a:moveTo>
                  <a:cubicBezTo>
                    <a:pt x="2346" y="894"/>
                    <a:pt x="2250" y="1013"/>
                    <a:pt x="2119" y="1025"/>
                  </a:cubicBezTo>
                  <a:lnTo>
                    <a:pt x="2096" y="1025"/>
                  </a:lnTo>
                  <a:cubicBezTo>
                    <a:pt x="2060" y="1025"/>
                    <a:pt x="2060" y="1013"/>
                    <a:pt x="2060" y="1013"/>
                  </a:cubicBezTo>
                  <a:cubicBezTo>
                    <a:pt x="2060" y="942"/>
                    <a:pt x="2191" y="775"/>
                    <a:pt x="2370" y="727"/>
                  </a:cubicBezTo>
                  <a:close/>
                  <a:moveTo>
                    <a:pt x="822" y="1132"/>
                  </a:moveTo>
                  <a:cubicBezTo>
                    <a:pt x="846" y="1132"/>
                    <a:pt x="857" y="1156"/>
                    <a:pt x="881" y="1180"/>
                  </a:cubicBezTo>
                  <a:cubicBezTo>
                    <a:pt x="941" y="1263"/>
                    <a:pt x="953" y="1346"/>
                    <a:pt x="917" y="1418"/>
                  </a:cubicBezTo>
                  <a:cubicBezTo>
                    <a:pt x="881" y="1501"/>
                    <a:pt x="786" y="1549"/>
                    <a:pt x="679" y="1549"/>
                  </a:cubicBezTo>
                  <a:cubicBezTo>
                    <a:pt x="655" y="1406"/>
                    <a:pt x="703" y="1251"/>
                    <a:pt x="762" y="1180"/>
                  </a:cubicBezTo>
                  <a:cubicBezTo>
                    <a:pt x="774" y="1156"/>
                    <a:pt x="798" y="1132"/>
                    <a:pt x="822" y="1132"/>
                  </a:cubicBezTo>
                  <a:close/>
                  <a:moveTo>
                    <a:pt x="1798" y="1263"/>
                  </a:moveTo>
                  <a:cubicBezTo>
                    <a:pt x="1810" y="1263"/>
                    <a:pt x="1822" y="1287"/>
                    <a:pt x="1834" y="1323"/>
                  </a:cubicBezTo>
                  <a:cubicBezTo>
                    <a:pt x="1869" y="1442"/>
                    <a:pt x="1846" y="1561"/>
                    <a:pt x="1774" y="1644"/>
                  </a:cubicBezTo>
                  <a:cubicBezTo>
                    <a:pt x="1703" y="1525"/>
                    <a:pt x="1715" y="1394"/>
                    <a:pt x="1750" y="1311"/>
                  </a:cubicBezTo>
                  <a:cubicBezTo>
                    <a:pt x="1774" y="1275"/>
                    <a:pt x="1786" y="1263"/>
                    <a:pt x="1798" y="1263"/>
                  </a:cubicBezTo>
                  <a:close/>
                  <a:moveTo>
                    <a:pt x="1845" y="85"/>
                  </a:moveTo>
                  <a:cubicBezTo>
                    <a:pt x="1922" y="85"/>
                    <a:pt x="2000" y="108"/>
                    <a:pt x="2072" y="156"/>
                  </a:cubicBezTo>
                  <a:cubicBezTo>
                    <a:pt x="2262" y="275"/>
                    <a:pt x="2370" y="453"/>
                    <a:pt x="2381" y="644"/>
                  </a:cubicBezTo>
                  <a:cubicBezTo>
                    <a:pt x="2155" y="680"/>
                    <a:pt x="1977" y="894"/>
                    <a:pt x="1977" y="1013"/>
                  </a:cubicBezTo>
                  <a:cubicBezTo>
                    <a:pt x="1977" y="1061"/>
                    <a:pt x="2012" y="1108"/>
                    <a:pt x="2096" y="1108"/>
                  </a:cubicBezTo>
                  <a:lnTo>
                    <a:pt x="2131" y="1108"/>
                  </a:lnTo>
                  <a:cubicBezTo>
                    <a:pt x="2310" y="1084"/>
                    <a:pt x="2441" y="930"/>
                    <a:pt x="2453" y="727"/>
                  </a:cubicBezTo>
                  <a:cubicBezTo>
                    <a:pt x="2560" y="727"/>
                    <a:pt x="2643" y="775"/>
                    <a:pt x="2727" y="858"/>
                  </a:cubicBezTo>
                  <a:cubicBezTo>
                    <a:pt x="2870" y="1013"/>
                    <a:pt x="2834" y="1180"/>
                    <a:pt x="2786" y="1311"/>
                  </a:cubicBezTo>
                  <a:cubicBezTo>
                    <a:pt x="2667" y="1585"/>
                    <a:pt x="2322" y="1846"/>
                    <a:pt x="2072" y="1846"/>
                  </a:cubicBezTo>
                  <a:cubicBezTo>
                    <a:pt x="2000" y="1846"/>
                    <a:pt x="1941" y="1823"/>
                    <a:pt x="1893" y="1787"/>
                  </a:cubicBezTo>
                  <a:cubicBezTo>
                    <a:pt x="1869" y="1763"/>
                    <a:pt x="1846" y="1739"/>
                    <a:pt x="1822" y="1715"/>
                  </a:cubicBezTo>
                  <a:cubicBezTo>
                    <a:pt x="1929" y="1608"/>
                    <a:pt x="1965" y="1454"/>
                    <a:pt x="1917" y="1311"/>
                  </a:cubicBezTo>
                  <a:cubicBezTo>
                    <a:pt x="1881" y="1204"/>
                    <a:pt x="1834" y="1180"/>
                    <a:pt x="1798" y="1180"/>
                  </a:cubicBezTo>
                  <a:cubicBezTo>
                    <a:pt x="1750" y="1180"/>
                    <a:pt x="1703" y="1215"/>
                    <a:pt x="1679" y="1275"/>
                  </a:cubicBezTo>
                  <a:cubicBezTo>
                    <a:pt x="1619" y="1382"/>
                    <a:pt x="1619" y="1549"/>
                    <a:pt x="1715" y="1704"/>
                  </a:cubicBezTo>
                  <a:cubicBezTo>
                    <a:pt x="1608" y="1775"/>
                    <a:pt x="1429" y="1858"/>
                    <a:pt x="1084" y="1858"/>
                  </a:cubicBezTo>
                  <a:lnTo>
                    <a:pt x="1048" y="1858"/>
                  </a:lnTo>
                  <a:cubicBezTo>
                    <a:pt x="834" y="1858"/>
                    <a:pt x="738" y="1739"/>
                    <a:pt x="703" y="1632"/>
                  </a:cubicBezTo>
                  <a:cubicBezTo>
                    <a:pt x="834" y="1632"/>
                    <a:pt x="941" y="1561"/>
                    <a:pt x="1000" y="1454"/>
                  </a:cubicBezTo>
                  <a:cubicBezTo>
                    <a:pt x="1048" y="1346"/>
                    <a:pt x="1024" y="1227"/>
                    <a:pt x="941" y="1120"/>
                  </a:cubicBezTo>
                  <a:cubicBezTo>
                    <a:pt x="905" y="1061"/>
                    <a:pt x="857" y="1049"/>
                    <a:pt x="822" y="1049"/>
                  </a:cubicBezTo>
                  <a:cubicBezTo>
                    <a:pt x="774" y="1049"/>
                    <a:pt x="726" y="1073"/>
                    <a:pt x="691" y="1120"/>
                  </a:cubicBezTo>
                  <a:cubicBezTo>
                    <a:pt x="619" y="1215"/>
                    <a:pt x="584" y="1382"/>
                    <a:pt x="595" y="1537"/>
                  </a:cubicBezTo>
                  <a:cubicBezTo>
                    <a:pt x="500" y="1525"/>
                    <a:pt x="405" y="1477"/>
                    <a:pt x="298" y="1406"/>
                  </a:cubicBezTo>
                  <a:cubicBezTo>
                    <a:pt x="143" y="1287"/>
                    <a:pt x="95" y="1108"/>
                    <a:pt x="155" y="918"/>
                  </a:cubicBezTo>
                  <a:cubicBezTo>
                    <a:pt x="226" y="715"/>
                    <a:pt x="405" y="549"/>
                    <a:pt x="560" y="549"/>
                  </a:cubicBezTo>
                  <a:cubicBezTo>
                    <a:pt x="595" y="549"/>
                    <a:pt x="631" y="561"/>
                    <a:pt x="655" y="584"/>
                  </a:cubicBezTo>
                  <a:lnTo>
                    <a:pt x="703" y="584"/>
                  </a:lnTo>
                  <a:cubicBezTo>
                    <a:pt x="715" y="572"/>
                    <a:pt x="726" y="549"/>
                    <a:pt x="726" y="537"/>
                  </a:cubicBezTo>
                  <a:cubicBezTo>
                    <a:pt x="726" y="537"/>
                    <a:pt x="691" y="311"/>
                    <a:pt x="798" y="180"/>
                  </a:cubicBezTo>
                  <a:cubicBezTo>
                    <a:pt x="847" y="131"/>
                    <a:pt x="915" y="107"/>
                    <a:pt x="1002" y="107"/>
                  </a:cubicBezTo>
                  <a:cubicBezTo>
                    <a:pt x="1064" y="107"/>
                    <a:pt x="1135" y="119"/>
                    <a:pt x="1215" y="144"/>
                  </a:cubicBezTo>
                  <a:cubicBezTo>
                    <a:pt x="1286" y="168"/>
                    <a:pt x="1357" y="203"/>
                    <a:pt x="1405" y="239"/>
                  </a:cubicBezTo>
                  <a:cubicBezTo>
                    <a:pt x="1286" y="406"/>
                    <a:pt x="1250" y="620"/>
                    <a:pt x="1381" y="739"/>
                  </a:cubicBezTo>
                  <a:cubicBezTo>
                    <a:pt x="1420" y="773"/>
                    <a:pt x="1462" y="789"/>
                    <a:pt x="1501" y="789"/>
                  </a:cubicBezTo>
                  <a:cubicBezTo>
                    <a:pt x="1572" y="789"/>
                    <a:pt x="1637" y="740"/>
                    <a:pt x="1667" y="656"/>
                  </a:cubicBezTo>
                  <a:cubicBezTo>
                    <a:pt x="1703" y="549"/>
                    <a:pt x="1679" y="370"/>
                    <a:pt x="1524" y="227"/>
                  </a:cubicBezTo>
                  <a:cubicBezTo>
                    <a:pt x="1617" y="135"/>
                    <a:pt x="1730" y="85"/>
                    <a:pt x="1845" y="85"/>
                  </a:cubicBezTo>
                  <a:close/>
                  <a:moveTo>
                    <a:pt x="1846" y="1"/>
                  </a:moveTo>
                  <a:cubicBezTo>
                    <a:pt x="1703" y="1"/>
                    <a:pt x="1572" y="61"/>
                    <a:pt x="1465" y="180"/>
                  </a:cubicBezTo>
                  <a:cubicBezTo>
                    <a:pt x="1393" y="132"/>
                    <a:pt x="1322" y="96"/>
                    <a:pt x="1238" y="61"/>
                  </a:cubicBezTo>
                  <a:cubicBezTo>
                    <a:pt x="1154" y="34"/>
                    <a:pt x="1077" y="20"/>
                    <a:pt x="1009" y="20"/>
                  </a:cubicBezTo>
                  <a:cubicBezTo>
                    <a:pt x="896" y="20"/>
                    <a:pt x="805" y="58"/>
                    <a:pt x="738" y="132"/>
                  </a:cubicBezTo>
                  <a:cubicBezTo>
                    <a:pt x="643" y="239"/>
                    <a:pt x="631" y="394"/>
                    <a:pt x="631" y="477"/>
                  </a:cubicBezTo>
                  <a:cubicBezTo>
                    <a:pt x="607" y="477"/>
                    <a:pt x="584" y="465"/>
                    <a:pt x="548" y="465"/>
                  </a:cubicBezTo>
                  <a:cubicBezTo>
                    <a:pt x="357" y="465"/>
                    <a:pt x="155" y="656"/>
                    <a:pt x="72" y="894"/>
                  </a:cubicBezTo>
                  <a:cubicBezTo>
                    <a:pt x="0" y="1120"/>
                    <a:pt x="60" y="1334"/>
                    <a:pt x="250" y="1477"/>
                  </a:cubicBezTo>
                  <a:cubicBezTo>
                    <a:pt x="369" y="1561"/>
                    <a:pt x="488" y="1620"/>
                    <a:pt x="607" y="1632"/>
                  </a:cubicBezTo>
                  <a:cubicBezTo>
                    <a:pt x="667" y="1823"/>
                    <a:pt x="822" y="1942"/>
                    <a:pt x="1048" y="1942"/>
                  </a:cubicBezTo>
                  <a:lnTo>
                    <a:pt x="1084" y="1942"/>
                  </a:lnTo>
                  <a:cubicBezTo>
                    <a:pt x="1381" y="1942"/>
                    <a:pt x="1608" y="1882"/>
                    <a:pt x="1762" y="1775"/>
                  </a:cubicBezTo>
                  <a:cubicBezTo>
                    <a:pt x="1786" y="1799"/>
                    <a:pt x="1810" y="1823"/>
                    <a:pt x="1846" y="1846"/>
                  </a:cubicBezTo>
                  <a:cubicBezTo>
                    <a:pt x="1905" y="1906"/>
                    <a:pt x="1977" y="1930"/>
                    <a:pt x="2072" y="1930"/>
                  </a:cubicBezTo>
                  <a:cubicBezTo>
                    <a:pt x="2358" y="1930"/>
                    <a:pt x="2727" y="1656"/>
                    <a:pt x="2858" y="1346"/>
                  </a:cubicBezTo>
                  <a:cubicBezTo>
                    <a:pt x="2953" y="1132"/>
                    <a:pt x="2929" y="942"/>
                    <a:pt x="2786" y="799"/>
                  </a:cubicBezTo>
                  <a:cubicBezTo>
                    <a:pt x="2691" y="703"/>
                    <a:pt x="2584" y="644"/>
                    <a:pt x="2465" y="644"/>
                  </a:cubicBezTo>
                  <a:cubicBezTo>
                    <a:pt x="2453" y="418"/>
                    <a:pt x="2322" y="215"/>
                    <a:pt x="2119" y="84"/>
                  </a:cubicBezTo>
                  <a:cubicBezTo>
                    <a:pt x="2024" y="25"/>
                    <a:pt x="1941" y="1"/>
                    <a:pt x="184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157977" y="4434639"/>
              <a:ext cx="94457" cy="95600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3"/>
                    <a:pt x="465" y="238"/>
                  </a:cubicBezTo>
                  <a:cubicBezTo>
                    <a:pt x="489" y="322"/>
                    <a:pt x="489" y="334"/>
                    <a:pt x="501" y="345"/>
                  </a:cubicBezTo>
                  <a:cubicBezTo>
                    <a:pt x="513" y="369"/>
                    <a:pt x="525" y="369"/>
                    <a:pt x="608" y="405"/>
                  </a:cubicBezTo>
                  <a:cubicBezTo>
                    <a:pt x="632" y="417"/>
                    <a:pt x="667" y="429"/>
                    <a:pt x="703" y="441"/>
                  </a:cubicBezTo>
                  <a:cubicBezTo>
                    <a:pt x="655" y="453"/>
                    <a:pt x="596" y="476"/>
                    <a:pt x="536" y="500"/>
                  </a:cubicBezTo>
                  <a:cubicBezTo>
                    <a:pt x="525" y="500"/>
                    <a:pt x="513" y="512"/>
                    <a:pt x="501" y="524"/>
                  </a:cubicBezTo>
                  <a:cubicBezTo>
                    <a:pt x="477" y="596"/>
                    <a:pt x="441" y="667"/>
                    <a:pt x="417" y="726"/>
                  </a:cubicBezTo>
                  <a:cubicBezTo>
                    <a:pt x="394" y="667"/>
                    <a:pt x="370" y="584"/>
                    <a:pt x="358" y="512"/>
                  </a:cubicBezTo>
                  <a:cubicBezTo>
                    <a:pt x="346" y="500"/>
                    <a:pt x="334" y="488"/>
                    <a:pt x="322" y="476"/>
                  </a:cubicBezTo>
                  <a:cubicBezTo>
                    <a:pt x="251" y="465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4"/>
                  </a:cubicBezTo>
                  <a:cubicBezTo>
                    <a:pt x="346" y="334"/>
                    <a:pt x="358" y="322"/>
                    <a:pt x="370" y="322"/>
                  </a:cubicBezTo>
                  <a:cubicBezTo>
                    <a:pt x="382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86" y="262"/>
                  </a:cubicBezTo>
                  <a:cubicBezTo>
                    <a:pt x="13" y="381"/>
                    <a:pt x="1" y="417"/>
                    <a:pt x="1" y="429"/>
                  </a:cubicBezTo>
                  <a:cubicBezTo>
                    <a:pt x="1" y="441"/>
                    <a:pt x="1" y="465"/>
                    <a:pt x="13" y="476"/>
                  </a:cubicBezTo>
                  <a:cubicBezTo>
                    <a:pt x="13" y="488"/>
                    <a:pt x="36" y="512"/>
                    <a:pt x="274" y="560"/>
                  </a:cubicBezTo>
                  <a:cubicBezTo>
                    <a:pt x="346" y="846"/>
                    <a:pt x="370" y="846"/>
                    <a:pt x="405" y="846"/>
                  </a:cubicBezTo>
                  <a:cubicBezTo>
                    <a:pt x="429" y="834"/>
                    <a:pt x="453" y="834"/>
                    <a:pt x="572" y="572"/>
                  </a:cubicBezTo>
                  <a:cubicBezTo>
                    <a:pt x="644" y="548"/>
                    <a:pt x="786" y="500"/>
                    <a:pt x="810" y="465"/>
                  </a:cubicBezTo>
                  <a:cubicBezTo>
                    <a:pt x="822" y="465"/>
                    <a:pt x="834" y="441"/>
                    <a:pt x="822" y="429"/>
                  </a:cubicBezTo>
                  <a:cubicBezTo>
                    <a:pt x="822" y="393"/>
                    <a:pt x="786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60" y="274"/>
                    <a:pt x="560" y="238"/>
                    <a:pt x="548" y="215"/>
                  </a:cubicBezTo>
                  <a:cubicBezTo>
                    <a:pt x="525" y="107"/>
                    <a:pt x="513" y="48"/>
                    <a:pt x="489" y="24"/>
                  </a:cubicBezTo>
                  <a:cubicBezTo>
                    <a:pt x="477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1007592" y="4545220"/>
              <a:ext cx="70249" cy="70062"/>
            </a:xfrm>
            <a:custGeom>
              <a:avLst/>
              <a:gdLst/>
              <a:ahLst/>
              <a:cxnLst/>
              <a:rect l="l" t="t" r="r" b="b"/>
              <a:pathLst>
                <a:path w="621" h="620" extrusionOk="0">
                  <a:moveTo>
                    <a:pt x="310" y="84"/>
                  </a:moveTo>
                  <a:cubicBezTo>
                    <a:pt x="441" y="84"/>
                    <a:pt x="537" y="191"/>
                    <a:pt x="537" y="310"/>
                  </a:cubicBezTo>
                  <a:cubicBezTo>
                    <a:pt x="537" y="429"/>
                    <a:pt x="430" y="536"/>
                    <a:pt x="310" y="536"/>
                  </a:cubicBezTo>
                  <a:cubicBezTo>
                    <a:pt x="191" y="536"/>
                    <a:pt x="96" y="429"/>
                    <a:pt x="96" y="310"/>
                  </a:cubicBezTo>
                  <a:cubicBezTo>
                    <a:pt x="96" y="179"/>
                    <a:pt x="191" y="84"/>
                    <a:pt x="310" y="84"/>
                  </a:cubicBezTo>
                  <a:close/>
                  <a:moveTo>
                    <a:pt x="310" y="1"/>
                  </a:moveTo>
                  <a:cubicBezTo>
                    <a:pt x="144" y="1"/>
                    <a:pt x="13" y="144"/>
                    <a:pt x="13" y="310"/>
                  </a:cubicBezTo>
                  <a:cubicBezTo>
                    <a:pt x="1" y="477"/>
                    <a:pt x="144" y="620"/>
                    <a:pt x="310" y="620"/>
                  </a:cubicBezTo>
                  <a:cubicBezTo>
                    <a:pt x="477" y="620"/>
                    <a:pt x="620" y="477"/>
                    <a:pt x="620" y="310"/>
                  </a:cubicBezTo>
                  <a:cubicBezTo>
                    <a:pt x="620" y="144"/>
                    <a:pt x="489" y="1"/>
                    <a:pt x="310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233851" y="4577996"/>
              <a:ext cx="1034505" cy="272449"/>
            </a:xfrm>
            <a:custGeom>
              <a:avLst/>
              <a:gdLst/>
              <a:ahLst/>
              <a:cxnLst/>
              <a:rect l="l" t="t" r="r" b="b"/>
              <a:pathLst>
                <a:path w="9145" h="2411" extrusionOk="0">
                  <a:moveTo>
                    <a:pt x="56" y="1"/>
                  </a:moveTo>
                  <a:cubicBezTo>
                    <a:pt x="49" y="1"/>
                    <a:pt x="43" y="2"/>
                    <a:pt x="37" y="5"/>
                  </a:cubicBezTo>
                  <a:cubicBezTo>
                    <a:pt x="13" y="5"/>
                    <a:pt x="1" y="29"/>
                    <a:pt x="13" y="53"/>
                  </a:cubicBezTo>
                  <a:cubicBezTo>
                    <a:pt x="37" y="112"/>
                    <a:pt x="60" y="160"/>
                    <a:pt x="84" y="208"/>
                  </a:cubicBezTo>
                  <a:cubicBezTo>
                    <a:pt x="84" y="220"/>
                    <a:pt x="108" y="231"/>
                    <a:pt x="120" y="231"/>
                  </a:cubicBezTo>
                  <a:lnTo>
                    <a:pt x="144" y="231"/>
                  </a:lnTo>
                  <a:cubicBezTo>
                    <a:pt x="156" y="220"/>
                    <a:pt x="168" y="196"/>
                    <a:pt x="156" y="172"/>
                  </a:cubicBezTo>
                  <a:cubicBezTo>
                    <a:pt x="132" y="124"/>
                    <a:pt x="108" y="77"/>
                    <a:pt x="96" y="29"/>
                  </a:cubicBezTo>
                  <a:cubicBezTo>
                    <a:pt x="87" y="12"/>
                    <a:pt x="72" y="1"/>
                    <a:pt x="56" y="1"/>
                  </a:cubicBezTo>
                  <a:close/>
                  <a:moveTo>
                    <a:pt x="2806" y="72"/>
                  </a:moveTo>
                  <a:cubicBezTo>
                    <a:pt x="2800" y="72"/>
                    <a:pt x="2793" y="73"/>
                    <a:pt x="2787" y="77"/>
                  </a:cubicBezTo>
                  <a:cubicBezTo>
                    <a:pt x="2727" y="89"/>
                    <a:pt x="2680" y="124"/>
                    <a:pt x="2632" y="172"/>
                  </a:cubicBezTo>
                  <a:cubicBezTo>
                    <a:pt x="2608" y="184"/>
                    <a:pt x="2608" y="208"/>
                    <a:pt x="2620" y="231"/>
                  </a:cubicBezTo>
                  <a:cubicBezTo>
                    <a:pt x="2632" y="243"/>
                    <a:pt x="2644" y="243"/>
                    <a:pt x="2656" y="243"/>
                  </a:cubicBezTo>
                  <a:cubicBezTo>
                    <a:pt x="2668" y="243"/>
                    <a:pt x="2668" y="243"/>
                    <a:pt x="2680" y="231"/>
                  </a:cubicBezTo>
                  <a:cubicBezTo>
                    <a:pt x="2727" y="196"/>
                    <a:pt x="2763" y="172"/>
                    <a:pt x="2811" y="160"/>
                  </a:cubicBezTo>
                  <a:cubicBezTo>
                    <a:pt x="2835" y="148"/>
                    <a:pt x="2847" y="124"/>
                    <a:pt x="2835" y="100"/>
                  </a:cubicBezTo>
                  <a:cubicBezTo>
                    <a:pt x="2835" y="83"/>
                    <a:pt x="2822" y="72"/>
                    <a:pt x="2806" y="72"/>
                  </a:cubicBezTo>
                  <a:close/>
                  <a:moveTo>
                    <a:pt x="2969" y="84"/>
                  </a:moveTo>
                  <a:cubicBezTo>
                    <a:pt x="2953" y="84"/>
                    <a:pt x="2938" y="92"/>
                    <a:pt x="2930" y="100"/>
                  </a:cubicBezTo>
                  <a:cubicBezTo>
                    <a:pt x="2918" y="124"/>
                    <a:pt x="2918" y="148"/>
                    <a:pt x="2942" y="160"/>
                  </a:cubicBezTo>
                  <a:cubicBezTo>
                    <a:pt x="2954" y="172"/>
                    <a:pt x="2954" y="172"/>
                    <a:pt x="2966" y="184"/>
                  </a:cubicBezTo>
                  <a:cubicBezTo>
                    <a:pt x="2966" y="184"/>
                    <a:pt x="2978" y="196"/>
                    <a:pt x="2978" y="220"/>
                  </a:cubicBezTo>
                  <a:cubicBezTo>
                    <a:pt x="2978" y="231"/>
                    <a:pt x="2966" y="243"/>
                    <a:pt x="2966" y="267"/>
                  </a:cubicBezTo>
                  <a:cubicBezTo>
                    <a:pt x="2954" y="279"/>
                    <a:pt x="2966" y="303"/>
                    <a:pt x="2989" y="315"/>
                  </a:cubicBezTo>
                  <a:lnTo>
                    <a:pt x="3001" y="315"/>
                  </a:lnTo>
                  <a:cubicBezTo>
                    <a:pt x="3025" y="315"/>
                    <a:pt x="3037" y="303"/>
                    <a:pt x="3037" y="291"/>
                  </a:cubicBezTo>
                  <a:cubicBezTo>
                    <a:pt x="3049" y="267"/>
                    <a:pt x="3061" y="231"/>
                    <a:pt x="3061" y="208"/>
                  </a:cubicBezTo>
                  <a:cubicBezTo>
                    <a:pt x="3061" y="172"/>
                    <a:pt x="3049" y="148"/>
                    <a:pt x="3025" y="124"/>
                  </a:cubicBezTo>
                  <a:cubicBezTo>
                    <a:pt x="3013" y="112"/>
                    <a:pt x="3001" y="100"/>
                    <a:pt x="2989" y="89"/>
                  </a:cubicBezTo>
                  <a:cubicBezTo>
                    <a:pt x="2982" y="85"/>
                    <a:pt x="2975" y="84"/>
                    <a:pt x="2969" y="84"/>
                  </a:cubicBezTo>
                  <a:close/>
                  <a:moveTo>
                    <a:pt x="198" y="298"/>
                  </a:moveTo>
                  <a:cubicBezTo>
                    <a:pt x="192" y="298"/>
                    <a:pt x="186" y="300"/>
                    <a:pt x="180" y="303"/>
                  </a:cubicBezTo>
                  <a:cubicBezTo>
                    <a:pt x="156" y="315"/>
                    <a:pt x="156" y="339"/>
                    <a:pt x="168" y="362"/>
                  </a:cubicBezTo>
                  <a:cubicBezTo>
                    <a:pt x="191" y="410"/>
                    <a:pt x="227" y="458"/>
                    <a:pt x="251" y="505"/>
                  </a:cubicBezTo>
                  <a:cubicBezTo>
                    <a:pt x="263" y="517"/>
                    <a:pt x="275" y="529"/>
                    <a:pt x="287" y="529"/>
                  </a:cubicBezTo>
                  <a:cubicBezTo>
                    <a:pt x="299" y="529"/>
                    <a:pt x="311" y="529"/>
                    <a:pt x="311" y="517"/>
                  </a:cubicBezTo>
                  <a:cubicBezTo>
                    <a:pt x="334" y="505"/>
                    <a:pt x="334" y="481"/>
                    <a:pt x="322" y="458"/>
                  </a:cubicBezTo>
                  <a:cubicBezTo>
                    <a:pt x="299" y="422"/>
                    <a:pt x="263" y="374"/>
                    <a:pt x="239" y="327"/>
                  </a:cubicBezTo>
                  <a:cubicBezTo>
                    <a:pt x="230" y="309"/>
                    <a:pt x="215" y="298"/>
                    <a:pt x="198" y="298"/>
                  </a:cubicBezTo>
                  <a:close/>
                  <a:moveTo>
                    <a:pt x="2552" y="286"/>
                  </a:moveTo>
                  <a:cubicBezTo>
                    <a:pt x="2536" y="286"/>
                    <a:pt x="2522" y="294"/>
                    <a:pt x="2513" y="303"/>
                  </a:cubicBezTo>
                  <a:cubicBezTo>
                    <a:pt x="2477" y="362"/>
                    <a:pt x="2466" y="422"/>
                    <a:pt x="2442" y="481"/>
                  </a:cubicBezTo>
                  <a:cubicBezTo>
                    <a:pt x="2442" y="505"/>
                    <a:pt x="2454" y="529"/>
                    <a:pt x="2477" y="529"/>
                  </a:cubicBezTo>
                  <a:lnTo>
                    <a:pt x="2489" y="529"/>
                  </a:lnTo>
                  <a:cubicBezTo>
                    <a:pt x="2513" y="529"/>
                    <a:pt x="2525" y="517"/>
                    <a:pt x="2525" y="493"/>
                  </a:cubicBezTo>
                  <a:cubicBezTo>
                    <a:pt x="2537" y="446"/>
                    <a:pt x="2561" y="398"/>
                    <a:pt x="2585" y="351"/>
                  </a:cubicBezTo>
                  <a:cubicBezTo>
                    <a:pt x="2597" y="327"/>
                    <a:pt x="2585" y="303"/>
                    <a:pt x="2573" y="291"/>
                  </a:cubicBezTo>
                  <a:cubicBezTo>
                    <a:pt x="2566" y="288"/>
                    <a:pt x="2559" y="286"/>
                    <a:pt x="2552" y="286"/>
                  </a:cubicBezTo>
                  <a:close/>
                  <a:moveTo>
                    <a:pt x="2918" y="378"/>
                  </a:moveTo>
                  <a:cubicBezTo>
                    <a:pt x="2904" y="378"/>
                    <a:pt x="2889" y="384"/>
                    <a:pt x="2882" y="398"/>
                  </a:cubicBezTo>
                  <a:cubicBezTo>
                    <a:pt x="2847" y="434"/>
                    <a:pt x="2811" y="470"/>
                    <a:pt x="2775" y="517"/>
                  </a:cubicBezTo>
                  <a:cubicBezTo>
                    <a:pt x="2751" y="529"/>
                    <a:pt x="2751" y="553"/>
                    <a:pt x="2775" y="577"/>
                  </a:cubicBezTo>
                  <a:cubicBezTo>
                    <a:pt x="2775" y="589"/>
                    <a:pt x="2787" y="589"/>
                    <a:pt x="2799" y="589"/>
                  </a:cubicBezTo>
                  <a:cubicBezTo>
                    <a:pt x="2811" y="589"/>
                    <a:pt x="2823" y="589"/>
                    <a:pt x="2835" y="577"/>
                  </a:cubicBezTo>
                  <a:cubicBezTo>
                    <a:pt x="2870" y="529"/>
                    <a:pt x="2918" y="493"/>
                    <a:pt x="2954" y="446"/>
                  </a:cubicBezTo>
                  <a:cubicBezTo>
                    <a:pt x="2966" y="434"/>
                    <a:pt x="2966" y="398"/>
                    <a:pt x="2942" y="386"/>
                  </a:cubicBezTo>
                  <a:cubicBezTo>
                    <a:pt x="2937" y="381"/>
                    <a:pt x="2928" y="378"/>
                    <a:pt x="2918" y="378"/>
                  </a:cubicBezTo>
                  <a:close/>
                  <a:moveTo>
                    <a:pt x="392" y="580"/>
                  </a:moveTo>
                  <a:cubicBezTo>
                    <a:pt x="382" y="580"/>
                    <a:pt x="370" y="583"/>
                    <a:pt x="358" y="589"/>
                  </a:cubicBezTo>
                  <a:cubicBezTo>
                    <a:pt x="346" y="601"/>
                    <a:pt x="346" y="624"/>
                    <a:pt x="358" y="648"/>
                  </a:cubicBezTo>
                  <a:cubicBezTo>
                    <a:pt x="394" y="696"/>
                    <a:pt x="430" y="732"/>
                    <a:pt x="477" y="779"/>
                  </a:cubicBezTo>
                  <a:cubicBezTo>
                    <a:pt x="489" y="779"/>
                    <a:pt x="489" y="791"/>
                    <a:pt x="501" y="791"/>
                  </a:cubicBezTo>
                  <a:cubicBezTo>
                    <a:pt x="513" y="791"/>
                    <a:pt x="525" y="779"/>
                    <a:pt x="537" y="767"/>
                  </a:cubicBezTo>
                  <a:cubicBezTo>
                    <a:pt x="549" y="755"/>
                    <a:pt x="549" y="732"/>
                    <a:pt x="537" y="708"/>
                  </a:cubicBezTo>
                  <a:cubicBezTo>
                    <a:pt x="501" y="672"/>
                    <a:pt x="453" y="636"/>
                    <a:pt x="418" y="589"/>
                  </a:cubicBezTo>
                  <a:cubicBezTo>
                    <a:pt x="412" y="583"/>
                    <a:pt x="403" y="580"/>
                    <a:pt x="392" y="580"/>
                  </a:cubicBezTo>
                  <a:close/>
                  <a:moveTo>
                    <a:pt x="2477" y="612"/>
                  </a:moveTo>
                  <a:cubicBezTo>
                    <a:pt x="2454" y="612"/>
                    <a:pt x="2430" y="636"/>
                    <a:pt x="2430" y="660"/>
                  </a:cubicBezTo>
                  <a:cubicBezTo>
                    <a:pt x="2442" y="720"/>
                    <a:pt x="2442" y="779"/>
                    <a:pt x="2466" y="839"/>
                  </a:cubicBezTo>
                  <a:cubicBezTo>
                    <a:pt x="2466" y="851"/>
                    <a:pt x="2489" y="862"/>
                    <a:pt x="2501" y="862"/>
                  </a:cubicBezTo>
                  <a:lnTo>
                    <a:pt x="2513" y="862"/>
                  </a:lnTo>
                  <a:cubicBezTo>
                    <a:pt x="2537" y="862"/>
                    <a:pt x="2549" y="839"/>
                    <a:pt x="2549" y="815"/>
                  </a:cubicBezTo>
                  <a:cubicBezTo>
                    <a:pt x="2549" y="803"/>
                    <a:pt x="2549" y="803"/>
                    <a:pt x="2537" y="803"/>
                  </a:cubicBezTo>
                  <a:cubicBezTo>
                    <a:pt x="2549" y="791"/>
                    <a:pt x="2549" y="791"/>
                    <a:pt x="2561" y="791"/>
                  </a:cubicBezTo>
                  <a:cubicBezTo>
                    <a:pt x="2608" y="755"/>
                    <a:pt x="2656" y="720"/>
                    <a:pt x="2704" y="684"/>
                  </a:cubicBezTo>
                  <a:cubicBezTo>
                    <a:pt x="2716" y="672"/>
                    <a:pt x="2716" y="648"/>
                    <a:pt x="2704" y="624"/>
                  </a:cubicBezTo>
                  <a:cubicBezTo>
                    <a:pt x="2698" y="618"/>
                    <a:pt x="2689" y="615"/>
                    <a:pt x="2678" y="615"/>
                  </a:cubicBezTo>
                  <a:cubicBezTo>
                    <a:pt x="2668" y="615"/>
                    <a:pt x="2656" y="618"/>
                    <a:pt x="2644" y="624"/>
                  </a:cubicBezTo>
                  <a:cubicBezTo>
                    <a:pt x="2608" y="660"/>
                    <a:pt x="2573" y="684"/>
                    <a:pt x="2525" y="708"/>
                  </a:cubicBezTo>
                  <a:cubicBezTo>
                    <a:pt x="2525" y="696"/>
                    <a:pt x="2525" y="672"/>
                    <a:pt x="2513" y="660"/>
                  </a:cubicBezTo>
                  <a:cubicBezTo>
                    <a:pt x="2513" y="636"/>
                    <a:pt x="2501" y="612"/>
                    <a:pt x="2477" y="612"/>
                  </a:cubicBezTo>
                  <a:close/>
                  <a:moveTo>
                    <a:pt x="2389" y="798"/>
                  </a:moveTo>
                  <a:cubicBezTo>
                    <a:pt x="2383" y="798"/>
                    <a:pt x="2377" y="800"/>
                    <a:pt x="2370" y="803"/>
                  </a:cubicBezTo>
                  <a:cubicBezTo>
                    <a:pt x="2323" y="839"/>
                    <a:pt x="2275" y="862"/>
                    <a:pt x="2227" y="886"/>
                  </a:cubicBezTo>
                  <a:cubicBezTo>
                    <a:pt x="2204" y="898"/>
                    <a:pt x="2192" y="922"/>
                    <a:pt x="2204" y="946"/>
                  </a:cubicBezTo>
                  <a:cubicBezTo>
                    <a:pt x="2204" y="958"/>
                    <a:pt x="2227" y="970"/>
                    <a:pt x="2239" y="970"/>
                  </a:cubicBezTo>
                  <a:cubicBezTo>
                    <a:pt x="2251" y="970"/>
                    <a:pt x="2251" y="958"/>
                    <a:pt x="2263" y="958"/>
                  </a:cubicBezTo>
                  <a:cubicBezTo>
                    <a:pt x="2311" y="934"/>
                    <a:pt x="2358" y="910"/>
                    <a:pt x="2406" y="886"/>
                  </a:cubicBezTo>
                  <a:cubicBezTo>
                    <a:pt x="2430" y="874"/>
                    <a:pt x="2442" y="851"/>
                    <a:pt x="2430" y="827"/>
                  </a:cubicBezTo>
                  <a:cubicBezTo>
                    <a:pt x="2421" y="809"/>
                    <a:pt x="2406" y="798"/>
                    <a:pt x="2389" y="798"/>
                  </a:cubicBezTo>
                  <a:close/>
                  <a:moveTo>
                    <a:pt x="632" y="813"/>
                  </a:moveTo>
                  <a:cubicBezTo>
                    <a:pt x="618" y="813"/>
                    <a:pt x="603" y="820"/>
                    <a:pt x="596" y="827"/>
                  </a:cubicBezTo>
                  <a:cubicBezTo>
                    <a:pt x="584" y="851"/>
                    <a:pt x="584" y="874"/>
                    <a:pt x="608" y="886"/>
                  </a:cubicBezTo>
                  <a:cubicBezTo>
                    <a:pt x="656" y="922"/>
                    <a:pt x="703" y="958"/>
                    <a:pt x="751" y="982"/>
                  </a:cubicBezTo>
                  <a:cubicBezTo>
                    <a:pt x="763" y="993"/>
                    <a:pt x="763" y="993"/>
                    <a:pt x="775" y="993"/>
                  </a:cubicBezTo>
                  <a:cubicBezTo>
                    <a:pt x="787" y="993"/>
                    <a:pt x="799" y="982"/>
                    <a:pt x="811" y="970"/>
                  </a:cubicBezTo>
                  <a:cubicBezTo>
                    <a:pt x="822" y="946"/>
                    <a:pt x="822" y="922"/>
                    <a:pt x="799" y="910"/>
                  </a:cubicBezTo>
                  <a:cubicBezTo>
                    <a:pt x="751" y="886"/>
                    <a:pt x="703" y="851"/>
                    <a:pt x="656" y="827"/>
                  </a:cubicBezTo>
                  <a:cubicBezTo>
                    <a:pt x="651" y="817"/>
                    <a:pt x="641" y="813"/>
                    <a:pt x="632" y="813"/>
                  </a:cubicBezTo>
                  <a:close/>
                  <a:moveTo>
                    <a:pt x="2073" y="946"/>
                  </a:moveTo>
                  <a:cubicBezTo>
                    <a:pt x="2013" y="970"/>
                    <a:pt x="1965" y="993"/>
                    <a:pt x="1918" y="1005"/>
                  </a:cubicBezTo>
                  <a:cubicBezTo>
                    <a:pt x="1894" y="1005"/>
                    <a:pt x="1882" y="1029"/>
                    <a:pt x="1882" y="1053"/>
                  </a:cubicBezTo>
                  <a:cubicBezTo>
                    <a:pt x="1894" y="1077"/>
                    <a:pt x="1906" y="1089"/>
                    <a:pt x="1930" y="1089"/>
                  </a:cubicBezTo>
                  <a:lnTo>
                    <a:pt x="1942" y="1089"/>
                  </a:lnTo>
                  <a:cubicBezTo>
                    <a:pt x="1989" y="1065"/>
                    <a:pt x="2049" y="1053"/>
                    <a:pt x="2096" y="1029"/>
                  </a:cubicBezTo>
                  <a:cubicBezTo>
                    <a:pt x="2120" y="1017"/>
                    <a:pt x="2132" y="993"/>
                    <a:pt x="2120" y="970"/>
                  </a:cubicBezTo>
                  <a:cubicBezTo>
                    <a:pt x="2120" y="958"/>
                    <a:pt x="2096" y="946"/>
                    <a:pt x="2073" y="946"/>
                  </a:cubicBezTo>
                  <a:close/>
                  <a:moveTo>
                    <a:pt x="6323" y="934"/>
                  </a:moveTo>
                  <a:cubicBezTo>
                    <a:pt x="6299" y="934"/>
                    <a:pt x="6276" y="946"/>
                    <a:pt x="6276" y="970"/>
                  </a:cubicBezTo>
                  <a:cubicBezTo>
                    <a:pt x="6276" y="993"/>
                    <a:pt x="6287" y="1017"/>
                    <a:pt x="6311" y="1017"/>
                  </a:cubicBezTo>
                  <a:cubicBezTo>
                    <a:pt x="6323" y="1017"/>
                    <a:pt x="6347" y="1029"/>
                    <a:pt x="6359" y="1041"/>
                  </a:cubicBezTo>
                  <a:cubicBezTo>
                    <a:pt x="6383" y="1053"/>
                    <a:pt x="6395" y="1065"/>
                    <a:pt x="6407" y="1089"/>
                  </a:cubicBezTo>
                  <a:cubicBezTo>
                    <a:pt x="6407" y="1101"/>
                    <a:pt x="6430" y="1113"/>
                    <a:pt x="6442" y="1113"/>
                  </a:cubicBezTo>
                  <a:lnTo>
                    <a:pt x="6454" y="1113"/>
                  </a:lnTo>
                  <a:cubicBezTo>
                    <a:pt x="6478" y="1101"/>
                    <a:pt x="6490" y="1077"/>
                    <a:pt x="6478" y="1053"/>
                  </a:cubicBezTo>
                  <a:cubicBezTo>
                    <a:pt x="6466" y="1017"/>
                    <a:pt x="6442" y="982"/>
                    <a:pt x="6407" y="970"/>
                  </a:cubicBezTo>
                  <a:cubicBezTo>
                    <a:pt x="6383" y="946"/>
                    <a:pt x="6347" y="934"/>
                    <a:pt x="6323" y="934"/>
                  </a:cubicBezTo>
                  <a:close/>
                  <a:moveTo>
                    <a:pt x="942" y="982"/>
                  </a:moveTo>
                  <a:cubicBezTo>
                    <a:pt x="918" y="982"/>
                    <a:pt x="894" y="982"/>
                    <a:pt x="882" y="1005"/>
                  </a:cubicBezTo>
                  <a:cubicBezTo>
                    <a:pt x="882" y="1029"/>
                    <a:pt x="882" y="1053"/>
                    <a:pt x="906" y="1065"/>
                  </a:cubicBezTo>
                  <a:cubicBezTo>
                    <a:pt x="965" y="1089"/>
                    <a:pt x="1025" y="1101"/>
                    <a:pt x="1073" y="1124"/>
                  </a:cubicBezTo>
                  <a:lnTo>
                    <a:pt x="1084" y="1124"/>
                  </a:lnTo>
                  <a:cubicBezTo>
                    <a:pt x="1108" y="1124"/>
                    <a:pt x="1120" y="1113"/>
                    <a:pt x="1120" y="1089"/>
                  </a:cubicBezTo>
                  <a:cubicBezTo>
                    <a:pt x="1132" y="1065"/>
                    <a:pt x="1120" y="1041"/>
                    <a:pt x="1096" y="1041"/>
                  </a:cubicBezTo>
                  <a:cubicBezTo>
                    <a:pt x="1049" y="1017"/>
                    <a:pt x="989" y="1005"/>
                    <a:pt x="942" y="982"/>
                  </a:cubicBezTo>
                  <a:close/>
                  <a:moveTo>
                    <a:pt x="9101" y="905"/>
                  </a:moveTo>
                  <a:cubicBezTo>
                    <a:pt x="9084" y="905"/>
                    <a:pt x="9070" y="914"/>
                    <a:pt x="9062" y="922"/>
                  </a:cubicBezTo>
                  <a:cubicBezTo>
                    <a:pt x="9062" y="934"/>
                    <a:pt x="9038" y="982"/>
                    <a:pt x="8978" y="1077"/>
                  </a:cubicBezTo>
                  <a:cubicBezTo>
                    <a:pt x="8966" y="1089"/>
                    <a:pt x="8978" y="1124"/>
                    <a:pt x="8990" y="1136"/>
                  </a:cubicBezTo>
                  <a:lnTo>
                    <a:pt x="9014" y="1136"/>
                  </a:lnTo>
                  <a:cubicBezTo>
                    <a:pt x="9038" y="1136"/>
                    <a:pt x="9050" y="1124"/>
                    <a:pt x="9050" y="1113"/>
                  </a:cubicBezTo>
                  <a:cubicBezTo>
                    <a:pt x="9109" y="1029"/>
                    <a:pt x="9133" y="970"/>
                    <a:pt x="9133" y="958"/>
                  </a:cubicBezTo>
                  <a:cubicBezTo>
                    <a:pt x="9145" y="946"/>
                    <a:pt x="9133" y="922"/>
                    <a:pt x="9121" y="910"/>
                  </a:cubicBezTo>
                  <a:cubicBezTo>
                    <a:pt x="9114" y="907"/>
                    <a:pt x="9107" y="905"/>
                    <a:pt x="9101" y="905"/>
                  </a:cubicBezTo>
                  <a:close/>
                  <a:moveTo>
                    <a:pt x="1263" y="1065"/>
                  </a:moveTo>
                  <a:cubicBezTo>
                    <a:pt x="1239" y="1065"/>
                    <a:pt x="1215" y="1077"/>
                    <a:pt x="1215" y="1101"/>
                  </a:cubicBezTo>
                  <a:cubicBezTo>
                    <a:pt x="1203" y="1124"/>
                    <a:pt x="1227" y="1148"/>
                    <a:pt x="1251" y="1148"/>
                  </a:cubicBezTo>
                  <a:cubicBezTo>
                    <a:pt x="1311" y="1160"/>
                    <a:pt x="1358" y="1160"/>
                    <a:pt x="1418" y="1160"/>
                  </a:cubicBezTo>
                  <a:cubicBezTo>
                    <a:pt x="1442" y="1160"/>
                    <a:pt x="1465" y="1148"/>
                    <a:pt x="1465" y="1113"/>
                  </a:cubicBezTo>
                  <a:cubicBezTo>
                    <a:pt x="1465" y="1101"/>
                    <a:pt x="1442" y="1077"/>
                    <a:pt x="1418" y="1077"/>
                  </a:cubicBezTo>
                  <a:cubicBezTo>
                    <a:pt x="1370" y="1077"/>
                    <a:pt x="1311" y="1077"/>
                    <a:pt x="1263" y="1065"/>
                  </a:cubicBezTo>
                  <a:close/>
                  <a:moveTo>
                    <a:pt x="1751" y="1041"/>
                  </a:moveTo>
                  <a:cubicBezTo>
                    <a:pt x="1692" y="1053"/>
                    <a:pt x="1644" y="1065"/>
                    <a:pt x="1584" y="1065"/>
                  </a:cubicBezTo>
                  <a:cubicBezTo>
                    <a:pt x="1561" y="1077"/>
                    <a:pt x="1549" y="1089"/>
                    <a:pt x="1549" y="1113"/>
                  </a:cubicBezTo>
                  <a:cubicBezTo>
                    <a:pt x="1549" y="1136"/>
                    <a:pt x="1573" y="1148"/>
                    <a:pt x="1596" y="1148"/>
                  </a:cubicBezTo>
                  <a:cubicBezTo>
                    <a:pt x="1596" y="1148"/>
                    <a:pt x="1596" y="1148"/>
                    <a:pt x="1596" y="1160"/>
                  </a:cubicBezTo>
                  <a:cubicBezTo>
                    <a:pt x="1656" y="1148"/>
                    <a:pt x="1715" y="1136"/>
                    <a:pt x="1763" y="1124"/>
                  </a:cubicBezTo>
                  <a:cubicBezTo>
                    <a:pt x="1787" y="1124"/>
                    <a:pt x="1799" y="1101"/>
                    <a:pt x="1799" y="1077"/>
                  </a:cubicBezTo>
                  <a:cubicBezTo>
                    <a:pt x="1799" y="1053"/>
                    <a:pt x="1775" y="1041"/>
                    <a:pt x="1751" y="1041"/>
                  </a:cubicBezTo>
                  <a:close/>
                  <a:moveTo>
                    <a:pt x="2568" y="941"/>
                  </a:moveTo>
                  <a:cubicBezTo>
                    <a:pt x="2562" y="941"/>
                    <a:pt x="2555" y="943"/>
                    <a:pt x="2549" y="946"/>
                  </a:cubicBezTo>
                  <a:cubicBezTo>
                    <a:pt x="2525" y="958"/>
                    <a:pt x="2525" y="982"/>
                    <a:pt x="2525" y="1005"/>
                  </a:cubicBezTo>
                  <a:cubicBezTo>
                    <a:pt x="2561" y="1053"/>
                    <a:pt x="2585" y="1101"/>
                    <a:pt x="2620" y="1148"/>
                  </a:cubicBezTo>
                  <a:cubicBezTo>
                    <a:pt x="2632" y="1160"/>
                    <a:pt x="2644" y="1172"/>
                    <a:pt x="2656" y="1172"/>
                  </a:cubicBezTo>
                  <a:cubicBezTo>
                    <a:pt x="2668" y="1172"/>
                    <a:pt x="2668" y="1160"/>
                    <a:pt x="2680" y="1160"/>
                  </a:cubicBezTo>
                  <a:cubicBezTo>
                    <a:pt x="2704" y="1148"/>
                    <a:pt x="2704" y="1124"/>
                    <a:pt x="2692" y="1101"/>
                  </a:cubicBezTo>
                  <a:cubicBezTo>
                    <a:pt x="2656" y="1053"/>
                    <a:pt x="2632" y="1005"/>
                    <a:pt x="2608" y="970"/>
                  </a:cubicBezTo>
                  <a:cubicBezTo>
                    <a:pt x="2600" y="952"/>
                    <a:pt x="2585" y="941"/>
                    <a:pt x="2568" y="941"/>
                  </a:cubicBezTo>
                  <a:close/>
                  <a:moveTo>
                    <a:pt x="6169" y="998"/>
                  </a:moveTo>
                  <a:cubicBezTo>
                    <a:pt x="6155" y="998"/>
                    <a:pt x="6140" y="1003"/>
                    <a:pt x="6133" y="1017"/>
                  </a:cubicBezTo>
                  <a:cubicBezTo>
                    <a:pt x="6097" y="1053"/>
                    <a:pt x="6061" y="1113"/>
                    <a:pt x="6049" y="1172"/>
                  </a:cubicBezTo>
                  <a:cubicBezTo>
                    <a:pt x="6037" y="1196"/>
                    <a:pt x="6049" y="1220"/>
                    <a:pt x="6073" y="1232"/>
                  </a:cubicBezTo>
                  <a:lnTo>
                    <a:pt x="6085" y="1232"/>
                  </a:lnTo>
                  <a:cubicBezTo>
                    <a:pt x="6109" y="1232"/>
                    <a:pt x="6121" y="1220"/>
                    <a:pt x="6133" y="1196"/>
                  </a:cubicBezTo>
                  <a:cubicBezTo>
                    <a:pt x="6145" y="1148"/>
                    <a:pt x="6168" y="1101"/>
                    <a:pt x="6192" y="1065"/>
                  </a:cubicBezTo>
                  <a:cubicBezTo>
                    <a:pt x="6216" y="1053"/>
                    <a:pt x="6216" y="1029"/>
                    <a:pt x="6192" y="1005"/>
                  </a:cubicBezTo>
                  <a:cubicBezTo>
                    <a:pt x="6187" y="1000"/>
                    <a:pt x="6178" y="998"/>
                    <a:pt x="6169" y="998"/>
                  </a:cubicBezTo>
                  <a:close/>
                  <a:moveTo>
                    <a:pt x="8925" y="1194"/>
                  </a:moveTo>
                  <a:cubicBezTo>
                    <a:pt x="8913" y="1194"/>
                    <a:pt x="8902" y="1201"/>
                    <a:pt x="8895" y="1208"/>
                  </a:cubicBezTo>
                  <a:cubicBezTo>
                    <a:pt x="8859" y="1255"/>
                    <a:pt x="8823" y="1303"/>
                    <a:pt x="8788" y="1351"/>
                  </a:cubicBezTo>
                  <a:cubicBezTo>
                    <a:pt x="8776" y="1363"/>
                    <a:pt x="8776" y="1386"/>
                    <a:pt x="8800" y="1410"/>
                  </a:cubicBezTo>
                  <a:lnTo>
                    <a:pt x="8823" y="1410"/>
                  </a:lnTo>
                  <a:cubicBezTo>
                    <a:pt x="8835" y="1410"/>
                    <a:pt x="8847" y="1410"/>
                    <a:pt x="8859" y="1398"/>
                  </a:cubicBezTo>
                  <a:cubicBezTo>
                    <a:pt x="8895" y="1351"/>
                    <a:pt x="8931" y="1315"/>
                    <a:pt x="8966" y="1267"/>
                  </a:cubicBezTo>
                  <a:cubicBezTo>
                    <a:pt x="8978" y="1243"/>
                    <a:pt x="8966" y="1220"/>
                    <a:pt x="8954" y="1208"/>
                  </a:cubicBezTo>
                  <a:cubicBezTo>
                    <a:pt x="8944" y="1198"/>
                    <a:pt x="8934" y="1194"/>
                    <a:pt x="8925" y="1194"/>
                  </a:cubicBezTo>
                  <a:close/>
                  <a:moveTo>
                    <a:pt x="2762" y="1223"/>
                  </a:moveTo>
                  <a:cubicBezTo>
                    <a:pt x="2751" y="1223"/>
                    <a:pt x="2739" y="1226"/>
                    <a:pt x="2727" y="1232"/>
                  </a:cubicBezTo>
                  <a:cubicBezTo>
                    <a:pt x="2716" y="1243"/>
                    <a:pt x="2716" y="1267"/>
                    <a:pt x="2727" y="1291"/>
                  </a:cubicBezTo>
                  <a:cubicBezTo>
                    <a:pt x="2763" y="1327"/>
                    <a:pt x="2799" y="1374"/>
                    <a:pt x="2847" y="1422"/>
                  </a:cubicBezTo>
                  <a:cubicBezTo>
                    <a:pt x="2847" y="1422"/>
                    <a:pt x="2858" y="1434"/>
                    <a:pt x="2870" y="1434"/>
                  </a:cubicBezTo>
                  <a:cubicBezTo>
                    <a:pt x="2882" y="1434"/>
                    <a:pt x="2894" y="1422"/>
                    <a:pt x="2906" y="1410"/>
                  </a:cubicBezTo>
                  <a:cubicBezTo>
                    <a:pt x="2918" y="1398"/>
                    <a:pt x="2918" y="1374"/>
                    <a:pt x="2906" y="1351"/>
                  </a:cubicBezTo>
                  <a:cubicBezTo>
                    <a:pt x="2858" y="1315"/>
                    <a:pt x="2823" y="1279"/>
                    <a:pt x="2787" y="1232"/>
                  </a:cubicBezTo>
                  <a:cubicBezTo>
                    <a:pt x="2781" y="1226"/>
                    <a:pt x="2772" y="1223"/>
                    <a:pt x="2762" y="1223"/>
                  </a:cubicBezTo>
                  <a:close/>
                  <a:moveTo>
                    <a:pt x="6466" y="1196"/>
                  </a:moveTo>
                  <a:cubicBezTo>
                    <a:pt x="6442" y="1196"/>
                    <a:pt x="6418" y="1220"/>
                    <a:pt x="6418" y="1243"/>
                  </a:cubicBezTo>
                  <a:cubicBezTo>
                    <a:pt x="6418" y="1291"/>
                    <a:pt x="6407" y="1339"/>
                    <a:pt x="6383" y="1398"/>
                  </a:cubicBezTo>
                  <a:cubicBezTo>
                    <a:pt x="6383" y="1422"/>
                    <a:pt x="6395" y="1446"/>
                    <a:pt x="6418" y="1446"/>
                  </a:cubicBezTo>
                  <a:lnTo>
                    <a:pt x="6430" y="1446"/>
                  </a:lnTo>
                  <a:cubicBezTo>
                    <a:pt x="6442" y="1446"/>
                    <a:pt x="6466" y="1434"/>
                    <a:pt x="6466" y="1422"/>
                  </a:cubicBezTo>
                  <a:cubicBezTo>
                    <a:pt x="6490" y="1363"/>
                    <a:pt x="6502" y="1303"/>
                    <a:pt x="6502" y="1243"/>
                  </a:cubicBezTo>
                  <a:cubicBezTo>
                    <a:pt x="6502" y="1220"/>
                    <a:pt x="6490" y="1196"/>
                    <a:pt x="6466" y="1196"/>
                  </a:cubicBezTo>
                  <a:close/>
                  <a:moveTo>
                    <a:pt x="6061" y="1315"/>
                  </a:moveTo>
                  <a:cubicBezTo>
                    <a:pt x="6037" y="1315"/>
                    <a:pt x="6026" y="1327"/>
                    <a:pt x="6026" y="1351"/>
                  </a:cubicBezTo>
                  <a:cubicBezTo>
                    <a:pt x="6026" y="1422"/>
                    <a:pt x="6037" y="1482"/>
                    <a:pt x="6049" y="1541"/>
                  </a:cubicBezTo>
                  <a:cubicBezTo>
                    <a:pt x="6049" y="1553"/>
                    <a:pt x="6073" y="1565"/>
                    <a:pt x="6085" y="1565"/>
                  </a:cubicBezTo>
                  <a:lnTo>
                    <a:pt x="6097" y="1565"/>
                  </a:lnTo>
                  <a:cubicBezTo>
                    <a:pt x="6121" y="1553"/>
                    <a:pt x="6133" y="1529"/>
                    <a:pt x="6133" y="1505"/>
                  </a:cubicBezTo>
                  <a:cubicBezTo>
                    <a:pt x="6109" y="1458"/>
                    <a:pt x="6109" y="1410"/>
                    <a:pt x="6109" y="1351"/>
                  </a:cubicBezTo>
                  <a:cubicBezTo>
                    <a:pt x="6109" y="1327"/>
                    <a:pt x="6085" y="1315"/>
                    <a:pt x="6061" y="1315"/>
                  </a:cubicBezTo>
                  <a:close/>
                  <a:moveTo>
                    <a:pt x="2991" y="1461"/>
                  </a:moveTo>
                  <a:cubicBezTo>
                    <a:pt x="2980" y="1461"/>
                    <a:pt x="2972" y="1464"/>
                    <a:pt x="2966" y="1470"/>
                  </a:cubicBezTo>
                  <a:cubicBezTo>
                    <a:pt x="2954" y="1494"/>
                    <a:pt x="2954" y="1517"/>
                    <a:pt x="2966" y="1529"/>
                  </a:cubicBezTo>
                  <a:cubicBezTo>
                    <a:pt x="3013" y="1565"/>
                    <a:pt x="3061" y="1601"/>
                    <a:pt x="3097" y="1636"/>
                  </a:cubicBezTo>
                  <a:cubicBezTo>
                    <a:pt x="3108" y="1648"/>
                    <a:pt x="3120" y="1648"/>
                    <a:pt x="3132" y="1648"/>
                  </a:cubicBezTo>
                  <a:cubicBezTo>
                    <a:pt x="3144" y="1648"/>
                    <a:pt x="3156" y="1648"/>
                    <a:pt x="3156" y="1636"/>
                  </a:cubicBezTo>
                  <a:cubicBezTo>
                    <a:pt x="3180" y="1613"/>
                    <a:pt x="3168" y="1589"/>
                    <a:pt x="3156" y="1577"/>
                  </a:cubicBezTo>
                  <a:cubicBezTo>
                    <a:pt x="3108" y="1541"/>
                    <a:pt x="3061" y="1505"/>
                    <a:pt x="3025" y="1470"/>
                  </a:cubicBezTo>
                  <a:cubicBezTo>
                    <a:pt x="3013" y="1464"/>
                    <a:pt x="3001" y="1461"/>
                    <a:pt x="2991" y="1461"/>
                  </a:cubicBezTo>
                  <a:close/>
                  <a:moveTo>
                    <a:pt x="8706" y="1461"/>
                  </a:moveTo>
                  <a:cubicBezTo>
                    <a:pt x="8695" y="1461"/>
                    <a:pt x="8687" y="1464"/>
                    <a:pt x="8681" y="1470"/>
                  </a:cubicBezTo>
                  <a:cubicBezTo>
                    <a:pt x="8645" y="1517"/>
                    <a:pt x="8597" y="1553"/>
                    <a:pt x="8562" y="1589"/>
                  </a:cubicBezTo>
                  <a:cubicBezTo>
                    <a:pt x="8550" y="1601"/>
                    <a:pt x="8550" y="1636"/>
                    <a:pt x="8562" y="1648"/>
                  </a:cubicBezTo>
                  <a:cubicBezTo>
                    <a:pt x="8573" y="1660"/>
                    <a:pt x="8585" y="1660"/>
                    <a:pt x="8597" y="1660"/>
                  </a:cubicBezTo>
                  <a:cubicBezTo>
                    <a:pt x="8597" y="1660"/>
                    <a:pt x="8609" y="1660"/>
                    <a:pt x="8621" y="1648"/>
                  </a:cubicBezTo>
                  <a:cubicBezTo>
                    <a:pt x="8657" y="1613"/>
                    <a:pt x="8704" y="1577"/>
                    <a:pt x="8740" y="1529"/>
                  </a:cubicBezTo>
                  <a:cubicBezTo>
                    <a:pt x="8752" y="1517"/>
                    <a:pt x="8752" y="1482"/>
                    <a:pt x="8740" y="1470"/>
                  </a:cubicBezTo>
                  <a:cubicBezTo>
                    <a:pt x="8728" y="1464"/>
                    <a:pt x="8716" y="1461"/>
                    <a:pt x="8706" y="1461"/>
                  </a:cubicBezTo>
                  <a:close/>
                  <a:moveTo>
                    <a:pt x="3263" y="1664"/>
                  </a:moveTo>
                  <a:cubicBezTo>
                    <a:pt x="3250" y="1664"/>
                    <a:pt x="3235" y="1670"/>
                    <a:pt x="3228" y="1684"/>
                  </a:cubicBezTo>
                  <a:cubicBezTo>
                    <a:pt x="3216" y="1708"/>
                    <a:pt x="3216" y="1732"/>
                    <a:pt x="3239" y="1744"/>
                  </a:cubicBezTo>
                  <a:cubicBezTo>
                    <a:pt x="3287" y="1779"/>
                    <a:pt x="3335" y="1803"/>
                    <a:pt x="3382" y="1839"/>
                  </a:cubicBezTo>
                  <a:lnTo>
                    <a:pt x="3406" y="1839"/>
                  </a:lnTo>
                  <a:cubicBezTo>
                    <a:pt x="3418" y="1839"/>
                    <a:pt x="3430" y="1839"/>
                    <a:pt x="3442" y="1827"/>
                  </a:cubicBezTo>
                  <a:cubicBezTo>
                    <a:pt x="3454" y="1803"/>
                    <a:pt x="3454" y="1779"/>
                    <a:pt x="3430" y="1767"/>
                  </a:cubicBezTo>
                  <a:cubicBezTo>
                    <a:pt x="3382" y="1732"/>
                    <a:pt x="3335" y="1708"/>
                    <a:pt x="3287" y="1672"/>
                  </a:cubicBezTo>
                  <a:cubicBezTo>
                    <a:pt x="3282" y="1667"/>
                    <a:pt x="3273" y="1664"/>
                    <a:pt x="3263" y="1664"/>
                  </a:cubicBezTo>
                  <a:close/>
                  <a:moveTo>
                    <a:pt x="6364" y="1525"/>
                  </a:moveTo>
                  <a:cubicBezTo>
                    <a:pt x="6347" y="1525"/>
                    <a:pt x="6332" y="1536"/>
                    <a:pt x="6323" y="1553"/>
                  </a:cubicBezTo>
                  <a:cubicBezTo>
                    <a:pt x="6299" y="1601"/>
                    <a:pt x="6276" y="1648"/>
                    <a:pt x="6252" y="1696"/>
                  </a:cubicBezTo>
                  <a:cubicBezTo>
                    <a:pt x="6240" y="1696"/>
                    <a:pt x="6240" y="1708"/>
                    <a:pt x="6240" y="1720"/>
                  </a:cubicBezTo>
                  <a:cubicBezTo>
                    <a:pt x="6228" y="1696"/>
                    <a:pt x="6204" y="1672"/>
                    <a:pt x="6192" y="1648"/>
                  </a:cubicBezTo>
                  <a:cubicBezTo>
                    <a:pt x="6184" y="1640"/>
                    <a:pt x="6169" y="1631"/>
                    <a:pt x="6153" y="1631"/>
                  </a:cubicBezTo>
                  <a:cubicBezTo>
                    <a:pt x="6147" y="1631"/>
                    <a:pt x="6140" y="1633"/>
                    <a:pt x="6133" y="1636"/>
                  </a:cubicBezTo>
                  <a:cubicBezTo>
                    <a:pt x="6121" y="1648"/>
                    <a:pt x="6109" y="1684"/>
                    <a:pt x="6121" y="1696"/>
                  </a:cubicBezTo>
                  <a:cubicBezTo>
                    <a:pt x="6156" y="1744"/>
                    <a:pt x="6192" y="1791"/>
                    <a:pt x="6240" y="1839"/>
                  </a:cubicBezTo>
                  <a:cubicBezTo>
                    <a:pt x="6240" y="1851"/>
                    <a:pt x="6252" y="1851"/>
                    <a:pt x="6264" y="1851"/>
                  </a:cubicBezTo>
                  <a:cubicBezTo>
                    <a:pt x="6276" y="1851"/>
                    <a:pt x="6287" y="1851"/>
                    <a:pt x="6299" y="1839"/>
                  </a:cubicBezTo>
                  <a:cubicBezTo>
                    <a:pt x="6311" y="1827"/>
                    <a:pt x="6311" y="1791"/>
                    <a:pt x="6299" y="1779"/>
                  </a:cubicBezTo>
                  <a:cubicBezTo>
                    <a:pt x="6287" y="1767"/>
                    <a:pt x="6276" y="1767"/>
                    <a:pt x="6276" y="1755"/>
                  </a:cubicBezTo>
                  <a:cubicBezTo>
                    <a:pt x="6287" y="1755"/>
                    <a:pt x="6311" y="1755"/>
                    <a:pt x="6323" y="1732"/>
                  </a:cubicBezTo>
                  <a:cubicBezTo>
                    <a:pt x="6347" y="1684"/>
                    <a:pt x="6383" y="1636"/>
                    <a:pt x="6407" y="1589"/>
                  </a:cubicBezTo>
                  <a:cubicBezTo>
                    <a:pt x="6418" y="1565"/>
                    <a:pt x="6407" y="1541"/>
                    <a:pt x="6383" y="1529"/>
                  </a:cubicBezTo>
                  <a:cubicBezTo>
                    <a:pt x="6376" y="1526"/>
                    <a:pt x="6370" y="1525"/>
                    <a:pt x="6364" y="1525"/>
                  </a:cubicBezTo>
                  <a:close/>
                  <a:moveTo>
                    <a:pt x="8463" y="1688"/>
                  </a:moveTo>
                  <a:cubicBezTo>
                    <a:pt x="8454" y="1688"/>
                    <a:pt x="8447" y="1691"/>
                    <a:pt x="8442" y="1696"/>
                  </a:cubicBezTo>
                  <a:cubicBezTo>
                    <a:pt x="8395" y="1732"/>
                    <a:pt x="8347" y="1767"/>
                    <a:pt x="8300" y="1803"/>
                  </a:cubicBezTo>
                  <a:cubicBezTo>
                    <a:pt x="8288" y="1815"/>
                    <a:pt x="8276" y="1839"/>
                    <a:pt x="8288" y="1851"/>
                  </a:cubicBezTo>
                  <a:cubicBezTo>
                    <a:pt x="8300" y="1875"/>
                    <a:pt x="8312" y="1875"/>
                    <a:pt x="8323" y="1875"/>
                  </a:cubicBezTo>
                  <a:lnTo>
                    <a:pt x="8347" y="1875"/>
                  </a:lnTo>
                  <a:cubicBezTo>
                    <a:pt x="8395" y="1839"/>
                    <a:pt x="8442" y="1803"/>
                    <a:pt x="8490" y="1767"/>
                  </a:cubicBezTo>
                  <a:cubicBezTo>
                    <a:pt x="8514" y="1755"/>
                    <a:pt x="8514" y="1720"/>
                    <a:pt x="8502" y="1708"/>
                  </a:cubicBezTo>
                  <a:cubicBezTo>
                    <a:pt x="8488" y="1694"/>
                    <a:pt x="8474" y="1688"/>
                    <a:pt x="8463" y="1688"/>
                  </a:cubicBezTo>
                  <a:close/>
                  <a:moveTo>
                    <a:pt x="3552" y="1846"/>
                  </a:moveTo>
                  <a:cubicBezTo>
                    <a:pt x="3536" y="1846"/>
                    <a:pt x="3522" y="1854"/>
                    <a:pt x="3513" y="1863"/>
                  </a:cubicBezTo>
                  <a:cubicBezTo>
                    <a:pt x="3501" y="1886"/>
                    <a:pt x="3513" y="1910"/>
                    <a:pt x="3525" y="1922"/>
                  </a:cubicBezTo>
                  <a:cubicBezTo>
                    <a:pt x="3573" y="1958"/>
                    <a:pt x="3632" y="1982"/>
                    <a:pt x="3680" y="2005"/>
                  </a:cubicBezTo>
                  <a:cubicBezTo>
                    <a:pt x="3692" y="2017"/>
                    <a:pt x="3692" y="2017"/>
                    <a:pt x="3704" y="2017"/>
                  </a:cubicBezTo>
                  <a:cubicBezTo>
                    <a:pt x="3716" y="2017"/>
                    <a:pt x="3728" y="2005"/>
                    <a:pt x="3740" y="1994"/>
                  </a:cubicBezTo>
                  <a:cubicBezTo>
                    <a:pt x="3751" y="1970"/>
                    <a:pt x="3740" y="1946"/>
                    <a:pt x="3716" y="1934"/>
                  </a:cubicBezTo>
                  <a:cubicBezTo>
                    <a:pt x="3668" y="1910"/>
                    <a:pt x="3620" y="1886"/>
                    <a:pt x="3573" y="1851"/>
                  </a:cubicBezTo>
                  <a:cubicBezTo>
                    <a:pt x="3566" y="1847"/>
                    <a:pt x="3559" y="1846"/>
                    <a:pt x="3552" y="1846"/>
                  </a:cubicBezTo>
                  <a:close/>
                  <a:moveTo>
                    <a:pt x="6184" y="1807"/>
                  </a:moveTo>
                  <a:cubicBezTo>
                    <a:pt x="6172" y="1807"/>
                    <a:pt x="6159" y="1813"/>
                    <a:pt x="6145" y="1827"/>
                  </a:cubicBezTo>
                  <a:cubicBezTo>
                    <a:pt x="6109" y="1863"/>
                    <a:pt x="6073" y="1910"/>
                    <a:pt x="6037" y="1946"/>
                  </a:cubicBezTo>
                  <a:cubicBezTo>
                    <a:pt x="6026" y="1958"/>
                    <a:pt x="6026" y="1982"/>
                    <a:pt x="6037" y="2005"/>
                  </a:cubicBezTo>
                  <a:cubicBezTo>
                    <a:pt x="6049" y="2017"/>
                    <a:pt x="6061" y="2017"/>
                    <a:pt x="6073" y="2017"/>
                  </a:cubicBezTo>
                  <a:cubicBezTo>
                    <a:pt x="6073" y="2017"/>
                    <a:pt x="6085" y="2017"/>
                    <a:pt x="6097" y="2005"/>
                  </a:cubicBezTo>
                  <a:cubicBezTo>
                    <a:pt x="6133" y="1970"/>
                    <a:pt x="6180" y="1922"/>
                    <a:pt x="6216" y="1875"/>
                  </a:cubicBezTo>
                  <a:cubicBezTo>
                    <a:pt x="6228" y="1863"/>
                    <a:pt x="6228" y="1827"/>
                    <a:pt x="6204" y="1815"/>
                  </a:cubicBezTo>
                  <a:cubicBezTo>
                    <a:pt x="6199" y="1810"/>
                    <a:pt x="6192" y="1807"/>
                    <a:pt x="6184" y="1807"/>
                  </a:cubicBezTo>
                  <a:close/>
                  <a:moveTo>
                    <a:pt x="6403" y="1870"/>
                  </a:moveTo>
                  <a:cubicBezTo>
                    <a:pt x="6388" y="1870"/>
                    <a:pt x="6367" y="1878"/>
                    <a:pt x="6359" y="1886"/>
                  </a:cubicBezTo>
                  <a:cubicBezTo>
                    <a:pt x="6347" y="1910"/>
                    <a:pt x="6359" y="1934"/>
                    <a:pt x="6371" y="1946"/>
                  </a:cubicBezTo>
                  <a:cubicBezTo>
                    <a:pt x="6418" y="1982"/>
                    <a:pt x="6478" y="2005"/>
                    <a:pt x="6526" y="2029"/>
                  </a:cubicBezTo>
                  <a:cubicBezTo>
                    <a:pt x="6537" y="2041"/>
                    <a:pt x="6537" y="2041"/>
                    <a:pt x="6549" y="2041"/>
                  </a:cubicBezTo>
                  <a:cubicBezTo>
                    <a:pt x="6561" y="2041"/>
                    <a:pt x="6573" y="2029"/>
                    <a:pt x="6585" y="2017"/>
                  </a:cubicBezTo>
                  <a:cubicBezTo>
                    <a:pt x="6597" y="1994"/>
                    <a:pt x="6585" y="1970"/>
                    <a:pt x="6561" y="1958"/>
                  </a:cubicBezTo>
                  <a:cubicBezTo>
                    <a:pt x="6514" y="1934"/>
                    <a:pt x="6466" y="1910"/>
                    <a:pt x="6418" y="1875"/>
                  </a:cubicBezTo>
                  <a:cubicBezTo>
                    <a:pt x="6415" y="1871"/>
                    <a:pt x="6409" y="1870"/>
                    <a:pt x="6403" y="1870"/>
                  </a:cubicBezTo>
                  <a:close/>
                  <a:moveTo>
                    <a:pt x="8188" y="1879"/>
                  </a:moveTo>
                  <a:cubicBezTo>
                    <a:pt x="8181" y="1879"/>
                    <a:pt x="8174" y="1881"/>
                    <a:pt x="8169" y="1886"/>
                  </a:cubicBezTo>
                  <a:cubicBezTo>
                    <a:pt x="8109" y="1910"/>
                    <a:pt x="8061" y="1934"/>
                    <a:pt x="8014" y="1958"/>
                  </a:cubicBezTo>
                  <a:cubicBezTo>
                    <a:pt x="7990" y="1970"/>
                    <a:pt x="7978" y="1994"/>
                    <a:pt x="7990" y="2017"/>
                  </a:cubicBezTo>
                  <a:cubicBezTo>
                    <a:pt x="8002" y="2029"/>
                    <a:pt x="8014" y="2041"/>
                    <a:pt x="8026" y="2041"/>
                  </a:cubicBezTo>
                  <a:lnTo>
                    <a:pt x="8050" y="2041"/>
                  </a:lnTo>
                  <a:cubicBezTo>
                    <a:pt x="8097" y="2017"/>
                    <a:pt x="8157" y="1982"/>
                    <a:pt x="8204" y="1958"/>
                  </a:cubicBezTo>
                  <a:cubicBezTo>
                    <a:pt x="8228" y="1946"/>
                    <a:pt x="8228" y="1922"/>
                    <a:pt x="8216" y="1898"/>
                  </a:cubicBezTo>
                  <a:cubicBezTo>
                    <a:pt x="8209" y="1884"/>
                    <a:pt x="8198" y="1879"/>
                    <a:pt x="8188" y="1879"/>
                  </a:cubicBezTo>
                  <a:close/>
                  <a:moveTo>
                    <a:pt x="6697" y="2013"/>
                  </a:moveTo>
                  <a:cubicBezTo>
                    <a:pt x="6681" y="2013"/>
                    <a:pt x="6668" y="2024"/>
                    <a:pt x="6668" y="2041"/>
                  </a:cubicBezTo>
                  <a:cubicBezTo>
                    <a:pt x="6657" y="2065"/>
                    <a:pt x="6668" y="2089"/>
                    <a:pt x="6692" y="2101"/>
                  </a:cubicBezTo>
                  <a:cubicBezTo>
                    <a:pt x="6740" y="2113"/>
                    <a:pt x="6799" y="2125"/>
                    <a:pt x="6859" y="2136"/>
                  </a:cubicBezTo>
                  <a:cubicBezTo>
                    <a:pt x="6859" y="2148"/>
                    <a:pt x="6871" y="2148"/>
                    <a:pt x="6871" y="2148"/>
                  </a:cubicBezTo>
                  <a:cubicBezTo>
                    <a:pt x="6883" y="2148"/>
                    <a:pt x="6907" y="2125"/>
                    <a:pt x="6907" y="2113"/>
                  </a:cubicBezTo>
                  <a:cubicBezTo>
                    <a:pt x="6907" y="2077"/>
                    <a:pt x="6895" y="2065"/>
                    <a:pt x="6871" y="2053"/>
                  </a:cubicBezTo>
                  <a:cubicBezTo>
                    <a:pt x="6823" y="2041"/>
                    <a:pt x="6764" y="2029"/>
                    <a:pt x="6716" y="2017"/>
                  </a:cubicBezTo>
                  <a:cubicBezTo>
                    <a:pt x="6710" y="2014"/>
                    <a:pt x="6703" y="2013"/>
                    <a:pt x="6697" y="2013"/>
                  </a:cubicBezTo>
                  <a:close/>
                  <a:moveTo>
                    <a:pt x="7878" y="2013"/>
                  </a:moveTo>
                  <a:cubicBezTo>
                    <a:pt x="7872" y="2013"/>
                    <a:pt x="7865" y="2014"/>
                    <a:pt x="7859" y="2017"/>
                  </a:cubicBezTo>
                  <a:cubicBezTo>
                    <a:pt x="7811" y="2029"/>
                    <a:pt x="7752" y="2053"/>
                    <a:pt x="7704" y="2065"/>
                  </a:cubicBezTo>
                  <a:cubicBezTo>
                    <a:pt x="7680" y="2065"/>
                    <a:pt x="7657" y="2089"/>
                    <a:pt x="7669" y="2113"/>
                  </a:cubicBezTo>
                  <a:cubicBezTo>
                    <a:pt x="7669" y="2136"/>
                    <a:pt x="7692" y="2148"/>
                    <a:pt x="7704" y="2148"/>
                  </a:cubicBezTo>
                  <a:cubicBezTo>
                    <a:pt x="7716" y="2148"/>
                    <a:pt x="7716" y="2148"/>
                    <a:pt x="7716" y="2136"/>
                  </a:cubicBezTo>
                  <a:cubicBezTo>
                    <a:pt x="7776" y="2136"/>
                    <a:pt x="7835" y="2113"/>
                    <a:pt x="7883" y="2101"/>
                  </a:cubicBezTo>
                  <a:cubicBezTo>
                    <a:pt x="7907" y="2089"/>
                    <a:pt x="7919" y="2065"/>
                    <a:pt x="7907" y="2041"/>
                  </a:cubicBezTo>
                  <a:cubicBezTo>
                    <a:pt x="7907" y="2024"/>
                    <a:pt x="7894" y="2013"/>
                    <a:pt x="7878" y="2013"/>
                  </a:cubicBezTo>
                  <a:close/>
                  <a:moveTo>
                    <a:pt x="3850" y="2012"/>
                  </a:moveTo>
                  <a:cubicBezTo>
                    <a:pt x="3834" y="2012"/>
                    <a:pt x="3819" y="2021"/>
                    <a:pt x="3811" y="2029"/>
                  </a:cubicBezTo>
                  <a:cubicBezTo>
                    <a:pt x="3799" y="2053"/>
                    <a:pt x="3811" y="2077"/>
                    <a:pt x="3835" y="2089"/>
                  </a:cubicBezTo>
                  <a:cubicBezTo>
                    <a:pt x="3882" y="2113"/>
                    <a:pt x="3930" y="2136"/>
                    <a:pt x="3990" y="2160"/>
                  </a:cubicBezTo>
                  <a:cubicBezTo>
                    <a:pt x="3990" y="2160"/>
                    <a:pt x="4001" y="2172"/>
                    <a:pt x="4001" y="2172"/>
                  </a:cubicBezTo>
                  <a:cubicBezTo>
                    <a:pt x="4013" y="2172"/>
                    <a:pt x="4037" y="2160"/>
                    <a:pt x="4037" y="2148"/>
                  </a:cubicBezTo>
                  <a:cubicBezTo>
                    <a:pt x="4049" y="2125"/>
                    <a:pt x="4037" y="2089"/>
                    <a:pt x="4013" y="2089"/>
                  </a:cubicBezTo>
                  <a:cubicBezTo>
                    <a:pt x="3966" y="2065"/>
                    <a:pt x="3918" y="2041"/>
                    <a:pt x="3870" y="2017"/>
                  </a:cubicBezTo>
                  <a:cubicBezTo>
                    <a:pt x="3864" y="2014"/>
                    <a:pt x="3857" y="2012"/>
                    <a:pt x="3850" y="2012"/>
                  </a:cubicBezTo>
                  <a:close/>
                  <a:moveTo>
                    <a:pt x="7025" y="2086"/>
                  </a:moveTo>
                  <a:cubicBezTo>
                    <a:pt x="7006" y="2086"/>
                    <a:pt x="6990" y="2105"/>
                    <a:pt x="6990" y="2125"/>
                  </a:cubicBezTo>
                  <a:cubicBezTo>
                    <a:pt x="6990" y="2148"/>
                    <a:pt x="7002" y="2172"/>
                    <a:pt x="7026" y="2172"/>
                  </a:cubicBezTo>
                  <a:lnTo>
                    <a:pt x="7061" y="2172"/>
                  </a:lnTo>
                  <a:cubicBezTo>
                    <a:pt x="7109" y="2184"/>
                    <a:pt x="7157" y="2184"/>
                    <a:pt x="7204" y="2184"/>
                  </a:cubicBezTo>
                  <a:cubicBezTo>
                    <a:pt x="7228" y="2184"/>
                    <a:pt x="7240" y="2172"/>
                    <a:pt x="7240" y="2148"/>
                  </a:cubicBezTo>
                  <a:cubicBezTo>
                    <a:pt x="7252" y="2125"/>
                    <a:pt x="7228" y="2101"/>
                    <a:pt x="7204" y="2101"/>
                  </a:cubicBezTo>
                  <a:cubicBezTo>
                    <a:pt x="7157" y="2101"/>
                    <a:pt x="7109" y="2089"/>
                    <a:pt x="7073" y="2089"/>
                  </a:cubicBezTo>
                  <a:lnTo>
                    <a:pt x="7038" y="2089"/>
                  </a:lnTo>
                  <a:cubicBezTo>
                    <a:pt x="7033" y="2087"/>
                    <a:pt x="7029" y="2086"/>
                    <a:pt x="7025" y="2086"/>
                  </a:cubicBezTo>
                  <a:close/>
                  <a:moveTo>
                    <a:pt x="7538" y="2089"/>
                  </a:moveTo>
                  <a:cubicBezTo>
                    <a:pt x="7478" y="2101"/>
                    <a:pt x="7430" y="2101"/>
                    <a:pt x="7371" y="2101"/>
                  </a:cubicBezTo>
                  <a:cubicBezTo>
                    <a:pt x="7347" y="2101"/>
                    <a:pt x="7335" y="2125"/>
                    <a:pt x="7335" y="2148"/>
                  </a:cubicBezTo>
                  <a:cubicBezTo>
                    <a:pt x="7335" y="2172"/>
                    <a:pt x="7347" y="2184"/>
                    <a:pt x="7371" y="2184"/>
                  </a:cubicBezTo>
                  <a:cubicBezTo>
                    <a:pt x="7430" y="2184"/>
                    <a:pt x="7490" y="2184"/>
                    <a:pt x="7550" y="2172"/>
                  </a:cubicBezTo>
                  <a:cubicBezTo>
                    <a:pt x="7573" y="2172"/>
                    <a:pt x="7585" y="2148"/>
                    <a:pt x="7585" y="2125"/>
                  </a:cubicBezTo>
                  <a:cubicBezTo>
                    <a:pt x="7585" y="2101"/>
                    <a:pt x="7561" y="2089"/>
                    <a:pt x="7538" y="2089"/>
                  </a:cubicBezTo>
                  <a:close/>
                  <a:moveTo>
                    <a:pt x="5936" y="2039"/>
                  </a:moveTo>
                  <a:cubicBezTo>
                    <a:pt x="5927" y="2039"/>
                    <a:pt x="5917" y="2043"/>
                    <a:pt x="5906" y="2053"/>
                  </a:cubicBezTo>
                  <a:cubicBezTo>
                    <a:pt x="5871" y="2077"/>
                    <a:pt x="5823" y="2113"/>
                    <a:pt x="5775" y="2136"/>
                  </a:cubicBezTo>
                  <a:cubicBezTo>
                    <a:pt x="5752" y="2148"/>
                    <a:pt x="5752" y="2172"/>
                    <a:pt x="5764" y="2196"/>
                  </a:cubicBezTo>
                  <a:cubicBezTo>
                    <a:pt x="5764" y="2208"/>
                    <a:pt x="5787" y="2220"/>
                    <a:pt x="5799" y="2220"/>
                  </a:cubicBezTo>
                  <a:cubicBezTo>
                    <a:pt x="5799" y="2220"/>
                    <a:pt x="5811" y="2220"/>
                    <a:pt x="5811" y="2208"/>
                  </a:cubicBezTo>
                  <a:cubicBezTo>
                    <a:pt x="5871" y="2184"/>
                    <a:pt x="5918" y="2148"/>
                    <a:pt x="5966" y="2113"/>
                  </a:cubicBezTo>
                  <a:cubicBezTo>
                    <a:pt x="5978" y="2101"/>
                    <a:pt x="5990" y="2077"/>
                    <a:pt x="5966" y="2053"/>
                  </a:cubicBezTo>
                  <a:cubicBezTo>
                    <a:pt x="5959" y="2046"/>
                    <a:pt x="5948" y="2039"/>
                    <a:pt x="5936" y="2039"/>
                  </a:cubicBezTo>
                  <a:close/>
                  <a:moveTo>
                    <a:pt x="4168" y="2148"/>
                  </a:moveTo>
                  <a:cubicBezTo>
                    <a:pt x="4156" y="2148"/>
                    <a:pt x="4132" y="2160"/>
                    <a:pt x="4121" y="2172"/>
                  </a:cubicBezTo>
                  <a:cubicBezTo>
                    <a:pt x="4109" y="2196"/>
                    <a:pt x="4121" y="2220"/>
                    <a:pt x="4144" y="2232"/>
                  </a:cubicBezTo>
                  <a:cubicBezTo>
                    <a:pt x="4192" y="2256"/>
                    <a:pt x="4251" y="2267"/>
                    <a:pt x="4299" y="2291"/>
                  </a:cubicBezTo>
                  <a:lnTo>
                    <a:pt x="4323" y="2291"/>
                  </a:lnTo>
                  <a:cubicBezTo>
                    <a:pt x="4335" y="2291"/>
                    <a:pt x="4347" y="2279"/>
                    <a:pt x="4359" y="2267"/>
                  </a:cubicBezTo>
                  <a:cubicBezTo>
                    <a:pt x="4359" y="2244"/>
                    <a:pt x="4359" y="2220"/>
                    <a:pt x="4335" y="2208"/>
                  </a:cubicBezTo>
                  <a:cubicBezTo>
                    <a:pt x="4275" y="2196"/>
                    <a:pt x="4228" y="2172"/>
                    <a:pt x="4168" y="2148"/>
                  </a:cubicBezTo>
                  <a:close/>
                  <a:moveTo>
                    <a:pt x="5633" y="2208"/>
                  </a:moveTo>
                  <a:cubicBezTo>
                    <a:pt x="5573" y="2232"/>
                    <a:pt x="5525" y="2256"/>
                    <a:pt x="5478" y="2267"/>
                  </a:cubicBezTo>
                  <a:cubicBezTo>
                    <a:pt x="5454" y="2279"/>
                    <a:pt x="5442" y="2303"/>
                    <a:pt x="5442" y="2315"/>
                  </a:cubicBezTo>
                  <a:cubicBezTo>
                    <a:pt x="5454" y="2339"/>
                    <a:pt x="5466" y="2351"/>
                    <a:pt x="5490" y="2351"/>
                  </a:cubicBezTo>
                  <a:lnTo>
                    <a:pt x="5502" y="2351"/>
                  </a:lnTo>
                  <a:cubicBezTo>
                    <a:pt x="5549" y="2339"/>
                    <a:pt x="5609" y="2315"/>
                    <a:pt x="5656" y="2291"/>
                  </a:cubicBezTo>
                  <a:cubicBezTo>
                    <a:pt x="5680" y="2279"/>
                    <a:pt x="5692" y="2256"/>
                    <a:pt x="5680" y="2232"/>
                  </a:cubicBezTo>
                  <a:cubicBezTo>
                    <a:pt x="5668" y="2220"/>
                    <a:pt x="5645" y="2208"/>
                    <a:pt x="5633" y="2208"/>
                  </a:cubicBezTo>
                  <a:close/>
                  <a:moveTo>
                    <a:pt x="4477" y="2252"/>
                  </a:moveTo>
                  <a:cubicBezTo>
                    <a:pt x="4458" y="2252"/>
                    <a:pt x="4442" y="2272"/>
                    <a:pt x="4442" y="2291"/>
                  </a:cubicBezTo>
                  <a:cubicBezTo>
                    <a:pt x="4430" y="2303"/>
                    <a:pt x="4442" y="2327"/>
                    <a:pt x="4466" y="2339"/>
                  </a:cubicBezTo>
                  <a:cubicBezTo>
                    <a:pt x="4525" y="2351"/>
                    <a:pt x="4585" y="2363"/>
                    <a:pt x="4644" y="2375"/>
                  </a:cubicBezTo>
                  <a:cubicBezTo>
                    <a:pt x="4668" y="2375"/>
                    <a:pt x="4680" y="2363"/>
                    <a:pt x="4692" y="2339"/>
                  </a:cubicBezTo>
                  <a:cubicBezTo>
                    <a:pt x="4692" y="2315"/>
                    <a:pt x="4680" y="2303"/>
                    <a:pt x="4656" y="2291"/>
                  </a:cubicBezTo>
                  <a:cubicBezTo>
                    <a:pt x="4597" y="2279"/>
                    <a:pt x="4549" y="2267"/>
                    <a:pt x="4490" y="2256"/>
                  </a:cubicBezTo>
                  <a:cubicBezTo>
                    <a:pt x="4485" y="2253"/>
                    <a:pt x="4481" y="2252"/>
                    <a:pt x="4477" y="2252"/>
                  </a:cubicBezTo>
                  <a:close/>
                  <a:moveTo>
                    <a:pt x="4823" y="2315"/>
                  </a:moveTo>
                  <a:cubicBezTo>
                    <a:pt x="4799" y="2315"/>
                    <a:pt x="4775" y="2327"/>
                    <a:pt x="4775" y="2351"/>
                  </a:cubicBezTo>
                  <a:cubicBezTo>
                    <a:pt x="4763" y="2375"/>
                    <a:pt x="4787" y="2398"/>
                    <a:pt x="4811" y="2398"/>
                  </a:cubicBezTo>
                  <a:cubicBezTo>
                    <a:pt x="4871" y="2410"/>
                    <a:pt x="4918" y="2410"/>
                    <a:pt x="4978" y="2410"/>
                  </a:cubicBezTo>
                  <a:cubicBezTo>
                    <a:pt x="5002" y="2410"/>
                    <a:pt x="5025" y="2398"/>
                    <a:pt x="5025" y="2375"/>
                  </a:cubicBezTo>
                  <a:cubicBezTo>
                    <a:pt x="5025" y="2351"/>
                    <a:pt x="5002" y="2327"/>
                    <a:pt x="4978" y="2327"/>
                  </a:cubicBezTo>
                  <a:cubicBezTo>
                    <a:pt x="4930" y="2327"/>
                    <a:pt x="4871" y="2327"/>
                    <a:pt x="4823" y="2315"/>
                  </a:cubicBezTo>
                  <a:close/>
                  <a:moveTo>
                    <a:pt x="5311" y="2303"/>
                  </a:moveTo>
                  <a:cubicBezTo>
                    <a:pt x="5264" y="2315"/>
                    <a:pt x="5204" y="2327"/>
                    <a:pt x="5156" y="2327"/>
                  </a:cubicBezTo>
                  <a:cubicBezTo>
                    <a:pt x="5133" y="2327"/>
                    <a:pt x="5109" y="2351"/>
                    <a:pt x="5109" y="2375"/>
                  </a:cubicBezTo>
                  <a:cubicBezTo>
                    <a:pt x="5109" y="2398"/>
                    <a:pt x="5133" y="2410"/>
                    <a:pt x="5156" y="2410"/>
                  </a:cubicBezTo>
                  <a:cubicBezTo>
                    <a:pt x="5216" y="2410"/>
                    <a:pt x="5275" y="2398"/>
                    <a:pt x="5335" y="2386"/>
                  </a:cubicBezTo>
                  <a:cubicBezTo>
                    <a:pt x="5347" y="2386"/>
                    <a:pt x="5371" y="2363"/>
                    <a:pt x="5359" y="2339"/>
                  </a:cubicBezTo>
                  <a:cubicBezTo>
                    <a:pt x="5359" y="2315"/>
                    <a:pt x="5335" y="2303"/>
                    <a:pt x="5311" y="2303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5" name="Google Shape;65;p2"/>
          <p:cNvGrpSpPr/>
          <p:nvPr/>
        </p:nvGrpSpPr>
        <p:grpSpPr>
          <a:xfrm rot="500999">
            <a:off x="7255776" y="4013065"/>
            <a:ext cx="1368724" cy="684373"/>
            <a:chOff x="6697867" y="-312822"/>
            <a:chExt cx="786877" cy="390023"/>
          </a:xfrm>
        </p:grpSpPr>
        <p:sp>
          <p:nvSpPr>
            <p:cNvPr id="66" name="Google Shape;66;p2"/>
            <p:cNvSpPr/>
            <p:nvPr/>
          </p:nvSpPr>
          <p:spPr>
            <a:xfrm>
              <a:off x="6835110" y="-192459"/>
              <a:ext cx="162228" cy="148026"/>
            </a:xfrm>
            <a:custGeom>
              <a:avLst/>
              <a:gdLst/>
              <a:ahLst/>
              <a:cxnLst/>
              <a:rect l="l" t="t" r="r" b="b"/>
              <a:pathLst>
                <a:path w="2013" h="1846" extrusionOk="0">
                  <a:moveTo>
                    <a:pt x="322" y="119"/>
                  </a:moveTo>
                  <a:lnTo>
                    <a:pt x="322" y="119"/>
                  </a:lnTo>
                  <a:cubicBezTo>
                    <a:pt x="810" y="238"/>
                    <a:pt x="1798" y="560"/>
                    <a:pt x="1917" y="655"/>
                  </a:cubicBezTo>
                  <a:cubicBezTo>
                    <a:pt x="1870" y="715"/>
                    <a:pt x="1667" y="798"/>
                    <a:pt x="1512" y="834"/>
                  </a:cubicBezTo>
                  <a:cubicBezTo>
                    <a:pt x="1215" y="655"/>
                    <a:pt x="655" y="310"/>
                    <a:pt x="322" y="119"/>
                  </a:cubicBezTo>
                  <a:close/>
                  <a:moveTo>
                    <a:pt x="155" y="214"/>
                  </a:moveTo>
                  <a:cubicBezTo>
                    <a:pt x="298" y="357"/>
                    <a:pt x="584" y="619"/>
                    <a:pt x="1155" y="1119"/>
                  </a:cubicBezTo>
                  <a:cubicBezTo>
                    <a:pt x="1096" y="1381"/>
                    <a:pt x="1000" y="1679"/>
                    <a:pt x="953" y="1750"/>
                  </a:cubicBezTo>
                  <a:cubicBezTo>
                    <a:pt x="834" y="1607"/>
                    <a:pt x="322" y="619"/>
                    <a:pt x="155" y="214"/>
                  </a:cubicBezTo>
                  <a:close/>
                  <a:moveTo>
                    <a:pt x="84" y="0"/>
                  </a:moveTo>
                  <a:cubicBezTo>
                    <a:pt x="72" y="0"/>
                    <a:pt x="60" y="0"/>
                    <a:pt x="48" y="12"/>
                  </a:cubicBezTo>
                  <a:lnTo>
                    <a:pt x="36" y="12"/>
                  </a:lnTo>
                  <a:cubicBezTo>
                    <a:pt x="36" y="12"/>
                    <a:pt x="36" y="24"/>
                    <a:pt x="36" y="24"/>
                  </a:cubicBezTo>
                  <a:cubicBezTo>
                    <a:pt x="12" y="48"/>
                    <a:pt x="0" y="72"/>
                    <a:pt x="107" y="310"/>
                  </a:cubicBezTo>
                  <a:cubicBezTo>
                    <a:pt x="215" y="560"/>
                    <a:pt x="834" y="1846"/>
                    <a:pt x="953" y="1846"/>
                  </a:cubicBezTo>
                  <a:cubicBezTo>
                    <a:pt x="989" y="1846"/>
                    <a:pt x="1084" y="1846"/>
                    <a:pt x="1239" y="1107"/>
                  </a:cubicBezTo>
                  <a:cubicBezTo>
                    <a:pt x="1239" y="1096"/>
                    <a:pt x="1239" y="1084"/>
                    <a:pt x="1227" y="1072"/>
                  </a:cubicBezTo>
                  <a:cubicBezTo>
                    <a:pt x="917" y="798"/>
                    <a:pt x="453" y="381"/>
                    <a:pt x="227" y="167"/>
                  </a:cubicBezTo>
                  <a:lnTo>
                    <a:pt x="227" y="167"/>
                  </a:lnTo>
                  <a:cubicBezTo>
                    <a:pt x="512" y="322"/>
                    <a:pt x="1096" y="679"/>
                    <a:pt x="1489" y="917"/>
                  </a:cubicBezTo>
                  <a:cubicBezTo>
                    <a:pt x="1501" y="929"/>
                    <a:pt x="1512" y="929"/>
                    <a:pt x="1524" y="929"/>
                  </a:cubicBezTo>
                  <a:cubicBezTo>
                    <a:pt x="1596" y="905"/>
                    <a:pt x="1953" y="798"/>
                    <a:pt x="2001" y="667"/>
                  </a:cubicBezTo>
                  <a:cubicBezTo>
                    <a:pt x="2001" y="667"/>
                    <a:pt x="2012" y="643"/>
                    <a:pt x="1989" y="619"/>
                  </a:cubicBezTo>
                  <a:cubicBezTo>
                    <a:pt x="1893" y="464"/>
                    <a:pt x="298" y="0"/>
                    <a:pt x="84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6923355" y="-123737"/>
              <a:ext cx="36588" cy="59259"/>
            </a:xfrm>
            <a:custGeom>
              <a:avLst/>
              <a:gdLst/>
              <a:ahLst/>
              <a:cxnLst/>
              <a:rect l="l" t="t" r="r" b="b"/>
              <a:pathLst>
                <a:path w="454" h="739" extrusionOk="0">
                  <a:moveTo>
                    <a:pt x="417" y="0"/>
                  </a:moveTo>
                  <a:cubicBezTo>
                    <a:pt x="394" y="0"/>
                    <a:pt x="370" y="12"/>
                    <a:pt x="370" y="36"/>
                  </a:cubicBezTo>
                  <a:cubicBezTo>
                    <a:pt x="346" y="298"/>
                    <a:pt x="310" y="596"/>
                    <a:pt x="286" y="655"/>
                  </a:cubicBezTo>
                  <a:cubicBezTo>
                    <a:pt x="251" y="631"/>
                    <a:pt x="155" y="548"/>
                    <a:pt x="84" y="453"/>
                  </a:cubicBezTo>
                  <a:cubicBezTo>
                    <a:pt x="70" y="446"/>
                    <a:pt x="57" y="439"/>
                    <a:pt x="45" y="439"/>
                  </a:cubicBezTo>
                  <a:cubicBezTo>
                    <a:pt x="37" y="439"/>
                    <a:pt x="30" y="443"/>
                    <a:pt x="25" y="453"/>
                  </a:cubicBezTo>
                  <a:cubicBezTo>
                    <a:pt x="1" y="465"/>
                    <a:pt x="1" y="489"/>
                    <a:pt x="13" y="512"/>
                  </a:cubicBezTo>
                  <a:cubicBezTo>
                    <a:pt x="72" y="572"/>
                    <a:pt x="203" y="727"/>
                    <a:pt x="286" y="739"/>
                  </a:cubicBezTo>
                  <a:cubicBezTo>
                    <a:pt x="310" y="739"/>
                    <a:pt x="322" y="727"/>
                    <a:pt x="334" y="715"/>
                  </a:cubicBezTo>
                  <a:cubicBezTo>
                    <a:pt x="394" y="679"/>
                    <a:pt x="429" y="322"/>
                    <a:pt x="453" y="48"/>
                  </a:cubicBezTo>
                  <a:cubicBezTo>
                    <a:pt x="453" y="24"/>
                    <a:pt x="441" y="0"/>
                    <a:pt x="417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7073734" y="-309534"/>
              <a:ext cx="264013" cy="149630"/>
            </a:xfrm>
            <a:custGeom>
              <a:avLst/>
              <a:gdLst/>
              <a:ahLst/>
              <a:cxnLst/>
              <a:rect l="l" t="t" r="r" b="b"/>
              <a:pathLst>
                <a:path w="3276" h="1866" extrusionOk="0">
                  <a:moveTo>
                    <a:pt x="1994" y="0"/>
                  </a:moveTo>
                  <a:cubicBezTo>
                    <a:pt x="1841" y="0"/>
                    <a:pt x="1704" y="87"/>
                    <a:pt x="1612" y="201"/>
                  </a:cubicBezTo>
                  <a:lnTo>
                    <a:pt x="1612" y="201"/>
                  </a:lnTo>
                  <a:cubicBezTo>
                    <a:pt x="1549" y="149"/>
                    <a:pt x="1467" y="103"/>
                    <a:pt x="1361" y="67"/>
                  </a:cubicBezTo>
                  <a:cubicBezTo>
                    <a:pt x="1274" y="37"/>
                    <a:pt x="1201" y="24"/>
                    <a:pt x="1140" y="24"/>
                  </a:cubicBezTo>
                  <a:cubicBezTo>
                    <a:pt x="764" y="24"/>
                    <a:pt x="826" y="508"/>
                    <a:pt x="826" y="508"/>
                  </a:cubicBezTo>
                  <a:cubicBezTo>
                    <a:pt x="786" y="484"/>
                    <a:pt x="744" y="473"/>
                    <a:pt x="701" y="473"/>
                  </a:cubicBezTo>
                  <a:cubicBezTo>
                    <a:pt x="378" y="473"/>
                    <a:pt x="0" y="1085"/>
                    <a:pt x="421" y="1401"/>
                  </a:cubicBezTo>
                  <a:cubicBezTo>
                    <a:pt x="555" y="1502"/>
                    <a:pt x="684" y="1546"/>
                    <a:pt x="794" y="1552"/>
                  </a:cubicBezTo>
                  <a:lnTo>
                    <a:pt x="794" y="1552"/>
                  </a:lnTo>
                  <a:cubicBezTo>
                    <a:pt x="830" y="1717"/>
                    <a:pt x="946" y="1861"/>
                    <a:pt x="1195" y="1865"/>
                  </a:cubicBezTo>
                  <a:cubicBezTo>
                    <a:pt x="1208" y="1865"/>
                    <a:pt x="1221" y="1865"/>
                    <a:pt x="1234" y="1865"/>
                  </a:cubicBezTo>
                  <a:cubicBezTo>
                    <a:pt x="1564" y="1865"/>
                    <a:pt x="1788" y="1790"/>
                    <a:pt x="1916" y="1677"/>
                  </a:cubicBezTo>
                  <a:lnTo>
                    <a:pt x="1916" y="1677"/>
                  </a:lnTo>
                  <a:cubicBezTo>
                    <a:pt x="1942" y="1713"/>
                    <a:pt x="1975" y="1749"/>
                    <a:pt x="2016" y="1782"/>
                  </a:cubicBezTo>
                  <a:cubicBezTo>
                    <a:pt x="2072" y="1825"/>
                    <a:pt x="2139" y="1844"/>
                    <a:pt x="2212" y="1844"/>
                  </a:cubicBezTo>
                  <a:cubicBezTo>
                    <a:pt x="2642" y="1844"/>
                    <a:pt x="3275" y="1180"/>
                    <a:pt x="2909" y="793"/>
                  </a:cubicBezTo>
                  <a:cubicBezTo>
                    <a:pt x="2808" y="686"/>
                    <a:pt x="2700" y="646"/>
                    <a:pt x="2599" y="646"/>
                  </a:cubicBezTo>
                  <a:cubicBezTo>
                    <a:pt x="2587" y="646"/>
                    <a:pt x="2575" y="647"/>
                    <a:pt x="2564" y="648"/>
                  </a:cubicBezTo>
                  <a:lnTo>
                    <a:pt x="2564" y="648"/>
                  </a:lnTo>
                  <a:cubicBezTo>
                    <a:pt x="2571" y="455"/>
                    <a:pt x="2478" y="232"/>
                    <a:pt x="2242" y="79"/>
                  </a:cubicBezTo>
                  <a:cubicBezTo>
                    <a:pt x="2157" y="24"/>
                    <a:pt x="2073" y="0"/>
                    <a:pt x="199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7084533" y="-312822"/>
              <a:ext cx="238063" cy="155724"/>
            </a:xfrm>
            <a:custGeom>
              <a:avLst/>
              <a:gdLst/>
              <a:ahLst/>
              <a:cxnLst/>
              <a:rect l="l" t="t" r="r" b="b"/>
              <a:pathLst>
                <a:path w="2954" h="1942" extrusionOk="0">
                  <a:moveTo>
                    <a:pt x="1489" y="299"/>
                  </a:moveTo>
                  <a:cubicBezTo>
                    <a:pt x="1608" y="418"/>
                    <a:pt x="1620" y="549"/>
                    <a:pt x="1596" y="632"/>
                  </a:cubicBezTo>
                  <a:cubicBezTo>
                    <a:pt x="1574" y="683"/>
                    <a:pt x="1543" y="707"/>
                    <a:pt x="1509" y="707"/>
                  </a:cubicBezTo>
                  <a:cubicBezTo>
                    <a:pt x="1487" y="707"/>
                    <a:pt x="1465" y="698"/>
                    <a:pt x="1442" y="680"/>
                  </a:cubicBezTo>
                  <a:cubicBezTo>
                    <a:pt x="1358" y="608"/>
                    <a:pt x="1382" y="441"/>
                    <a:pt x="1489" y="299"/>
                  </a:cubicBezTo>
                  <a:close/>
                  <a:moveTo>
                    <a:pt x="2382" y="739"/>
                  </a:moveTo>
                  <a:lnTo>
                    <a:pt x="2382" y="739"/>
                  </a:lnTo>
                  <a:cubicBezTo>
                    <a:pt x="2358" y="894"/>
                    <a:pt x="2263" y="1013"/>
                    <a:pt x="2132" y="1025"/>
                  </a:cubicBezTo>
                  <a:cubicBezTo>
                    <a:pt x="2132" y="1037"/>
                    <a:pt x="2120" y="1037"/>
                    <a:pt x="2108" y="1037"/>
                  </a:cubicBezTo>
                  <a:cubicBezTo>
                    <a:pt x="2073" y="1037"/>
                    <a:pt x="2073" y="1025"/>
                    <a:pt x="2073" y="1013"/>
                  </a:cubicBezTo>
                  <a:cubicBezTo>
                    <a:pt x="2073" y="942"/>
                    <a:pt x="2204" y="775"/>
                    <a:pt x="2382" y="739"/>
                  </a:cubicBezTo>
                  <a:close/>
                  <a:moveTo>
                    <a:pt x="834" y="1132"/>
                  </a:moveTo>
                  <a:cubicBezTo>
                    <a:pt x="858" y="1132"/>
                    <a:pt x="870" y="1156"/>
                    <a:pt x="894" y="1180"/>
                  </a:cubicBezTo>
                  <a:cubicBezTo>
                    <a:pt x="953" y="1263"/>
                    <a:pt x="965" y="1346"/>
                    <a:pt x="930" y="1418"/>
                  </a:cubicBezTo>
                  <a:cubicBezTo>
                    <a:pt x="894" y="1501"/>
                    <a:pt x="799" y="1549"/>
                    <a:pt x="692" y="1549"/>
                  </a:cubicBezTo>
                  <a:cubicBezTo>
                    <a:pt x="668" y="1406"/>
                    <a:pt x="715" y="1251"/>
                    <a:pt x="763" y="1180"/>
                  </a:cubicBezTo>
                  <a:cubicBezTo>
                    <a:pt x="787" y="1156"/>
                    <a:pt x="811" y="1132"/>
                    <a:pt x="834" y="1132"/>
                  </a:cubicBezTo>
                  <a:close/>
                  <a:moveTo>
                    <a:pt x="1811" y="1263"/>
                  </a:moveTo>
                  <a:cubicBezTo>
                    <a:pt x="1823" y="1263"/>
                    <a:pt x="1835" y="1287"/>
                    <a:pt x="1846" y="1323"/>
                  </a:cubicBezTo>
                  <a:cubicBezTo>
                    <a:pt x="1882" y="1442"/>
                    <a:pt x="1858" y="1561"/>
                    <a:pt x="1787" y="1644"/>
                  </a:cubicBezTo>
                  <a:cubicBezTo>
                    <a:pt x="1715" y="1525"/>
                    <a:pt x="1727" y="1394"/>
                    <a:pt x="1763" y="1311"/>
                  </a:cubicBezTo>
                  <a:cubicBezTo>
                    <a:pt x="1787" y="1275"/>
                    <a:pt x="1799" y="1263"/>
                    <a:pt x="1811" y="1263"/>
                  </a:cubicBezTo>
                  <a:close/>
                  <a:moveTo>
                    <a:pt x="1857" y="85"/>
                  </a:moveTo>
                  <a:cubicBezTo>
                    <a:pt x="1935" y="85"/>
                    <a:pt x="2013" y="108"/>
                    <a:pt x="2085" y="156"/>
                  </a:cubicBezTo>
                  <a:cubicBezTo>
                    <a:pt x="2275" y="263"/>
                    <a:pt x="2382" y="453"/>
                    <a:pt x="2394" y="644"/>
                  </a:cubicBezTo>
                  <a:cubicBezTo>
                    <a:pt x="2168" y="680"/>
                    <a:pt x="1989" y="882"/>
                    <a:pt x="1989" y="1013"/>
                  </a:cubicBezTo>
                  <a:cubicBezTo>
                    <a:pt x="1989" y="1061"/>
                    <a:pt x="2025" y="1108"/>
                    <a:pt x="2108" y="1108"/>
                  </a:cubicBezTo>
                  <a:lnTo>
                    <a:pt x="2144" y="1108"/>
                  </a:lnTo>
                  <a:cubicBezTo>
                    <a:pt x="2323" y="1084"/>
                    <a:pt x="2454" y="930"/>
                    <a:pt x="2466" y="715"/>
                  </a:cubicBezTo>
                  <a:cubicBezTo>
                    <a:pt x="2573" y="727"/>
                    <a:pt x="2656" y="775"/>
                    <a:pt x="2739" y="858"/>
                  </a:cubicBezTo>
                  <a:cubicBezTo>
                    <a:pt x="2882" y="1001"/>
                    <a:pt x="2847" y="1180"/>
                    <a:pt x="2799" y="1299"/>
                  </a:cubicBezTo>
                  <a:cubicBezTo>
                    <a:pt x="2668" y="1584"/>
                    <a:pt x="2335" y="1835"/>
                    <a:pt x="2085" y="1835"/>
                  </a:cubicBezTo>
                  <a:cubicBezTo>
                    <a:pt x="2013" y="1835"/>
                    <a:pt x="1954" y="1823"/>
                    <a:pt x="1906" y="1787"/>
                  </a:cubicBezTo>
                  <a:cubicBezTo>
                    <a:pt x="1882" y="1763"/>
                    <a:pt x="1858" y="1739"/>
                    <a:pt x="1835" y="1715"/>
                  </a:cubicBezTo>
                  <a:cubicBezTo>
                    <a:pt x="1942" y="1596"/>
                    <a:pt x="1977" y="1454"/>
                    <a:pt x="1930" y="1299"/>
                  </a:cubicBezTo>
                  <a:cubicBezTo>
                    <a:pt x="1894" y="1192"/>
                    <a:pt x="1846" y="1180"/>
                    <a:pt x="1811" y="1180"/>
                  </a:cubicBezTo>
                  <a:cubicBezTo>
                    <a:pt x="1763" y="1180"/>
                    <a:pt x="1715" y="1215"/>
                    <a:pt x="1692" y="1275"/>
                  </a:cubicBezTo>
                  <a:cubicBezTo>
                    <a:pt x="1632" y="1382"/>
                    <a:pt x="1620" y="1549"/>
                    <a:pt x="1727" y="1704"/>
                  </a:cubicBezTo>
                  <a:cubicBezTo>
                    <a:pt x="1620" y="1775"/>
                    <a:pt x="1442" y="1858"/>
                    <a:pt x="1096" y="1858"/>
                  </a:cubicBezTo>
                  <a:lnTo>
                    <a:pt x="1061" y="1858"/>
                  </a:lnTo>
                  <a:cubicBezTo>
                    <a:pt x="846" y="1858"/>
                    <a:pt x="751" y="1739"/>
                    <a:pt x="715" y="1632"/>
                  </a:cubicBezTo>
                  <a:cubicBezTo>
                    <a:pt x="846" y="1632"/>
                    <a:pt x="953" y="1561"/>
                    <a:pt x="1013" y="1454"/>
                  </a:cubicBezTo>
                  <a:cubicBezTo>
                    <a:pt x="1061" y="1346"/>
                    <a:pt x="1037" y="1227"/>
                    <a:pt x="953" y="1120"/>
                  </a:cubicBezTo>
                  <a:cubicBezTo>
                    <a:pt x="918" y="1061"/>
                    <a:pt x="870" y="1049"/>
                    <a:pt x="834" y="1049"/>
                  </a:cubicBezTo>
                  <a:cubicBezTo>
                    <a:pt x="787" y="1049"/>
                    <a:pt x="739" y="1073"/>
                    <a:pt x="703" y="1120"/>
                  </a:cubicBezTo>
                  <a:cubicBezTo>
                    <a:pt x="632" y="1215"/>
                    <a:pt x="596" y="1382"/>
                    <a:pt x="608" y="1537"/>
                  </a:cubicBezTo>
                  <a:cubicBezTo>
                    <a:pt x="513" y="1513"/>
                    <a:pt x="418" y="1477"/>
                    <a:pt x="311" y="1394"/>
                  </a:cubicBezTo>
                  <a:cubicBezTo>
                    <a:pt x="156" y="1287"/>
                    <a:pt x="108" y="1108"/>
                    <a:pt x="168" y="906"/>
                  </a:cubicBezTo>
                  <a:cubicBezTo>
                    <a:pt x="239" y="715"/>
                    <a:pt x="418" y="549"/>
                    <a:pt x="572" y="549"/>
                  </a:cubicBezTo>
                  <a:cubicBezTo>
                    <a:pt x="608" y="549"/>
                    <a:pt x="644" y="561"/>
                    <a:pt x="668" y="572"/>
                  </a:cubicBezTo>
                  <a:cubicBezTo>
                    <a:pt x="674" y="578"/>
                    <a:pt x="683" y="581"/>
                    <a:pt x="692" y="581"/>
                  </a:cubicBezTo>
                  <a:cubicBezTo>
                    <a:pt x="700" y="581"/>
                    <a:pt x="709" y="578"/>
                    <a:pt x="715" y="572"/>
                  </a:cubicBezTo>
                  <a:cubicBezTo>
                    <a:pt x="727" y="561"/>
                    <a:pt x="739" y="549"/>
                    <a:pt x="739" y="537"/>
                  </a:cubicBezTo>
                  <a:cubicBezTo>
                    <a:pt x="739" y="537"/>
                    <a:pt x="703" y="299"/>
                    <a:pt x="811" y="180"/>
                  </a:cubicBezTo>
                  <a:cubicBezTo>
                    <a:pt x="858" y="125"/>
                    <a:pt x="925" y="98"/>
                    <a:pt x="1010" y="98"/>
                  </a:cubicBezTo>
                  <a:cubicBezTo>
                    <a:pt x="1073" y="98"/>
                    <a:pt x="1146" y="113"/>
                    <a:pt x="1227" y="144"/>
                  </a:cubicBezTo>
                  <a:cubicBezTo>
                    <a:pt x="1299" y="168"/>
                    <a:pt x="1370" y="203"/>
                    <a:pt x="1418" y="239"/>
                  </a:cubicBezTo>
                  <a:cubicBezTo>
                    <a:pt x="1299" y="406"/>
                    <a:pt x="1263" y="620"/>
                    <a:pt x="1394" y="739"/>
                  </a:cubicBezTo>
                  <a:cubicBezTo>
                    <a:pt x="1433" y="769"/>
                    <a:pt x="1475" y="784"/>
                    <a:pt x="1515" y="784"/>
                  </a:cubicBezTo>
                  <a:cubicBezTo>
                    <a:pt x="1585" y="784"/>
                    <a:pt x="1649" y="739"/>
                    <a:pt x="1680" y="656"/>
                  </a:cubicBezTo>
                  <a:cubicBezTo>
                    <a:pt x="1715" y="537"/>
                    <a:pt x="1692" y="370"/>
                    <a:pt x="1537" y="227"/>
                  </a:cubicBezTo>
                  <a:cubicBezTo>
                    <a:pt x="1629" y="135"/>
                    <a:pt x="1743" y="85"/>
                    <a:pt x="1857" y="85"/>
                  </a:cubicBezTo>
                  <a:close/>
                  <a:moveTo>
                    <a:pt x="1858" y="1"/>
                  </a:moveTo>
                  <a:cubicBezTo>
                    <a:pt x="1715" y="1"/>
                    <a:pt x="1573" y="61"/>
                    <a:pt x="1465" y="180"/>
                  </a:cubicBezTo>
                  <a:cubicBezTo>
                    <a:pt x="1406" y="132"/>
                    <a:pt x="1334" y="96"/>
                    <a:pt x="1239" y="61"/>
                  </a:cubicBezTo>
                  <a:cubicBezTo>
                    <a:pt x="1154" y="34"/>
                    <a:pt x="1078" y="20"/>
                    <a:pt x="1010" y="20"/>
                  </a:cubicBezTo>
                  <a:cubicBezTo>
                    <a:pt x="896" y="20"/>
                    <a:pt x="806" y="58"/>
                    <a:pt x="739" y="132"/>
                  </a:cubicBezTo>
                  <a:cubicBezTo>
                    <a:pt x="656" y="239"/>
                    <a:pt x="644" y="394"/>
                    <a:pt x="644" y="477"/>
                  </a:cubicBezTo>
                  <a:cubicBezTo>
                    <a:pt x="620" y="477"/>
                    <a:pt x="584" y="465"/>
                    <a:pt x="561" y="465"/>
                  </a:cubicBezTo>
                  <a:cubicBezTo>
                    <a:pt x="370" y="465"/>
                    <a:pt x="168" y="656"/>
                    <a:pt x="84" y="894"/>
                  </a:cubicBezTo>
                  <a:cubicBezTo>
                    <a:pt x="1" y="1120"/>
                    <a:pt x="72" y="1334"/>
                    <a:pt x="263" y="1477"/>
                  </a:cubicBezTo>
                  <a:cubicBezTo>
                    <a:pt x="382" y="1561"/>
                    <a:pt x="501" y="1620"/>
                    <a:pt x="620" y="1632"/>
                  </a:cubicBezTo>
                  <a:cubicBezTo>
                    <a:pt x="680" y="1835"/>
                    <a:pt x="834" y="1942"/>
                    <a:pt x="1049" y="1942"/>
                  </a:cubicBezTo>
                  <a:lnTo>
                    <a:pt x="1096" y="1942"/>
                  </a:lnTo>
                  <a:cubicBezTo>
                    <a:pt x="1394" y="1942"/>
                    <a:pt x="1620" y="1882"/>
                    <a:pt x="1775" y="1775"/>
                  </a:cubicBezTo>
                  <a:cubicBezTo>
                    <a:pt x="1799" y="1799"/>
                    <a:pt x="1823" y="1823"/>
                    <a:pt x="1858" y="1846"/>
                  </a:cubicBezTo>
                  <a:cubicBezTo>
                    <a:pt x="1918" y="1906"/>
                    <a:pt x="1989" y="1930"/>
                    <a:pt x="2085" y="1930"/>
                  </a:cubicBezTo>
                  <a:cubicBezTo>
                    <a:pt x="2370" y="1930"/>
                    <a:pt x="2739" y="1656"/>
                    <a:pt x="2870" y="1346"/>
                  </a:cubicBezTo>
                  <a:cubicBezTo>
                    <a:pt x="2954" y="1132"/>
                    <a:pt x="2930" y="942"/>
                    <a:pt x="2799" y="799"/>
                  </a:cubicBezTo>
                  <a:cubicBezTo>
                    <a:pt x="2704" y="703"/>
                    <a:pt x="2597" y="644"/>
                    <a:pt x="2466" y="644"/>
                  </a:cubicBezTo>
                  <a:cubicBezTo>
                    <a:pt x="2454" y="418"/>
                    <a:pt x="2335" y="215"/>
                    <a:pt x="2120" y="84"/>
                  </a:cubicBezTo>
                  <a:cubicBezTo>
                    <a:pt x="2037" y="25"/>
                    <a:pt x="1942" y="1"/>
                    <a:pt x="1858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6697867" y="-79794"/>
              <a:ext cx="67293" cy="67839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2"/>
                    <a:pt x="477" y="226"/>
                  </a:cubicBezTo>
                  <a:cubicBezTo>
                    <a:pt x="489" y="310"/>
                    <a:pt x="501" y="333"/>
                    <a:pt x="513" y="345"/>
                  </a:cubicBezTo>
                  <a:cubicBezTo>
                    <a:pt x="513" y="357"/>
                    <a:pt x="537" y="369"/>
                    <a:pt x="620" y="393"/>
                  </a:cubicBezTo>
                  <a:cubicBezTo>
                    <a:pt x="644" y="405"/>
                    <a:pt x="679" y="417"/>
                    <a:pt x="703" y="429"/>
                  </a:cubicBezTo>
                  <a:cubicBezTo>
                    <a:pt x="656" y="453"/>
                    <a:pt x="596" y="476"/>
                    <a:pt x="537" y="500"/>
                  </a:cubicBezTo>
                  <a:cubicBezTo>
                    <a:pt x="525" y="500"/>
                    <a:pt x="513" y="512"/>
                    <a:pt x="513" y="524"/>
                  </a:cubicBezTo>
                  <a:cubicBezTo>
                    <a:pt x="477" y="595"/>
                    <a:pt x="441" y="667"/>
                    <a:pt x="417" y="714"/>
                  </a:cubicBezTo>
                  <a:cubicBezTo>
                    <a:pt x="394" y="667"/>
                    <a:pt x="370" y="583"/>
                    <a:pt x="358" y="512"/>
                  </a:cubicBezTo>
                  <a:cubicBezTo>
                    <a:pt x="358" y="488"/>
                    <a:pt x="334" y="476"/>
                    <a:pt x="322" y="476"/>
                  </a:cubicBezTo>
                  <a:cubicBezTo>
                    <a:pt x="251" y="464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3"/>
                  </a:cubicBezTo>
                  <a:cubicBezTo>
                    <a:pt x="358" y="333"/>
                    <a:pt x="370" y="322"/>
                    <a:pt x="370" y="310"/>
                  </a:cubicBezTo>
                  <a:cubicBezTo>
                    <a:pt x="394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98" y="262"/>
                  </a:cubicBezTo>
                  <a:cubicBezTo>
                    <a:pt x="25" y="381"/>
                    <a:pt x="13" y="417"/>
                    <a:pt x="1" y="429"/>
                  </a:cubicBezTo>
                  <a:cubicBezTo>
                    <a:pt x="1" y="441"/>
                    <a:pt x="1" y="464"/>
                    <a:pt x="13" y="476"/>
                  </a:cubicBezTo>
                  <a:cubicBezTo>
                    <a:pt x="25" y="488"/>
                    <a:pt x="36" y="512"/>
                    <a:pt x="286" y="560"/>
                  </a:cubicBezTo>
                  <a:cubicBezTo>
                    <a:pt x="358" y="845"/>
                    <a:pt x="382" y="845"/>
                    <a:pt x="406" y="845"/>
                  </a:cubicBezTo>
                  <a:cubicBezTo>
                    <a:pt x="406" y="845"/>
                    <a:pt x="406" y="845"/>
                    <a:pt x="417" y="834"/>
                  </a:cubicBezTo>
                  <a:cubicBezTo>
                    <a:pt x="441" y="834"/>
                    <a:pt x="465" y="834"/>
                    <a:pt x="584" y="572"/>
                  </a:cubicBezTo>
                  <a:cubicBezTo>
                    <a:pt x="656" y="548"/>
                    <a:pt x="787" y="500"/>
                    <a:pt x="822" y="464"/>
                  </a:cubicBezTo>
                  <a:cubicBezTo>
                    <a:pt x="822" y="464"/>
                    <a:pt x="834" y="441"/>
                    <a:pt x="834" y="429"/>
                  </a:cubicBezTo>
                  <a:cubicBezTo>
                    <a:pt x="822" y="393"/>
                    <a:pt x="787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72" y="274"/>
                    <a:pt x="560" y="238"/>
                    <a:pt x="548" y="214"/>
                  </a:cubicBezTo>
                  <a:cubicBezTo>
                    <a:pt x="525" y="95"/>
                    <a:pt x="513" y="48"/>
                    <a:pt x="489" y="24"/>
                  </a:cubicBezTo>
                  <a:cubicBezTo>
                    <a:pt x="489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7388324" y="27485"/>
              <a:ext cx="49966" cy="49716"/>
            </a:xfrm>
            <a:custGeom>
              <a:avLst/>
              <a:gdLst/>
              <a:ahLst/>
              <a:cxnLst/>
              <a:rect l="l" t="t" r="r" b="b"/>
              <a:pathLst>
                <a:path w="620" h="620" extrusionOk="0">
                  <a:moveTo>
                    <a:pt x="310" y="95"/>
                  </a:moveTo>
                  <a:cubicBezTo>
                    <a:pt x="441" y="95"/>
                    <a:pt x="536" y="191"/>
                    <a:pt x="536" y="310"/>
                  </a:cubicBezTo>
                  <a:cubicBezTo>
                    <a:pt x="536" y="441"/>
                    <a:pt x="429" y="536"/>
                    <a:pt x="310" y="536"/>
                  </a:cubicBezTo>
                  <a:cubicBezTo>
                    <a:pt x="251" y="536"/>
                    <a:pt x="191" y="512"/>
                    <a:pt x="155" y="464"/>
                  </a:cubicBezTo>
                  <a:cubicBezTo>
                    <a:pt x="108" y="429"/>
                    <a:pt x="96" y="369"/>
                    <a:pt x="96" y="310"/>
                  </a:cubicBezTo>
                  <a:cubicBezTo>
                    <a:pt x="96" y="191"/>
                    <a:pt x="191" y="95"/>
                    <a:pt x="310" y="95"/>
                  </a:cubicBezTo>
                  <a:close/>
                  <a:moveTo>
                    <a:pt x="310" y="0"/>
                  </a:moveTo>
                  <a:cubicBezTo>
                    <a:pt x="144" y="0"/>
                    <a:pt x="1" y="143"/>
                    <a:pt x="1" y="310"/>
                  </a:cubicBezTo>
                  <a:cubicBezTo>
                    <a:pt x="1" y="393"/>
                    <a:pt x="36" y="464"/>
                    <a:pt x="96" y="524"/>
                  </a:cubicBezTo>
                  <a:cubicBezTo>
                    <a:pt x="155" y="583"/>
                    <a:pt x="227" y="619"/>
                    <a:pt x="310" y="619"/>
                  </a:cubicBezTo>
                  <a:cubicBezTo>
                    <a:pt x="477" y="619"/>
                    <a:pt x="620" y="488"/>
                    <a:pt x="620" y="310"/>
                  </a:cubicBezTo>
                  <a:cubicBezTo>
                    <a:pt x="620" y="143"/>
                    <a:pt x="477" y="0"/>
                    <a:pt x="310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7004911" y="-110346"/>
              <a:ext cx="479833" cy="130866"/>
            </a:xfrm>
            <a:custGeom>
              <a:avLst/>
              <a:gdLst/>
              <a:ahLst/>
              <a:cxnLst/>
              <a:rect l="l" t="t" r="r" b="b"/>
              <a:pathLst>
                <a:path w="5954" h="1632" extrusionOk="0">
                  <a:moveTo>
                    <a:pt x="4918" y="0"/>
                  </a:moveTo>
                  <a:cubicBezTo>
                    <a:pt x="4894" y="0"/>
                    <a:pt x="4870" y="12"/>
                    <a:pt x="4870" y="36"/>
                  </a:cubicBezTo>
                  <a:cubicBezTo>
                    <a:pt x="4858" y="60"/>
                    <a:pt x="4882" y="83"/>
                    <a:pt x="4906" y="83"/>
                  </a:cubicBezTo>
                  <a:cubicBezTo>
                    <a:pt x="4954" y="95"/>
                    <a:pt x="5001" y="107"/>
                    <a:pt x="5061" y="119"/>
                  </a:cubicBezTo>
                  <a:lnTo>
                    <a:pt x="5073" y="119"/>
                  </a:lnTo>
                  <a:cubicBezTo>
                    <a:pt x="5085" y="119"/>
                    <a:pt x="5109" y="107"/>
                    <a:pt x="5109" y="95"/>
                  </a:cubicBezTo>
                  <a:cubicBezTo>
                    <a:pt x="5120" y="72"/>
                    <a:pt x="5109" y="48"/>
                    <a:pt x="5085" y="36"/>
                  </a:cubicBezTo>
                  <a:cubicBezTo>
                    <a:pt x="5025" y="24"/>
                    <a:pt x="4966" y="0"/>
                    <a:pt x="4918" y="0"/>
                  </a:cubicBezTo>
                  <a:close/>
                  <a:moveTo>
                    <a:pt x="4728" y="0"/>
                  </a:moveTo>
                  <a:cubicBezTo>
                    <a:pt x="4668" y="12"/>
                    <a:pt x="4620" y="24"/>
                    <a:pt x="4561" y="48"/>
                  </a:cubicBezTo>
                  <a:cubicBezTo>
                    <a:pt x="4537" y="60"/>
                    <a:pt x="4525" y="83"/>
                    <a:pt x="4537" y="107"/>
                  </a:cubicBezTo>
                  <a:cubicBezTo>
                    <a:pt x="4549" y="119"/>
                    <a:pt x="4561" y="131"/>
                    <a:pt x="4573" y="131"/>
                  </a:cubicBezTo>
                  <a:lnTo>
                    <a:pt x="4597" y="131"/>
                  </a:lnTo>
                  <a:cubicBezTo>
                    <a:pt x="4644" y="107"/>
                    <a:pt x="4692" y="95"/>
                    <a:pt x="4739" y="83"/>
                  </a:cubicBezTo>
                  <a:cubicBezTo>
                    <a:pt x="4763" y="83"/>
                    <a:pt x="4787" y="60"/>
                    <a:pt x="4775" y="36"/>
                  </a:cubicBezTo>
                  <a:cubicBezTo>
                    <a:pt x="4775" y="12"/>
                    <a:pt x="4751" y="0"/>
                    <a:pt x="4728" y="0"/>
                  </a:cubicBezTo>
                  <a:close/>
                  <a:moveTo>
                    <a:pt x="5232" y="103"/>
                  </a:moveTo>
                  <a:cubicBezTo>
                    <a:pt x="5216" y="103"/>
                    <a:pt x="5201" y="114"/>
                    <a:pt x="5192" y="131"/>
                  </a:cubicBezTo>
                  <a:cubicBezTo>
                    <a:pt x="5180" y="143"/>
                    <a:pt x="5192" y="167"/>
                    <a:pt x="5204" y="179"/>
                  </a:cubicBezTo>
                  <a:cubicBezTo>
                    <a:pt x="5251" y="202"/>
                    <a:pt x="5299" y="226"/>
                    <a:pt x="5359" y="262"/>
                  </a:cubicBezTo>
                  <a:lnTo>
                    <a:pt x="5370" y="262"/>
                  </a:lnTo>
                  <a:cubicBezTo>
                    <a:pt x="5394" y="262"/>
                    <a:pt x="5406" y="262"/>
                    <a:pt x="5406" y="250"/>
                  </a:cubicBezTo>
                  <a:cubicBezTo>
                    <a:pt x="5418" y="226"/>
                    <a:pt x="5418" y="202"/>
                    <a:pt x="5394" y="191"/>
                  </a:cubicBezTo>
                  <a:cubicBezTo>
                    <a:pt x="5347" y="155"/>
                    <a:pt x="5299" y="131"/>
                    <a:pt x="5251" y="107"/>
                  </a:cubicBezTo>
                  <a:cubicBezTo>
                    <a:pt x="5245" y="104"/>
                    <a:pt x="5239" y="103"/>
                    <a:pt x="5232" y="103"/>
                  </a:cubicBezTo>
                  <a:close/>
                  <a:moveTo>
                    <a:pt x="4430" y="135"/>
                  </a:moveTo>
                  <a:cubicBezTo>
                    <a:pt x="4420" y="135"/>
                    <a:pt x="4411" y="138"/>
                    <a:pt x="4406" y="143"/>
                  </a:cubicBezTo>
                  <a:cubicBezTo>
                    <a:pt x="4358" y="179"/>
                    <a:pt x="4323" y="214"/>
                    <a:pt x="4275" y="262"/>
                  </a:cubicBezTo>
                  <a:cubicBezTo>
                    <a:pt x="4251" y="274"/>
                    <a:pt x="4251" y="298"/>
                    <a:pt x="4275" y="322"/>
                  </a:cubicBezTo>
                  <a:cubicBezTo>
                    <a:pt x="4287" y="322"/>
                    <a:pt x="4287" y="333"/>
                    <a:pt x="4299" y="333"/>
                  </a:cubicBezTo>
                  <a:cubicBezTo>
                    <a:pt x="4311" y="333"/>
                    <a:pt x="4323" y="322"/>
                    <a:pt x="4335" y="322"/>
                  </a:cubicBezTo>
                  <a:cubicBezTo>
                    <a:pt x="4370" y="274"/>
                    <a:pt x="4418" y="238"/>
                    <a:pt x="4454" y="214"/>
                  </a:cubicBezTo>
                  <a:cubicBezTo>
                    <a:pt x="4477" y="191"/>
                    <a:pt x="4477" y="167"/>
                    <a:pt x="4466" y="155"/>
                  </a:cubicBezTo>
                  <a:cubicBezTo>
                    <a:pt x="4459" y="141"/>
                    <a:pt x="4443" y="135"/>
                    <a:pt x="4430" y="135"/>
                  </a:cubicBezTo>
                  <a:close/>
                  <a:moveTo>
                    <a:pt x="5513" y="278"/>
                  </a:moveTo>
                  <a:cubicBezTo>
                    <a:pt x="5500" y="278"/>
                    <a:pt x="5485" y="284"/>
                    <a:pt x="5478" y="298"/>
                  </a:cubicBezTo>
                  <a:cubicBezTo>
                    <a:pt x="5466" y="310"/>
                    <a:pt x="5466" y="345"/>
                    <a:pt x="5490" y="357"/>
                  </a:cubicBezTo>
                  <a:cubicBezTo>
                    <a:pt x="5537" y="381"/>
                    <a:pt x="5573" y="417"/>
                    <a:pt x="5620" y="453"/>
                  </a:cubicBezTo>
                  <a:cubicBezTo>
                    <a:pt x="5632" y="464"/>
                    <a:pt x="5644" y="464"/>
                    <a:pt x="5656" y="464"/>
                  </a:cubicBezTo>
                  <a:cubicBezTo>
                    <a:pt x="5668" y="464"/>
                    <a:pt x="5680" y="464"/>
                    <a:pt x="5680" y="453"/>
                  </a:cubicBezTo>
                  <a:cubicBezTo>
                    <a:pt x="5704" y="429"/>
                    <a:pt x="5692" y="405"/>
                    <a:pt x="5680" y="393"/>
                  </a:cubicBezTo>
                  <a:cubicBezTo>
                    <a:pt x="5632" y="357"/>
                    <a:pt x="5585" y="322"/>
                    <a:pt x="5537" y="286"/>
                  </a:cubicBezTo>
                  <a:cubicBezTo>
                    <a:pt x="5532" y="281"/>
                    <a:pt x="5523" y="278"/>
                    <a:pt x="5513" y="278"/>
                  </a:cubicBezTo>
                  <a:close/>
                  <a:moveTo>
                    <a:pt x="245" y="313"/>
                  </a:moveTo>
                  <a:cubicBezTo>
                    <a:pt x="233" y="313"/>
                    <a:pt x="221" y="316"/>
                    <a:pt x="215" y="322"/>
                  </a:cubicBezTo>
                  <a:cubicBezTo>
                    <a:pt x="215" y="322"/>
                    <a:pt x="156" y="381"/>
                    <a:pt x="96" y="464"/>
                  </a:cubicBezTo>
                  <a:cubicBezTo>
                    <a:pt x="84" y="488"/>
                    <a:pt x="96" y="512"/>
                    <a:pt x="108" y="524"/>
                  </a:cubicBezTo>
                  <a:lnTo>
                    <a:pt x="132" y="524"/>
                  </a:lnTo>
                  <a:cubicBezTo>
                    <a:pt x="144" y="524"/>
                    <a:pt x="167" y="524"/>
                    <a:pt x="167" y="512"/>
                  </a:cubicBezTo>
                  <a:cubicBezTo>
                    <a:pt x="215" y="429"/>
                    <a:pt x="275" y="381"/>
                    <a:pt x="275" y="381"/>
                  </a:cubicBezTo>
                  <a:cubicBezTo>
                    <a:pt x="286" y="369"/>
                    <a:pt x="286" y="345"/>
                    <a:pt x="275" y="322"/>
                  </a:cubicBezTo>
                  <a:cubicBezTo>
                    <a:pt x="269" y="316"/>
                    <a:pt x="257" y="313"/>
                    <a:pt x="245" y="313"/>
                  </a:cubicBezTo>
                  <a:close/>
                  <a:moveTo>
                    <a:pt x="2406" y="393"/>
                  </a:moveTo>
                  <a:cubicBezTo>
                    <a:pt x="2334" y="393"/>
                    <a:pt x="2263" y="417"/>
                    <a:pt x="2215" y="464"/>
                  </a:cubicBezTo>
                  <a:cubicBezTo>
                    <a:pt x="2203" y="488"/>
                    <a:pt x="2203" y="512"/>
                    <a:pt x="2215" y="524"/>
                  </a:cubicBezTo>
                  <a:cubicBezTo>
                    <a:pt x="2227" y="536"/>
                    <a:pt x="2239" y="536"/>
                    <a:pt x="2251" y="536"/>
                  </a:cubicBezTo>
                  <a:cubicBezTo>
                    <a:pt x="2251" y="536"/>
                    <a:pt x="2263" y="536"/>
                    <a:pt x="2275" y="524"/>
                  </a:cubicBezTo>
                  <a:cubicBezTo>
                    <a:pt x="2311" y="500"/>
                    <a:pt x="2346" y="476"/>
                    <a:pt x="2382" y="476"/>
                  </a:cubicBezTo>
                  <a:lnTo>
                    <a:pt x="2394" y="476"/>
                  </a:lnTo>
                  <a:cubicBezTo>
                    <a:pt x="2418" y="476"/>
                    <a:pt x="2442" y="464"/>
                    <a:pt x="2442" y="441"/>
                  </a:cubicBezTo>
                  <a:cubicBezTo>
                    <a:pt x="2442" y="417"/>
                    <a:pt x="2430" y="393"/>
                    <a:pt x="2406" y="393"/>
                  </a:cubicBezTo>
                  <a:close/>
                  <a:moveTo>
                    <a:pt x="4186" y="372"/>
                  </a:moveTo>
                  <a:cubicBezTo>
                    <a:pt x="4174" y="372"/>
                    <a:pt x="4162" y="375"/>
                    <a:pt x="4156" y="381"/>
                  </a:cubicBezTo>
                  <a:cubicBezTo>
                    <a:pt x="4120" y="429"/>
                    <a:pt x="4085" y="476"/>
                    <a:pt x="4049" y="524"/>
                  </a:cubicBezTo>
                  <a:cubicBezTo>
                    <a:pt x="4037" y="536"/>
                    <a:pt x="4037" y="572"/>
                    <a:pt x="4061" y="583"/>
                  </a:cubicBezTo>
                  <a:lnTo>
                    <a:pt x="4085" y="583"/>
                  </a:lnTo>
                  <a:cubicBezTo>
                    <a:pt x="4096" y="583"/>
                    <a:pt x="4108" y="583"/>
                    <a:pt x="4120" y="572"/>
                  </a:cubicBezTo>
                  <a:cubicBezTo>
                    <a:pt x="4156" y="524"/>
                    <a:pt x="4192" y="476"/>
                    <a:pt x="4227" y="441"/>
                  </a:cubicBezTo>
                  <a:cubicBezTo>
                    <a:pt x="4239" y="417"/>
                    <a:pt x="4239" y="393"/>
                    <a:pt x="4216" y="381"/>
                  </a:cubicBezTo>
                  <a:cubicBezTo>
                    <a:pt x="4210" y="375"/>
                    <a:pt x="4198" y="372"/>
                    <a:pt x="4186" y="372"/>
                  </a:cubicBezTo>
                  <a:close/>
                  <a:moveTo>
                    <a:pt x="2556" y="457"/>
                  </a:moveTo>
                  <a:cubicBezTo>
                    <a:pt x="2543" y="457"/>
                    <a:pt x="2532" y="462"/>
                    <a:pt x="2525" y="476"/>
                  </a:cubicBezTo>
                  <a:cubicBezTo>
                    <a:pt x="2501" y="488"/>
                    <a:pt x="2513" y="524"/>
                    <a:pt x="2525" y="536"/>
                  </a:cubicBezTo>
                  <a:cubicBezTo>
                    <a:pt x="2572" y="560"/>
                    <a:pt x="2596" y="595"/>
                    <a:pt x="2596" y="643"/>
                  </a:cubicBezTo>
                  <a:cubicBezTo>
                    <a:pt x="2608" y="667"/>
                    <a:pt x="2620" y="679"/>
                    <a:pt x="2644" y="679"/>
                  </a:cubicBezTo>
                  <a:lnTo>
                    <a:pt x="2656" y="679"/>
                  </a:lnTo>
                  <a:cubicBezTo>
                    <a:pt x="2680" y="679"/>
                    <a:pt x="2692" y="655"/>
                    <a:pt x="2692" y="631"/>
                  </a:cubicBezTo>
                  <a:cubicBezTo>
                    <a:pt x="2680" y="560"/>
                    <a:pt x="2644" y="512"/>
                    <a:pt x="2584" y="464"/>
                  </a:cubicBezTo>
                  <a:cubicBezTo>
                    <a:pt x="2575" y="460"/>
                    <a:pt x="2565" y="457"/>
                    <a:pt x="2556" y="457"/>
                  </a:cubicBezTo>
                  <a:close/>
                  <a:moveTo>
                    <a:pt x="5782" y="492"/>
                  </a:moveTo>
                  <a:cubicBezTo>
                    <a:pt x="5769" y="492"/>
                    <a:pt x="5758" y="498"/>
                    <a:pt x="5751" y="512"/>
                  </a:cubicBezTo>
                  <a:cubicBezTo>
                    <a:pt x="5728" y="524"/>
                    <a:pt x="5740" y="548"/>
                    <a:pt x="5751" y="560"/>
                  </a:cubicBezTo>
                  <a:cubicBezTo>
                    <a:pt x="5787" y="595"/>
                    <a:pt x="5835" y="643"/>
                    <a:pt x="5871" y="679"/>
                  </a:cubicBezTo>
                  <a:cubicBezTo>
                    <a:pt x="5882" y="691"/>
                    <a:pt x="5894" y="691"/>
                    <a:pt x="5906" y="691"/>
                  </a:cubicBezTo>
                  <a:cubicBezTo>
                    <a:pt x="5918" y="691"/>
                    <a:pt x="5930" y="691"/>
                    <a:pt x="5930" y="679"/>
                  </a:cubicBezTo>
                  <a:cubicBezTo>
                    <a:pt x="5954" y="655"/>
                    <a:pt x="5954" y="631"/>
                    <a:pt x="5930" y="619"/>
                  </a:cubicBezTo>
                  <a:cubicBezTo>
                    <a:pt x="5894" y="572"/>
                    <a:pt x="5847" y="536"/>
                    <a:pt x="5811" y="500"/>
                  </a:cubicBezTo>
                  <a:cubicBezTo>
                    <a:pt x="5801" y="495"/>
                    <a:pt x="5791" y="492"/>
                    <a:pt x="5782" y="492"/>
                  </a:cubicBezTo>
                  <a:close/>
                  <a:moveTo>
                    <a:pt x="72" y="595"/>
                  </a:moveTo>
                  <a:cubicBezTo>
                    <a:pt x="60" y="595"/>
                    <a:pt x="36" y="607"/>
                    <a:pt x="25" y="631"/>
                  </a:cubicBezTo>
                  <a:cubicBezTo>
                    <a:pt x="13" y="679"/>
                    <a:pt x="1" y="726"/>
                    <a:pt x="1" y="774"/>
                  </a:cubicBezTo>
                  <a:cubicBezTo>
                    <a:pt x="1" y="786"/>
                    <a:pt x="1" y="798"/>
                    <a:pt x="1" y="810"/>
                  </a:cubicBezTo>
                  <a:cubicBezTo>
                    <a:pt x="1" y="834"/>
                    <a:pt x="25" y="845"/>
                    <a:pt x="48" y="845"/>
                  </a:cubicBezTo>
                  <a:cubicBezTo>
                    <a:pt x="72" y="845"/>
                    <a:pt x="84" y="822"/>
                    <a:pt x="84" y="798"/>
                  </a:cubicBezTo>
                  <a:cubicBezTo>
                    <a:pt x="84" y="786"/>
                    <a:pt x="84" y="786"/>
                    <a:pt x="84" y="774"/>
                  </a:cubicBezTo>
                  <a:cubicBezTo>
                    <a:pt x="84" y="738"/>
                    <a:pt x="96" y="691"/>
                    <a:pt x="108" y="655"/>
                  </a:cubicBezTo>
                  <a:cubicBezTo>
                    <a:pt x="108" y="631"/>
                    <a:pt x="96" y="607"/>
                    <a:pt x="72" y="595"/>
                  </a:cubicBezTo>
                  <a:close/>
                  <a:moveTo>
                    <a:pt x="2180" y="595"/>
                  </a:moveTo>
                  <a:cubicBezTo>
                    <a:pt x="2156" y="595"/>
                    <a:pt x="2132" y="607"/>
                    <a:pt x="2120" y="631"/>
                  </a:cubicBezTo>
                  <a:cubicBezTo>
                    <a:pt x="2108" y="679"/>
                    <a:pt x="2096" y="738"/>
                    <a:pt x="2096" y="810"/>
                  </a:cubicBezTo>
                  <a:cubicBezTo>
                    <a:pt x="2096" y="834"/>
                    <a:pt x="2108" y="845"/>
                    <a:pt x="2132" y="857"/>
                  </a:cubicBezTo>
                  <a:cubicBezTo>
                    <a:pt x="2156" y="857"/>
                    <a:pt x="2180" y="834"/>
                    <a:pt x="2180" y="810"/>
                  </a:cubicBezTo>
                  <a:cubicBezTo>
                    <a:pt x="2180" y="750"/>
                    <a:pt x="2191" y="703"/>
                    <a:pt x="2203" y="655"/>
                  </a:cubicBezTo>
                  <a:cubicBezTo>
                    <a:pt x="2215" y="631"/>
                    <a:pt x="2203" y="607"/>
                    <a:pt x="2180" y="595"/>
                  </a:cubicBezTo>
                  <a:close/>
                  <a:moveTo>
                    <a:pt x="3984" y="641"/>
                  </a:moveTo>
                  <a:cubicBezTo>
                    <a:pt x="3971" y="641"/>
                    <a:pt x="3960" y="648"/>
                    <a:pt x="3954" y="655"/>
                  </a:cubicBezTo>
                  <a:lnTo>
                    <a:pt x="3858" y="798"/>
                  </a:lnTo>
                  <a:cubicBezTo>
                    <a:pt x="3835" y="822"/>
                    <a:pt x="3846" y="845"/>
                    <a:pt x="3858" y="857"/>
                  </a:cubicBezTo>
                  <a:cubicBezTo>
                    <a:pt x="3870" y="857"/>
                    <a:pt x="3882" y="869"/>
                    <a:pt x="3894" y="869"/>
                  </a:cubicBezTo>
                  <a:cubicBezTo>
                    <a:pt x="3906" y="869"/>
                    <a:pt x="3918" y="857"/>
                    <a:pt x="3918" y="845"/>
                  </a:cubicBezTo>
                  <a:lnTo>
                    <a:pt x="4025" y="714"/>
                  </a:lnTo>
                  <a:cubicBezTo>
                    <a:pt x="4037" y="691"/>
                    <a:pt x="4025" y="667"/>
                    <a:pt x="4013" y="655"/>
                  </a:cubicBezTo>
                  <a:cubicBezTo>
                    <a:pt x="4003" y="645"/>
                    <a:pt x="3993" y="641"/>
                    <a:pt x="3984" y="641"/>
                  </a:cubicBezTo>
                  <a:close/>
                  <a:moveTo>
                    <a:pt x="2613" y="757"/>
                  </a:moveTo>
                  <a:cubicBezTo>
                    <a:pt x="2596" y="757"/>
                    <a:pt x="2581" y="768"/>
                    <a:pt x="2572" y="786"/>
                  </a:cubicBezTo>
                  <a:cubicBezTo>
                    <a:pt x="2549" y="822"/>
                    <a:pt x="2525" y="869"/>
                    <a:pt x="2489" y="917"/>
                  </a:cubicBezTo>
                  <a:cubicBezTo>
                    <a:pt x="2465" y="929"/>
                    <a:pt x="2465" y="953"/>
                    <a:pt x="2489" y="976"/>
                  </a:cubicBezTo>
                  <a:cubicBezTo>
                    <a:pt x="2501" y="976"/>
                    <a:pt x="2501" y="988"/>
                    <a:pt x="2513" y="988"/>
                  </a:cubicBezTo>
                  <a:cubicBezTo>
                    <a:pt x="2525" y="988"/>
                    <a:pt x="2537" y="976"/>
                    <a:pt x="2549" y="964"/>
                  </a:cubicBezTo>
                  <a:cubicBezTo>
                    <a:pt x="2596" y="917"/>
                    <a:pt x="2620" y="869"/>
                    <a:pt x="2644" y="822"/>
                  </a:cubicBezTo>
                  <a:cubicBezTo>
                    <a:pt x="2656" y="798"/>
                    <a:pt x="2644" y="774"/>
                    <a:pt x="2632" y="762"/>
                  </a:cubicBezTo>
                  <a:cubicBezTo>
                    <a:pt x="2626" y="759"/>
                    <a:pt x="2619" y="757"/>
                    <a:pt x="2613" y="757"/>
                  </a:cubicBezTo>
                  <a:close/>
                  <a:moveTo>
                    <a:pt x="3787" y="921"/>
                  </a:moveTo>
                  <a:cubicBezTo>
                    <a:pt x="3773" y="921"/>
                    <a:pt x="3758" y="927"/>
                    <a:pt x="3751" y="941"/>
                  </a:cubicBezTo>
                  <a:cubicBezTo>
                    <a:pt x="3715" y="976"/>
                    <a:pt x="3692" y="1024"/>
                    <a:pt x="3656" y="1060"/>
                  </a:cubicBezTo>
                  <a:cubicBezTo>
                    <a:pt x="3632" y="1084"/>
                    <a:pt x="3644" y="1107"/>
                    <a:pt x="3656" y="1119"/>
                  </a:cubicBezTo>
                  <a:cubicBezTo>
                    <a:pt x="3668" y="1131"/>
                    <a:pt x="3668" y="1131"/>
                    <a:pt x="3680" y="1131"/>
                  </a:cubicBezTo>
                  <a:cubicBezTo>
                    <a:pt x="3692" y="1131"/>
                    <a:pt x="3704" y="1131"/>
                    <a:pt x="3715" y="1119"/>
                  </a:cubicBezTo>
                  <a:cubicBezTo>
                    <a:pt x="3751" y="1072"/>
                    <a:pt x="3787" y="1036"/>
                    <a:pt x="3823" y="988"/>
                  </a:cubicBezTo>
                  <a:cubicBezTo>
                    <a:pt x="3835" y="964"/>
                    <a:pt x="3835" y="941"/>
                    <a:pt x="3811" y="929"/>
                  </a:cubicBezTo>
                  <a:cubicBezTo>
                    <a:pt x="3806" y="924"/>
                    <a:pt x="3797" y="921"/>
                    <a:pt x="3787" y="921"/>
                  </a:cubicBezTo>
                  <a:close/>
                  <a:moveTo>
                    <a:pt x="93" y="924"/>
                  </a:moveTo>
                  <a:cubicBezTo>
                    <a:pt x="86" y="924"/>
                    <a:pt x="79" y="925"/>
                    <a:pt x="72" y="929"/>
                  </a:cubicBezTo>
                  <a:cubicBezTo>
                    <a:pt x="48" y="941"/>
                    <a:pt x="36" y="964"/>
                    <a:pt x="48" y="988"/>
                  </a:cubicBezTo>
                  <a:cubicBezTo>
                    <a:pt x="84" y="1036"/>
                    <a:pt x="120" y="1084"/>
                    <a:pt x="167" y="1131"/>
                  </a:cubicBezTo>
                  <a:cubicBezTo>
                    <a:pt x="179" y="1143"/>
                    <a:pt x="191" y="1143"/>
                    <a:pt x="191" y="1143"/>
                  </a:cubicBezTo>
                  <a:cubicBezTo>
                    <a:pt x="203" y="1143"/>
                    <a:pt x="215" y="1143"/>
                    <a:pt x="227" y="1131"/>
                  </a:cubicBezTo>
                  <a:cubicBezTo>
                    <a:pt x="239" y="1107"/>
                    <a:pt x="239" y="1084"/>
                    <a:pt x="227" y="1072"/>
                  </a:cubicBezTo>
                  <a:cubicBezTo>
                    <a:pt x="179" y="1024"/>
                    <a:pt x="156" y="988"/>
                    <a:pt x="132" y="941"/>
                  </a:cubicBezTo>
                  <a:cubicBezTo>
                    <a:pt x="123" y="932"/>
                    <a:pt x="109" y="924"/>
                    <a:pt x="93" y="924"/>
                  </a:cubicBezTo>
                  <a:close/>
                  <a:moveTo>
                    <a:pt x="2145" y="938"/>
                  </a:moveTo>
                  <a:cubicBezTo>
                    <a:pt x="2141" y="938"/>
                    <a:pt x="2136" y="938"/>
                    <a:pt x="2132" y="941"/>
                  </a:cubicBezTo>
                  <a:cubicBezTo>
                    <a:pt x="2108" y="941"/>
                    <a:pt x="2096" y="964"/>
                    <a:pt x="2096" y="988"/>
                  </a:cubicBezTo>
                  <a:cubicBezTo>
                    <a:pt x="2108" y="1048"/>
                    <a:pt x="2120" y="1107"/>
                    <a:pt x="2144" y="1155"/>
                  </a:cubicBezTo>
                  <a:cubicBezTo>
                    <a:pt x="2153" y="1172"/>
                    <a:pt x="2161" y="1183"/>
                    <a:pt x="2175" y="1183"/>
                  </a:cubicBezTo>
                  <a:cubicBezTo>
                    <a:pt x="2180" y="1183"/>
                    <a:pt x="2185" y="1182"/>
                    <a:pt x="2191" y="1179"/>
                  </a:cubicBezTo>
                  <a:cubicBezTo>
                    <a:pt x="2203" y="1179"/>
                    <a:pt x="2215" y="1179"/>
                    <a:pt x="2215" y="1167"/>
                  </a:cubicBezTo>
                  <a:cubicBezTo>
                    <a:pt x="2215" y="1167"/>
                    <a:pt x="2215" y="1179"/>
                    <a:pt x="2227" y="1179"/>
                  </a:cubicBezTo>
                  <a:cubicBezTo>
                    <a:pt x="2227" y="1191"/>
                    <a:pt x="2251" y="1203"/>
                    <a:pt x="2263" y="1203"/>
                  </a:cubicBezTo>
                  <a:cubicBezTo>
                    <a:pt x="2263" y="1203"/>
                    <a:pt x="2275" y="1203"/>
                    <a:pt x="2287" y="1191"/>
                  </a:cubicBezTo>
                  <a:cubicBezTo>
                    <a:pt x="2334" y="1155"/>
                    <a:pt x="2382" y="1131"/>
                    <a:pt x="2418" y="1095"/>
                  </a:cubicBezTo>
                  <a:cubicBezTo>
                    <a:pt x="2442" y="1072"/>
                    <a:pt x="2442" y="1048"/>
                    <a:pt x="2430" y="1036"/>
                  </a:cubicBezTo>
                  <a:cubicBezTo>
                    <a:pt x="2423" y="1022"/>
                    <a:pt x="2407" y="1016"/>
                    <a:pt x="2394" y="1016"/>
                  </a:cubicBezTo>
                  <a:cubicBezTo>
                    <a:pt x="2384" y="1016"/>
                    <a:pt x="2375" y="1019"/>
                    <a:pt x="2370" y="1024"/>
                  </a:cubicBezTo>
                  <a:cubicBezTo>
                    <a:pt x="2322" y="1060"/>
                    <a:pt x="2287" y="1095"/>
                    <a:pt x="2239" y="1119"/>
                  </a:cubicBezTo>
                  <a:cubicBezTo>
                    <a:pt x="2227" y="1131"/>
                    <a:pt x="2227" y="1131"/>
                    <a:pt x="2227" y="1131"/>
                  </a:cubicBezTo>
                  <a:cubicBezTo>
                    <a:pt x="2203" y="1084"/>
                    <a:pt x="2191" y="1024"/>
                    <a:pt x="2180" y="976"/>
                  </a:cubicBezTo>
                  <a:cubicBezTo>
                    <a:pt x="2180" y="957"/>
                    <a:pt x="2164" y="938"/>
                    <a:pt x="2145" y="938"/>
                  </a:cubicBezTo>
                  <a:close/>
                  <a:moveTo>
                    <a:pt x="329" y="1159"/>
                  </a:moveTo>
                  <a:cubicBezTo>
                    <a:pt x="316" y="1159"/>
                    <a:pt x="305" y="1165"/>
                    <a:pt x="298" y="1179"/>
                  </a:cubicBezTo>
                  <a:cubicBezTo>
                    <a:pt x="286" y="1203"/>
                    <a:pt x="286" y="1226"/>
                    <a:pt x="310" y="1238"/>
                  </a:cubicBezTo>
                  <a:cubicBezTo>
                    <a:pt x="358" y="1274"/>
                    <a:pt x="406" y="1298"/>
                    <a:pt x="465" y="1322"/>
                  </a:cubicBezTo>
                  <a:lnTo>
                    <a:pt x="477" y="1322"/>
                  </a:lnTo>
                  <a:cubicBezTo>
                    <a:pt x="501" y="1322"/>
                    <a:pt x="513" y="1322"/>
                    <a:pt x="513" y="1298"/>
                  </a:cubicBezTo>
                  <a:cubicBezTo>
                    <a:pt x="525" y="1286"/>
                    <a:pt x="513" y="1250"/>
                    <a:pt x="501" y="1250"/>
                  </a:cubicBezTo>
                  <a:cubicBezTo>
                    <a:pt x="441" y="1215"/>
                    <a:pt x="394" y="1191"/>
                    <a:pt x="358" y="1167"/>
                  </a:cubicBezTo>
                  <a:cubicBezTo>
                    <a:pt x="348" y="1162"/>
                    <a:pt x="338" y="1159"/>
                    <a:pt x="329" y="1159"/>
                  </a:cubicBezTo>
                  <a:close/>
                  <a:moveTo>
                    <a:pt x="2115" y="1198"/>
                  </a:moveTo>
                  <a:cubicBezTo>
                    <a:pt x="2109" y="1198"/>
                    <a:pt x="2103" y="1199"/>
                    <a:pt x="2096" y="1203"/>
                  </a:cubicBezTo>
                  <a:cubicBezTo>
                    <a:pt x="2049" y="1238"/>
                    <a:pt x="1989" y="1262"/>
                    <a:pt x="1941" y="1274"/>
                  </a:cubicBezTo>
                  <a:cubicBezTo>
                    <a:pt x="1918" y="1286"/>
                    <a:pt x="1906" y="1310"/>
                    <a:pt x="1918" y="1334"/>
                  </a:cubicBezTo>
                  <a:cubicBezTo>
                    <a:pt x="1930" y="1345"/>
                    <a:pt x="1941" y="1357"/>
                    <a:pt x="1953" y="1357"/>
                  </a:cubicBezTo>
                  <a:lnTo>
                    <a:pt x="1977" y="1357"/>
                  </a:lnTo>
                  <a:cubicBezTo>
                    <a:pt x="2025" y="1334"/>
                    <a:pt x="2084" y="1310"/>
                    <a:pt x="2132" y="1286"/>
                  </a:cubicBezTo>
                  <a:cubicBezTo>
                    <a:pt x="2156" y="1274"/>
                    <a:pt x="2156" y="1250"/>
                    <a:pt x="2156" y="1226"/>
                  </a:cubicBezTo>
                  <a:cubicBezTo>
                    <a:pt x="2147" y="1209"/>
                    <a:pt x="2132" y="1198"/>
                    <a:pt x="2115" y="1198"/>
                  </a:cubicBezTo>
                  <a:close/>
                  <a:moveTo>
                    <a:pt x="3571" y="1182"/>
                  </a:moveTo>
                  <a:cubicBezTo>
                    <a:pt x="3561" y="1182"/>
                    <a:pt x="3549" y="1185"/>
                    <a:pt x="3537" y="1191"/>
                  </a:cubicBezTo>
                  <a:cubicBezTo>
                    <a:pt x="3501" y="1226"/>
                    <a:pt x="3465" y="1274"/>
                    <a:pt x="3418" y="1298"/>
                  </a:cubicBezTo>
                  <a:cubicBezTo>
                    <a:pt x="3406" y="1322"/>
                    <a:pt x="3394" y="1345"/>
                    <a:pt x="3418" y="1357"/>
                  </a:cubicBezTo>
                  <a:cubicBezTo>
                    <a:pt x="3418" y="1369"/>
                    <a:pt x="3430" y="1381"/>
                    <a:pt x="3442" y="1381"/>
                  </a:cubicBezTo>
                  <a:cubicBezTo>
                    <a:pt x="3454" y="1381"/>
                    <a:pt x="3465" y="1369"/>
                    <a:pt x="3477" y="1369"/>
                  </a:cubicBezTo>
                  <a:cubicBezTo>
                    <a:pt x="3513" y="1334"/>
                    <a:pt x="3561" y="1286"/>
                    <a:pt x="3596" y="1250"/>
                  </a:cubicBezTo>
                  <a:cubicBezTo>
                    <a:pt x="3620" y="1238"/>
                    <a:pt x="3620" y="1203"/>
                    <a:pt x="3596" y="1191"/>
                  </a:cubicBezTo>
                  <a:cubicBezTo>
                    <a:pt x="3590" y="1185"/>
                    <a:pt x="3582" y="1182"/>
                    <a:pt x="3571" y="1182"/>
                  </a:cubicBezTo>
                  <a:close/>
                  <a:moveTo>
                    <a:pt x="632" y="1305"/>
                  </a:moveTo>
                  <a:cubicBezTo>
                    <a:pt x="620" y="1305"/>
                    <a:pt x="605" y="1316"/>
                    <a:pt x="596" y="1334"/>
                  </a:cubicBezTo>
                  <a:cubicBezTo>
                    <a:pt x="584" y="1357"/>
                    <a:pt x="596" y="1381"/>
                    <a:pt x="620" y="1393"/>
                  </a:cubicBezTo>
                  <a:cubicBezTo>
                    <a:pt x="644" y="1393"/>
                    <a:pt x="656" y="1405"/>
                    <a:pt x="679" y="1417"/>
                  </a:cubicBezTo>
                  <a:cubicBezTo>
                    <a:pt x="715" y="1429"/>
                    <a:pt x="751" y="1441"/>
                    <a:pt x="787" y="1441"/>
                  </a:cubicBezTo>
                  <a:cubicBezTo>
                    <a:pt x="787" y="1453"/>
                    <a:pt x="787" y="1453"/>
                    <a:pt x="798" y="1453"/>
                  </a:cubicBezTo>
                  <a:cubicBezTo>
                    <a:pt x="810" y="1453"/>
                    <a:pt x="834" y="1441"/>
                    <a:pt x="834" y="1417"/>
                  </a:cubicBezTo>
                  <a:cubicBezTo>
                    <a:pt x="846" y="1393"/>
                    <a:pt x="834" y="1369"/>
                    <a:pt x="810" y="1357"/>
                  </a:cubicBezTo>
                  <a:cubicBezTo>
                    <a:pt x="775" y="1357"/>
                    <a:pt x="739" y="1345"/>
                    <a:pt x="703" y="1334"/>
                  </a:cubicBezTo>
                  <a:cubicBezTo>
                    <a:pt x="691" y="1322"/>
                    <a:pt x="667" y="1322"/>
                    <a:pt x="644" y="1310"/>
                  </a:cubicBezTo>
                  <a:cubicBezTo>
                    <a:pt x="640" y="1307"/>
                    <a:pt x="636" y="1305"/>
                    <a:pt x="632" y="1305"/>
                  </a:cubicBezTo>
                  <a:close/>
                  <a:moveTo>
                    <a:pt x="1800" y="1330"/>
                  </a:moveTo>
                  <a:cubicBezTo>
                    <a:pt x="1796" y="1330"/>
                    <a:pt x="1791" y="1331"/>
                    <a:pt x="1787" y="1334"/>
                  </a:cubicBezTo>
                  <a:cubicBezTo>
                    <a:pt x="1739" y="1345"/>
                    <a:pt x="1680" y="1369"/>
                    <a:pt x="1632" y="1381"/>
                  </a:cubicBezTo>
                  <a:cubicBezTo>
                    <a:pt x="1608" y="1381"/>
                    <a:pt x="1584" y="1405"/>
                    <a:pt x="1596" y="1429"/>
                  </a:cubicBezTo>
                  <a:cubicBezTo>
                    <a:pt x="1596" y="1453"/>
                    <a:pt x="1620" y="1465"/>
                    <a:pt x="1632" y="1465"/>
                  </a:cubicBezTo>
                  <a:lnTo>
                    <a:pt x="1644" y="1465"/>
                  </a:lnTo>
                  <a:cubicBezTo>
                    <a:pt x="1703" y="1453"/>
                    <a:pt x="1751" y="1429"/>
                    <a:pt x="1810" y="1417"/>
                  </a:cubicBezTo>
                  <a:cubicBezTo>
                    <a:pt x="1834" y="1405"/>
                    <a:pt x="1846" y="1381"/>
                    <a:pt x="1834" y="1357"/>
                  </a:cubicBezTo>
                  <a:cubicBezTo>
                    <a:pt x="1834" y="1348"/>
                    <a:pt x="1819" y="1330"/>
                    <a:pt x="1800" y="1330"/>
                  </a:cubicBezTo>
                  <a:close/>
                  <a:moveTo>
                    <a:pt x="2256" y="1254"/>
                  </a:moveTo>
                  <a:cubicBezTo>
                    <a:pt x="2247" y="1254"/>
                    <a:pt x="2237" y="1257"/>
                    <a:pt x="2227" y="1262"/>
                  </a:cubicBezTo>
                  <a:cubicBezTo>
                    <a:pt x="2215" y="1274"/>
                    <a:pt x="2203" y="1298"/>
                    <a:pt x="2215" y="1322"/>
                  </a:cubicBezTo>
                  <a:cubicBezTo>
                    <a:pt x="2251" y="1369"/>
                    <a:pt x="2287" y="1417"/>
                    <a:pt x="2334" y="1453"/>
                  </a:cubicBezTo>
                  <a:cubicBezTo>
                    <a:pt x="2346" y="1465"/>
                    <a:pt x="2346" y="1465"/>
                    <a:pt x="2358" y="1465"/>
                  </a:cubicBezTo>
                  <a:cubicBezTo>
                    <a:pt x="2370" y="1465"/>
                    <a:pt x="2382" y="1465"/>
                    <a:pt x="2394" y="1453"/>
                  </a:cubicBezTo>
                  <a:cubicBezTo>
                    <a:pt x="2406" y="1441"/>
                    <a:pt x="2406" y="1417"/>
                    <a:pt x="2394" y="1393"/>
                  </a:cubicBezTo>
                  <a:cubicBezTo>
                    <a:pt x="2358" y="1357"/>
                    <a:pt x="2322" y="1322"/>
                    <a:pt x="2287" y="1274"/>
                  </a:cubicBezTo>
                  <a:cubicBezTo>
                    <a:pt x="2280" y="1260"/>
                    <a:pt x="2269" y="1254"/>
                    <a:pt x="2256" y="1254"/>
                  </a:cubicBezTo>
                  <a:close/>
                  <a:moveTo>
                    <a:pt x="948" y="1400"/>
                  </a:moveTo>
                  <a:cubicBezTo>
                    <a:pt x="935" y="1400"/>
                    <a:pt x="926" y="1411"/>
                    <a:pt x="918" y="1429"/>
                  </a:cubicBezTo>
                  <a:cubicBezTo>
                    <a:pt x="918" y="1453"/>
                    <a:pt x="929" y="1476"/>
                    <a:pt x="953" y="1488"/>
                  </a:cubicBezTo>
                  <a:cubicBezTo>
                    <a:pt x="1013" y="1488"/>
                    <a:pt x="1072" y="1500"/>
                    <a:pt x="1132" y="1500"/>
                  </a:cubicBezTo>
                  <a:cubicBezTo>
                    <a:pt x="1156" y="1500"/>
                    <a:pt x="1168" y="1488"/>
                    <a:pt x="1168" y="1465"/>
                  </a:cubicBezTo>
                  <a:cubicBezTo>
                    <a:pt x="1168" y="1441"/>
                    <a:pt x="1156" y="1417"/>
                    <a:pt x="1132" y="1417"/>
                  </a:cubicBezTo>
                  <a:cubicBezTo>
                    <a:pt x="1072" y="1417"/>
                    <a:pt x="1025" y="1405"/>
                    <a:pt x="965" y="1405"/>
                  </a:cubicBezTo>
                  <a:cubicBezTo>
                    <a:pt x="959" y="1402"/>
                    <a:pt x="953" y="1400"/>
                    <a:pt x="948" y="1400"/>
                  </a:cubicBezTo>
                  <a:close/>
                  <a:moveTo>
                    <a:pt x="1465" y="1405"/>
                  </a:moveTo>
                  <a:cubicBezTo>
                    <a:pt x="1406" y="1417"/>
                    <a:pt x="1346" y="1417"/>
                    <a:pt x="1299" y="1417"/>
                  </a:cubicBezTo>
                  <a:cubicBezTo>
                    <a:pt x="1275" y="1417"/>
                    <a:pt x="1251" y="1441"/>
                    <a:pt x="1251" y="1465"/>
                  </a:cubicBezTo>
                  <a:cubicBezTo>
                    <a:pt x="1263" y="1488"/>
                    <a:pt x="1275" y="1500"/>
                    <a:pt x="1299" y="1500"/>
                  </a:cubicBezTo>
                  <a:cubicBezTo>
                    <a:pt x="1299" y="1500"/>
                    <a:pt x="1299" y="1500"/>
                    <a:pt x="1299" y="1512"/>
                  </a:cubicBezTo>
                  <a:cubicBezTo>
                    <a:pt x="1358" y="1500"/>
                    <a:pt x="1418" y="1500"/>
                    <a:pt x="1465" y="1488"/>
                  </a:cubicBezTo>
                  <a:cubicBezTo>
                    <a:pt x="1501" y="1488"/>
                    <a:pt x="1513" y="1465"/>
                    <a:pt x="1513" y="1441"/>
                  </a:cubicBezTo>
                  <a:cubicBezTo>
                    <a:pt x="1501" y="1417"/>
                    <a:pt x="1477" y="1405"/>
                    <a:pt x="1465" y="1405"/>
                  </a:cubicBezTo>
                  <a:close/>
                  <a:moveTo>
                    <a:pt x="3307" y="1388"/>
                  </a:moveTo>
                  <a:cubicBezTo>
                    <a:pt x="3301" y="1388"/>
                    <a:pt x="3294" y="1390"/>
                    <a:pt x="3287" y="1393"/>
                  </a:cubicBezTo>
                  <a:cubicBezTo>
                    <a:pt x="3239" y="1429"/>
                    <a:pt x="3192" y="1453"/>
                    <a:pt x="3144" y="1476"/>
                  </a:cubicBezTo>
                  <a:cubicBezTo>
                    <a:pt x="3120" y="1476"/>
                    <a:pt x="3108" y="1500"/>
                    <a:pt x="3120" y="1524"/>
                  </a:cubicBezTo>
                  <a:cubicBezTo>
                    <a:pt x="3132" y="1548"/>
                    <a:pt x="3144" y="1548"/>
                    <a:pt x="3156" y="1548"/>
                  </a:cubicBezTo>
                  <a:lnTo>
                    <a:pt x="3180" y="1548"/>
                  </a:lnTo>
                  <a:cubicBezTo>
                    <a:pt x="3227" y="1524"/>
                    <a:pt x="3287" y="1500"/>
                    <a:pt x="3334" y="1465"/>
                  </a:cubicBezTo>
                  <a:cubicBezTo>
                    <a:pt x="3358" y="1453"/>
                    <a:pt x="3358" y="1429"/>
                    <a:pt x="3346" y="1405"/>
                  </a:cubicBezTo>
                  <a:cubicBezTo>
                    <a:pt x="3338" y="1397"/>
                    <a:pt x="3324" y="1388"/>
                    <a:pt x="3307" y="1388"/>
                  </a:cubicBezTo>
                  <a:close/>
                  <a:moveTo>
                    <a:pt x="2506" y="1484"/>
                  </a:moveTo>
                  <a:cubicBezTo>
                    <a:pt x="2489" y="1484"/>
                    <a:pt x="2474" y="1495"/>
                    <a:pt x="2465" y="1512"/>
                  </a:cubicBezTo>
                  <a:cubicBezTo>
                    <a:pt x="2453" y="1524"/>
                    <a:pt x="2465" y="1548"/>
                    <a:pt x="2477" y="1560"/>
                  </a:cubicBezTo>
                  <a:cubicBezTo>
                    <a:pt x="2537" y="1584"/>
                    <a:pt x="2596" y="1607"/>
                    <a:pt x="2656" y="1619"/>
                  </a:cubicBezTo>
                  <a:cubicBezTo>
                    <a:pt x="2680" y="1619"/>
                    <a:pt x="2703" y="1607"/>
                    <a:pt x="2703" y="1584"/>
                  </a:cubicBezTo>
                  <a:cubicBezTo>
                    <a:pt x="2703" y="1560"/>
                    <a:pt x="2692" y="1536"/>
                    <a:pt x="2668" y="1536"/>
                  </a:cubicBezTo>
                  <a:cubicBezTo>
                    <a:pt x="2620" y="1524"/>
                    <a:pt x="2561" y="1512"/>
                    <a:pt x="2525" y="1488"/>
                  </a:cubicBezTo>
                  <a:cubicBezTo>
                    <a:pt x="2518" y="1485"/>
                    <a:pt x="2512" y="1484"/>
                    <a:pt x="2506" y="1484"/>
                  </a:cubicBezTo>
                  <a:close/>
                  <a:moveTo>
                    <a:pt x="3008" y="1519"/>
                  </a:moveTo>
                  <a:cubicBezTo>
                    <a:pt x="3002" y="1519"/>
                    <a:pt x="2996" y="1521"/>
                    <a:pt x="2989" y="1524"/>
                  </a:cubicBezTo>
                  <a:cubicBezTo>
                    <a:pt x="2930" y="1536"/>
                    <a:pt x="2882" y="1536"/>
                    <a:pt x="2834" y="1548"/>
                  </a:cubicBezTo>
                  <a:cubicBezTo>
                    <a:pt x="2811" y="1548"/>
                    <a:pt x="2787" y="1560"/>
                    <a:pt x="2787" y="1584"/>
                  </a:cubicBezTo>
                  <a:cubicBezTo>
                    <a:pt x="2787" y="1607"/>
                    <a:pt x="2811" y="1631"/>
                    <a:pt x="2834" y="1631"/>
                  </a:cubicBezTo>
                  <a:cubicBezTo>
                    <a:pt x="2894" y="1619"/>
                    <a:pt x="2942" y="1619"/>
                    <a:pt x="3013" y="1607"/>
                  </a:cubicBezTo>
                  <a:cubicBezTo>
                    <a:pt x="3037" y="1596"/>
                    <a:pt x="3049" y="1572"/>
                    <a:pt x="3037" y="1548"/>
                  </a:cubicBezTo>
                  <a:cubicBezTo>
                    <a:pt x="3037" y="1530"/>
                    <a:pt x="3024" y="1519"/>
                    <a:pt x="3008" y="1519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0425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3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75" name="Google Shape;75;p3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" name="Google Shape;76;p3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" name="Google Shape;77;p3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" name="Google Shape;78;p3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" name="Google Shape;79;p3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0" name="Google Shape;80;p3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" name="Google Shape;81;p3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" name="Google Shape;82;p3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" name="Google Shape;83;p3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" name="Google Shape;84;p3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5" name="Google Shape;85;p3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6" name="Google Shape;86;p3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7" name="Google Shape;87;p3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" name="Google Shape;88;p3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" name="Google Shape;89;p3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" name="Google Shape;90;p3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" name="Google Shape;91;p3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" name="Google Shape;92;p3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3" name="Google Shape;93;p3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4" name="Google Shape;94;p3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5" name="Google Shape;95;p3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6" name="Google Shape;96;p3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7" name="Google Shape;97;p3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" name="Google Shape;98;p3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" name="Google Shape;99;p3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" name="Google Shape;100;p3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" name="Google Shape;101;p3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2" name="Google Shape;102;p3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" name="Google Shape;103;p3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" name="Google Shape;104;p3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" name="Google Shape;105;p3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" name="Google Shape;106;p3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7" name="Google Shape;107;p3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" name="Google Shape;108;p3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" name="Google Shape;109;p3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" name="Google Shape;110;p3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" name="Google Shape;111;p3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2" name="Google Shape;112;p3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" name="Google Shape;113;p3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" name="Google Shape;114;p3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" name="Google Shape;115;p3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" name="Google Shape;116;p3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7" name="Google Shape;117;p3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" name="Google Shape;118;p3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19" name="Google Shape;119;p3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0" name="Google Shape;120;p3"/>
          <p:cNvSpPr txBox="1">
            <a:spLocks noGrp="1"/>
          </p:cNvSpPr>
          <p:nvPr>
            <p:ph type="title"/>
          </p:nvPr>
        </p:nvSpPr>
        <p:spPr>
          <a:xfrm rot="-1339">
            <a:off x="720001" y="1749271"/>
            <a:ext cx="7704001" cy="1371600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5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1" name="Google Shape;121;p3"/>
          <p:cNvSpPr txBox="1">
            <a:spLocks noGrp="1"/>
          </p:cNvSpPr>
          <p:nvPr>
            <p:ph type="title" idx="2" hasCustomPrompt="1"/>
          </p:nvPr>
        </p:nvSpPr>
        <p:spPr>
          <a:xfrm rot="-27490">
            <a:off x="3840429" y="545872"/>
            <a:ext cx="1463147" cy="1463157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22" name="Google Shape;122;p3"/>
          <p:cNvSpPr txBox="1">
            <a:spLocks noGrp="1"/>
          </p:cNvSpPr>
          <p:nvPr>
            <p:ph type="subTitle" idx="1"/>
          </p:nvPr>
        </p:nvSpPr>
        <p:spPr>
          <a:xfrm rot="-29827">
            <a:off x="2514675" y="2920677"/>
            <a:ext cx="4114655" cy="457219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6521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" name="Google Shape;173;p5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74" name="Google Shape;174;p5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5" name="Google Shape;175;p5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6" name="Google Shape;176;p5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7" name="Google Shape;177;p5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8" name="Google Shape;178;p5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9" name="Google Shape;179;p5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0" name="Google Shape;180;p5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1" name="Google Shape;181;p5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2" name="Google Shape;182;p5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3" name="Google Shape;183;p5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4" name="Google Shape;184;p5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5" name="Google Shape;185;p5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6" name="Google Shape;186;p5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7" name="Google Shape;187;p5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8" name="Google Shape;188;p5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9" name="Google Shape;189;p5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0" name="Google Shape;190;p5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1" name="Google Shape;191;p5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2" name="Google Shape;192;p5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3" name="Google Shape;193;p5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4" name="Google Shape;194;p5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5" name="Google Shape;195;p5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6" name="Google Shape;196;p5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7" name="Google Shape;197;p5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8" name="Google Shape;198;p5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99" name="Google Shape;199;p5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0" name="Google Shape;200;p5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1" name="Google Shape;201;p5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2" name="Google Shape;202;p5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3" name="Google Shape;203;p5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4" name="Google Shape;204;p5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5" name="Google Shape;205;p5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6" name="Google Shape;206;p5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7" name="Google Shape;207;p5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8" name="Google Shape;208;p5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09" name="Google Shape;209;p5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0" name="Google Shape;210;p5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1" name="Google Shape;211;p5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2" name="Google Shape;212;p5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3" name="Google Shape;213;p5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4" name="Google Shape;214;p5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5" name="Google Shape;215;p5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6" name="Google Shape;216;p5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7" name="Google Shape;217;p5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218" name="Google Shape;218;p5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19" name="Google Shape;219;p5"/>
          <p:cNvSpPr txBox="1">
            <a:spLocks noGrp="1"/>
          </p:cNvSpPr>
          <p:nvPr>
            <p:ph type="subTitle" idx="1"/>
          </p:nvPr>
        </p:nvSpPr>
        <p:spPr>
          <a:xfrm rot="-59916">
            <a:off x="1281382" y="2571796"/>
            <a:ext cx="2926344" cy="456967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 b="1">
                <a:latin typeface="Nunito"/>
                <a:ea typeface="Nunito"/>
                <a:cs typeface="Nunito"/>
                <a:sym typeface="Nunit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20" name="Google Shape;220;p5"/>
          <p:cNvSpPr txBox="1">
            <a:spLocks noGrp="1"/>
          </p:cNvSpPr>
          <p:nvPr>
            <p:ph type="subTitle" idx="2"/>
          </p:nvPr>
        </p:nvSpPr>
        <p:spPr>
          <a:xfrm rot="-59916">
            <a:off x="4936232" y="2546371"/>
            <a:ext cx="2926344" cy="456967"/>
          </a:xfrm>
          <a:prstGeom prst="rect">
            <a:avLst/>
          </a:prstGeom>
          <a:solidFill>
            <a:schemeClr val="accent5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 b="1">
                <a:latin typeface="Nunito"/>
                <a:ea typeface="Nunito"/>
                <a:cs typeface="Nunito"/>
                <a:sym typeface="Nuni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21" name="Google Shape;221;p5"/>
          <p:cNvSpPr txBox="1">
            <a:spLocks noGrp="1"/>
          </p:cNvSpPr>
          <p:nvPr>
            <p:ph type="subTitle" idx="3"/>
          </p:nvPr>
        </p:nvSpPr>
        <p:spPr>
          <a:xfrm>
            <a:off x="1281450" y="3028962"/>
            <a:ext cx="2926200" cy="10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5"/>
          <p:cNvSpPr txBox="1">
            <a:spLocks noGrp="1"/>
          </p:cNvSpPr>
          <p:nvPr>
            <p:ph type="subTitle" idx="4"/>
          </p:nvPr>
        </p:nvSpPr>
        <p:spPr>
          <a:xfrm>
            <a:off x="4936325" y="3028962"/>
            <a:ext cx="2926200" cy="10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3" name="Google Shape;223;p5"/>
          <p:cNvSpPr txBox="1">
            <a:spLocks noGrp="1"/>
          </p:cNvSpPr>
          <p:nvPr>
            <p:ph type="title"/>
          </p:nvPr>
        </p:nvSpPr>
        <p:spPr>
          <a:xfrm rot="-30146">
            <a:off x="2057454" y="446678"/>
            <a:ext cx="5029093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2700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2" name="Google Shape;322;p8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323" name="Google Shape;323;p8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4" name="Google Shape;324;p8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5" name="Google Shape;325;p8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6" name="Google Shape;326;p8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7" name="Google Shape;327;p8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8" name="Google Shape;328;p8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9" name="Google Shape;329;p8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0" name="Google Shape;330;p8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1" name="Google Shape;331;p8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2" name="Google Shape;332;p8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3" name="Google Shape;333;p8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4" name="Google Shape;334;p8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5" name="Google Shape;335;p8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6" name="Google Shape;336;p8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7" name="Google Shape;337;p8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8" name="Google Shape;338;p8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9" name="Google Shape;339;p8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0" name="Google Shape;340;p8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1" name="Google Shape;341;p8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2" name="Google Shape;342;p8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3" name="Google Shape;343;p8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4" name="Google Shape;344;p8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5" name="Google Shape;345;p8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6" name="Google Shape;346;p8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7" name="Google Shape;347;p8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8" name="Google Shape;348;p8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49" name="Google Shape;349;p8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0" name="Google Shape;350;p8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1" name="Google Shape;351;p8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2" name="Google Shape;352;p8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3" name="Google Shape;353;p8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4" name="Google Shape;354;p8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5" name="Google Shape;355;p8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6" name="Google Shape;356;p8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7" name="Google Shape;357;p8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8" name="Google Shape;358;p8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9" name="Google Shape;359;p8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0" name="Google Shape;360;p8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1" name="Google Shape;361;p8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2" name="Google Shape;362;p8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3" name="Google Shape;363;p8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4" name="Google Shape;364;p8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5" name="Google Shape;365;p8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66" name="Google Shape;366;p8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367" name="Google Shape;367;p8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68" name="Google Shape;368;p8"/>
          <p:cNvSpPr txBox="1">
            <a:spLocks noGrp="1"/>
          </p:cNvSpPr>
          <p:nvPr>
            <p:ph type="title"/>
          </p:nvPr>
        </p:nvSpPr>
        <p:spPr>
          <a:xfrm rot="-60073">
            <a:off x="365617" y="1657255"/>
            <a:ext cx="8412684" cy="1829076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369" name="Google Shape;369;p8"/>
          <p:cNvGrpSpPr/>
          <p:nvPr/>
        </p:nvGrpSpPr>
        <p:grpSpPr>
          <a:xfrm flipH="1">
            <a:off x="3903587" y="3913389"/>
            <a:ext cx="1336727" cy="690120"/>
            <a:chOff x="157977" y="4282239"/>
            <a:chExt cx="1336727" cy="690120"/>
          </a:xfrm>
        </p:grpSpPr>
        <p:sp>
          <p:nvSpPr>
            <p:cNvPr id="370" name="Google Shape;370;p8"/>
            <p:cNvSpPr/>
            <p:nvPr/>
          </p:nvSpPr>
          <p:spPr>
            <a:xfrm>
              <a:off x="1268232" y="4306377"/>
              <a:ext cx="226471" cy="208716"/>
            </a:xfrm>
            <a:custGeom>
              <a:avLst/>
              <a:gdLst/>
              <a:ahLst/>
              <a:cxnLst/>
              <a:rect l="l" t="t" r="r" b="b"/>
              <a:pathLst>
                <a:path w="2002" h="1847" extrusionOk="0">
                  <a:moveTo>
                    <a:pt x="1692" y="120"/>
                  </a:moveTo>
                  <a:lnTo>
                    <a:pt x="1692" y="120"/>
                  </a:lnTo>
                  <a:cubicBezTo>
                    <a:pt x="1358" y="298"/>
                    <a:pt x="799" y="655"/>
                    <a:pt x="489" y="834"/>
                  </a:cubicBezTo>
                  <a:cubicBezTo>
                    <a:pt x="346" y="798"/>
                    <a:pt x="144" y="715"/>
                    <a:pt x="96" y="655"/>
                  </a:cubicBezTo>
                  <a:cubicBezTo>
                    <a:pt x="215" y="560"/>
                    <a:pt x="1192" y="239"/>
                    <a:pt x="1692" y="120"/>
                  </a:cubicBezTo>
                  <a:close/>
                  <a:moveTo>
                    <a:pt x="1846" y="215"/>
                  </a:moveTo>
                  <a:cubicBezTo>
                    <a:pt x="1680" y="620"/>
                    <a:pt x="1180" y="1608"/>
                    <a:pt x="1061" y="1751"/>
                  </a:cubicBezTo>
                  <a:cubicBezTo>
                    <a:pt x="1001" y="1679"/>
                    <a:pt x="918" y="1382"/>
                    <a:pt x="858" y="1120"/>
                  </a:cubicBezTo>
                  <a:cubicBezTo>
                    <a:pt x="1430" y="620"/>
                    <a:pt x="1715" y="358"/>
                    <a:pt x="1846" y="215"/>
                  </a:cubicBezTo>
                  <a:close/>
                  <a:moveTo>
                    <a:pt x="1918" y="1"/>
                  </a:moveTo>
                  <a:cubicBezTo>
                    <a:pt x="1715" y="1"/>
                    <a:pt x="120" y="465"/>
                    <a:pt x="13" y="620"/>
                  </a:cubicBezTo>
                  <a:cubicBezTo>
                    <a:pt x="1" y="644"/>
                    <a:pt x="1" y="655"/>
                    <a:pt x="1" y="667"/>
                  </a:cubicBezTo>
                  <a:cubicBezTo>
                    <a:pt x="60" y="798"/>
                    <a:pt x="418" y="905"/>
                    <a:pt x="489" y="917"/>
                  </a:cubicBezTo>
                  <a:cubicBezTo>
                    <a:pt x="495" y="923"/>
                    <a:pt x="501" y="926"/>
                    <a:pt x="507" y="926"/>
                  </a:cubicBezTo>
                  <a:cubicBezTo>
                    <a:pt x="513" y="926"/>
                    <a:pt x="519" y="923"/>
                    <a:pt x="525" y="917"/>
                  </a:cubicBezTo>
                  <a:cubicBezTo>
                    <a:pt x="918" y="679"/>
                    <a:pt x="1501" y="322"/>
                    <a:pt x="1787" y="167"/>
                  </a:cubicBezTo>
                  <a:lnTo>
                    <a:pt x="1787" y="167"/>
                  </a:lnTo>
                  <a:cubicBezTo>
                    <a:pt x="1561" y="370"/>
                    <a:pt x="1096" y="786"/>
                    <a:pt x="775" y="1072"/>
                  </a:cubicBezTo>
                  <a:cubicBezTo>
                    <a:pt x="763" y="1084"/>
                    <a:pt x="763" y="1096"/>
                    <a:pt x="763" y="1108"/>
                  </a:cubicBezTo>
                  <a:cubicBezTo>
                    <a:pt x="930" y="1846"/>
                    <a:pt x="1025" y="1846"/>
                    <a:pt x="1061" y="1846"/>
                  </a:cubicBezTo>
                  <a:cubicBezTo>
                    <a:pt x="1180" y="1834"/>
                    <a:pt x="1799" y="548"/>
                    <a:pt x="1906" y="298"/>
                  </a:cubicBezTo>
                  <a:cubicBezTo>
                    <a:pt x="2001" y="72"/>
                    <a:pt x="1989" y="36"/>
                    <a:pt x="1977" y="12"/>
                  </a:cubicBezTo>
                  <a:lnTo>
                    <a:pt x="1965" y="12"/>
                  </a:lnTo>
                  <a:cubicBezTo>
                    <a:pt x="1965" y="12"/>
                    <a:pt x="1954" y="12"/>
                    <a:pt x="1954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1" name="Google Shape;371;p8"/>
            <p:cNvSpPr/>
            <p:nvPr/>
          </p:nvSpPr>
          <p:spPr>
            <a:xfrm>
              <a:off x="1320834" y="4555621"/>
              <a:ext cx="51244" cy="83622"/>
            </a:xfrm>
            <a:custGeom>
              <a:avLst/>
              <a:gdLst/>
              <a:ahLst/>
              <a:cxnLst/>
              <a:rect l="l" t="t" r="r" b="b"/>
              <a:pathLst>
                <a:path w="453" h="740" extrusionOk="0">
                  <a:moveTo>
                    <a:pt x="36" y="1"/>
                  </a:moveTo>
                  <a:cubicBezTo>
                    <a:pt x="12" y="1"/>
                    <a:pt x="0" y="25"/>
                    <a:pt x="0" y="48"/>
                  </a:cubicBezTo>
                  <a:cubicBezTo>
                    <a:pt x="24" y="322"/>
                    <a:pt x="60" y="679"/>
                    <a:pt x="119" y="727"/>
                  </a:cubicBezTo>
                  <a:cubicBezTo>
                    <a:pt x="131" y="727"/>
                    <a:pt x="143" y="739"/>
                    <a:pt x="155" y="739"/>
                  </a:cubicBezTo>
                  <a:lnTo>
                    <a:pt x="167" y="739"/>
                  </a:lnTo>
                  <a:cubicBezTo>
                    <a:pt x="250" y="727"/>
                    <a:pt x="381" y="572"/>
                    <a:pt x="441" y="513"/>
                  </a:cubicBezTo>
                  <a:cubicBezTo>
                    <a:pt x="453" y="489"/>
                    <a:pt x="453" y="465"/>
                    <a:pt x="429" y="453"/>
                  </a:cubicBezTo>
                  <a:cubicBezTo>
                    <a:pt x="424" y="443"/>
                    <a:pt x="415" y="440"/>
                    <a:pt x="405" y="440"/>
                  </a:cubicBezTo>
                  <a:cubicBezTo>
                    <a:pt x="391" y="440"/>
                    <a:pt x="376" y="446"/>
                    <a:pt x="369" y="453"/>
                  </a:cubicBezTo>
                  <a:cubicBezTo>
                    <a:pt x="298" y="549"/>
                    <a:pt x="203" y="632"/>
                    <a:pt x="167" y="644"/>
                  </a:cubicBezTo>
                  <a:cubicBezTo>
                    <a:pt x="143" y="584"/>
                    <a:pt x="107" y="287"/>
                    <a:pt x="84" y="37"/>
                  </a:cubicBezTo>
                  <a:cubicBezTo>
                    <a:pt x="84" y="13"/>
                    <a:pt x="60" y="1"/>
                    <a:pt x="3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2" name="Google Shape;372;p8"/>
            <p:cNvSpPr/>
            <p:nvPr/>
          </p:nvSpPr>
          <p:spPr>
            <a:xfrm>
              <a:off x="640408" y="4757541"/>
              <a:ext cx="370363" cy="210863"/>
            </a:xfrm>
            <a:custGeom>
              <a:avLst/>
              <a:gdLst/>
              <a:ahLst/>
              <a:cxnLst/>
              <a:rect l="l" t="t" r="r" b="b"/>
              <a:pathLst>
                <a:path w="3274" h="1866" extrusionOk="0">
                  <a:moveTo>
                    <a:pt x="1987" y="0"/>
                  </a:moveTo>
                  <a:cubicBezTo>
                    <a:pt x="1835" y="0"/>
                    <a:pt x="1700" y="85"/>
                    <a:pt x="1609" y="196"/>
                  </a:cubicBezTo>
                  <a:lnTo>
                    <a:pt x="1609" y="196"/>
                  </a:lnTo>
                  <a:cubicBezTo>
                    <a:pt x="1546" y="145"/>
                    <a:pt x="1464" y="101"/>
                    <a:pt x="1360" y="67"/>
                  </a:cubicBezTo>
                  <a:cubicBezTo>
                    <a:pt x="1273" y="37"/>
                    <a:pt x="1199" y="24"/>
                    <a:pt x="1138" y="24"/>
                  </a:cubicBezTo>
                  <a:cubicBezTo>
                    <a:pt x="762" y="24"/>
                    <a:pt x="824" y="508"/>
                    <a:pt x="824" y="508"/>
                  </a:cubicBezTo>
                  <a:cubicBezTo>
                    <a:pt x="783" y="482"/>
                    <a:pt x="740" y="470"/>
                    <a:pt x="695" y="470"/>
                  </a:cubicBezTo>
                  <a:cubicBezTo>
                    <a:pt x="372" y="470"/>
                    <a:pt x="1" y="1087"/>
                    <a:pt x="419" y="1401"/>
                  </a:cubicBezTo>
                  <a:cubicBezTo>
                    <a:pt x="554" y="1502"/>
                    <a:pt x="682" y="1546"/>
                    <a:pt x="793" y="1552"/>
                  </a:cubicBezTo>
                  <a:lnTo>
                    <a:pt x="793" y="1552"/>
                  </a:lnTo>
                  <a:cubicBezTo>
                    <a:pt x="828" y="1717"/>
                    <a:pt x="944" y="1861"/>
                    <a:pt x="1193" y="1865"/>
                  </a:cubicBezTo>
                  <a:cubicBezTo>
                    <a:pt x="1206" y="1865"/>
                    <a:pt x="1219" y="1865"/>
                    <a:pt x="1232" y="1865"/>
                  </a:cubicBezTo>
                  <a:cubicBezTo>
                    <a:pt x="1562" y="1865"/>
                    <a:pt x="1786" y="1790"/>
                    <a:pt x="1914" y="1677"/>
                  </a:cubicBezTo>
                  <a:lnTo>
                    <a:pt x="1914" y="1677"/>
                  </a:lnTo>
                  <a:cubicBezTo>
                    <a:pt x="1941" y="1713"/>
                    <a:pt x="1974" y="1749"/>
                    <a:pt x="2014" y="1782"/>
                  </a:cubicBezTo>
                  <a:cubicBezTo>
                    <a:pt x="2070" y="1825"/>
                    <a:pt x="2137" y="1844"/>
                    <a:pt x="2211" y="1844"/>
                  </a:cubicBezTo>
                  <a:cubicBezTo>
                    <a:pt x="2641" y="1844"/>
                    <a:pt x="3274" y="1180"/>
                    <a:pt x="2907" y="793"/>
                  </a:cubicBezTo>
                  <a:cubicBezTo>
                    <a:pt x="2805" y="683"/>
                    <a:pt x="2696" y="641"/>
                    <a:pt x="2595" y="641"/>
                  </a:cubicBezTo>
                  <a:cubicBezTo>
                    <a:pt x="2584" y="641"/>
                    <a:pt x="2573" y="642"/>
                    <a:pt x="2563" y="642"/>
                  </a:cubicBezTo>
                  <a:lnTo>
                    <a:pt x="2563" y="642"/>
                  </a:lnTo>
                  <a:cubicBezTo>
                    <a:pt x="2568" y="451"/>
                    <a:pt x="2474" y="231"/>
                    <a:pt x="2241" y="79"/>
                  </a:cubicBezTo>
                  <a:cubicBezTo>
                    <a:pt x="2154" y="24"/>
                    <a:pt x="2068" y="0"/>
                    <a:pt x="19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3" name="Google Shape;373;p8"/>
            <p:cNvSpPr/>
            <p:nvPr/>
          </p:nvSpPr>
          <p:spPr>
            <a:xfrm>
              <a:off x="656810" y="4752908"/>
              <a:ext cx="334051" cy="219451"/>
            </a:xfrm>
            <a:custGeom>
              <a:avLst/>
              <a:gdLst/>
              <a:ahLst/>
              <a:cxnLst/>
              <a:rect l="l" t="t" r="r" b="b"/>
              <a:pathLst>
                <a:path w="2953" h="1942" extrusionOk="0">
                  <a:moveTo>
                    <a:pt x="1477" y="299"/>
                  </a:moveTo>
                  <a:cubicBezTo>
                    <a:pt x="1596" y="406"/>
                    <a:pt x="1608" y="549"/>
                    <a:pt x="1584" y="632"/>
                  </a:cubicBezTo>
                  <a:cubicBezTo>
                    <a:pt x="1569" y="683"/>
                    <a:pt x="1536" y="707"/>
                    <a:pt x="1500" y="707"/>
                  </a:cubicBezTo>
                  <a:cubicBezTo>
                    <a:pt x="1477" y="707"/>
                    <a:pt x="1452" y="698"/>
                    <a:pt x="1429" y="680"/>
                  </a:cubicBezTo>
                  <a:cubicBezTo>
                    <a:pt x="1346" y="608"/>
                    <a:pt x="1369" y="442"/>
                    <a:pt x="1477" y="299"/>
                  </a:cubicBezTo>
                  <a:close/>
                  <a:moveTo>
                    <a:pt x="2370" y="727"/>
                  </a:moveTo>
                  <a:cubicBezTo>
                    <a:pt x="2346" y="894"/>
                    <a:pt x="2250" y="1013"/>
                    <a:pt x="2119" y="1025"/>
                  </a:cubicBezTo>
                  <a:lnTo>
                    <a:pt x="2096" y="1025"/>
                  </a:lnTo>
                  <a:cubicBezTo>
                    <a:pt x="2060" y="1025"/>
                    <a:pt x="2060" y="1013"/>
                    <a:pt x="2060" y="1013"/>
                  </a:cubicBezTo>
                  <a:cubicBezTo>
                    <a:pt x="2060" y="942"/>
                    <a:pt x="2191" y="775"/>
                    <a:pt x="2370" y="727"/>
                  </a:cubicBezTo>
                  <a:close/>
                  <a:moveTo>
                    <a:pt x="822" y="1132"/>
                  </a:moveTo>
                  <a:cubicBezTo>
                    <a:pt x="846" y="1132"/>
                    <a:pt x="857" y="1156"/>
                    <a:pt x="881" y="1180"/>
                  </a:cubicBezTo>
                  <a:cubicBezTo>
                    <a:pt x="941" y="1263"/>
                    <a:pt x="953" y="1346"/>
                    <a:pt x="917" y="1418"/>
                  </a:cubicBezTo>
                  <a:cubicBezTo>
                    <a:pt x="881" y="1501"/>
                    <a:pt x="786" y="1549"/>
                    <a:pt x="679" y="1549"/>
                  </a:cubicBezTo>
                  <a:cubicBezTo>
                    <a:pt x="655" y="1406"/>
                    <a:pt x="703" y="1251"/>
                    <a:pt x="762" y="1180"/>
                  </a:cubicBezTo>
                  <a:cubicBezTo>
                    <a:pt x="774" y="1156"/>
                    <a:pt x="798" y="1132"/>
                    <a:pt x="822" y="1132"/>
                  </a:cubicBezTo>
                  <a:close/>
                  <a:moveTo>
                    <a:pt x="1798" y="1263"/>
                  </a:moveTo>
                  <a:cubicBezTo>
                    <a:pt x="1810" y="1263"/>
                    <a:pt x="1822" y="1287"/>
                    <a:pt x="1834" y="1323"/>
                  </a:cubicBezTo>
                  <a:cubicBezTo>
                    <a:pt x="1869" y="1442"/>
                    <a:pt x="1846" y="1561"/>
                    <a:pt x="1774" y="1644"/>
                  </a:cubicBezTo>
                  <a:cubicBezTo>
                    <a:pt x="1703" y="1525"/>
                    <a:pt x="1715" y="1394"/>
                    <a:pt x="1750" y="1311"/>
                  </a:cubicBezTo>
                  <a:cubicBezTo>
                    <a:pt x="1774" y="1275"/>
                    <a:pt x="1786" y="1263"/>
                    <a:pt x="1798" y="1263"/>
                  </a:cubicBezTo>
                  <a:close/>
                  <a:moveTo>
                    <a:pt x="1845" y="85"/>
                  </a:moveTo>
                  <a:cubicBezTo>
                    <a:pt x="1922" y="85"/>
                    <a:pt x="2000" y="108"/>
                    <a:pt x="2072" y="156"/>
                  </a:cubicBezTo>
                  <a:cubicBezTo>
                    <a:pt x="2262" y="275"/>
                    <a:pt x="2370" y="453"/>
                    <a:pt x="2381" y="644"/>
                  </a:cubicBezTo>
                  <a:cubicBezTo>
                    <a:pt x="2155" y="680"/>
                    <a:pt x="1977" y="894"/>
                    <a:pt x="1977" y="1013"/>
                  </a:cubicBezTo>
                  <a:cubicBezTo>
                    <a:pt x="1977" y="1061"/>
                    <a:pt x="2012" y="1108"/>
                    <a:pt x="2096" y="1108"/>
                  </a:cubicBezTo>
                  <a:lnTo>
                    <a:pt x="2131" y="1108"/>
                  </a:lnTo>
                  <a:cubicBezTo>
                    <a:pt x="2310" y="1084"/>
                    <a:pt x="2441" y="930"/>
                    <a:pt x="2453" y="727"/>
                  </a:cubicBezTo>
                  <a:cubicBezTo>
                    <a:pt x="2560" y="727"/>
                    <a:pt x="2643" y="775"/>
                    <a:pt x="2727" y="858"/>
                  </a:cubicBezTo>
                  <a:cubicBezTo>
                    <a:pt x="2870" y="1013"/>
                    <a:pt x="2834" y="1180"/>
                    <a:pt x="2786" y="1311"/>
                  </a:cubicBezTo>
                  <a:cubicBezTo>
                    <a:pt x="2667" y="1585"/>
                    <a:pt x="2322" y="1846"/>
                    <a:pt x="2072" y="1846"/>
                  </a:cubicBezTo>
                  <a:cubicBezTo>
                    <a:pt x="2000" y="1846"/>
                    <a:pt x="1941" y="1823"/>
                    <a:pt x="1893" y="1787"/>
                  </a:cubicBezTo>
                  <a:cubicBezTo>
                    <a:pt x="1869" y="1763"/>
                    <a:pt x="1846" y="1739"/>
                    <a:pt x="1822" y="1715"/>
                  </a:cubicBezTo>
                  <a:cubicBezTo>
                    <a:pt x="1929" y="1608"/>
                    <a:pt x="1965" y="1454"/>
                    <a:pt x="1917" y="1311"/>
                  </a:cubicBezTo>
                  <a:cubicBezTo>
                    <a:pt x="1881" y="1204"/>
                    <a:pt x="1834" y="1180"/>
                    <a:pt x="1798" y="1180"/>
                  </a:cubicBezTo>
                  <a:cubicBezTo>
                    <a:pt x="1750" y="1180"/>
                    <a:pt x="1703" y="1215"/>
                    <a:pt x="1679" y="1275"/>
                  </a:cubicBezTo>
                  <a:cubicBezTo>
                    <a:pt x="1619" y="1382"/>
                    <a:pt x="1619" y="1549"/>
                    <a:pt x="1715" y="1704"/>
                  </a:cubicBezTo>
                  <a:cubicBezTo>
                    <a:pt x="1608" y="1775"/>
                    <a:pt x="1429" y="1858"/>
                    <a:pt x="1084" y="1858"/>
                  </a:cubicBezTo>
                  <a:lnTo>
                    <a:pt x="1048" y="1858"/>
                  </a:lnTo>
                  <a:cubicBezTo>
                    <a:pt x="834" y="1858"/>
                    <a:pt x="738" y="1739"/>
                    <a:pt x="703" y="1632"/>
                  </a:cubicBezTo>
                  <a:cubicBezTo>
                    <a:pt x="834" y="1632"/>
                    <a:pt x="941" y="1561"/>
                    <a:pt x="1000" y="1454"/>
                  </a:cubicBezTo>
                  <a:cubicBezTo>
                    <a:pt x="1048" y="1346"/>
                    <a:pt x="1024" y="1227"/>
                    <a:pt x="941" y="1120"/>
                  </a:cubicBezTo>
                  <a:cubicBezTo>
                    <a:pt x="905" y="1061"/>
                    <a:pt x="857" y="1049"/>
                    <a:pt x="822" y="1049"/>
                  </a:cubicBezTo>
                  <a:cubicBezTo>
                    <a:pt x="774" y="1049"/>
                    <a:pt x="726" y="1073"/>
                    <a:pt x="691" y="1120"/>
                  </a:cubicBezTo>
                  <a:cubicBezTo>
                    <a:pt x="619" y="1215"/>
                    <a:pt x="584" y="1382"/>
                    <a:pt x="595" y="1537"/>
                  </a:cubicBezTo>
                  <a:cubicBezTo>
                    <a:pt x="500" y="1525"/>
                    <a:pt x="405" y="1477"/>
                    <a:pt x="298" y="1406"/>
                  </a:cubicBezTo>
                  <a:cubicBezTo>
                    <a:pt x="143" y="1287"/>
                    <a:pt x="95" y="1108"/>
                    <a:pt x="155" y="918"/>
                  </a:cubicBezTo>
                  <a:cubicBezTo>
                    <a:pt x="226" y="715"/>
                    <a:pt x="405" y="549"/>
                    <a:pt x="560" y="549"/>
                  </a:cubicBezTo>
                  <a:cubicBezTo>
                    <a:pt x="595" y="549"/>
                    <a:pt x="631" y="561"/>
                    <a:pt x="655" y="584"/>
                  </a:cubicBezTo>
                  <a:lnTo>
                    <a:pt x="703" y="584"/>
                  </a:lnTo>
                  <a:cubicBezTo>
                    <a:pt x="715" y="572"/>
                    <a:pt x="726" y="549"/>
                    <a:pt x="726" y="537"/>
                  </a:cubicBezTo>
                  <a:cubicBezTo>
                    <a:pt x="726" y="537"/>
                    <a:pt x="691" y="311"/>
                    <a:pt x="798" y="180"/>
                  </a:cubicBezTo>
                  <a:cubicBezTo>
                    <a:pt x="847" y="131"/>
                    <a:pt x="915" y="107"/>
                    <a:pt x="1002" y="107"/>
                  </a:cubicBezTo>
                  <a:cubicBezTo>
                    <a:pt x="1064" y="107"/>
                    <a:pt x="1135" y="119"/>
                    <a:pt x="1215" y="144"/>
                  </a:cubicBezTo>
                  <a:cubicBezTo>
                    <a:pt x="1286" y="168"/>
                    <a:pt x="1357" y="203"/>
                    <a:pt x="1405" y="239"/>
                  </a:cubicBezTo>
                  <a:cubicBezTo>
                    <a:pt x="1286" y="406"/>
                    <a:pt x="1250" y="620"/>
                    <a:pt x="1381" y="739"/>
                  </a:cubicBezTo>
                  <a:cubicBezTo>
                    <a:pt x="1420" y="773"/>
                    <a:pt x="1462" y="789"/>
                    <a:pt x="1501" y="789"/>
                  </a:cubicBezTo>
                  <a:cubicBezTo>
                    <a:pt x="1572" y="789"/>
                    <a:pt x="1637" y="740"/>
                    <a:pt x="1667" y="656"/>
                  </a:cubicBezTo>
                  <a:cubicBezTo>
                    <a:pt x="1703" y="549"/>
                    <a:pt x="1679" y="370"/>
                    <a:pt x="1524" y="227"/>
                  </a:cubicBezTo>
                  <a:cubicBezTo>
                    <a:pt x="1617" y="135"/>
                    <a:pt x="1730" y="85"/>
                    <a:pt x="1845" y="85"/>
                  </a:cubicBezTo>
                  <a:close/>
                  <a:moveTo>
                    <a:pt x="1846" y="1"/>
                  </a:moveTo>
                  <a:cubicBezTo>
                    <a:pt x="1703" y="1"/>
                    <a:pt x="1572" y="61"/>
                    <a:pt x="1465" y="180"/>
                  </a:cubicBezTo>
                  <a:cubicBezTo>
                    <a:pt x="1393" y="132"/>
                    <a:pt x="1322" y="96"/>
                    <a:pt x="1238" y="61"/>
                  </a:cubicBezTo>
                  <a:cubicBezTo>
                    <a:pt x="1154" y="34"/>
                    <a:pt x="1077" y="20"/>
                    <a:pt x="1009" y="20"/>
                  </a:cubicBezTo>
                  <a:cubicBezTo>
                    <a:pt x="896" y="20"/>
                    <a:pt x="805" y="58"/>
                    <a:pt x="738" y="132"/>
                  </a:cubicBezTo>
                  <a:cubicBezTo>
                    <a:pt x="643" y="239"/>
                    <a:pt x="631" y="394"/>
                    <a:pt x="631" y="477"/>
                  </a:cubicBezTo>
                  <a:cubicBezTo>
                    <a:pt x="607" y="477"/>
                    <a:pt x="584" y="465"/>
                    <a:pt x="548" y="465"/>
                  </a:cubicBezTo>
                  <a:cubicBezTo>
                    <a:pt x="357" y="465"/>
                    <a:pt x="155" y="656"/>
                    <a:pt x="72" y="894"/>
                  </a:cubicBezTo>
                  <a:cubicBezTo>
                    <a:pt x="0" y="1120"/>
                    <a:pt x="60" y="1334"/>
                    <a:pt x="250" y="1477"/>
                  </a:cubicBezTo>
                  <a:cubicBezTo>
                    <a:pt x="369" y="1561"/>
                    <a:pt x="488" y="1620"/>
                    <a:pt x="607" y="1632"/>
                  </a:cubicBezTo>
                  <a:cubicBezTo>
                    <a:pt x="667" y="1823"/>
                    <a:pt x="822" y="1942"/>
                    <a:pt x="1048" y="1942"/>
                  </a:cubicBezTo>
                  <a:lnTo>
                    <a:pt x="1084" y="1942"/>
                  </a:lnTo>
                  <a:cubicBezTo>
                    <a:pt x="1381" y="1942"/>
                    <a:pt x="1608" y="1882"/>
                    <a:pt x="1762" y="1775"/>
                  </a:cubicBezTo>
                  <a:cubicBezTo>
                    <a:pt x="1786" y="1799"/>
                    <a:pt x="1810" y="1823"/>
                    <a:pt x="1846" y="1846"/>
                  </a:cubicBezTo>
                  <a:cubicBezTo>
                    <a:pt x="1905" y="1906"/>
                    <a:pt x="1977" y="1930"/>
                    <a:pt x="2072" y="1930"/>
                  </a:cubicBezTo>
                  <a:cubicBezTo>
                    <a:pt x="2358" y="1930"/>
                    <a:pt x="2727" y="1656"/>
                    <a:pt x="2858" y="1346"/>
                  </a:cubicBezTo>
                  <a:cubicBezTo>
                    <a:pt x="2953" y="1132"/>
                    <a:pt x="2929" y="942"/>
                    <a:pt x="2786" y="799"/>
                  </a:cubicBezTo>
                  <a:cubicBezTo>
                    <a:pt x="2691" y="703"/>
                    <a:pt x="2584" y="644"/>
                    <a:pt x="2465" y="644"/>
                  </a:cubicBezTo>
                  <a:cubicBezTo>
                    <a:pt x="2453" y="418"/>
                    <a:pt x="2322" y="215"/>
                    <a:pt x="2119" y="84"/>
                  </a:cubicBezTo>
                  <a:cubicBezTo>
                    <a:pt x="2024" y="25"/>
                    <a:pt x="1941" y="1"/>
                    <a:pt x="184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4" name="Google Shape;374;p8"/>
            <p:cNvSpPr/>
            <p:nvPr/>
          </p:nvSpPr>
          <p:spPr>
            <a:xfrm>
              <a:off x="157977" y="4282239"/>
              <a:ext cx="94457" cy="95600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3"/>
                    <a:pt x="465" y="238"/>
                  </a:cubicBezTo>
                  <a:cubicBezTo>
                    <a:pt x="489" y="322"/>
                    <a:pt x="489" y="334"/>
                    <a:pt x="501" y="345"/>
                  </a:cubicBezTo>
                  <a:cubicBezTo>
                    <a:pt x="513" y="369"/>
                    <a:pt x="525" y="369"/>
                    <a:pt x="608" y="405"/>
                  </a:cubicBezTo>
                  <a:cubicBezTo>
                    <a:pt x="632" y="417"/>
                    <a:pt x="667" y="429"/>
                    <a:pt x="703" y="441"/>
                  </a:cubicBezTo>
                  <a:cubicBezTo>
                    <a:pt x="655" y="453"/>
                    <a:pt x="596" y="476"/>
                    <a:pt x="536" y="500"/>
                  </a:cubicBezTo>
                  <a:cubicBezTo>
                    <a:pt x="525" y="500"/>
                    <a:pt x="513" y="512"/>
                    <a:pt x="501" y="524"/>
                  </a:cubicBezTo>
                  <a:cubicBezTo>
                    <a:pt x="477" y="596"/>
                    <a:pt x="441" y="667"/>
                    <a:pt x="417" y="726"/>
                  </a:cubicBezTo>
                  <a:cubicBezTo>
                    <a:pt x="394" y="667"/>
                    <a:pt x="370" y="584"/>
                    <a:pt x="358" y="512"/>
                  </a:cubicBezTo>
                  <a:cubicBezTo>
                    <a:pt x="346" y="500"/>
                    <a:pt x="334" y="488"/>
                    <a:pt x="322" y="476"/>
                  </a:cubicBezTo>
                  <a:cubicBezTo>
                    <a:pt x="251" y="465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4"/>
                  </a:cubicBezTo>
                  <a:cubicBezTo>
                    <a:pt x="346" y="334"/>
                    <a:pt x="358" y="322"/>
                    <a:pt x="370" y="322"/>
                  </a:cubicBezTo>
                  <a:cubicBezTo>
                    <a:pt x="382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86" y="262"/>
                  </a:cubicBezTo>
                  <a:cubicBezTo>
                    <a:pt x="13" y="381"/>
                    <a:pt x="1" y="417"/>
                    <a:pt x="1" y="429"/>
                  </a:cubicBezTo>
                  <a:cubicBezTo>
                    <a:pt x="1" y="441"/>
                    <a:pt x="1" y="465"/>
                    <a:pt x="13" y="476"/>
                  </a:cubicBezTo>
                  <a:cubicBezTo>
                    <a:pt x="13" y="488"/>
                    <a:pt x="36" y="512"/>
                    <a:pt x="274" y="560"/>
                  </a:cubicBezTo>
                  <a:cubicBezTo>
                    <a:pt x="346" y="846"/>
                    <a:pt x="370" y="846"/>
                    <a:pt x="405" y="846"/>
                  </a:cubicBezTo>
                  <a:cubicBezTo>
                    <a:pt x="429" y="834"/>
                    <a:pt x="453" y="834"/>
                    <a:pt x="572" y="572"/>
                  </a:cubicBezTo>
                  <a:cubicBezTo>
                    <a:pt x="644" y="548"/>
                    <a:pt x="786" y="500"/>
                    <a:pt x="810" y="465"/>
                  </a:cubicBezTo>
                  <a:cubicBezTo>
                    <a:pt x="822" y="465"/>
                    <a:pt x="834" y="441"/>
                    <a:pt x="822" y="429"/>
                  </a:cubicBezTo>
                  <a:cubicBezTo>
                    <a:pt x="822" y="393"/>
                    <a:pt x="786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60" y="274"/>
                    <a:pt x="560" y="238"/>
                    <a:pt x="548" y="215"/>
                  </a:cubicBezTo>
                  <a:cubicBezTo>
                    <a:pt x="525" y="107"/>
                    <a:pt x="513" y="48"/>
                    <a:pt x="489" y="24"/>
                  </a:cubicBezTo>
                  <a:cubicBezTo>
                    <a:pt x="477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5" name="Google Shape;375;p8"/>
            <p:cNvSpPr/>
            <p:nvPr/>
          </p:nvSpPr>
          <p:spPr>
            <a:xfrm>
              <a:off x="1007592" y="4392820"/>
              <a:ext cx="70249" cy="70062"/>
            </a:xfrm>
            <a:custGeom>
              <a:avLst/>
              <a:gdLst/>
              <a:ahLst/>
              <a:cxnLst/>
              <a:rect l="l" t="t" r="r" b="b"/>
              <a:pathLst>
                <a:path w="621" h="620" extrusionOk="0">
                  <a:moveTo>
                    <a:pt x="310" y="84"/>
                  </a:moveTo>
                  <a:cubicBezTo>
                    <a:pt x="441" y="84"/>
                    <a:pt x="537" y="191"/>
                    <a:pt x="537" y="310"/>
                  </a:cubicBezTo>
                  <a:cubicBezTo>
                    <a:pt x="537" y="429"/>
                    <a:pt x="430" y="536"/>
                    <a:pt x="310" y="536"/>
                  </a:cubicBezTo>
                  <a:cubicBezTo>
                    <a:pt x="191" y="536"/>
                    <a:pt x="96" y="429"/>
                    <a:pt x="96" y="310"/>
                  </a:cubicBezTo>
                  <a:cubicBezTo>
                    <a:pt x="96" y="179"/>
                    <a:pt x="191" y="84"/>
                    <a:pt x="310" y="84"/>
                  </a:cubicBezTo>
                  <a:close/>
                  <a:moveTo>
                    <a:pt x="310" y="1"/>
                  </a:moveTo>
                  <a:cubicBezTo>
                    <a:pt x="144" y="1"/>
                    <a:pt x="13" y="144"/>
                    <a:pt x="13" y="310"/>
                  </a:cubicBezTo>
                  <a:cubicBezTo>
                    <a:pt x="1" y="477"/>
                    <a:pt x="144" y="620"/>
                    <a:pt x="310" y="620"/>
                  </a:cubicBezTo>
                  <a:cubicBezTo>
                    <a:pt x="477" y="620"/>
                    <a:pt x="620" y="477"/>
                    <a:pt x="620" y="310"/>
                  </a:cubicBezTo>
                  <a:cubicBezTo>
                    <a:pt x="620" y="144"/>
                    <a:pt x="489" y="1"/>
                    <a:pt x="310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6" name="Google Shape;376;p8"/>
            <p:cNvSpPr/>
            <p:nvPr/>
          </p:nvSpPr>
          <p:spPr>
            <a:xfrm>
              <a:off x="233851" y="4425596"/>
              <a:ext cx="1034505" cy="272449"/>
            </a:xfrm>
            <a:custGeom>
              <a:avLst/>
              <a:gdLst/>
              <a:ahLst/>
              <a:cxnLst/>
              <a:rect l="l" t="t" r="r" b="b"/>
              <a:pathLst>
                <a:path w="9145" h="2411" extrusionOk="0">
                  <a:moveTo>
                    <a:pt x="56" y="1"/>
                  </a:moveTo>
                  <a:cubicBezTo>
                    <a:pt x="49" y="1"/>
                    <a:pt x="43" y="2"/>
                    <a:pt x="37" y="5"/>
                  </a:cubicBezTo>
                  <a:cubicBezTo>
                    <a:pt x="13" y="5"/>
                    <a:pt x="1" y="29"/>
                    <a:pt x="13" y="53"/>
                  </a:cubicBezTo>
                  <a:cubicBezTo>
                    <a:pt x="37" y="112"/>
                    <a:pt x="60" y="160"/>
                    <a:pt x="84" y="208"/>
                  </a:cubicBezTo>
                  <a:cubicBezTo>
                    <a:pt x="84" y="220"/>
                    <a:pt x="108" y="231"/>
                    <a:pt x="120" y="231"/>
                  </a:cubicBezTo>
                  <a:lnTo>
                    <a:pt x="144" y="231"/>
                  </a:lnTo>
                  <a:cubicBezTo>
                    <a:pt x="156" y="220"/>
                    <a:pt x="168" y="196"/>
                    <a:pt x="156" y="172"/>
                  </a:cubicBezTo>
                  <a:cubicBezTo>
                    <a:pt x="132" y="124"/>
                    <a:pt x="108" y="77"/>
                    <a:pt x="96" y="29"/>
                  </a:cubicBezTo>
                  <a:cubicBezTo>
                    <a:pt x="87" y="12"/>
                    <a:pt x="72" y="1"/>
                    <a:pt x="56" y="1"/>
                  </a:cubicBezTo>
                  <a:close/>
                  <a:moveTo>
                    <a:pt x="2806" y="72"/>
                  </a:moveTo>
                  <a:cubicBezTo>
                    <a:pt x="2800" y="72"/>
                    <a:pt x="2793" y="73"/>
                    <a:pt x="2787" y="77"/>
                  </a:cubicBezTo>
                  <a:cubicBezTo>
                    <a:pt x="2727" y="89"/>
                    <a:pt x="2680" y="124"/>
                    <a:pt x="2632" y="172"/>
                  </a:cubicBezTo>
                  <a:cubicBezTo>
                    <a:pt x="2608" y="184"/>
                    <a:pt x="2608" y="208"/>
                    <a:pt x="2620" y="231"/>
                  </a:cubicBezTo>
                  <a:cubicBezTo>
                    <a:pt x="2632" y="243"/>
                    <a:pt x="2644" y="243"/>
                    <a:pt x="2656" y="243"/>
                  </a:cubicBezTo>
                  <a:cubicBezTo>
                    <a:pt x="2668" y="243"/>
                    <a:pt x="2668" y="243"/>
                    <a:pt x="2680" y="231"/>
                  </a:cubicBezTo>
                  <a:cubicBezTo>
                    <a:pt x="2727" y="196"/>
                    <a:pt x="2763" y="172"/>
                    <a:pt x="2811" y="160"/>
                  </a:cubicBezTo>
                  <a:cubicBezTo>
                    <a:pt x="2835" y="148"/>
                    <a:pt x="2847" y="124"/>
                    <a:pt x="2835" y="100"/>
                  </a:cubicBezTo>
                  <a:cubicBezTo>
                    <a:pt x="2835" y="83"/>
                    <a:pt x="2822" y="72"/>
                    <a:pt x="2806" y="72"/>
                  </a:cubicBezTo>
                  <a:close/>
                  <a:moveTo>
                    <a:pt x="2969" y="84"/>
                  </a:moveTo>
                  <a:cubicBezTo>
                    <a:pt x="2953" y="84"/>
                    <a:pt x="2938" y="92"/>
                    <a:pt x="2930" y="100"/>
                  </a:cubicBezTo>
                  <a:cubicBezTo>
                    <a:pt x="2918" y="124"/>
                    <a:pt x="2918" y="148"/>
                    <a:pt x="2942" y="160"/>
                  </a:cubicBezTo>
                  <a:cubicBezTo>
                    <a:pt x="2954" y="172"/>
                    <a:pt x="2954" y="172"/>
                    <a:pt x="2966" y="184"/>
                  </a:cubicBezTo>
                  <a:cubicBezTo>
                    <a:pt x="2966" y="184"/>
                    <a:pt x="2978" y="196"/>
                    <a:pt x="2978" y="220"/>
                  </a:cubicBezTo>
                  <a:cubicBezTo>
                    <a:pt x="2978" y="231"/>
                    <a:pt x="2966" y="243"/>
                    <a:pt x="2966" y="267"/>
                  </a:cubicBezTo>
                  <a:cubicBezTo>
                    <a:pt x="2954" y="279"/>
                    <a:pt x="2966" y="303"/>
                    <a:pt x="2989" y="315"/>
                  </a:cubicBezTo>
                  <a:lnTo>
                    <a:pt x="3001" y="315"/>
                  </a:lnTo>
                  <a:cubicBezTo>
                    <a:pt x="3025" y="315"/>
                    <a:pt x="3037" y="303"/>
                    <a:pt x="3037" y="291"/>
                  </a:cubicBezTo>
                  <a:cubicBezTo>
                    <a:pt x="3049" y="267"/>
                    <a:pt x="3061" y="231"/>
                    <a:pt x="3061" y="208"/>
                  </a:cubicBezTo>
                  <a:cubicBezTo>
                    <a:pt x="3061" y="172"/>
                    <a:pt x="3049" y="148"/>
                    <a:pt x="3025" y="124"/>
                  </a:cubicBezTo>
                  <a:cubicBezTo>
                    <a:pt x="3013" y="112"/>
                    <a:pt x="3001" y="100"/>
                    <a:pt x="2989" y="89"/>
                  </a:cubicBezTo>
                  <a:cubicBezTo>
                    <a:pt x="2982" y="85"/>
                    <a:pt x="2975" y="84"/>
                    <a:pt x="2969" y="84"/>
                  </a:cubicBezTo>
                  <a:close/>
                  <a:moveTo>
                    <a:pt x="198" y="298"/>
                  </a:moveTo>
                  <a:cubicBezTo>
                    <a:pt x="192" y="298"/>
                    <a:pt x="186" y="300"/>
                    <a:pt x="180" y="303"/>
                  </a:cubicBezTo>
                  <a:cubicBezTo>
                    <a:pt x="156" y="315"/>
                    <a:pt x="156" y="339"/>
                    <a:pt x="168" y="362"/>
                  </a:cubicBezTo>
                  <a:cubicBezTo>
                    <a:pt x="191" y="410"/>
                    <a:pt x="227" y="458"/>
                    <a:pt x="251" y="505"/>
                  </a:cubicBezTo>
                  <a:cubicBezTo>
                    <a:pt x="263" y="517"/>
                    <a:pt x="275" y="529"/>
                    <a:pt x="287" y="529"/>
                  </a:cubicBezTo>
                  <a:cubicBezTo>
                    <a:pt x="299" y="529"/>
                    <a:pt x="311" y="529"/>
                    <a:pt x="311" y="517"/>
                  </a:cubicBezTo>
                  <a:cubicBezTo>
                    <a:pt x="334" y="505"/>
                    <a:pt x="334" y="481"/>
                    <a:pt x="322" y="458"/>
                  </a:cubicBezTo>
                  <a:cubicBezTo>
                    <a:pt x="299" y="422"/>
                    <a:pt x="263" y="374"/>
                    <a:pt x="239" y="327"/>
                  </a:cubicBezTo>
                  <a:cubicBezTo>
                    <a:pt x="230" y="309"/>
                    <a:pt x="215" y="298"/>
                    <a:pt x="198" y="298"/>
                  </a:cubicBezTo>
                  <a:close/>
                  <a:moveTo>
                    <a:pt x="2552" y="286"/>
                  </a:moveTo>
                  <a:cubicBezTo>
                    <a:pt x="2536" y="286"/>
                    <a:pt x="2522" y="294"/>
                    <a:pt x="2513" y="303"/>
                  </a:cubicBezTo>
                  <a:cubicBezTo>
                    <a:pt x="2477" y="362"/>
                    <a:pt x="2466" y="422"/>
                    <a:pt x="2442" y="481"/>
                  </a:cubicBezTo>
                  <a:cubicBezTo>
                    <a:pt x="2442" y="505"/>
                    <a:pt x="2454" y="529"/>
                    <a:pt x="2477" y="529"/>
                  </a:cubicBezTo>
                  <a:lnTo>
                    <a:pt x="2489" y="529"/>
                  </a:lnTo>
                  <a:cubicBezTo>
                    <a:pt x="2513" y="529"/>
                    <a:pt x="2525" y="517"/>
                    <a:pt x="2525" y="493"/>
                  </a:cubicBezTo>
                  <a:cubicBezTo>
                    <a:pt x="2537" y="446"/>
                    <a:pt x="2561" y="398"/>
                    <a:pt x="2585" y="351"/>
                  </a:cubicBezTo>
                  <a:cubicBezTo>
                    <a:pt x="2597" y="327"/>
                    <a:pt x="2585" y="303"/>
                    <a:pt x="2573" y="291"/>
                  </a:cubicBezTo>
                  <a:cubicBezTo>
                    <a:pt x="2566" y="288"/>
                    <a:pt x="2559" y="286"/>
                    <a:pt x="2552" y="286"/>
                  </a:cubicBezTo>
                  <a:close/>
                  <a:moveTo>
                    <a:pt x="2918" y="378"/>
                  </a:moveTo>
                  <a:cubicBezTo>
                    <a:pt x="2904" y="378"/>
                    <a:pt x="2889" y="384"/>
                    <a:pt x="2882" y="398"/>
                  </a:cubicBezTo>
                  <a:cubicBezTo>
                    <a:pt x="2847" y="434"/>
                    <a:pt x="2811" y="470"/>
                    <a:pt x="2775" y="517"/>
                  </a:cubicBezTo>
                  <a:cubicBezTo>
                    <a:pt x="2751" y="529"/>
                    <a:pt x="2751" y="553"/>
                    <a:pt x="2775" y="577"/>
                  </a:cubicBezTo>
                  <a:cubicBezTo>
                    <a:pt x="2775" y="589"/>
                    <a:pt x="2787" y="589"/>
                    <a:pt x="2799" y="589"/>
                  </a:cubicBezTo>
                  <a:cubicBezTo>
                    <a:pt x="2811" y="589"/>
                    <a:pt x="2823" y="589"/>
                    <a:pt x="2835" y="577"/>
                  </a:cubicBezTo>
                  <a:cubicBezTo>
                    <a:pt x="2870" y="529"/>
                    <a:pt x="2918" y="493"/>
                    <a:pt x="2954" y="446"/>
                  </a:cubicBezTo>
                  <a:cubicBezTo>
                    <a:pt x="2966" y="434"/>
                    <a:pt x="2966" y="398"/>
                    <a:pt x="2942" y="386"/>
                  </a:cubicBezTo>
                  <a:cubicBezTo>
                    <a:pt x="2937" y="381"/>
                    <a:pt x="2928" y="378"/>
                    <a:pt x="2918" y="378"/>
                  </a:cubicBezTo>
                  <a:close/>
                  <a:moveTo>
                    <a:pt x="392" y="580"/>
                  </a:moveTo>
                  <a:cubicBezTo>
                    <a:pt x="382" y="580"/>
                    <a:pt x="370" y="583"/>
                    <a:pt x="358" y="589"/>
                  </a:cubicBezTo>
                  <a:cubicBezTo>
                    <a:pt x="346" y="601"/>
                    <a:pt x="346" y="624"/>
                    <a:pt x="358" y="648"/>
                  </a:cubicBezTo>
                  <a:cubicBezTo>
                    <a:pt x="394" y="696"/>
                    <a:pt x="430" y="732"/>
                    <a:pt x="477" y="779"/>
                  </a:cubicBezTo>
                  <a:cubicBezTo>
                    <a:pt x="489" y="779"/>
                    <a:pt x="489" y="791"/>
                    <a:pt x="501" y="791"/>
                  </a:cubicBezTo>
                  <a:cubicBezTo>
                    <a:pt x="513" y="791"/>
                    <a:pt x="525" y="779"/>
                    <a:pt x="537" y="767"/>
                  </a:cubicBezTo>
                  <a:cubicBezTo>
                    <a:pt x="549" y="755"/>
                    <a:pt x="549" y="732"/>
                    <a:pt x="537" y="708"/>
                  </a:cubicBezTo>
                  <a:cubicBezTo>
                    <a:pt x="501" y="672"/>
                    <a:pt x="453" y="636"/>
                    <a:pt x="418" y="589"/>
                  </a:cubicBezTo>
                  <a:cubicBezTo>
                    <a:pt x="412" y="583"/>
                    <a:pt x="403" y="580"/>
                    <a:pt x="392" y="580"/>
                  </a:cubicBezTo>
                  <a:close/>
                  <a:moveTo>
                    <a:pt x="2477" y="612"/>
                  </a:moveTo>
                  <a:cubicBezTo>
                    <a:pt x="2454" y="612"/>
                    <a:pt x="2430" y="636"/>
                    <a:pt x="2430" y="660"/>
                  </a:cubicBezTo>
                  <a:cubicBezTo>
                    <a:pt x="2442" y="720"/>
                    <a:pt x="2442" y="779"/>
                    <a:pt x="2466" y="839"/>
                  </a:cubicBezTo>
                  <a:cubicBezTo>
                    <a:pt x="2466" y="851"/>
                    <a:pt x="2489" y="862"/>
                    <a:pt x="2501" y="862"/>
                  </a:cubicBezTo>
                  <a:lnTo>
                    <a:pt x="2513" y="862"/>
                  </a:lnTo>
                  <a:cubicBezTo>
                    <a:pt x="2537" y="862"/>
                    <a:pt x="2549" y="839"/>
                    <a:pt x="2549" y="815"/>
                  </a:cubicBezTo>
                  <a:cubicBezTo>
                    <a:pt x="2549" y="803"/>
                    <a:pt x="2549" y="803"/>
                    <a:pt x="2537" y="803"/>
                  </a:cubicBezTo>
                  <a:cubicBezTo>
                    <a:pt x="2549" y="791"/>
                    <a:pt x="2549" y="791"/>
                    <a:pt x="2561" y="791"/>
                  </a:cubicBezTo>
                  <a:cubicBezTo>
                    <a:pt x="2608" y="755"/>
                    <a:pt x="2656" y="720"/>
                    <a:pt x="2704" y="684"/>
                  </a:cubicBezTo>
                  <a:cubicBezTo>
                    <a:pt x="2716" y="672"/>
                    <a:pt x="2716" y="648"/>
                    <a:pt x="2704" y="624"/>
                  </a:cubicBezTo>
                  <a:cubicBezTo>
                    <a:pt x="2698" y="618"/>
                    <a:pt x="2689" y="615"/>
                    <a:pt x="2678" y="615"/>
                  </a:cubicBezTo>
                  <a:cubicBezTo>
                    <a:pt x="2668" y="615"/>
                    <a:pt x="2656" y="618"/>
                    <a:pt x="2644" y="624"/>
                  </a:cubicBezTo>
                  <a:cubicBezTo>
                    <a:pt x="2608" y="660"/>
                    <a:pt x="2573" y="684"/>
                    <a:pt x="2525" y="708"/>
                  </a:cubicBezTo>
                  <a:cubicBezTo>
                    <a:pt x="2525" y="696"/>
                    <a:pt x="2525" y="672"/>
                    <a:pt x="2513" y="660"/>
                  </a:cubicBezTo>
                  <a:cubicBezTo>
                    <a:pt x="2513" y="636"/>
                    <a:pt x="2501" y="612"/>
                    <a:pt x="2477" y="612"/>
                  </a:cubicBezTo>
                  <a:close/>
                  <a:moveTo>
                    <a:pt x="2389" y="798"/>
                  </a:moveTo>
                  <a:cubicBezTo>
                    <a:pt x="2383" y="798"/>
                    <a:pt x="2377" y="800"/>
                    <a:pt x="2370" y="803"/>
                  </a:cubicBezTo>
                  <a:cubicBezTo>
                    <a:pt x="2323" y="839"/>
                    <a:pt x="2275" y="862"/>
                    <a:pt x="2227" y="886"/>
                  </a:cubicBezTo>
                  <a:cubicBezTo>
                    <a:pt x="2204" y="898"/>
                    <a:pt x="2192" y="922"/>
                    <a:pt x="2204" y="946"/>
                  </a:cubicBezTo>
                  <a:cubicBezTo>
                    <a:pt x="2204" y="958"/>
                    <a:pt x="2227" y="970"/>
                    <a:pt x="2239" y="970"/>
                  </a:cubicBezTo>
                  <a:cubicBezTo>
                    <a:pt x="2251" y="970"/>
                    <a:pt x="2251" y="958"/>
                    <a:pt x="2263" y="958"/>
                  </a:cubicBezTo>
                  <a:cubicBezTo>
                    <a:pt x="2311" y="934"/>
                    <a:pt x="2358" y="910"/>
                    <a:pt x="2406" y="886"/>
                  </a:cubicBezTo>
                  <a:cubicBezTo>
                    <a:pt x="2430" y="874"/>
                    <a:pt x="2442" y="851"/>
                    <a:pt x="2430" y="827"/>
                  </a:cubicBezTo>
                  <a:cubicBezTo>
                    <a:pt x="2421" y="809"/>
                    <a:pt x="2406" y="798"/>
                    <a:pt x="2389" y="798"/>
                  </a:cubicBezTo>
                  <a:close/>
                  <a:moveTo>
                    <a:pt x="632" y="813"/>
                  </a:moveTo>
                  <a:cubicBezTo>
                    <a:pt x="618" y="813"/>
                    <a:pt x="603" y="820"/>
                    <a:pt x="596" y="827"/>
                  </a:cubicBezTo>
                  <a:cubicBezTo>
                    <a:pt x="584" y="851"/>
                    <a:pt x="584" y="874"/>
                    <a:pt x="608" y="886"/>
                  </a:cubicBezTo>
                  <a:cubicBezTo>
                    <a:pt x="656" y="922"/>
                    <a:pt x="703" y="958"/>
                    <a:pt x="751" y="982"/>
                  </a:cubicBezTo>
                  <a:cubicBezTo>
                    <a:pt x="763" y="993"/>
                    <a:pt x="763" y="993"/>
                    <a:pt x="775" y="993"/>
                  </a:cubicBezTo>
                  <a:cubicBezTo>
                    <a:pt x="787" y="993"/>
                    <a:pt x="799" y="982"/>
                    <a:pt x="811" y="970"/>
                  </a:cubicBezTo>
                  <a:cubicBezTo>
                    <a:pt x="822" y="946"/>
                    <a:pt x="822" y="922"/>
                    <a:pt x="799" y="910"/>
                  </a:cubicBezTo>
                  <a:cubicBezTo>
                    <a:pt x="751" y="886"/>
                    <a:pt x="703" y="851"/>
                    <a:pt x="656" y="827"/>
                  </a:cubicBezTo>
                  <a:cubicBezTo>
                    <a:pt x="651" y="817"/>
                    <a:pt x="641" y="813"/>
                    <a:pt x="632" y="813"/>
                  </a:cubicBezTo>
                  <a:close/>
                  <a:moveTo>
                    <a:pt x="2073" y="946"/>
                  </a:moveTo>
                  <a:cubicBezTo>
                    <a:pt x="2013" y="970"/>
                    <a:pt x="1965" y="993"/>
                    <a:pt x="1918" y="1005"/>
                  </a:cubicBezTo>
                  <a:cubicBezTo>
                    <a:pt x="1894" y="1005"/>
                    <a:pt x="1882" y="1029"/>
                    <a:pt x="1882" y="1053"/>
                  </a:cubicBezTo>
                  <a:cubicBezTo>
                    <a:pt x="1894" y="1077"/>
                    <a:pt x="1906" y="1089"/>
                    <a:pt x="1930" y="1089"/>
                  </a:cubicBezTo>
                  <a:lnTo>
                    <a:pt x="1942" y="1089"/>
                  </a:lnTo>
                  <a:cubicBezTo>
                    <a:pt x="1989" y="1065"/>
                    <a:pt x="2049" y="1053"/>
                    <a:pt x="2096" y="1029"/>
                  </a:cubicBezTo>
                  <a:cubicBezTo>
                    <a:pt x="2120" y="1017"/>
                    <a:pt x="2132" y="993"/>
                    <a:pt x="2120" y="970"/>
                  </a:cubicBezTo>
                  <a:cubicBezTo>
                    <a:pt x="2120" y="958"/>
                    <a:pt x="2096" y="946"/>
                    <a:pt x="2073" y="946"/>
                  </a:cubicBezTo>
                  <a:close/>
                  <a:moveTo>
                    <a:pt x="6323" y="934"/>
                  </a:moveTo>
                  <a:cubicBezTo>
                    <a:pt x="6299" y="934"/>
                    <a:pt x="6276" y="946"/>
                    <a:pt x="6276" y="970"/>
                  </a:cubicBezTo>
                  <a:cubicBezTo>
                    <a:pt x="6276" y="993"/>
                    <a:pt x="6287" y="1017"/>
                    <a:pt x="6311" y="1017"/>
                  </a:cubicBezTo>
                  <a:cubicBezTo>
                    <a:pt x="6323" y="1017"/>
                    <a:pt x="6347" y="1029"/>
                    <a:pt x="6359" y="1041"/>
                  </a:cubicBezTo>
                  <a:cubicBezTo>
                    <a:pt x="6383" y="1053"/>
                    <a:pt x="6395" y="1065"/>
                    <a:pt x="6407" y="1089"/>
                  </a:cubicBezTo>
                  <a:cubicBezTo>
                    <a:pt x="6407" y="1101"/>
                    <a:pt x="6430" y="1113"/>
                    <a:pt x="6442" y="1113"/>
                  </a:cubicBezTo>
                  <a:lnTo>
                    <a:pt x="6454" y="1113"/>
                  </a:lnTo>
                  <a:cubicBezTo>
                    <a:pt x="6478" y="1101"/>
                    <a:pt x="6490" y="1077"/>
                    <a:pt x="6478" y="1053"/>
                  </a:cubicBezTo>
                  <a:cubicBezTo>
                    <a:pt x="6466" y="1017"/>
                    <a:pt x="6442" y="982"/>
                    <a:pt x="6407" y="970"/>
                  </a:cubicBezTo>
                  <a:cubicBezTo>
                    <a:pt x="6383" y="946"/>
                    <a:pt x="6347" y="934"/>
                    <a:pt x="6323" y="934"/>
                  </a:cubicBezTo>
                  <a:close/>
                  <a:moveTo>
                    <a:pt x="942" y="982"/>
                  </a:moveTo>
                  <a:cubicBezTo>
                    <a:pt x="918" y="982"/>
                    <a:pt x="894" y="982"/>
                    <a:pt x="882" y="1005"/>
                  </a:cubicBezTo>
                  <a:cubicBezTo>
                    <a:pt x="882" y="1029"/>
                    <a:pt x="882" y="1053"/>
                    <a:pt x="906" y="1065"/>
                  </a:cubicBezTo>
                  <a:cubicBezTo>
                    <a:pt x="965" y="1089"/>
                    <a:pt x="1025" y="1101"/>
                    <a:pt x="1073" y="1124"/>
                  </a:cubicBezTo>
                  <a:lnTo>
                    <a:pt x="1084" y="1124"/>
                  </a:lnTo>
                  <a:cubicBezTo>
                    <a:pt x="1108" y="1124"/>
                    <a:pt x="1120" y="1113"/>
                    <a:pt x="1120" y="1089"/>
                  </a:cubicBezTo>
                  <a:cubicBezTo>
                    <a:pt x="1132" y="1065"/>
                    <a:pt x="1120" y="1041"/>
                    <a:pt x="1096" y="1041"/>
                  </a:cubicBezTo>
                  <a:cubicBezTo>
                    <a:pt x="1049" y="1017"/>
                    <a:pt x="989" y="1005"/>
                    <a:pt x="942" y="982"/>
                  </a:cubicBezTo>
                  <a:close/>
                  <a:moveTo>
                    <a:pt x="9101" y="905"/>
                  </a:moveTo>
                  <a:cubicBezTo>
                    <a:pt x="9084" y="905"/>
                    <a:pt x="9070" y="914"/>
                    <a:pt x="9062" y="922"/>
                  </a:cubicBezTo>
                  <a:cubicBezTo>
                    <a:pt x="9062" y="934"/>
                    <a:pt x="9038" y="982"/>
                    <a:pt x="8978" y="1077"/>
                  </a:cubicBezTo>
                  <a:cubicBezTo>
                    <a:pt x="8966" y="1089"/>
                    <a:pt x="8978" y="1124"/>
                    <a:pt x="8990" y="1136"/>
                  </a:cubicBezTo>
                  <a:lnTo>
                    <a:pt x="9014" y="1136"/>
                  </a:lnTo>
                  <a:cubicBezTo>
                    <a:pt x="9038" y="1136"/>
                    <a:pt x="9050" y="1124"/>
                    <a:pt x="9050" y="1113"/>
                  </a:cubicBezTo>
                  <a:cubicBezTo>
                    <a:pt x="9109" y="1029"/>
                    <a:pt x="9133" y="970"/>
                    <a:pt x="9133" y="958"/>
                  </a:cubicBezTo>
                  <a:cubicBezTo>
                    <a:pt x="9145" y="946"/>
                    <a:pt x="9133" y="922"/>
                    <a:pt x="9121" y="910"/>
                  </a:cubicBezTo>
                  <a:cubicBezTo>
                    <a:pt x="9114" y="907"/>
                    <a:pt x="9107" y="905"/>
                    <a:pt x="9101" y="905"/>
                  </a:cubicBezTo>
                  <a:close/>
                  <a:moveTo>
                    <a:pt x="1263" y="1065"/>
                  </a:moveTo>
                  <a:cubicBezTo>
                    <a:pt x="1239" y="1065"/>
                    <a:pt x="1215" y="1077"/>
                    <a:pt x="1215" y="1101"/>
                  </a:cubicBezTo>
                  <a:cubicBezTo>
                    <a:pt x="1203" y="1124"/>
                    <a:pt x="1227" y="1148"/>
                    <a:pt x="1251" y="1148"/>
                  </a:cubicBezTo>
                  <a:cubicBezTo>
                    <a:pt x="1311" y="1160"/>
                    <a:pt x="1358" y="1160"/>
                    <a:pt x="1418" y="1160"/>
                  </a:cubicBezTo>
                  <a:cubicBezTo>
                    <a:pt x="1442" y="1160"/>
                    <a:pt x="1465" y="1148"/>
                    <a:pt x="1465" y="1113"/>
                  </a:cubicBezTo>
                  <a:cubicBezTo>
                    <a:pt x="1465" y="1101"/>
                    <a:pt x="1442" y="1077"/>
                    <a:pt x="1418" y="1077"/>
                  </a:cubicBezTo>
                  <a:cubicBezTo>
                    <a:pt x="1370" y="1077"/>
                    <a:pt x="1311" y="1077"/>
                    <a:pt x="1263" y="1065"/>
                  </a:cubicBezTo>
                  <a:close/>
                  <a:moveTo>
                    <a:pt x="1751" y="1041"/>
                  </a:moveTo>
                  <a:cubicBezTo>
                    <a:pt x="1692" y="1053"/>
                    <a:pt x="1644" y="1065"/>
                    <a:pt x="1584" y="1065"/>
                  </a:cubicBezTo>
                  <a:cubicBezTo>
                    <a:pt x="1561" y="1077"/>
                    <a:pt x="1549" y="1089"/>
                    <a:pt x="1549" y="1113"/>
                  </a:cubicBezTo>
                  <a:cubicBezTo>
                    <a:pt x="1549" y="1136"/>
                    <a:pt x="1573" y="1148"/>
                    <a:pt x="1596" y="1148"/>
                  </a:cubicBezTo>
                  <a:cubicBezTo>
                    <a:pt x="1596" y="1148"/>
                    <a:pt x="1596" y="1148"/>
                    <a:pt x="1596" y="1160"/>
                  </a:cubicBezTo>
                  <a:cubicBezTo>
                    <a:pt x="1656" y="1148"/>
                    <a:pt x="1715" y="1136"/>
                    <a:pt x="1763" y="1124"/>
                  </a:cubicBezTo>
                  <a:cubicBezTo>
                    <a:pt x="1787" y="1124"/>
                    <a:pt x="1799" y="1101"/>
                    <a:pt x="1799" y="1077"/>
                  </a:cubicBezTo>
                  <a:cubicBezTo>
                    <a:pt x="1799" y="1053"/>
                    <a:pt x="1775" y="1041"/>
                    <a:pt x="1751" y="1041"/>
                  </a:cubicBezTo>
                  <a:close/>
                  <a:moveTo>
                    <a:pt x="2568" y="941"/>
                  </a:moveTo>
                  <a:cubicBezTo>
                    <a:pt x="2562" y="941"/>
                    <a:pt x="2555" y="943"/>
                    <a:pt x="2549" y="946"/>
                  </a:cubicBezTo>
                  <a:cubicBezTo>
                    <a:pt x="2525" y="958"/>
                    <a:pt x="2525" y="982"/>
                    <a:pt x="2525" y="1005"/>
                  </a:cubicBezTo>
                  <a:cubicBezTo>
                    <a:pt x="2561" y="1053"/>
                    <a:pt x="2585" y="1101"/>
                    <a:pt x="2620" y="1148"/>
                  </a:cubicBezTo>
                  <a:cubicBezTo>
                    <a:pt x="2632" y="1160"/>
                    <a:pt x="2644" y="1172"/>
                    <a:pt x="2656" y="1172"/>
                  </a:cubicBezTo>
                  <a:cubicBezTo>
                    <a:pt x="2668" y="1172"/>
                    <a:pt x="2668" y="1160"/>
                    <a:pt x="2680" y="1160"/>
                  </a:cubicBezTo>
                  <a:cubicBezTo>
                    <a:pt x="2704" y="1148"/>
                    <a:pt x="2704" y="1124"/>
                    <a:pt x="2692" y="1101"/>
                  </a:cubicBezTo>
                  <a:cubicBezTo>
                    <a:pt x="2656" y="1053"/>
                    <a:pt x="2632" y="1005"/>
                    <a:pt x="2608" y="970"/>
                  </a:cubicBezTo>
                  <a:cubicBezTo>
                    <a:pt x="2600" y="952"/>
                    <a:pt x="2585" y="941"/>
                    <a:pt x="2568" y="941"/>
                  </a:cubicBezTo>
                  <a:close/>
                  <a:moveTo>
                    <a:pt x="6169" y="998"/>
                  </a:moveTo>
                  <a:cubicBezTo>
                    <a:pt x="6155" y="998"/>
                    <a:pt x="6140" y="1003"/>
                    <a:pt x="6133" y="1017"/>
                  </a:cubicBezTo>
                  <a:cubicBezTo>
                    <a:pt x="6097" y="1053"/>
                    <a:pt x="6061" y="1113"/>
                    <a:pt x="6049" y="1172"/>
                  </a:cubicBezTo>
                  <a:cubicBezTo>
                    <a:pt x="6037" y="1196"/>
                    <a:pt x="6049" y="1220"/>
                    <a:pt x="6073" y="1232"/>
                  </a:cubicBezTo>
                  <a:lnTo>
                    <a:pt x="6085" y="1232"/>
                  </a:lnTo>
                  <a:cubicBezTo>
                    <a:pt x="6109" y="1232"/>
                    <a:pt x="6121" y="1220"/>
                    <a:pt x="6133" y="1196"/>
                  </a:cubicBezTo>
                  <a:cubicBezTo>
                    <a:pt x="6145" y="1148"/>
                    <a:pt x="6168" y="1101"/>
                    <a:pt x="6192" y="1065"/>
                  </a:cubicBezTo>
                  <a:cubicBezTo>
                    <a:pt x="6216" y="1053"/>
                    <a:pt x="6216" y="1029"/>
                    <a:pt x="6192" y="1005"/>
                  </a:cubicBezTo>
                  <a:cubicBezTo>
                    <a:pt x="6187" y="1000"/>
                    <a:pt x="6178" y="998"/>
                    <a:pt x="6169" y="998"/>
                  </a:cubicBezTo>
                  <a:close/>
                  <a:moveTo>
                    <a:pt x="8925" y="1194"/>
                  </a:moveTo>
                  <a:cubicBezTo>
                    <a:pt x="8913" y="1194"/>
                    <a:pt x="8902" y="1201"/>
                    <a:pt x="8895" y="1208"/>
                  </a:cubicBezTo>
                  <a:cubicBezTo>
                    <a:pt x="8859" y="1255"/>
                    <a:pt x="8823" y="1303"/>
                    <a:pt x="8788" y="1351"/>
                  </a:cubicBezTo>
                  <a:cubicBezTo>
                    <a:pt x="8776" y="1363"/>
                    <a:pt x="8776" y="1386"/>
                    <a:pt x="8800" y="1410"/>
                  </a:cubicBezTo>
                  <a:lnTo>
                    <a:pt x="8823" y="1410"/>
                  </a:lnTo>
                  <a:cubicBezTo>
                    <a:pt x="8835" y="1410"/>
                    <a:pt x="8847" y="1410"/>
                    <a:pt x="8859" y="1398"/>
                  </a:cubicBezTo>
                  <a:cubicBezTo>
                    <a:pt x="8895" y="1351"/>
                    <a:pt x="8931" y="1315"/>
                    <a:pt x="8966" y="1267"/>
                  </a:cubicBezTo>
                  <a:cubicBezTo>
                    <a:pt x="8978" y="1243"/>
                    <a:pt x="8966" y="1220"/>
                    <a:pt x="8954" y="1208"/>
                  </a:cubicBezTo>
                  <a:cubicBezTo>
                    <a:pt x="8944" y="1198"/>
                    <a:pt x="8934" y="1194"/>
                    <a:pt x="8925" y="1194"/>
                  </a:cubicBezTo>
                  <a:close/>
                  <a:moveTo>
                    <a:pt x="2762" y="1223"/>
                  </a:moveTo>
                  <a:cubicBezTo>
                    <a:pt x="2751" y="1223"/>
                    <a:pt x="2739" y="1226"/>
                    <a:pt x="2727" y="1232"/>
                  </a:cubicBezTo>
                  <a:cubicBezTo>
                    <a:pt x="2716" y="1243"/>
                    <a:pt x="2716" y="1267"/>
                    <a:pt x="2727" y="1291"/>
                  </a:cubicBezTo>
                  <a:cubicBezTo>
                    <a:pt x="2763" y="1327"/>
                    <a:pt x="2799" y="1374"/>
                    <a:pt x="2847" y="1422"/>
                  </a:cubicBezTo>
                  <a:cubicBezTo>
                    <a:pt x="2847" y="1422"/>
                    <a:pt x="2858" y="1434"/>
                    <a:pt x="2870" y="1434"/>
                  </a:cubicBezTo>
                  <a:cubicBezTo>
                    <a:pt x="2882" y="1434"/>
                    <a:pt x="2894" y="1422"/>
                    <a:pt x="2906" y="1410"/>
                  </a:cubicBezTo>
                  <a:cubicBezTo>
                    <a:pt x="2918" y="1398"/>
                    <a:pt x="2918" y="1374"/>
                    <a:pt x="2906" y="1351"/>
                  </a:cubicBezTo>
                  <a:cubicBezTo>
                    <a:pt x="2858" y="1315"/>
                    <a:pt x="2823" y="1279"/>
                    <a:pt x="2787" y="1232"/>
                  </a:cubicBezTo>
                  <a:cubicBezTo>
                    <a:pt x="2781" y="1226"/>
                    <a:pt x="2772" y="1223"/>
                    <a:pt x="2762" y="1223"/>
                  </a:cubicBezTo>
                  <a:close/>
                  <a:moveTo>
                    <a:pt x="6466" y="1196"/>
                  </a:moveTo>
                  <a:cubicBezTo>
                    <a:pt x="6442" y="1196"/>
                    <a:pt x="6418" y="1220"/>
                    <a:pt x="6418" y="1243"/>
                  </a:cubicBezTo>
                  <a:cubicBezTo>
                    <a:pt x="6418" y="1291"/>
                    <a:pt x="6407" y="1339"/>
                    <a:pt x="6383" y="1398"/>
                  </a:cubicBezTo>
                  <a:cubicBezTo>
                    <a:pt x="6383" y="1422"/>
                    <a:pt x="6395" y="1446"/>
                    <a:pt x="6418" y="1446"/>
                  </a:cubicBezTo>
                  <a:lnTo>
                    <a:pt x="6430" y="1446"/>
                  </a:lnTo>
                  <a:cubicBezTo>
                    <a:pt x="6442" y="1446"/>
                    <a:pt x="6466" y="1434"/>
                    <a:pt x="6466" y="1422"/>
                  </a:cubicBezTo>
                  <a:cubicBezTo>
                    <a:pt x="6490" y="1363"/>
                    <a:pt x="6502" y="1303"/>
                    <a:pt x="6502" y="1243"/>
                  </a:cubicBezTo>
                  <a:cubicBezTo>
                    <a:pt x="6502" y="1220"/>
                    <a:pt x="6490" y="1196"/>
                    <a:pt x="6466" y="1196"/>
                  </a:cubicBezTo>
                  <a:close/>
                  <a:moveTo>
                    <a:pt x="6061" y="1315"/>
                  </a:moveTo>
                  <a:cubicBezTo>
                    <a:pt x="6037" y="1315"/>
                    <a:pt x="6026" y="1327"/>
                    <a:pt x="6026" y="1351"/>
                  </a:cubicBezTo>
                  <a:cubicBezTo>
                    <a:pt x="6026" y="1422"/>
                    <a:pt x="6037" y="1482"/>
                    <a:pt x="6049" y="1541"/>
                  </a:cubicBezTo>
                  <a:cubicBezTo>
                    <a:pt x="6049" y="1553"/>
                    <a:pt x="6073" y="1565"/>
                    <a:pt x="6085" y="1565"/>
                  </a:cubicBezTo>
                  <a:lnTo>
                    <a:pt x="6097" y="1565"/>
                  </a:lnTo>
                  <a:cubicBezTo>
                    <a:pt x="6121" y="1553"/>
                    <a:pt x="6133" y="1529"/>
                    <a:pt x="6133" y="1505"/>
                  </a:cubicBezTo>
                  <a:cubicBezTo>
                    <a:pt x="6109" y="1458"/>
                    <a:pt x="6109" y="1410"/>
                    <a:pt x="6109" y="1351"/>
                  </a:cubicBezTo>
                  <a:cubicBezTo>
                    <a:pt x="6109" y="1327"/>
                    <a:pt x="6085" y="1315"/>
                    <a:pt x="6061" y="1315"/>
                  </a:cubicBezTo>
                  <a:close/>
                  <a:moveTo>
                    <a:pt x="2991" y="1461"/>
                  </a:moveTo>
                  <a:cubicBezTo>
                    <a:pt x="2980" y="1461"/>
                    <a:pt x="2972" y="1464"/>
                    <a:pt x="2966" y="1470"/>
                  </a:cubicBezTo>
                  <a:cubicBezTo>
                    <a:pt x="2954" y="1494"/>
                    <a:pt x="2954" y="1517"/>
                    <a:pt x="2966" y="1529"/>
                  </a:cubicBezTo>
                  <a:cubicBezTo>
                    <a:pt x="3013" y="1565"/>
                    <a:pt x="3061" y="1601"/>
                    <a:pt x="3097" y="1636"/>
                  </a:cubicBezTo>
                  <a:cubicBezTo>
                    <a:pt x="3108" y="1648"/>
                    <a:pt x="3120" y="1648"/>
                    <a:pt x="3132" y="1648"/>
                  </a:cubicBezTo>
                  <a:cubicBezTo>
                    <a:pt x="3144" y="1648"/>
                    <a:pt x="3156" y="1648"/>
                    <a:pt x="3156" y="1636"/>
                  </a:cubicBezTo>
                  <a:cubicBezTo>
                    <a:pt x="3180" y="1613"/>
                    <a:pt x="3168" y="1589"/>
                    <a:pt x="3156" y="1577"/>
                  </a:cubicBezTo>
                  <a:cubicBezTo>
                    <a:pt x="3108" y="1541"/>
                    <a:pt x="3061" y="1505"/>
                    <a:pt x="3025" y="1470"/>
                  </a:cubicBezTo>
                  <a:cubicBezTo>
                    <a:pt x="3013" y="1464"/>
                    <a:pt x="3001" y="1461"/>
                    <a:pt x="2991" y="1461"/>
                  </a:cubicBezTo>
                  <a:close/>
                  <a:moveTo>
                    <a:pt x="8706" y="1461"/>
                  </a:moveTo>
                  <a:cubicBezTo>
                    <a:pt x="8695" y="1461"/>
                    <a:pt x="8687" y="1464"/>
                    <a:pt x="8681" y="1470"/>
                  </a:cubicBezTo>
                  <a:cubicBezTo>
                    <a:pt x="8645" y="1517"/>
                    <a:pt x="8597" y="1553"/>
                    <a:pt x="8562" y="1589"/>
                  </a:cubicBezTo>
                  <a:cubicBezTo>
                    <a:pt x="8550" y="1601"/>
                    <a:pt x="8550" y="1636"/>
                    <a:pt x="8562" y="1648"/>
                  </a:cubicBezTo>
                  <a:cubicBezTo>
                    <a:pt x="8573" y="1660"/>
                    <a:pt x="8585" y="1660"/>
                    <a:pt x="8597" y="1660"/>
                  </a:cubicBezTo>
                  <a:cubicBezTo>
                    <a:pt x="8597" y="1660"/>
                    <a:pt x="8609" y="1660"/>
                    <a:pt x="8621" y="1648"/>
                  </a:cubicBezTo>
                  <a:cubicBezTo>
                    <a:pt x="8657" y="1613"/>
                    <a:pt x="8704" y="1577"/>
                    <a:pt x="8740" y="1529"/>
                  </a:cubicBezTo>
                  <a:cubicBezTo>
                    <a:pt x="8752" y="1517"/>
                    <a:pt x="8752" y="1482"/>
                    <a:pt x="8740" y="1470"/>
                  </a:cubicBezTo>
                  <a:cubicBezTo>
                    <a:pt x="8728" y="1464"/>
                    <a:pt x="8716" y="1461"/>
                    <a:pt x="8706" y="1461"/>
                  </a:cubicBezTo>
                  <a:close/>
                  <a:moveTo>
                    <a:pt x="3263" y="1664"/>
                  </a:moveTo>
                  <a:cubicBezTo>
                    <a:pt x="3250" y="1664"/>
                    <a:pt x="3235" y="1670"/>
                    <a:pt x="3228" y="1684"/>
                  </a:cubicBezTo>
                  <a:cubicBezTo>
                    <a:pt x="3216" y="1708"/>
                    <a:pt x="3216" y="1732"/>
                    <a:pt x="3239" y="1744"/>
                  </a:cubicBezTo>
                  <a:cubicBezTo>
                    <a:pt x="3287" y="1779"/>
                    <a:pt x="3335" y="1803"/>
                    <a:pt x="3382" y="1839"/>
                  </a:cubicBezTo>
                  <a:lnTo>
                    <a:pt x="3406" y="1839"/>
                  </a:lnTo>
                  <a:cubicBezTo>
                    <a:pt x="3418" y="1839"/>
                    <a:pt x="3430" y="1839"/>
                    <a:pt x="3442" y="1827"/>
                  </a:cubicBezTo>
                  <a:cubicBezTo>
                    <a:pt x="3454" y="1803"/>
                    <a:pt x="3454" y="1779"/>
                    <a:pt x="3430" y="1767"/>
                  </a:cubicBezTo>
                  <a:cubicBezTo>
                    <a:pt x="3382" y="1732"/>
                    <a:pt x="3335" y="1708"/>
                    <a:pt x="3287" y="1672"/>
                  </a:cubicBezTo>
                  <a:cubicBezTo>
                    <a:pt x="3282" y="1667"/>
                    <a:pt x="3273" y="1664"/>
                    <a:pt x="3263" y="1664"/>
                  </a:cubicBezTo>
                  <a:close/>
                  <a:moveTo>
                    <a:pt x="6364" y="1525"/>
                  </a:moveTo>
                  <a:cubicBezTo>
                    <a:pt x="6347" y="1525"/>
                    <a:pt x="6332" y="1536"/>
                    <a:pt x="6323" y="1553"/>
                  </a:cubicBezTo>
                  <a:cubicBezTo>
                    <a:pt x="6299" y="1601"/>
                    <a:pt x="6276" y="1648"/>
                    <a:pt x="6252" y="1696"/>
                  </a:cubicBezTo>
                  <a:cubicBezTo>
                    <a:pt x="6240" y="1696"/>
                    <a:pt x="6240" y="1708"/>
                    <a:pt x="6240" y="1720"/>
                  </a:cubicBezTo>
                  <a:cubicBezTo>
                    <a:pt x="6228" y="1696"/>
                    <a:pt x="6204" y="1672"/>
                    <a:pt x="6192" y="1648"/>
                  </a:cubicBezTo>
                  <a:cubicBezTo>
                    <a:pt x="6184" y="1640"/>
                    <a:pt x="6169" y="1631"/>
                    <a:pt x="6153" y="1631"/>
                  </a:cubicBezTo>
                  <a:cubicBezTo>
                    <a:pt x="6147" y="1631"/>
                    <a:pt x="6140" y="1633"/>
                    <a:pt x="6133" y="1636"/>
                  </a:cubicBezTo>
                  <a:cubicBezTo>
                    <a:pt x="6121" y="1648"/>
                    <a:pt x="6109" y="1684"/>
                    <a:pt x="6121" y="1696"/>
                  </a:cubicBezTo>
                  <a:cubicBezTo>
                    <a:pt x="6156" y="1744"/>
                    <a:pt x="6192" y="1791"/>
                    <a:pt x="6240" y="1839"/>
                  </a:cubicBezTo>
                  <a:cubicBezTo>
                    <a:pt x="6240" y="1851"/>
                    <a:pt x="6252" y="1851"/>
                    <a:pt x="6264" y="1851"/>
                  </a:cubicBezTo>
                  <a:cubicBezTo>
                    <a:pt x="6276" y="1851"/>
                    <a:pt x="6287" y="1851"/>
                    <a:pt x="6299" y="1839"/>
                  </a:cubicBezTo>
                  <a:cubicBezTo>
                    <a:pt x="6311" y="1827"/>
                    <a:pt x="6311" y="1791"/>
                    <a:pt x="6299" y="1779"/>
                  </a:cubicBezTo>
                  <a:cubicBezTo>
                    <a:pt x="6287" y="1767"/>
                    <a:pt x="6276" y="1767"/>
                    <a:pt x="6276" y="1755"/>
                  </a:cubicBezTo>
                  <a:cubicBezTo>
                    <a:pt x="6287" y="1755"/>
                    <a:pt x="6311" y="1755"/>
                    <a:pt x="6323" y="1732"/>
                  </a:cubicBezTo>
                  <a:cubicBezTo>
                    <a:pt x="6347" y="1684"/>
                    <a:pt x="6383" y="1636"/>
                    <a:pt x="6407" y="1589"/>
                  </a:cubicBezTo>
                  <a:cubicBezTo>
                    <a:pt x="6418" y="1565"/>
                    <a:pt x="6407" y="1541"/>
                    <a:pt x="6383" y="1529"/>
                  </a:cubicBezTo>
                  <a:cubicBezTo>
                    <a:pt x="6376" y="1526"/>
                    <a:pt x="6370" y="1525"/>
                    <a:pt x="6364" y="1525"/>
                  </a:cubicBezTo>
                  <a:close/>
                  <a:moveTo>
                    <a:pt x="8463" y="1688"/>
                  </a:moveTo>
                  <a:cubicBezTo>
                    <a:pt x="8454" y="1688"/>
                    <a:pt x="8447" y="1691"/>
                    <a:pt x="8442" y="1696"/>
                  </a:cubicBezTo>
                  <a:cubicBezTo>
                    <a:pt x="8395" y="1732"/>
                    <a:pt x="8347" y="1767"/>
                    <a:pt x="8300" y="1803"/>
                  </a:cubicBezTo>
                  <a:cubicBezTo>
                    <a:pt x="8288" y="1815"/>
                    <a:pt x="8276" y="1839"/>
                    <a:pt x="8288" y="1851"/>
                  </a:cubicBezTo>
                  <a:cubicBezTo>
                    <a:pt x="8300" y="1875"/>
                    <a:pt x="8312" y="1875"/>
                    <a:pt x="8323" y="1875"/>
                  </a:cubicBezTo>
                  <a:lnTo>
                    <a:pt x="8347" y="1875"/>
                  </a:lnTo>
                  <a:cubicBezTo>
                    <a:pt x="8395" y="1839"/>
                    <a:pt x="8442" y="1803"/>
                    <a:pt x="8490" y="1767"/>
                  </a:cubicBezTo>
                  <a:cubicBezTo>
                    <a:pt x="8514" y="1755"/>
                    <a:pt x="8514" y="1720"/>
                    <a:pt x="8502" y="1708"/>
                  </a:cubicBezTo>
                  <a:cubicBezTo>
                    <a:pt x="8488" y="1694"/>
                    <a:pt x="8474" y="1688"/>
                    <a:pt x="8463" y="1688"/>
                  </a:cubicBezTo>
                  <a:close/>
                  <a:moveTo>
                    <a:pt x="3552" y="1846"/>
                  </a:moveTo>
                  <a:cubicBezTo>
                    <a:pt x="3536" y="1846"/>
                    <a:pt x="3522" y="1854"/>
                    <a:pt x="3513" y="1863"/>
                  </a:cubicBezTo>
                  <a:cubicBezTo>
                    <a:pt x="3501" y="1886"/>
                    <a:pt x="3513" y="1910"/>
                    <a:pt x="3525" y="1922"/>
                  </a:cubicBezTo>
                  <a:cubicBezTo>
                    <a:pt x="3573" y="1958"/>
                    <a:pt x="3632" y="1982"/>
                    <a:pt x="3680" y="2005"/>
                  </a:cubicBezTo>
                  <a:cubicBezTo>
                    <a:pt x="3692" y="2017"/>
                    <a:pt x="3692" y="2017"/>
                    <a:pt x="3704" y="2017"/>
                  </a:cubicBezTo>
                  <a:cubicBezTo>
                    <a:pt x="3716" y="2017"/>
                    <a:pt x="3728" y="2005"/>
                    <a:pt x="3740" y="1994"/>
                  </a:cubicBezTo>
                  <a:cubicBezTo>
                    <a:pt x="3751" y="1970"/>
                    <a:pt x="3740" y="1946"/>
                    <a:pt x="3716" y="1934"/>
                  </a:cubicBezTo>
                  <a:cubicBezTo>
                    <a:pt x="3668" y="1910"/>
                    <a:pt x="3620" y="1886"/>
                    <a:pt x="3573" y="1851"/>
                  </a:cubicBezTo>
                  <a:cubicBezTo>
                    <a:pt x="3566" y="1847"/>
                    <a:pt x="3559" y="1846"/>
                    <a:pt x="3552" y="1846"/>
                  </a:cubicBezTo>
                  <a:close/>
                  <a:moveTo>
                    <a:pt x="6184" y="1807"/>
                  </a:moveTo>
                  <a:cubicBezTo>
                    <a:pt x="6172" y="1807"/>
                    <a:pt x="6159" y="1813"/>
                    <a:pt x="6145" y="1827"/>
                  </a:cubicBezTo>
                  <a:cubicBezTo>
                    <a:pt x="6109" y="1863"/>
                    <a:pt x="6073" y="1910"/>
                    <a:pt x="6037" y="1946"/>
                  </a:cubicBezTo>
                  <a:cubicBezTo>
                    <a:pt x="6026" y="1958"/>
                    <a:pt x="6026" y="1982"/>
                    <a:pt x="6037" y="2005"/>
                  </a:cubicBezTo>
                  <a:cubicBezTo>
                    <a:pt x="6049" y="2017"/>
                    <a:pt x="6061" y="2017"/>
                    <a:pt x="6073" y="2017"/>
                  </a:cubicBezTo>
                  <a:cubicBezTo>
                    <a:pt x="6073" y="2017"/>
                    <a:pt x="6085" y="2017"/>
                    <a:pt x="6097" y="2005"/>
                  </a:cubicBezTo>
                  <a:cubicBezTo>
                    <a:pt x="6133" y="1970"/>
                    <a:pt x="6180" y="1922"/>
                    <a:pt x="6216" y="1875"/>
                  </a:cubicBezTo>
                  <a:cubicBezTo>
                    <a:pt x="6228" y="1863"/>
                    <a:pt x="6228" y="1827"/>
                    <a:pt x="6204" y="1815"/>
                  </a:cubicBezTo>
                  <a:cubicBezTo>
                    <a:pt x="6199" y="1810"/>
                    <a:pt x="6192" y="1807"/>
                    <a:pt x="6184" y="1807"/>
                  </a:cubicBezTo>
                  <a:close/>
                  <a:moveTo>
                    <a:pt x="6403" y="1870"/>
                  </a:moveTo>
                  <a:cubicBezTo>
                    <a:pt x="6388" y="1870"/>
                    <a:pt x="6367" y="1878"/>
                    <a:pt x="6359" y="1886"/>
                  </a:cubicBezTo>
                  <a:cubicBezTo>
                    <a:pt x="6347" y="1910"/>
                    <a:pt x="6359" y="1934"/>
                    <a:pt x="6371" y="1946"/>
                  </a:cubicBezTo>
                  <a:cubicBezTo>
                    <a:pt x="6418" y="1982"/>
                    <a:pt x="6478" y="2005"/>
                    <a:pt x="6526" y="2029"/>
                  </a:cubicBezTo>
                  <a:cubicBezTo>
                    <a:pt x="6537" y="2041"/>
                    <a:pt x="6537" y="2041"/>
                    <a:pt x="6549" y="2041"/>
                  </a:cubicBezTo>
                  <a:cubicBezTo>
                    <a:pt x="6561" y="2041"/>
                    <a:pt x="6573" y="2029"/>
                    <a:pt x="6585" y="2017"/>
                  </a:cubicBezTo>
                  <a:cubicBezTo>
                    <a:pt x="6597" y="1994"/>
                    <a:pt x="6585" y="1970"/>
                    <a:pt x="6561" y="1958"/>
                  </a:cubicBezTo>
                  <a:cubicBezTo>
                    <a:pt x="6514" y="1934"/>
                    <a:pt x="6466" y="1910"/>
                    <a:pt x="6418" y="1875"/>
                  </a:cubicBezTo>
                  <a:cubicBezTo>
                    <a:pt x="6415" y="1871"/>
                    <a:pt x="6409" y="1870"/>
                    <a:pt x="6403" y="1870"/>
                  </a:cubicBezTo>
                  <a:close/>
                  <a:moveTo>
                    <a:pt x="8188" y="1879"/>
                  </a:moveTo>
                  <a:cubicBezTo>
                    <a:pt x="8181" y="1879"/>
                    <a:pt x="8174" y="1881"/>
                    <a:pt x="8169" y="1886"/>
                  </a:cubicBezTo>
                  <a:cubicBezTo>
                    <a:pt x="8109" y="1910"/>
                    <a:pt x="8061" y="1934"/>
                    <a:pt x="8014" y="1958"/>
                  </a:cubicBezTo>
                  <a:cubicBezTo>
                    <a:pt x="7990" y="1970"/>
                    <a:pt x="7978" y="1994"/>
                    <a:pt x="7990" y="2017"/>
                  </a:cubicBezTo>
                  <a:cubicBezTo>
                    <a:pt x="8002" y="2029"/>
                    <a:pt x="8014" y="2041"/>
                    <a:pt x="8026" y="2041"/>
                  </a:cubicBezTo>
                  <a:lnTo>
                    <a:pt x="8050" y="2041"/>
                  </a:lnTo>
                  <a:cubicBezTo>
                    <a:pt x="8097" y="2017"/>
                    <a:pt x="8157" y="1982"/>
                    <a:pt x="8204" y="1958"/>
                  </a:cubicBezTo>
                  <a:cubicBezTo>
                    <a:pt x="8228" y="1946"/>
                    <a:pt x="8228" y="1922"/>
                    <a:pt x="8216" y="1898"/>
                  </a:cubicBezTo>
                  <a:cubicBezTo>
                    <a:pt x="8209" y="1884"/>
                    <a:pt x="8198" y="1879"/>
                    <a:pt x="8188" y="1879"/>
                  </a:cubicBezTo>
                  <a:close/>
                  <a:moveTo>
                    <a:pt x="6697" y="2013"/>
                  </a:moveTo>
                  <a:cubicBezTo>
                    <a:pt x="6681" y="2013"/>
                    <a:pt x="6668" y="2024"/>
                    <a:pt x="6668" y="2041"/>
                  </a:cubicBezTo>
                  <a:cubicBezTo>
                    <a:pt x="6657" y="2065"/>
                    <a:pt x="6668" y="2089"/>
                    <a:pt x="6692" y="2101"/>
                  </a:cubicBezTo>
                  <a:cubicBezTo>
                    <a:pt x="6740" y="2113"/>
                    <a:pt x="6799" y="2125"/>
                    <a:pt x="6859" y="2136"/>
                  </a:cubicBezTo>
                  <a:cubicBezTo>
                    <a:pt x="6859" y="2148"/>
                    <a:pt x="6871" y="2148"/>
                    <a:pt x="6871" y="2148"/>
                  </a:cubicBezTo>
                  <a:cubicBezTo>
                    <a:pt x="6883" y="2148"/>
                    <a:pt x="6907" y="2125"/>
                    <a:pt x="6907" y="2113"/>
                  </a:cubicBezTo>
                  <a:cubicBezTo>
                    <a:pt x="6907" y="2077"/>
                    <a:pt x="6895" y="2065"/>
                    <a:pt x="6871" y="2053"/>
                  </a:cubicBezTo>
                  <a:cubicBezTo>
                    <a:pt x="6823" y="2041"/>
                    <a:pt x="6764" y="2029"/>
                    <a:pt x="6716" y="2017"/>
                  </a:cubicBezTo>
                  <a:cubicBezTo>
                    <a:pt x="6710" y="2014"/>
                    <a:pt x="6703" y="2013"/>
                    <a:pt x="6697" y="2013"/>
                  </a:cubicBezTo>
                  <a:close/>
                  <a:moveTo>
                    <a:pt x="7878" y="2013"/>
                  </a:moveTo>
                  <a:cubicBezTo>
                    <a:pt x="7872" y="2013"/>
                    <a:pt x="7865" y="2014"/>
                    <a:pt x="7859" y="2017"/>
                  </a:cubicBezTo>
                  <a:cubicBezTo>
                    <a:pt x="7811" y="2029"/>
                    <a:pt x="7752" y="2053"/>
                    <a:pt x="7704" y="2065"/>
                  </a:cubicBezTo>
                  <a:cubicBezTo>
                    <a:pt x="7680" y="2065"/>
                    <a:pt x="7657" y="2089"/>
                    <a:pt x="7669" y="2113"/>
                  </a:cubicBezTo>
                  <a:cubicBezTo>
                    <a:pt x="7669" y="2136"/>
                    <a:pt x="7692" y="2148"/>
                    <a:pt x="7704" y="2148"/>
                  </a:cubicBezTo>
                  <a:cubicBezTo>
                    <a:pt x="7716" y="2148"/>
                    <a:pt x="7716" y="2148"/>
                    <a:pt x="7716" y="2136"/>
                  </a:cubicBezTo>
                  <a:cubicBezTo>
                    <a:pt x="7776" y="2136"/>
                    <a:pt x="7835" y="2113"/>
                    <a:pt x="7883" y="2101"/>
                  </a:cubicBezTo>
                  <a:cubicBezTo>
                    <a:pt x="7907" y="2089"/>
                    <a:pt x="7919" y="2065"/>
                    <a:pt x="7907" y="2041"/>
                  </a:cubicBezTo>
                  <a:cubicBezTo>
                    <a:pt x="7907" y="2024"/>
                    <a:pt x="7894" y="2013"/>
                    <a:pt x="7878" y="2013"/>
                  </a:cubicBezTo>
                  <a:close/>
                  <a:moveTo>
                    <a:pt x="3850" y="2012"/>
                  </a:moveTo>
                  <a:cubicBezTo>
                    <a:pt x="3834" y="2012"/>
                    <a:pt x="3819" y="2021"/>
                    <a:pt x="3811" y="2029"/>
                  </a:cubicBezTo>
                  <a:cubicBezTo>
                    <a:pt x="3799" y="2053"/>
                    <a:pt x="3811" y="2077"/>
                    <a:pt x="3835" y="2089"/>
                  </a:cubicBezTo>
                  <a:cubicBezTo>
                    <a:pt x="3882" y="2113"/>
                    <a:pt x="3930" y="2136"/>
                    <a:pt x="3990" y="2160"/>
                  </a:cubicBezTo>
                  <a:cubicBezTo>
                    <a:pt x="3990" y="2160"/>
                    <a:pt x="4001" y="2172"/>
                    <a:pt x="4001" y="2172"/>
                  </a:cubicBezTo>
                  <a:cubicBezTo>
                    <a:pt x="4013" y="2172"/>
                    <a:pt x="4037" y="2160"/>
                    <a:pt x="4037" y="2148"/>
                  </a:cubicBezTo>
                  <a:cubicBezTo>
                    <a:pt x="4049" y="2125"/>
                    <a:pt x="4037" y="2089"/>
                    <a:pt x="4013" y="2089"/>
                  </a:cubicBezTo>
                  <a:cubicBezTo>
                    <a:pt x="3966" y="2065"/>
                    <a:pt x="3918" y="2041"/>
                    <a:pt x="3870" y="2017"/>
                  </a:cubicBezTo>
                  <a:cubicBezTo>
                    <a:pt x="3864" y="2014"/>
                    <a:pt x="3857" y="2012"/>
                    <a:pt x="3850" y="2012"/>
                  </a:cubicBezTo>
                  <a:close/>
                  <a:moveTo>
                    <a:pt x="7025" y="2086"/>
                  </a:moveTo>
                  <a:cubicBezTo>
                    <a:pt x="7006" y="2086"/>
                    <a:pt x="6990" y="2105"/>
                    <a:pt x="6990" y="2125"/>
                  </a:cubicBezTo>
                  <a:cubicBezTo>
                    <a:pt x="6990" y="2148"/>
                    <a:pt x="7002" y="2172"/>
                    <a:pt x="7026" y="2172"/>
                  </a:cubicBezTo>
                  <a:lnTo>
                    <a:pt x="7061" y="2172"/>
                  </a:lnTo>
                  <a:cubicBezTo>
                    <a:pt x="7109" y="2184"/>
                    <a:pt x="7157" y="2184"/>
                    <a:pt x="7204" y="2184"/>
                  </a:cubicBezTo>
                  <a:cubicBezTo>
                    <a:pt x="7228" y="2184"/>
                    <a:pt x="7240" y="2172"/>
                    <a:pt x="7240" y="2148"/>
                  </a:cubicBezTo>
                  <a:cubicBezTo>
                    <a:pt x="7252" y="2125"/>
                    <a:pt x="7228" y="2101"/>
                    <a:pt x="7204" y="2101"/>
                  </a:cubicBezTo>
                  <a:cubicBezTo>
                    <a:pt x="7157" y="2101"/>
                    <a:pt x="7109" y="2089"/>
                    <a:pt x="7073" y="2089"/>
                  </a:cubicBezTo>
                  <a:lnTo>
                    <a:pt x="7038" y="2089"/>
                  </a:lnTo>
                  <a:cubicBezTo>
                    <a:pt x="7033" y="2087"/>
                    <a:pt x="7029" y="2086"/>
                    <a:pt x="7025" y="2086"/>
                  </a:cubicBezTo>
                  <a:close/>
                  <a:moveTo>
                    <a:pt x="7538" y="2089"/>
                  </a:moveTo>
                  <a:cubicBezTo>
                    <a:pt x="7478" y="2101"/>
                    <a:pt x="7430" y="2101"/>
                    <a:pt x="7371" y="2101"/>
                  </a:cubicBezTo>
                  <a:cubicBezTo>
                    <a:pt x="7347" y="2101"/>
                    <a:pt x="7335" y="2125"/>
                    <a:pt x="7335" y="2148"/>
                  </a:cubicBezTo>
                  <a:cubicBezTo>
                    <a:pt x="7335" y="2172"/>
                    <a:pt x="7347" y="2184"/>
                    <a:pt x="7371" y="2184"/>
                  </a:cubicBezTo>
                  <a:cubicBezTo>
                    <a:pt x="7430" y="2184"/>
                    <a:pt x="7490" y="2184"/>
                    <a:pt x="7550" y="2172"/>
                  </a:cubicBezTo>
                  <a:cubicBezTo>
                    <a:pt x="7573" y="2172"/>
                    <a:pt x="7585" y="2148"/>
                    <a:pt x="7585" y="2125"/>
                  </a:cubicBezTo>
                  <a:cubicBezTo>
                    <a:pt x="7585" y="2101"/>
                    <a:pt x="7561" y="2089"/>
                    <a:pt x="7538" y="2089"/>
                  </a:cubicBezTo>
                  <a:close/>
                  <a:moveTo>
                    <a:pt x="5936" y="2039"/>
                  </a:moveTo>
                  <a:cubicBezTo>
                    <a:pt x="5927" y="2039"/>
                    <a:pt x="5917" y="2043"/>
                    <a:pt x="5906" y="2053"/>
                  </a:cubicBezTo>
                  <a:cubicBezTo>
                    <a:pt x="5871" y="2077"/>
                    <a:pt x="5823" y="2113"/>
                    <a:pt x="5775" y="2136"/>
                  </a:cubicBezTo>
                  <a:cubicBezTo>
                    <a:pt x="5752" y="2148"/>
                    <a:pt x="5752" y="2172"/>
                    <a:pt x="5764" y="2196"/>
                  </a:cubicBezTo>
                  <a:cubicBezTo>
                    <a:pt x="5764" y="2208"/>
                    <a:pt x="5787" y="2220"/>
                    <a:pt x="5799" y="2220"/>
                  </a:cubicBezTo>
                  <a:cubicBezTo>
                    <a:pt x="5799" y="2220"/>
                    <a:pt x="5811" y="2220"/>
                    <a:pt x="5811" y="2208"/>
                  </a:cubicBezTo>
                  <a:cubicBezTo>
                    <a:pt x="5871" y="2184"/>
                    <a:pt x="5918" y="2148"/>
                    <a:pt x="5966" y="2113"/>
                  </a:cubicBezTo>
                  <a:cubicBezTo>
                    <a:pt x="5978" y="2101"/>
                    <a:pt x="5990" y="2077"/>
                    <a:pt x="5966" y="2053"/>
                  </a:cubicBezTo>
                  <a:cubicBezTo>
                    <a:pt x="5959" y="2046"/>
                    <a:pt x="5948" y="2039"/>
                    <a:pt x="5936" y="2039"/>
                  </a:cubicBezTo>
                  <a:close/>
                  <a:moveTo>
                    <a:pt x="4168" y="2148"/>
                  </a:moveTo>
                  <a:cubicBezTo>
                    <a:pt x="4156" y="2148"/>
                    <a:pt x="4132" y="2160"/>
                    <a:pt x="4121" y="2172"/>
                  </a:cubicBezTo>
                  <a:cubicBezTo>
                    <a:pt x="4109" y="2196"/>
                    <a:pt x="4121" y="2220"/>
                    <a:pt x="4144" y="2232"/>
                  </a:cubicBezTo>
                  <a:cubicBezTo>
                    <a:pt x="4192" y="2256"/>
                    <a:pt x="4251" y="2267"/>
                    <a:pt x="4299" y="2291"/>
                  </a:cubicBezTo>
                  <a:lnTo>
                    <a:pt x="4323" y="2291"/>
                  </a:lnTo>
                  <a:cubicBezTo>
                    <a:pt x="4335" y="2291"/>
                    <a:pt x="4347" y="2279"/>
                    <a:pt x="4359" y="2267"/>
                  </a:cubicBezTo>
                  <a:cubicBezTo>
                    <a:pt x="4359" y="2244"/>
                    <a:pt x="4359" y="2220"/>
                    <a:pt x="4335" y="2208"/>
                  </a:cubicBezTo>
                  <a:cubicBezTo>
                    <a:pt x="4275" y="2196"/>
                    <a:pt x="4228" y="2172"/>
                    <a:pt x="4168" y="2148"/>
                  </a:cubicBezTo>
                  <a:close/>
                  <a:moveTo>
                    <a:pt x="5633" y="2208"/>
                  </a:moveTo>
                  <a:cubicBezTo>
                    <a:pt x="5573" y="2232"/>
                    <a:pt x="5525" y="2256"/>
                    <a:pt x="5478" y="2267"/>
                  </a:cubicBezTo>
                  <a:cubicBezTo>
                    <a:pt x="5454" y="2279"/>
                    <a:pt x="5442" y="2303"/>
                    <a:pt x="5442" y="2315"/>
                  </a:cubicBezTo>
                  <a:cubicBezTo>
                    <a:pt x="5454" y="2339"/>
                    <a:pt x="5466" y="2351"/>
                    <a:pt x="5490" y="2351"/>
                  </a:cubicBezTo>
                  <a:lnTo>
                    <a:pt x="5502" y="2351"/>
                  </a:lnTo>
                  <a:cubicBezTo>
                    <a:pt x="5549" y="2339"/>
                    <a:pt x="5609" y="2315"/>
                    <a:pt x="5656" y="2291"/>
                  </a:cubicBezTo>
                  <a:cubicBezTo>
                    <a:pt x="5680" y="2279"/>
                    <a:pt x="5692" y="2256"/>
                    <a:pt x="5680" y="2232"/>
                  </a:cubicBezTo>
                  <a:cubicBezTo>
                    <a:pt x="5668" y="2220"/>
                    <a:pt x="5645" y="2208"/>
                    <a:pt x="5633" y="2208"/>
                  </a:cubicBezTo>
                  <a:close/>
                  <a:moveTo>
                    <a:pt x="4477" y="2252"/>
                  </a:moveTo>
                  <a:cubicBezTo>
                    <a:pt x="4458" y="2252"/>
                    <a:pt x="4442" y="2272"/>
                    <a:pt x="4442" y="2291"/>
                  </a:cubicBezTo>
                  <a:cubicBezTo>
                    <a:pt x="4430" y="2303"/>
                    <a:pt x="4442" y="2327"/>
                    <a:pt x="4466" y="2339"/>
                  </a:cubicBezTo>
                  <a:cubicBezTo>
                    <a:pt x="4525" y="2351"/>
                    <a:pt x="4585" y="2363"/>
                    <a:pt x="4644" y="2375"/>
                  </a:cubicBezTo>
                  <a:cubicBezTo>
                    <a:pt x="4668" y="2375"/>
                    <a:pt x="4680" y="2363"/>
                    <a:pt x="4692" y="2339"/>
                  </a:cubicBezTo>
                  <a:cubicBezTo>
                    <a:pt x="4692" y="2315"/>
                    <a:pt x="4680" y="2303"/>
                    <a:pt x="4656" y="2291"/>
                  </a:cubicBezTo>
                  <a:cubicBezTo>
                    <a:pt x="4597" y="2279"/>
                    <a:pt x="4549" y="2267"/>
                    <a:pt x="4490" y="2256"/>
                  </a:cubicBezTo>
                  <a:cubicBezTo>
                    <a:pt x="4485" y="2253"/>
                    <a:pt x="4481" y="2252"/>
                    <a:pt x="4477" y="2252"/>
                  </a:cubicBezTo>
                  <a:close/>
                  <a:moveTo>
                    <a:pt x="4823" y="2315"/>
                  </a:moveTo>
                  <a:cubicBezTo>
                    <a:pt x="4799" y="2315"/>
                    <a:pt x="4775" y="2327"/>
                    <a:pt x="4775" y="2351"/>
                  </a:cubicBezTo>
                  <a:cubicBezTo>
                    <a:pt x="4763" y="2375"/>
                    <a:pt x="4787" y="2398"/>
                    <a:pt x="4811" y="2398"/>
                  </a:cubicBezTo>
                  <a:cubicBezTo>
                    <a:pt x="4871" y="2410"/>
                    <a:pt x="4918" y="2410"/>
                    <a:pt x="4978" y="2410"/>
                  </a:cubicBezTo>
                  <a:cubicBezTo>
                    <a:pt x="5002" y="2410"/>
                    <a:pt x="5025" y="2398"/>
                    <a:pt x="5025" y="2375"/>
                  </a:cubicBezTo>
                  <a:cubicBezTo>
                    <a:pt x="5025" y="2351"/>
                    <a:pt x="5002" y="2327"/>
                    <a:pt x="4978" y="2327"/>
                  </a:cubicBezTo>
                  <a:cubicBezTo>
                    <a:pt x="4930" y="2327"/>
                    <a:pt x="4871" y="2327"/>
                    <a:pt x="4823" y="2315"/>
                  </a:cubicBezTo>
                  <a:close/>
                  <a:moveTo>
                    <a:pt x="5311" y="2303"/>
                  </a:moveTo>
                  <a:cubicBezTo>
                    <a:pt x="5264" y="2315"/>
                    <a:pt x="5204" y="2327"/>
                    <a:pt x="5156" y="2327"/>
                  </a:cubicBezTo>
                  <a:cubicBezTo>
                    <a:pt x="5133" y="2327"/>
                    <a:pt x="5109" y="2351"/>
                    <a:pt x="5109" y="2375"/>
                  </a:cubicBezTo>
                  <a:cubicBezTo>
                    <a:pt x="5109" y="2398"/>
                    <a:pt x="5133" y="2410"/>
                    <a:pt x="5156" y="2410"/>
                  </a:cubicBezTo>
                  <a:cubicBezTo>
                    <a:pt x="5216" y="2410"/>
                    <a:pt x="5275" y="2398"/>
                    <a:pt x="5335" y="2386"/>
                  </a:cubicBezTo>
                  <a:cubicBezTo>
                    <a:pt x="5347" y="2386"/>
                    <a:pt x="5371" y="2363"/>
                    <a:pt x="5359" y="2339"/>
                  </a:cubicBezTo>
                  <a:cubicBezTo>
                    <a:pt x="5359" y="2315"/>
                    <a:pt x="5335" y="2303"/>
                    <a:pt x="5311" y="2303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326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" name="Google Shape;378;p9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379" name="Google Shape;379;p9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0" name="Google Shape;380;p9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1" name="Google Shape;381;p9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2" name="Google Shape;382;p9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3" name="Google Shape;383;p9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4" name="Google Shape;384;p9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5" name="Google Shape;385;p9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6" name="Google Shape;386;p9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7" name="Google Shape;387;p9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8" name="Google Shape;388;p9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89" name="Google Shape;389;p9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0" name="Google Shape;390;p9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1" name="Google Shape;391;p9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2" name="Google Shape;392;p9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3" name="Google Shape;393;p9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4" name="Google Shape;394;p9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5" name="Google Shape;395;p9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6" name="Google Shape;396;p9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7" name="Google Shape;397;p9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8" name="Google Shape;398;p9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99" name="Google Shape;399;p9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0" name="Google Shape;400;p9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1" name="Google Shape;401;p9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2" name="Google Shape;402;p9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3" name="Google Shape;403;p9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4" name="Google Shape;404;p9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5" name="Google Shape;405;p9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6" name="Google Shape;406;p9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7" name="Google Shape;407;p9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8" name="Google Shape;408;p9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09" name="Google Shape;409;p9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0" name="Google Shape;410;p9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1" name="Google Shape;411;p9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2" name="Google Shape;412;p9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3" name="Google Shape;413;p9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4" name="Google Shape;414;p9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5" name="Google Shape;415;p9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6" name="Google Shape;416;p9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7" name="Google Shape;417;p9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8" name="Google Shape;418;p9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9" name="Google Shape;419;p9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20" name="Google Shape;420;p9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21" name="Google Shape;421;p9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22" name="Google Shape;422;p9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423" name="Google Shape;423;p9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424" name="Google Shape;424;p9"/>
          <p:cNvSpPr txBox="1">
            <a:spLocks noGrp="1"/>
          </p:cNvSpPr>
          <p:nvPr>
            <p:ph type="title"/>
          </p:nvPr>
        </p:nvSpPr>
        <p:spPr>
          <a:xfrm rot="-60216">
            <a:off x="718159" y="1513542"/>
            <a:ext cx="7707582" cy="1897487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10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25" name="Google Shape;425;p9"/>
          <p:cNvSpPr txBox="1">
            <a:spLocks noGrp="1"/>
          </p:cNvSpPr>
          <p:nvPr>
            <p:ph type="subTitle" idx="1"/>
          </p:nvPr>
        </p:nvSpPr>
        <p:spPr>
          <a:xfrm rot="-60089">
            <a:off x="2057458" y="3174959"/>
            <a:ext cx="5029068" cy="731514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26" name="Google Shape;426;p9"/>
          <p:cNvGrpSpPr/>
          <p:nvPr/>
        </p:nvGrpSpPr>
        <p:grpSpPr>
          <a:xfrm flipH="1">
            <a:off x="7314774" y="3972559"/>
            <a:ext cx="1336727" cy="630937"/>
            <a:chOff x="157977" y="4219508"/>
            <a:chExt cx="1336727" cy="630937"/>
          </a:xfrm>
        </p:grpSpPr>
        <p:sp>
          <p:nvSpPr>
            <p:cNvPr id="427" name="Google Shape;427;p9"/>
            <p:cNvSpPr/>
            <p:nvPr/>
          </p:nvSpPr>
          <p:spPr>
            <a:xfrm>
              <a:off x="1268232" y="4458777"/>
              <a:ext cx="226471" cy="208716"/>
            </a:xfrm>
            <a:custGeom>
              <a:avLst/>
              <a:gdLst/>
              <a:ahLst/>
              <a:cxnLst/>
              <a:rect l="l" t="t" r="r" b="b"/>
              <a:pathLst>
                <a:path w="2002" h="1847" extrusionOk="0">
                  <a:moveTo>
                    <a:pt x="1692" y="120"/>
                  </a:moveTo>
                  <a:lnTo>
                    <a:pt x="1692" y="120"/>
                  </a:lnTo>
                  <a:cubicBezTo>
                    <a:pt x="1358" y="298"/>
                    <a:pt x="799" y="655"/>
                    <a:pt x="489" y="834"/>
                  </a:cubicBezTo>
                  <a:cubicBezTo>
                    <a:pt x="346" y="798"/>
                    <a:pt x="144" y="715"/>
                    <a:pt x="96" y="655"/>
                  </a:cubicBezTo>
                  <a:cubicBezTo>
                    <a:pt x="215" y="560"/>
                    <a:pt x="1192" y="239"/>
                    <a:pt x="1692" y="120"/>
                  </a:cubicBezTo>
                  <a:close/>
                  <a:moveTo>
                    <a:pt x="1846" y="215"/>
                  </a:moveTo>
                  <a:cubicBezTo>
                    <a:pt x="1680" y="620"/>
                    <a:pt x="1180" y="1608"/>
                    <a:pt x="1061" y="1751"/>
                  </a:cubicBezTo>
                  <a:cubicBezTo>
                    <a:pt x="1001" y="1679"/>
                    <a:pt x="918" y="1382"/>
                    <a:pt x="858" y="1120"/>
                  </a:cubicBezTo>
                  <a:cubicBezTo>
                    <a:pt x="1430" y="620"/>
                    <a:pt x="1715" y="358"/>
                    <a:pt x="1846" y="215"/>
                  </a:cubicBezTo>
                  <a:close/>
                  <a:moveTo>
                    <a:pt x="1918" y="1"/>
                  </a:moveTo>
                  <a:cubicBezTo>
                    <a:pt x="1715" y="1"/>
                    <a:pt x="120" y="465"/>
                    <a:pt x="13" y="620"/>
                  </a:cubicBezTo>
                  <a:cubicBezTo>
                    <a:pt x="1" y="644"/>
                    <a:pt x="1" y="655"/>
                    <a:pt x="1" y="667"/>
                  </a:cubicBezTo>
                  <a:cubicBezTo>
                    <a:pt x="60" y="798"/>
                    <a:pt x="418" y="905"/>
                    <a:pt x="489" y="917"/>
                  </a:cubicBezTo>
                  <a:cubicBezTo>
                    <a:pt x="495" y="923"/>
                    <a:pt x="501" y="926"/>
                    <a:pt x="507" y="926"/>
                  </a:cubicBezTo>
                  <a:cubicBezTo>
                    <a:pt x="513" y="926"/>
                    <a:pt x="519" y="923"/>
                    <a:pt x="525" y="917"/>
                  </a:cubicBezTo>
                  <a:cubicBezTo>
                    <a:pt x="918" y="679"/>
                    <a:pt x="1501" y="322"/>
                    <a:pt x="1787" y="167"/>
                  </a:cubicBezTo>
                  <a:lnTo>
                    <a:pt x="1787" y="167"/>
                  </a:lnTo>
                  <a:cubicBezTo>
                    <a:pt x="1561" y="370"/>
                    <a:pt x="1096" y="786"/>
                    <a:pt x="775" y="1072"/>
                  </a:cubicBezTo>
                  <a:cubicBezTo>
                    <a:pt x="763" y="1084"/>
                    <a:pt x="763" y="1096"/>
                    <a:pt x="763" y="1108"/>
                  </a:cubicBezTo>
                  <a:cubicBezTo>
                    <a:pt x="930" y="1846"/>
                    <a:pt x="1025" y="1846"/>
                    <a:pt x="1061" y="1846"/>
                  </a:cubicBezTo>
                  <a:cubicBezTo>
                    <a:pt x="1180" y="1834"/>
                    <a:pt x="1799" y="548"/>
                    <a:pt x="1906" y="298"/>
                  </a:cubicBezTo>
                  <a:cubicBezTo>
                    <a:pt x="2001" y="72"/>
                    <a:pt x="1989" y="36"/>
                    <a:pt x="1977" y="12"/>
                  </a:cubicBezTo>
                  <a:lnTo>
                    <a:pt x="1965" y="12"/>
                  </a:lnTo>
                  <a:cubicBezTo>
                    <a:pt x="1965" y="12"/>
                    <a:pt x="1954" y="12"/>
                    <a:pt x="1954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8" name="Google Shape;428;p9"/>
            <p:cNvSpPr/>
            <p:nvPr/>
          </p:nvSpPr>
          <p:spPr>
            <a:xfrm>
              <a:off x="1320834" y="4555621"/>
              <a:ext cx="51244" cy="83622"/>
            </a:xfrm>
            <a:custGeom>
              <a:avLst/>
              <a:gdLst/>
              <a:ahLst/>
              <a:cxnLst/>
              <a:rect l="l" t="t" r="r" b="b"/>
              <a:pathLst>
                <a:path w="453" h="740" extrusionOk="0">
                  <a:moveTo>
                    <a:pt x="36" y="1"/>
                  </a:moveTo>
                  <a:cubicBezTo>
                    <a:pt x="12" y="1"/>
                    <a:pt x="0" y="25"/>
                    <a:pt x="0" y="48"/>
                  </a:cubicBezTo>
                  <a:cubicBezTo>
                    <a:pt x="24" y="322"/>
                    <a:pt x="60" y="679"/>
                    <a:pt x="119" y="727"/>
                  </a:cubicBezTo>
                  <a:cubicBezTo>
                    <a:pt x="131" y="727"/>
                    <a:pt x="143" y="739"/>
                    <a:pt x="155" y="739"/>
                  </a:cubicBezTo>
                  <a:lnTo>
                    <a:pt x="167" y="739"/>
                  </a:lnTo>
                  <a:cubicBezTo>
                    <a:pt x="250" y="727"/>
                    <a:pt x="381" y="572"/>
                    <a:pt x="441" y="513"/>
                  </a:cubicBezTo>
                  <a:cubicBezTo>
                    <a:pt x="453" y="489"/>
                    <a:pt x="453" y="465"/>
                    <a:pt x="429" y="453"/>
                  </a:cubicBezTo>
                  <a:cubicBezTo>
                    <a:pt x="424" y="443"/>
                    <a:pt x="415" y="440"/>
                    <a:pt x="405" y="440"/>
                  </a:cubicBezTo>
                  <a:cubicBezTo>
                    <a:pt x="391" y="440"/>
                    <a:pt x="376" y="446"/>
                    <a:pt x="369" y="453"/>
                  </a:cubicBezTo>
                  <a:cubicBezTo>
                    <a:pt x="298" y="549"/>
                    <a:pt x="203" y="632"/>
                    <a:pt x="167" y="644"/>
                  </a:cubicBezTo>
                  <a:cubicBezTo>
                    <a:pt x="143" y="584"/>
                    <a:pt x="107" y="287"/>
                    <a:pt x="84" y="37"/>
                  </a:cubicBezTo>
                  <a:cubicBezTo>
                    <a:pt x="84" y="13"/>
                    <a:pt x="60" y="1"/>
                    <a:pt x="3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9" name="Google Shape;429;p9"/>
            <p:cNvSpPr/>
            <p:nvPr/>
          </p:nvSpPr>
          <p:spPr>
            <a:xfrm>
              <a:off x="488008" y="4224141"/>
              <a:ext cx="370363" cy="210863"/>
            </a:xfrm>
            <a:custGeom>
              <a:avLst/>
              <a:gdLst/>
              <a:ahLst/>
              <a:cxnLst/>
              <a:rect l="l" t="t" r="r" b="b"/>
              <a:pathLst>
                <a:path w="3274" h="1866" extrusionOk="0">
                  <a:moveTo>
                    <a:pt x="1987" y="0"/>
                  </a:moveTo>
                  <a:cubicBezTo>
                    <a:pt x="1835" y="0"/>
                    <a:pt x="1700" y="85"/>
                    <a:pt x="1609" y="196"/>
                  </a:cubicBezTo>
                  <a:lnTo>
                    <a:pt x="1609" y="196"/>
                  </a:lnTo>
                  <a:cubicBezTo>
                    <a:pt x="1546" y="145"/>
                    <a:pt x="1464" y="101"/>
                    <a:pt x="1360" y="67"/>
                  </a:cubicBezTo>
                  <a:cubicBezTo>
                    <a:pt x="1273" y="37"/>
                    <a:pt x="1199" y="24"/>
                    <a:pt x="1138" y="24"/>
                  </a:cubicBezTo>
                  <a:cubicBezTo>
                    <a:pt x="762" y="24"/>
                    <a:pt x="824" y="508"/>
                    <a:pt x="824" y="508"/>
                  </a:cubicBezTo>
                  <a:cubicBezTo>
                    <a:pt x="783" y="482"/>
                    <a:pt x="740" y="470"/>
                    <a:pt x="695" y="470"/>
                  </a:cubicBezTo>
                  <a:cubicBezTo>
                    <a:pt x="372" y="470"/>
                    <a:pt x="1" y="1087"/>
                    <a:pt x="419" y="1401"/>
                  </a:cubicBezTo>
                  <a:cubicBezTo>
                    <a:pt x="554" y="1502"/>
                    <a:pt x="682" y="1546"/>
                    <a:pt x="793" y="1552"/>
                  </a:cubicBezTo>
                  <a:lnTo>
                    <a:pt x="793" y="1552"/>
                  </a:lnTo>
                  <a:cubicBezTo>
                    <a:pt x="828" y="1717"/>
                    <a:pt x="944" y="1861"/>
                    <a:pt x="1193" y="1865"/>
                  </a:cubicBezTo>
                  <a:cubicBezTo>
                    <a:pt x="1206" y="1865"/>
                    <a:pt x="1219" y="1865"/>
                    <a:pt x="1232" y="1865"/>
                  </a:cubicBezTo>
                  <a:cubicBezTo>
                    <a:pt x="1562" y="1865"/>
                    <a:pt x="1786" y="1790"/>
                    <a:pt x="1914" y="1677"/>
                  </a:cubicBezTo>
                  <a:lnTo>
                    <a:pt x="1914" y="1677"/>
                  </a:lnTo>
                  <a:cubicBezTo>
                    <a:pt x="1941" y="1713"/>
                    <a:pt x="1974" y="1749"/>
                    <a:pt x="2014" y="1782"/>
                  </a:cubicBezTo>
                  <a:cubicBezTo>
                    <a:pt x="2070" y="1825"/>
                    <a:pt x="2137" y="1844"/>
                    <a:pt x="2211" y="1844"/>
                  </a:cubicBezTo>
                  <a:cubicBezTo>
                    <a:pt x="2641" y="1844"/>
                    <a:pt x="3274" y="1180"/>
                    <a:pt x="2907" y="793"/>
                  </a:cubicBezTo>
                  <a:cubicBezTo>
                    <a:pt x="2805" y="683"/>
                    <a:pt x="2696" y="641"/>
                    <a:pt x="2595" y="641"/>
                  </a:cubicBezTo>
                  <a:cubicBezTo>
                    <a:pt x="2584" y="641"/>
                    <a:pt x="2573" y="642"/>
                    <a:pt x="2563" y="642"/>
                  </a:cubicBezTo>
                  <a:lnTo>
                    <a:pt x="2563" y="642"/>
                  </a:lnTo>
                  <a:cubicBezTo>
                    <a:pt x="2568" y="451"/>
                    <a:pt x="2474" y="231"/>
                    <a:pt x="2241" y="79"/>
                  </a:cubicBezTo>
                  <a:cubicBezTo>
                    <a:pt x="2154" y="24"/>
                    <a:pt x="2068" y="0"/>
                    <a:pt x="19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0" name="Google Shape;430;p9"/>
            <p:cNvSpPr/>
            <p:nvPr/>
          </p:nvSpPr>
          <p:spPr>
            <a:xfrm>
              <a:off x="504410" y="4219508"/>
              <a:ext cx="334051" cy="219451"/>
            </a:xfrm>
            <a:custGeom>
              <a:avLst/>
              <a:gdLst/>
              <a:ahLst/>
              <a:cxnLst/>
              <a:rect l="l" t="t" r="r" b="b"/>
              <a:pathLst>
                <a:path w="2953" h="1942" extrusionOk="0">
                  <a:moveTo>
                    <a:pt x="1477" y="299"/>
                  </a:moveTo>
                  <a:cubicBezTo>
                    <a:pt x="1596" y="406"/>
                    <a:pt x="1608" y="549"/>
                    <a:pt x="1584" y="632"/>
                  </a:cubicBezTo>
                  <a:cubicBezTo>
                    <a:pt x="1569" y="683"/>
                    <a:pt x="1536" y="707"/>
                    <a:pt x="1500" y="707"/>
                  </a:cubicBezTo>
                  <a:cubicBezTo>
                    <a:pt x="1477" y="707"/>
                    <a:pt x="1452" y="698"/>
                    <a:pt x="1429" y="680"/>
                  </a:cubicBezTo>
                  <a:cubicBezTo>
                    <a:pt x="1346" y="608"/>
                    <a:pt x="1369" y="442"/>
                    <a:pt x="1477" y="299"/>
                  </a:cubicBezTo>
                  <a:close/>
                  <a:moveTo>
                    <a:pt x="2370" y="727"/>
                  </a:moveTo>
                  <a:cubicBezTo>
                    <a:pt x="2346" y="894"/>
                    <a:pt x="2250" y="1013"/>
                    <a:pt x="2119" y="1025"/>
                  </a:cubicBezTo>
                  <a:lnTo>
                    <a:pt x="2096" y="1025"/>
                  </a:lnTo>
                  <a:cubicBezTo>
                    <a:pt x="2060" y="1025"/>
                    <a:pt x="2060" y="1013"/>
                    <a:pt x="2060" y="1013"/>
                  </a:cubicBezTo>
                  <a:cubicBezTo>
                    <a:pt x="2060" y="942"/>
                    <a:pt x="2191" y="775"/>
                    <a:pt x="2370" y="727"/>
                  </a:cubicBezTo>
                  <a:close/>
                  <a:moveTo>
                    <a:pt x="822" y="1132"/>
                  </a:moveTo>
                  <a:cubicBezTo>
                    <a:pt x="846" y="1132"/>
                    <a:pt x="857" y="1156"/>
                    <a:pt x="881" y="1180"/>
                  </a:cubicBezTo>
                  <a:cubicBezTo>
                    <a:pt x="941" y="1263"/>
                    <a:pt x="953" y="1346"/>
                    <a:pt x="917" y="1418"/>
                  </a:cubicBezTo>
                  <a:cubicBezTo>
                    <a:pt x="881" y="1501"/>
                    <a:pt x="786" y="1549"/>
                    <a:pt x="679" y="1549"/>
                  </a:cubicBezTo>
                  <a:cubicBezTo>
                    <a:pt x="655" y="1406"/>
                    <a:pt x="703" y="1251"/>
                    <a:pt x="762" y="1180"/>
                  </a:cubicBezTo>
                  <a:cubicBezTo>
                    <a:pt x="774" y="1156"/>
                    <a:pt x="798" y="1132"/>
                    <a:pt x="822" y="1132"/>
                  </a:cubicBezTo>
                  <a:close/>
                  <a:moveTo>
                    <a:pt x="1798" y="1263"/>
                  </a:moveTo>
                  <a:cubicBezTo>
                    <a:pt x="1810" y="1263"/>
                    <a:pt x="1822" y="1287"/>
                    <a:pt x="1834" y="1323"/>
                  </a:cubicBezTo>
                  <a:cubicBezTo>
                    <a:pt x="1869" y="1442"/>
                    <a:pt x="1846" y="1561"/>
                    <a:pt x="1774" y="1644"/>
                  </a:cubicBezTo>
                  <a:cubicBezTo>
                    <a:pt x="1703" y="1525"/>
                    <a:pt x="1715" y="1394"/>
                    <a:pt x="1750" y="1311"/>
                  </a:cubicBezTo>
                  <a:cubicBezTo>
                    <a:pt x="1774" y="1275"/>
                    <a:pt x="1786" y="1263"/>
                    <a:pt x="1798" y="1263"/>
                  </a:cubicBezTo>
                  <a:close/>
                  <a:moveTo>
                    <a:pt x="1845" y="85"/>
                  </a:moveTo>
                  <a:cubicBezTo>
                    <a:pt x="1922" y="85"/>
                    <a:pt x="2000" y="108"/>
                    <a:pt x="2072" y="156"/>
                  </a:cubicBezTo>
                  <a:cubicBezTo>
                    <a:pt x="2262" y="275"/>
                    <a:pt x="2370" y="453"/>
                    <a:pt x="2381" y="644"/>
                  </a:cubicBezTo>
                  <a:cubicBezTo>
                    <a:pt x="2155" y="680"/>
                    <a:pt x="1977" y="894"/>
                    <a:pt x="1977" y="1013"/>
                  </a:cubicBezTo>
                  <a:cubicBezTo>
                    <a:pt x="1977" y="1061"/>
                    <a:pt x="2012" y="1108"/>
                    <a:pt x="2096" y="1108"/>
                  </a:cubicBezTo>
                  <a:lnTo>
                    <a:pt x="2131" y="1108"/>
                  </a:lnTo>
                  <a:cubicBezTo>
                    <a:pt x="2310" y="1084"/>
                    <a:pt x="2441" y="930"/>
                    <a:pt x="2453" y="727"/>
                  </a:cubicBezTo>
                  <a:cubicBezTo>
                    <a:pt x="2560" y="727"/>
                    <a:pt x="2643" y="775"/>
                    <a:pt x="2727" y="858"/>
                  </a:cubicBezTo>
                  <a:cubicBezTo>
                    <a:pt x="2870" y="1013"/>
                    <a:pt x="2834" y="1180"/>
                    <a:pt x="2786" y="1311"/>
                  </a:cubicBezTo>
                  <a:cubicBezTo>
                    <a:pt x="2667" y="1585"/>
                    <a:pt x="2322" y="1846"/>
                    <a:pt x="2072" y="1846"/>
                  </a:cubicBezTo>
                  <a:cubicBezTo>
                    <a:pt x="2000" y="1846"/>
                    <a:pt x="1941" y="1823"/>
                    <a:pt x="1893" y="1787"/>
                  </a:cubicBezTo>
                  <a:cubicBezTo>
                    <a:pt x="1869" y="1763"/>
                    <a:pt x="1846" y="1739"/>
                    <a:pt x="1822" y="1715"/>
                  </a:cubicBezTo>
                  <a:cubicBezTo>
                    <a:pt x="1929" y="1608"/>
                    <a:pt x="1965" y="1454"/>
                    <a:pt x="1917" y="1311"/>
                  </a:cubicBezTo>
                  <a:cubicBezTo>
                    <a:pt x="1881" y="1204"/>
                    <a:pt x="1834" y="1180"/>
                    <a:pt x="1798" y="1180"/>
                  </a:cubicBezTo>
                  <a:cubicBezTo>
                    <a:pt x="1750" y="1180"/>
                    <a:pt x="1703" y="1215"/>
                    <a:pt x="1679" y="1275"/>
                  </a:cubicBezTo>
                  <a:cubicBezTo>
                    <a:pt x="1619" y="1382"/>
                    <a:pt x="1619" y="1549"/>
                    <a:pt x="1715" y="1704"/>
                  </a:cubicBezTo>
                  <a:cubicBezTo>
                    <a:pt x="1608" y="1775"/>
                    <a:pt x="1429" y="1858"/>
                    <a:pt x="1084" y="1858"/>
                  </a:cubicBezTo>
                  <a:lnTo>
                    <a:pt x="1048" y="1858"/>
                  </a:lnTo>
                  <a:cubicBezTo>
                    <a:pt x="834" y="1858"/>
                    <a:pt x="738" y="1739"/>
                    <a:pt x="703" y="1632"/>
                  </a:cubicBezTo>
                  <a:cubicBezTo>
                    <a:pt x="834" y="1632"/>
                    <a:pt x="941" y="1561"/>
                    <a:pt x="1000" y="1454"/>
                  </a:cubicBezTo>
                  <a:cubicBezTo>
                    <a:pt x="1048" y="1346"/>
                    <a:pt x="1024" y="1227"/>
                    <a:pt x="941" y="1120"/>
                  </a:cubicBezTo>
                  <a:cubicBezTo>
                    <a:pt x="905" y="1061"/>
                    <a:pt x="857" y="1049"/>
                    <a:pt x="822" y="1049"/>
                  </a:cubicBezTo>
                  <a:cubicBezTo>
                    <a:pt x="774" y="1049"/>
                    <a:pt x="726" y="1073"/>
                    <a:pt x="691" y="1120"/>
                  </a:cubicBezTo>
                  <a:cubicBezTo>
                    <a:pt x="619" y="1215"/>
                    <a:pt x="584" y="1382"/>
                    <a:pt x="595" y="1537"/>
                  </a:cubicBezTo>
                  <a:cubicBezTo>
                    <a:pt x="500" y="1525"/>
                    <a:pt x="405" y="1477"/>
                    <a:pt x="298" y="1406"/>
                  </a:cubicBezTo>
                  <a:cubicBezTo>
                    <a:pt x="143" y="1287"/>
                    <a:pt x="95" y="1108"/>
                    <a:pt x="155" y="918"/>
                  </a:cubicBezTo>
                  <a:cubicBezTo>
                    <a:pt x="226" y="715"/>
                    <a:pt x="405" y="549"/>
                    <a:pt x="560" y="549"/>
                  </a:cubicBezTo>
                  <a:cubicBezTo>
                    <a:pt x="595" y="549"/>
                    <a:pt x="631" y="561"/>
                    <a:pt x="655" y="584"/>
                  </a:cubicBezTo>
                  <a:lnTo>
                    <a:pt x="703" y="584"/>
                  </a:lnTo>
                  <a:cubicBezTo>
                    <a:pt x="715" y="572"/>
                    <a:pt x="726" y="549"/>
                    <a:pt x="726" y="537"/>
                  </a:cubicBezTo>
                  <a:cubicBezTo>
                    <a:pt x="726" y="537"/>
                    <a:pt x="691" y="311"/>
                    <a:pt x="798" y="180"/>
                  </a:cubicBezTo>
                  <a:cubicBezTo>
                    <a:pt x="847" y="131"/>
                    <a:pt x="915" y="107"/>
                    <a:pt x="1002" y="107"/>
                  </a:cubicBezTo>
                  <a:cubicBezTo>
                    <a:pt x="1064" y="107"/>
                    <a:pt x="1135" y="119"/>
                    <a:pt x="1215" y="144"/>
                  </a:cubicBezTo>
                  <a:cubicBezTo>
                    <a:pt x="1286" y="168"/>
                    <a:pt x="1357" y="203"/>
                    <a:pt x="1405" y="239"/>
                  </a:cubicBezTo>
                  <a:cubicBezTo>
                    <a:pt x="1286" y="406"/>
                    <a:pt x="1250" y="620"/>
                    <a:pt x="1381" y="739"/>
                  </a:cubicBezTo>
                  <a:cubicBezTo>
                    <a:pt x="1420" y="773"/>
                    <a:pt x="1462" y="789"/>
                    <a:pt x="1501" y="789"/>
                  </a:cubicBezTo>
                  <a:cubicBezTo>
                    <a:pt x="1572" y="789"/>
                    <a:pt x="1637" y="740"/>
                    <a:pt x="1667" y="656"/>
                  </a:cubicBezTo>
                  <a:cubicBezTo>
                    <a:pt x="1703" y="549"/>
                    <a:pt x="1679" y="370"/>
                    <a:pt x="1524" y="227"/>
                  </a:cubicBezTo>
                  <a:cubicBezTo>
                    <a:pt x="1617" y="135"/>
                    <a:pt x="1730" y="85"/>
                    <a:pt x="1845" y="85"/>
                  </a:cubicBezTo>
                  <a:close/>
                  <a:moveTo>
                    <a:pt x="1846" y="1"/>
                  </a:moveTo>
                  <a:cubicBezTo>
                    <a:pt x="1703" y="1"/>
                    <a:pt x="1572" y="61"/>
                    <a:pt x="1465" y="180"/>
                  </a:cubicBezTo>
                  <a:cubicBezTo>
                    <a:pt x="1393" y="132"/>
                    <a:pt x="1322" y="96"/>
                    <a:pt x="1238" y="61"/>
                  </a:cubicBezTo>
                  <a:cubicBezTo>
                    <a:pt x="1154" y="34"/>
                    <a:pt x="1077" y="20"/>
                    <a:pt x="1009" y="20"/>
                  </a:cubicBezTo>
                  <a:cubicBezTo>
                    <a:pt x="896" y="20"/>
                    <a:pt x="805" y="58"/>
                    <a:pt x="738" y="132"/>
                  </a:cubicBezTo>
                  <a:cubicBezTo>
                    <a:pt x="643" y="239"/>
                    <a:pt x="631" y="394"/>
                    <a:pt x="631" y="477"/>
                  </a:cubicBezTo>
                  <a:cubicBezTo>
                    <a:pt x="607" y="477"/>
                    <a:pt x="584" y="465"/>
                    <a:pt x="548" y="465"/>
                  </a:cubicBezTo>
                  <a:cubicBezTo>
                    <a:pt x="357" y="465"/>
                    <a:pt x="155" y="656"/>
                    <a:pt x="72" y="894"/>
                  </a:cubicBezTo>
                  <a:cubicBezTo>
                    <a:pt x="0" y="1120"/>
                    <a:pt x="60" y="1334"/>
                    <a:pt x="250" y="1477"/>
                  </a:cubicBezTo>
                  <a:cubicBezTo>
                    <a:pt x="369" y="1561"/>
                    <a:pt x="488" y="1620"/>
                    <a:pt x="607" y="1632"/>
                  </a:cubicBezTo>
                  <a:cubicBezTo>
                    <a:pt x="667" y="1823"/>
                    <a:pt x="822" y="1942"/>
                    <a:pt x="1048" y="1942"/>
                  </a:cubicBezTo>
                  <a:lnTo>
                    <a:pt x="1084" y="1942"/>
                  </a:lnTo>
                  <a:cubicBezTo>
                    <a:pt x="1381" y="1942"/>
                    <a:pt x="1608" y="1882"/>
                    <a:pt x="1762" y="1775"/>
                  </a:cubicBezTo>
                  <a:cubicBezTo>
                    <a:pt x="1786" y="1799"/>
                    <a:pt x="1810" y="1823"/>
                    <a:pt x="1846" y="1846"/>
                  </a:cubicBezTo>
                  <a:cubicBezTo>
                    <a:pt x="1905" y="1906"/>
                    <a:pt x="1977" y="1930"/>
                    <a:pt x="2072" y="1930"/>
                  </a:cubicBezTo>
                  <a:cubicBezTo>
                    <a:pt x="2358" y="1930"/>
                    <a:pt x="2727" y="1656"/>
                    <a:pt x="2858" y="1346"/>
                  </a:cubicBezTo>
                  <a:cubicBezTo>
                    <a:pt x="2953" y="1132"/>
                    <a:pt x="2929" y="942"/>
                    <a:pt x="2786" y="799"/>
                  </a:cubicBezTo>
                  <a:cubicBezTo>
                    <a:pt x="2691" y="703"/>
                    <a:pt x="2584" y="644"/>
                    <a:pt x="2465" y="644"/>
                  </a:cubicBezTo>
                  <a:cubicBezTo>
                    <a:pt x="2453" y="418"/>
                    <a:pt x="2322" y="215"/>
                    <a:pt x="2119" y="84"/>
                  </a:cubicBezTo>
                  <a:cubicBezTo>
                    <a:pt x="2024" y="25"/>
                    <a:pt x="1941" y="1"/>
                    <a:pt x="184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1" name="Google Shape;431;p9"/>
            <p:cNvSpPr/>
            <p:nvPr/>
          </p:nvSpPr>
          <p:spPr>
            <a:xfrm>
              <a:off x="157977" y="4434639"/>
              <a:ext cx="94457" cy="95600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3"/>
                    <a:pt x="465" y="238"/>
                  </a:cubicBezTo>
                  <a:cubicBezTo>
                    <a:pt x="489" y="322"/>
                    <a:pt x="489" y="334"/>
                    <a:pt x="501" y="345"/>
                  </a:cubicBezTo>
                  <a:cubicBezTo>
                    <a:pt x="513" y="369"/>
                    <a:pt x="525" y="369"/>
                    <a:pt x="608" y="405"/>
                  </a:cubicBezTo>
                  <a:cubicBezTo>
                    <a:pt x="632" y="417"/>
                    <a:pt x="667" y="429"/>
                    <a:pt x="703" y="441"/>
                  </a:cubicBezTo>
                  <a:cubicBezTo>
                    <a:pt x="655" y="453"/>
                    <a:pt x="596" y="476"/>
                    <a:pt x="536" y="500"/>
                  </a:cubicBezTo>
                  <a:cubicBezTo>
                    <a:pt x="525" y="500"/>
                    <a:pt x="513" y="512"/>
                    <a:pt x="501" y="524"/>
                  </a:cubicBezTo>
                  <a:cubicBezTo>
                    <a:pt x="477" y="596"/>
                    <a:pt x="441" y="667"/>
                    <a:pt x="417" y="726"/>
                  </a:cubicBezTo>
                  <a:cubicBezTo>
                    <a:pt x="394" y="667"/>
                    <a:pt x="370" y="584"/>
                    <a:pt x="358" y="512"/>
                  </a:cubicBezTo>
                  <a:cubicBezTo>
                    <a:pt x="346" y="500"/>
                    <a:pt x="334" y="488"/>
                    <a:pt x="322" y="476"/>
                  </a:cubicBezTo>
                  <a:cubicBezTo>
                    <a:pt x="251" y="465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4"/>
                  </a:cubicBezTo>
                  <a:cubicBezTo>
                    <a:pt x="346" y="334"/>
                    <a:pt x="358" y="322"/>
                    <a:pt x="370" y="322"/>
                  </a:cubicBezTo>
                  <a:cubicBezTo>
                    <a:pt x="382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86" y="262"/>
                  </a:cubicBezTo>
                  <a:cubicBezTo>
                    <a:pt x="13" y="381"/>
                    <a:pt x="1" y="417"/>
                    <a:pt x="1" y="429"/>
                  </a:cubicBezTo>
                  <a:cubicBezTo>
                    <a:pt x="1" y="441"/>
                    <a:pt x="1" y="465"/>
                    <a:pt x="13" y="476"/>
                  </a:cubicBezTo>
                  <a:cubicBezTo>
                    <a:pt x="13" y="488"/>
                    <a:pt x="36" y="512"/>
                    <a:pt x="274" y="560"/>
                  </a:cubicBezTo>
                  <a:cubicBezTo>
                    <a:pt x="346" y="846"/>
                    <a:pt x="370" y="846"/>
                    <a:pt x="405" y="846"/>
                  </a:cubicBezTo>
                  <a:cubicBezTo>
                    <a:pt x="429" y="834"/>
                    <a:pt x="453" y="834"/>
                    <a:pt x="572" y="572"/>
                  </a:cubicBezTo>
                  <a:cubicBezTo>
                    <a:pt x="644" y="548"/>
                    <a:pt x="786" y="500"/>
                    <a:pt x="810" y="465"/>
                  </a:cubicBezTo>
                  <a:cubicBezTo>
                    <a:pt x="822" y="465"/>
                    <a:pt x="834" y="441"/>
                    <a:pt x="822" y="429"/>
                  </a:cubicBezTo>
                  <a:cubicBezTo>
                    <a:pt x="822" y="393"/>
                    <a:pt x="786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60" y="274"/>
                    <a:pt x="560" y="238"/>
                    <a:pt x="548" y="215"/>
                  </a:cubicBezTo>
                  <a:cubicBezTo>
                    <a:pt x="525" y="107"/>
                    <a:pt x="513" y="48"/>
                    <a:pt x="489" y="24"/>
                  </a:cubicBezTo>
                  <a:cubicBezTo>
                    <a:pt x="477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2" name="Google Shape;432;p9"/>
            <p:cNvSpPr/>
            <p:nvPr/>
          </p:nvSpPr>
          <p:spPr>
            <a:xfrm>
              <a:off x="1007592" y="4545220"/>
              <a:ext cx="70249" cy="70062"/>
            </a:xfrm>
            <a:custGeom>
              <a:avLst/>
              <a:gdLst/>
              <a:ahLst/>
              <a:cxnLst/>
              <a:rect l="l" t="t" r="r" b="b"/>
              <a:pathLst>
                <a:path w="621" h="620" extrusionOk="0">
                  <a:moveTo>
                    <a:pt x="310" y="84"/>
                  </a:moveTo>
                  <a:cubicBezTo>
                    <a:pt x="441" y="84"/>
                    <a:pt x="537" y="191"/>
                    <a:pt x="537" y="310"/>
                  </a:cubicBezTo>
                  <a:cubicBezTo>
                    <a:pt x="537" y="429"/>
                    <a:pt x="430" y="536"/>
                    <a:pt x="310" y="536"/>
                  </a:cubicBezTo>
                  <a:cubicBezTo>
                    <a:pt x="191" y="536"/>
                    <a:pt x="96" y="429"/>
                    <a:pt x="96" y="310"/>
                  </a:cubicBezTo>
                  <a:cubicBezTo>
                    <a:pt x="96" y="179"/>
                    <a:pt x="191" y="84"/>
                    <a:pt x="310" y="84"/>
                  </a:cubicBezTo>
                  <a:close/>
                  <a:moveTo>
                    <a:pt x="310" y="1"/>
                  </a:moveTo>
                  <a:cubicBezTo>
                    <a:pt x="144" y="1"/>
                    <a:pt x="13" y="144"/>
                    <a:pt x="13" y="310"/>
                  </a:cubicBezTo>
                  <a:cubicBezTo>
                    <a:pt x="1" y="477"/>
                    <a:pt x="144" y="620"/>
                    <a:pt x="310" y="620"/>
                  </a:cubicBezTo>
                  <a:cubicBezTo>
                    <a:pt x="477" y="620"/>
                    <a:pt x="620" y="477"/>
                    <a:pt x="620" y="310"/>
                  </a:cubicBezTo>
                  <a:cubicBezTo>
                    <a:pt x="620" y="144"/>
                    <a:pt x="489" y="1"/>
                    <a:pt x="310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3" name="Google Shape;433;p9"/>
            <p:cNvSpPr/>
            <p:nvPr/>
          </p:nvSpPr>
          <p:spPr>
            <a:xfrm>
              <a:off x="233851" y="4577996"/>
              <a:ext cx="1034505" cy="272449"/>
            </a:xfrm>
            <a:custGeom>
              <a:avLst/>
              <a:gdLst/>
              <a:ahLst/>
              <a:cxnLst/>
              <a:rect l="l" t="t" r="r" b="b"/>
              <a:pathLst>
                <a:path w="9145" h="2411" extrusionOk="0">
                  <a:moveTo>
                    <a:pt x="56" y="1"/>
                  </a:moveTo>
                  <a:cubicBezTo>
                    <a:pt x="49" y="1"/>
                    <a:pt x="43" y="2"/>
                    <a:pt x="37" y="5"/>
                  </a:cubicBezTo>
                  <a:cubicBezTo>
                    <a:pt x="13" y="5"/>
                    <a:pt x="1" y="29"/>
                    <a:pt x="13" y="53"/>
                  </a:cubicBezTo>
                  <a:cubicBezTo>
                    <a:pt x="37" y="112"/>
                    <a:pt x="60" y="160"/>
                    <a:pt x="84" y="208"/>
                  </a:cubicBezTo>
                  <a:cubicBezTo>
                    <a:pt x="84" y="220"/>
                    <a:pt x="108" y="231"/>
                    <a:pt x="120" y="231"/>
                  </a:cubicBezTo>
                  <a:lnTo>
                    <a:pt x="144" y="231"/>
                  </a:lnTo>
                  <a:cubicBezTo>
                    <a:pt x="156" y="220"/>
                    <a:pt x="168" y="196"/>
                    <a:pt x="156" y="172"/>
                  </a:cubicBezTo>
                  <a:cubicBezTo>
                    <a:pt x="132" y="124"/>
                    <a:pt x="108" y="77"/>
                    <a:pt x="96" y="29"/>
                  </a:cubicBezTo>
                  <a:cubicBezTo>
                    <a:pt x="87" y="12"/>
                    <a:pt x="72" y="1"/>
                    <a:pt x="56" y="1"/>
                  </a:cubicBezTo>
                  <a:close/>
                  <a:moveTo>
                    <a:pt x="2806" y="72"/>
                  </a:moveTo>
                  <a:cubicBezTo>
                    <a:pt x="2800" y="72"/>
                    <a:pt x="2793" y="73"/>
                    <a:pt x="2787" y="77"/>
                  </a:cubicBezTo>
                  <a:cubicBezTo>
                    <a:pt x="2727" y="89"/>
                    <a:pt x="2680" y="124"/>
                    <a:pt x="2632" y="172"/>
                  </a:cubicBezTo>
                  <a:cubicBezTo>
                    <a:pt x="2608" y="184"/>
                    <a:pt x="2608" y="208"/>
                    <a:pt x="2620" y="231"/>
                  </a:cubicBezTo>
                  <a:cubicBezTo>
                    <a:pt x="2632" y="243"/>
                    <a:pt x="2644" y="243"/>
                    <a:pt x="2656" y="243"/>
                  </a:cubicBezTo>
                  <a:cubicBezTo>
                    <a:pt x="2668" y="243"/>
                    <a:pt x="2668" y="243"/>
                    <a:pt x="2680" y="231"/>
                  </a:cubicBezTo>
                  <a:cubicBezTo>
                    <a:pt x="2727" y="196"/>
                    <a:pt x="2763" y="172"/>
                    <a:pt x="2811" y="160"/>
                  </a:cubicBezTo>
                  <a:cubicBezTo>
                    <a:pt x="2835" y="148"/>
                    <a:pt x="2847" y="124"/>
                    <a:pt x="2835" y="100"/>
                  </a:cubicBezTo>
                  <a:cubicBezTo>
                    <a:pt x="2835" y="83"/>
                    <a:pt x="2822" y="72"/>
                    <a:pt x="2806" y="72"/>
                  </a:cubicBezTo>
                  <a:close/>
                  <a:moveTo>
                    <a:pt x="2969" y="84"/>
                  </a:moveTo>
                  <a:cubicBezTo>
                    <a:pt x="2953" y="84"/>
                    <a:pt x="2938" y="92"/>
                    <a:pt x="2930" y="100"/>
                  </a:cubicBezTo>
                  <a:cubicBezTo>
                    <a:pt x="2918" y="124"/>
                    <a:pt x="2918" y="148"/>
                    <a:pt x="2942" y="160"/>
                  </a:cubicBezTo>
                  <a:cubicBezTo>
                    <a:pt x="2954" y="172"/>
                    <a:pt x="2954" y="172"/>
                    <a:pt x="2966" y="184"/>
                  </a:cubicBezTo>
                  <a:cubicBezTo>
                    <a:pt x="2966" y="184"/>
                    <a:pt x="2978" y="196"/>
                    <a:pt x="2978" y="220"/>
                  </a:cubicBezTo>
                  <a:cubicBezTo>
                    <a:pt x="2978" y="231"/>
                    <a:pt x="2966" y="243"/>
                    <a:pt x="2966" y="267"/>
                  </a:cubicBezTo>
                  <a:cubicBezTo>
                    <a:pt x="2954" y="279"/>
                    <a:pt x="2966" y="303"/>
                    <a:pt x="2989" y="315"/>
                  </a:cubicBezTo>
                  <a:lnTo>
                    <a:pt x="3001" y="315"/>
                  </a:lnTo>
                  <a:cubicBezTo>
                    <a:pt x="3025" y="315"/>
                    <a:pt x="3037" y="303"/>
                    <a:pt x="3037" y="291"/>
                  </a:cubicBezTo>
                  <a:cubicBezTo>
                    <a:pt x="3049" y="267"/>
                    <a:pt x="3061" y="231"/>
                    <a:pt x="3061" y="208"/>
                  </a:cubicBezTo>
                  <a:cubicBezTo>
                    <a:pt x="3061" y="172"/>
                    <a:pt x="3049" y="148"/>
                    <a:pt x="3025" y="124"/>
                  </a:cubicBezTo>
                  <a:cubicBezTo>
                    <a:pt x="3013" y="112"/>
                    <a:pt x="3001" y="100"/>
                    <a:pt x="2989" y="89"/>
                  </a:cubicBezTo>
                  <a:cubicBezTo>
                    <a:pt x="2982" y="85"/>
                    <a:pt x="2975" y="84"/>
                    <a:pt x="2969" y="84"/>
                  </a:cubicBezTo>
                  <a:close/>
                  <a:moveTo>
                    <a:pt x="198" y="298"/>
                  </a:moveTo>
                  <a:cubicBezTo>
                    <a:pt x="192" y="298"/>
                    <a:pt x="186" y="300"/>
                    <a:pt x="180" y="303"/>
                  </a:cubicBezTo>
                  <a:cubicBezTo>
                    <a:pt x="156" y="315"/>
                    <a:pt x="156" y="339"/>
                    <a:pt x="168" y="362"/>
                  </a:cubicBezTo>
                  <a:cubicBezTo>
                    <a:pt x="191" y="410"/>
                    <a:pt x="227" y="458"/>
                    <a:pt x="251" y="505"/>
                  </a:cubicBezTo>
                  <a:cubicBezTo>
                    <a:pt x="263" y="517"/>
                    <a:pt x="275" y="529"/>
                    <a:pt x="287" y="529"/>
                  </a:cubicBezTo>
                  <a:cubicBezTo>
                    <a:pt x="299" y="529"/>
                    <a:pt x="311" y="529"/>
                    <a:pt x="311" y="517"/>
                  </a:cubicBezTo>
                  <a:cubicBezTo>
                    <a:pt x="334" y="505"/>
                    <a:pt x="334" y="481"/>
                    <a:pt x="322" y="458"/>
                  </a:cubicBezTo>
                  <a:cubicBezTo>
                    <a:pt x="299" y="422"/>
                    <a:pt x="263" y="374"/>
                    <a:pt x="239" y="327"/>
                  </a:cubicBezTo>
                  <a:cubicBezTo>
                    <a:pt x="230" y="309"/>
                    <a:pt x="215" y="298"/>
                    <a:pt x="198" y="298"/>
                  </a:cubicBezTo>
                  <a:close/>
                  <a:moveTo>
                    <a:pt x="2552" y="286"/>
                  </a:moveTo>
                  <a:cubicBezTo>
                    <a:pt x="2536" y="286"/>
                    <a:pt x="2522" y="294"/>
                    <a:pt x="2513" y="303"/>
                  </a:cubicBezTo>
                  <a:cubicBezTo>
                    <a:pt x="2477" y="362"/>
                    <a:pt x="2466" y="422"/>
                    <a:pt x="2442" y="481"/>
                  </a:cubicBezTo>
                  <a:cubicBezTo>
                    <a:pt x="2442" y="505"/>
                    <a:pt x="2454" y="529"/>
                    <a:pt x="2477" y="529"/>
                  </a:cubicBezTo>
                  <a:lnTo>
                    <a:pt x="2489" y="529"/>
                  </a:lnTo>
                  <a:cubicBezTo>
                    <a:pt x="2513" y="529"/>
                    <a:pt x="2525" y="517"/>
                    <a:pt x="2525" y="493"/>
                  </a:cubicBezTo>
                  <a:cubicBezTo>
                    <a:pt x="2537" y="446"/>
                    <a:pt x="2561" y="398"/>
                    <a:pt x="2585" y="351"/>
                  </a:cubicBezTo>
                  <a:cubicBezTo>
                    <a:pt x="2597" y="327"/>
                    <a:pt x="2585" y="303"/>
                    <a:pt x="2573" y="291"/>
                  </a:cubicBezTo>
                  <a:cubicBezTo>
                    <a:pt x="2566" y="288"/>
                    <a:pt x="2559" y="286"/>
                    <a:pt x="2552" y="286"/>
                  </a:cubicBezTo>
                  <a:close/>
                  <a:moveTo>
                    <a:pt x="2918" y="378"/>
                  </a:moveTo>
                  <a:cubicBezTo>
                    <a:pt x="2904" y="378"/>
                    <a:pt x="2889" y="384"/>
                    <a:pt x="2882" y="398"/>
                  </a:cubicBezTo>
                  <a:cubicBezTo>
                    <a:pt x="2847" y="434"/>
                    <a:pt x="2811" y="470"/>
                    <a:pt x="2775" y="517"/>
                  </a:cubicBezTo>
                  <a:cubicBezTo>
                    <a:pt x="2751" y="529"/>
                    <a:pt x="2751" y="553"/>
                    <a:pt x="2775" y="577"/>
                  </a:cubicBezTo>
                  <a:cubicBezTo>
                    <a:pt x="2775" y="589"/>
                    <a:pt x="2787" y="589"/>
                    <a:pt x="2799" y="589"/>
                  </a:cubicBezTo>
                  <a:cubicBezTo>
                    <a:pt x="2811" y="589"/>
                    <a:pt x="2823" y="589"/>
                    <a:pt x="2835" y="577"/>
                  </a:cubicBezTo>
                  <a:cubicBezTo>
                    <a:pt x="2870" y="529"/>
                    <a:pt x="2918" y="493"/>
                    <a:pt x="2954" y="446"/>
                  </a:cubicBezTo>
                  <a:cubicBezTo>
                    <a:pt x="2966" y="434"/>
                    <a:pt x="2966" y="398"/>
                    <a:pt x="2942" y="386"/>
                  </a:cubicBezTo>
                  <a:cubicBezTo>
                    <a:pt x="2937" y="381"/>
                    <a:pt x="2928" y="378"/>
                    <a:pt x="2918" y="378"/>
                  </a:cubicBezTo>
                  <a:close/>
                  <a:moveTo>
                    <a:pt x="392" y="580"/>
                  </a:moveTo>
                  <a:cubicBezTo>
                    <a:pt x="382" y="580"/>
                    <a:pt x="370" y="583"/>
                    <a:pt x="358" y="589"/>
                  </a:cubicBezTo>
                  <a:cubicBezTo>
                    <a:pt x="346" y="601"/>
                    <a:pt x="346" y="624"/>
                    <a:pt x="358" y="648"/>
                  </a:cubicBezTo>
                  <a:cubicBezTo>
                    <a:pt x="394" y="696"/>
                    <a:pt x="430" y="732"/>
                    <a:pt x="477" y="779"/>
                  </a:cubicBezTo>
                  <a:cubicBezTo>
                    <a:pt x="489" y="779"/>
                    <a:pt x="489" y="791"/>
                    <a:pt x="501" y="791"/>
                  </a:cubicBezTo>
                  <a:cubicBezTo>
                    <a:pt x="513" y="791"/>
                    <a:pt x="525" y="779"/>
                    <a:pt x="537" y="767"/>
                  </a:cubicBezTo>
                  <a:cubicBezTo>
                    <a:pt x="549" y="755"/>
                    <a:pt x="549" y="732"/>
                    <a:pt x="537" y="708"/>
                  </a:cubicBezTo>
                  <a:cubicBezTo>
                    <a:pt x="501" y="672"/>
                    <a:pt x="453" y="636"/>
                    <a:pt x="418" y="589"/>
                  </a:cubicBezTo>
                  <a:cubicBezTo>
                    <a:pt x="412" y="583"/>
                    <a:pt x="403" y="580"/>
                    <a:pt x="392" y="580"/>
                  </a:cubicBezTo>
                  <a:close/>
                  <a:moveTo>
                    <a:pt x="2477" y="612"/>
                  </a:moveTo>
                  <a:cubicBezTo>
                    <a:pt x="2454" y="612"/>
                    <a:pt x="2430" y="636"/>
                    <a:pt x="2430" y="660"/>
                  </a:cubicBezTo>
                  <a:cubicBezTo>
                    <a:pt x="2442" y="720"/>
                    <a:pt x="2442" y="779"/>
                    <a:pt x="2466" y="839"/>
                  </a:cubicBezTo>
                  <a:cubicBezTo>
                    <a:pt x="2466" y="851"/>
                    <a:pt x="2489" y="862"/>
                    <a:pt x="2501" y="862"/>
                  </a:cubicBezTo>
                  <a:lnTo>
                    <a:pt x="2513" y="862"/>
                  </a:lnTo>
                  <a:cubicBezTo>
                    <a:pt x="2537" y="862"/>
                    <a:pt x="2549" y="839"/>
                    <a:pt x="2549" y="815"/>
                  </a:cubicBezTo>
                  <a:cubicBezTo>
                    <a:pt x="2549" y="803"/>
                    <a:pt x="2549" y="803"/>
                    <a:pt x="2537" y="803"/>
                  </a:cubicBezTo>
                  <a:cubicBezTo>
                    <a:pt x="2549" y="791"/>
                    <a:pt x="2549" y="791"/>
                    <a:pt x="2561" y="791"/>
                  </a:cubicBezTo>
                  <a:cubicBezTo>
                    <a:pt x="2608" y="755"/>
                    <a:pt x="2656" y="720"/>
                    <a:pt x="2704" y="684"/>
                  </a:cubicBezTo>
                  <a:cubicBezTo>
                    <a:pt x="2716" y="672"/>
                    <a:pt x="2716" y="648"/>
                    <a:pt x="2704" y="624"/>
                  </a:cubicBezTo>
                  <a:cubicBezTo>
                    <a:pt x="2698" y="618"/>
                    <a:pt x="2689" y="615"/>
                    <a:pt x="2678" y="615"/>
                  </a:cubicBezTo>
                  <a:cubicBezTo>
                    <a:pt x="2668" y="615"/>
                    <a:pt x="2656" y="618"/>
                    <a:pt x="2644" y="624"/>
                  </a:cubicBezTo>
                  <a:cubicBezTo>
                    <a:pt x="2608" y="660"/>
                    <a:pt x="2573" y="684"/>
                    <a:pt x="2525" y="708"/>
                  </a:cubicBezTo>
                  <a:cubicBezTo>
                    <a:pt x="2525" y="696"/>
                    <a:pt x="2525" y="672"/>
                    <a:pt x="2513" y="660"/>
                  </a:cubicBezTo>
                  <a:cubicBezTo>
                    <a:pt x="2513" y="636"/>
                    <a:pt x="2501" y="612"/>
                    <a:pt x="2477" y="612"/>
                  </a:cubicBezTo>
                  <a:close/>
                  <a:moveTo>
                    <a:pt x="2389" y="798"/>
                  </a:moveTo>
                  <a:cubicBezTo>
                    <a:pt x="2383" y="798"/>
                    <a:pt x="2377" y="800"/>
                    <a:pt x="2370" y="803"/>
                  </a:cubicBezTo>
                  <a:cubicBezTo>
                    <a:pt x="2323" y="839"/>
                    <a:pt x="2275" y="862"/>
                    <a:pt x="2227" y="886"/>
                  </a:cubicBezTo>
                  <a:cubicBezTo>
                    <a:pt x="2204" y="898"/>
                    <a:pt x="2192" y="922"/>
                    <a:pt x="2204" y="946"/>
                  </a:cubicBezTo>
                  <a:cubicBezTo>
                    <a:pt x="2204" y="958"/>
                    <a:pt x="2227" y="970"/>
                    <a:pt x="2239" y="970"/>
                  </a:cubicBezTo>
                  <a:cubicBezTo>
                    <a:pt x="2251" y="970"/>
                    <a:pt x="2251" y="958"/>
                    <a:pt x="2263" y="958"/>
                  </a:cubicBezTo>
                  <a:cubicBezTo>
                    <a:pt x="2311" y="934"/>
                    <a:pt x="2358" y="910"/>
                    <a:pt x="2406" y="886"/>
                  </a:cubicBezTo>
                  <a:cubicBezTo>
                    <a:pt x="2430" y="874"/>
                    <a:pt x="2442" y="851"/>
                    <a:pt x="2430" y="827"/>
                  </a:cubicBezTo>
                  <a:cubicBezTo>
                    <a:pt x="2421" y="809"/>
                    <a:pt x="2406" y="798"/>
                    <a:pt x="2389" y="798"/>
                  </a:cubicBezTo>
                  <a:close/>
                  <a:moveTo>
                    <a:pt x="632" y="813"/>
                  </a:moveTo>
                  <a:cubicBezTo>
                    <a:pt x="618" y="813"/>
                    <a:pt x="603" y="820"/>
                    <a:pt x="596" y="827"/>
                  </a:cubicBezTo>
                  <a:cubicBezTo>
                    <a:pt x="584" y="851"/>
                    <a:pt x="584" y="874"/>
                    <a:pt x="608" y="886"/>
                  </a:cubicBezTo>
                  <a:cubicBezTo>
                    <a:pt x="656" y="922"/>
                    <a:pt x="703" y="958"/>
                    <a:pt x="751" y="982"/>
                  </a:cubicBezTo>
                  <a:cubicBezTo>
                    <a:pt x="763" y="993"/>
                    <a:pt x="763" y="993"/>
                    <a:pt x="775" y="993"/>
                  </a:cubicBezTo>
                  <a:cubicBezTo>
                    <a:pt x="787" y="993"/>
                    <a:pt x="799" y="982"/>
                    <a:pt x="811" y="970"/>
                  </a:cubicBezTo>
                  <a:cubicBezTo>
                    <a:pt x="822" y="946"/>
                    <a:pt x="822" y="922"/>
                    <a:pt x="799" y="910"/>
                  </a:cubicBezTo>
                  <a:cubicBezTo>
                    <a:pt x="751" y="886"/>
                    <a:pt x="703" y="851"/>
                    <a:pt x="656" y="827"/>
                  </a:cubicBezTo>
                  <a:cubicBezTo>
                    <a:pt x="651" y="817"/>
                    <a:pt x="641" y="813"/>
                    <a:pt x="632" y="813"/>
                  </a:cubicBezTo>
                  <a:close/>
                  <a:moveTo>
                    <a:pt x="2073" y="946"/>
                  </a:moveTo>
                  <a:cubicBezTo>
                    <a:pt x="2013" y="970"/>
                    <a:pt x="1965" y="993"/>
                    <a:pt x="1918" y="1005"/>
                  </a:cubicBezTo>
                  <a:cubicBezTo>
                    <a:pt x="1894" y="1005"/>
                    <a:pt x="1882" y="1029"/>
                    <a:pt x="1882" y="1053"/>
                  </a:cubicBezTo>
                  <a:cubicBezTo>
                    <a:pt x="1894" y="1077"/>
                    <a:pt x="1906" y="1089"/>
                    <a:pt x="1930" y="1089"/>
                  </a:cubicBezTo>
                  <a:lnTo>
                    <a:pt x="1942" y="1089"/>
                  </a:lnTo>
                  <a:cubicBezTo>
                    <a:pt x="1989" y="1065"/>
                    <a:pt x="2049" y="1053"/>
                    <a:pt x="2096" y="1029"/>
                  </a:cubicBezTo>
                  <a:cubicBezTo>
                    <a:pt x="2120" y="1017"/>
                    <a:pt x="2132" y="993"/>
                    <a:pt x="2120" y="970"/>
                  </a:cubicBezTo>
                  <a:cubicBezTo>
                    <a:pt x="2120" y="958"/>
                    <a:pt x="2096" y="946"/>
                    <a:pt x="2073" y="946"/>
                  </a:cubicBezTo>
                  <a:close/>
                  <a:moveTo>
                    <a:pt x="6323" y="934"/>
                  </a:moveTo>
                  <a:cubicBezTo>
                    <a:pt x="6299" y="934"/>
                    <a:pt x="6276" y="946"/>
                    <a:pt x="6276" y="970"/>
                  </a:cubicBezTo>
                  <a:cubicBezTo>
                    <a:pt x="6276" y="993"/>
                    <a:pt x="6287" y="1017"/>
                    <a:pt x="6311" y="1017"/>
                  </a:cubicBezTo>
                  <a:cubicBezTo>
                    <a:pt x="6323" y="1017"/>
                    <a:pt x="6347" y="1029"/>
                    <a:pt x="6359" y="1041"/>
                  </a:cubicBezTo>
                  <a:cubicBezTo>
                    <a:pt x="6383" y="1053"/>
                    <a:pt x="6395" y="1065"/>
                    <a:pt x="6407" y="1089"/>
                  </a:cubicBezTo>
                  <a:cubicBezTo>
                    <a:pt x="6407" y="1101"/>
                    <a:pt x="6430" y="1113"/>
                    <a:pt x="6442" y="1113"/>
                  </a:cubicBezTo>
                  <a:lnTo>
                    <a:pt x="6454" y="1113"/>
                  </a:lnTo>
                  <a:cubicBezTo>
                    <a:pt x="6478" y="1101"/>
                    <a:pt x="6490" y="1077"/>
                    <a:pt x="6478" y="1053"/>
                  </a:cubicBezTo>
                  <a:cubicBezTo>
                    <a:pt x="6466" y="1017"/>
                    <a:pt x="6442" y="982"/>
                    <a:pt x="6407" y="970"/>
                  </a:cubicBezTo>
                  <a:cubicBezTo>
                    <a:pt x="6383" y="946"/>
                    <a:pt x="6347" y="934"/>
                    <a:pt x="6323" y="934"/>
                  </a:cubicBezTo>
                  <a:close/>
                  <a:moveTo>
                    <a:pt x="942" y="982"/>
                  </a:moveTo>
                  <a:cubicBezTo>
                    <a:pt x="918" y="982"/>
                    <a:pt x="894" y="982"/>
                    <a:pt x="882" y="1005"/>
                  </a:cubicBezTo>
                  <a:cubicBezTo>
                    <a:pt x="882" y="1029"/>
                    <a:pt x="882" y="1053"/>
                    <a:pt x="906" y="1065"/>
                  </a:cubicBezTo>
                  <a:cubicBezTo>
                    <a:pt x="965" y="1089"/>
                    <a:pt x="1025" y="1101"/>
                    <a:pt x="1073" y="1124"/>
                  </a:cubicBezTo>
                  <a:lnTo>
                    <a:pt x="1084" y="1124"/>
                  </a:lnTo>
                  <a:cubicBezTo>
                    <a:pt x="1108" y="1124"/>
                    <a:pt x="1120" y="1113"/>
                    <a:pt x="1120" y="1089"/>
                  </a:cubicBezTo>
                  <a:cubicBezTo>
                    <a:pt x="1132" y="1065"/>
                    <a:pt x="1120" y="1041"/>
                    <a:pt x="1096" y="1041"/>
                  </a:cubicBezTo>
                  <a:cubicBezTo>
                    <a:pt x="1049" y="1017"/>
                    <a:pt x="989" y="1005"/>
                    <a:pt x="942" y="982"/>
                  </a:cubicBezTo>
                  <a:close/>
                  <a:moveTo>
                    <a:pt x="9101" y="905"/>
                  </a:moveTo>
                  <a:cubicBezTo>
                    <a:pt x="9084" y="905"/>
                    <a:pt x="9070" y="914"/>
                    <a:pt x="9062" y="922"/>
                  </a:cubicBezTo>
                  <a:cubicBezTo>
                    <a:pt x="9062" y="934"/>
                    <a:pt x="9038" y="982"/>
                    <a:pt x="8978" y="1077"/>
                  </a:cubicBezTo>
                  <a:cubicBezTo>
                    <a:pt x="8966" y="1089"/>
                    <a:pt x="8978" y="1124"/>
                    <a:pt x="8990" y="1136"/>
                  </a:cubicBezTo>
                  <a:lnTo>
                    <a:pt x="9014" y="1136"/>
                  </a:lnTo>
                  <a:cubicBezTo>
                    <a:pt x="9038" y="1136"/>
                    <a:pt x="9050" y="1124"/>
                    <a:pt x="9050" y="1113"/>
                  </a:cubicBezTo>
                  <a:cubicBezTo>
                    <a:pt x="9109" y="1029"/>
                    <a:pt x="9133" y="970"/>
                    <a:pt x="9133" y="958"/>
                  </a:cubicBezTo>
                  <a:cubicBezTo>
                    <a:pt x="9145" y="946"/>
                    <a:pt x="9133" y="922"/>
                    <a:pt x="9121" y="910"/>
                  </a:cubicBezTo>
                  <a:cubicBezTo>
                    <a:pt x="9114" y="907"/>
                    <a:pt x="9107" y="905"/>
                    <a:pt x="9101" y="905"/>
                  </a:cubicBezTo>
                  <a:close/>
                  <a:moveTo>
                    <a:pt x="1263" y="1065"/>
                  </a:moveTo>
                  <a:cubicBezTo>
                    <a:pt x="1239" y="1065"/>
                    <a:pt x="1215" y="1077"/>
                    <a:pt x="1215" y="1101"/>
                  </a:cubicBezTo>
                  <a:cubicBezTo>
                    <a:pt x="1203" y="1124"/>
                    <a:pt x="1227" y="1148"/>
                    <a:pt x="1251" y="1148"/>
                  </a:cubicBezTo>
                  <a:cubicBezTo>
                    <a:pt x="1311" y="1160"/>
                    <a:pt x="1358" y="1160"/>
                    <a:pt x="1418" y="1160"/>
                  </a:cubicBezTo>
                  <a:cubicBezTo>
                    <a:pt x="1442" y="1160"/>
                    <a:pt x="1465" y="1148"/>
                    <a:pt x="1465" y="1113"/>
                  </a:cubicBezTo>
                  <a:cubicBezTo>
                    <a:pt x="1465" y="1101"/>
                    <a:pt x="1442" y="1077"/>
                    <a:pt x="1418" y="1077"/>
                  </a:cubicBezTo>
                  <a:cubicBezTo>
                    <a:pt x="1370" y="1077"/>
                    <a:pt x="1311" y="1077"/>
                    <a:pt x="1263" y="1065"/>
                  </a:cubicBezTo>
                  <a:close/>
                  <a:moveTo>
                    <a:pt x="1751" y="1041"/>
                  </a:moveTo>
                  <a:cubicBezTo>
                    <a:pt x="1692" y="1053"/>
                    <a:pt x="1644" y="1065"/>
                    <a:pt x="1584" y="1065"/>
                  </a:cubicBezTo>
                  <a:cubicBezTo>
                    <a:pt x="1561" y="1077"/>
                    <a:pt x="1549" y="1089"/>
                    <a:pt x="1549" y="1113"/>
                  </a:cubicBezTo>
                  <a:cubicBezTo>
                    <a:pt x="1549" y="1136"/>
                    <a:pt x="1573" y="1148"/>
                    <a:pt x="1596" y="1148"/>
                  </a:cubicBezTo>
                  <a:cubicBezTo>
                    <a:pt x="1596" y="1148"/>
                    <a:pt x="1596" y="1148"/>
                    <a:pt x="1596" y="1160"/>
                  </a:cubicBezTo>
                  <a:cubicBezTo>
                    <a:pt x="1656" y="1148"/>
                    <a:pt x="1715" y="1136"/>
                    <a:pt x="1763" y="1124"/>
                  </a:cubicBezTo>
                  <a:cubicBezTo>
                    <a:pt x="1787" y="1124"/>
                    <a:pt x="1799" y="1101"/>
                    <a:pt x="1799" y="1077"/>
                  </a:cubicBezTo>
                  <a:cubicBezTo>
                    <a:pt x="1799" y="1053"/>
                    <a:pt x="1775" y="1041"/>
                    <a:pt x="1751" y="1041"/>
                  </a:cubicBezTo>
                  <a:close/>
                  <a:moveTo>
                    <a:pt x="2568" y="941"/>
                  </a:moveTo>
                  <a:cubicBezTo>
                    <a:pt x="2562" y="941"/>
                    <a:pt x="2555" y="943"/>
                    <a:pt x="2549" y="946"/>
                  </a:cubicBezTo>
                  <a:cubicBezTo>
                    <a:pt x="2525" y="958"/>
                    <a:pt x="2525" y="982"/>
                    <a:pt x="2525" y="1005"/>
                  </a:cubicBezTo>
                  <a:cubicBezTo>
                    <a:pt x="2561" y="1053"/>
                    <a:pt x="2585" y="1101"/>
                    <a:pt x="2620" y="1148"/>
                  </a:cubicBezTo>
                  <a:cubicBezTo>
                    <a:pt x="2632" y="1160"/>
                    <a:pt x="2644" y="1172"/>
                    <a:pt x="2656" y="1172"/>
                  </a:cubicBezTo>
                  <a:cubicBezTo>
                    <a:pt x="2668" y="1172"/>
                    <a:pt x="2668" y="1160"/>
                    <a:pt x="2680" y="1160"/>
                  </a:cubicBezTo>
                  <a:cubicBezTo>
                    <a:pt x="2704" y="1148"/>
                    <a:pt x="2704" y="1124"/>
                    <a:pt x="2692" y="1101"/>
                  </a:cubicBezTo>
                  <a:cubicBezTo>
                    <a:pt x="2656" y="1053"/>
                    <a:pt x="2632" y="1005"/>
                    <a:pt x="2608" y="970"/>
                  </a:cubicBezTo>
                  <a:cubicBezTo>
                    <a:pt x="2600" y="952"/>
                    <a:pt x="2585" y="941"/>
                    <a:pt x="2568" y="941"/>
                  </a:cubicBezTo>
                  <a:close/>
                  <a:moveTo>
                    <a:pt x="6169" y="998"/>
                  </a:moveTo>
                  <a:cubicBezTo>
                    <a:pt x="6155" y="998"/>
                    <a:pt x="6140" y="1003"/>
                    <a:pt x="6133" y="1017"/>
                  </a:cubicBezTo>
                  <a:cubicBezTo>
                    <a:pt x="6097" y="1053"/>
                    <a:pt x="6061" y="1113"/>
                    <a:pt x="6049" y="1172"/>
                  </a:cubicBezTo>
                  <a:cubicBezTo>
                    <a:pt x="6037" y="1196"/>
                    <a:pt x="6049" y="1220"/>
                    <a:pt x="6073" y="1232"/>
                  </a:cubicBezTo>
                  <a:lnTo>
                    <a:pt x="6085" y="1232"/>
                  </a:lnTo>
                  <a:cubicBezTo>
                    <a:pt x="6109" y="1232"/>
                    <a:pt x="6121" y="1220"/>
                    <a:pt x="6133" y="1196"/>
                  </a:cubicBezTo>
                  <a:cubicBezTo>
                    <a:pt x="6145" y="1148"/>
                    <a:pt x="6168" y="1101"/>
                    <a:pt x="6192" y="1065"/>
                  </a:cubicBezTo>
                  <a:cubicBezTo>
                    <a:pt x="6216" y="1053"/>
                    <a:pt x="6216" y="1029"/>
                    <a:pt x="6192" y="1005"/>
                  </a:cubicBezTo>
                  <a:cubicBezTo>
                    <a:pt x="6187" y="1000"/>
                    <a:pt x="6178" y="998"/>
                    <a:pt x="6169" y="998"/>
                  </a:cubicBezTo>
                  <a:close/>
                  <a:moveTo>
                    <a:pt x="8925" y="1194"/>
                  </a:moveTo>
                  <a:cubicBezTo>
                    <a:pt x="8913" y="1194"/>
                    <a:pt x="8902" y="1201"/>
                    <a:pt x="8895" y="1208"/>
                  </a:cubicBezTo>
                  <a:cubicBezTo>
                    <a:pt x="8859" y="1255"/>
                    <a:pt x="8823" y="1303"/>
                    <a:pt x="8788" y="1351"/>
                  </a:cubicBezTo>
                  <a:cubicBezTo>
                    <a:pt x="8776" y="1363"/>
                    <a:pt x="8776" y="1386"/>
                    <a:pt x="8800" y="1410"/>
                  </a:cubicBezTo>
                  <a:lnTo>
                    <a:pt x="8823" y="1410"/>
                  </a:lnTo>
                  <a:cubicBezTo>
                    <a:pt x="8835" y="1410"/>
                    <a:pt x="8847" y="1410"/>
                    <a:pt x="8859" y="1398"/>
                  </a:cubicBezTo>
                  <a:cubicBezTo>
                    <a:pt x="8895" y="1351"/>
                    <a:pt x="8931" y="1315"/>
                    <a:pt x="8966" y="1267"/>
                  </a:cubicBezTo>
                  <a:cubicBezTo>
                    <a:pt x="8978" y="1243"/>
                    <a:pt x="8966" y="1220"/>
                    <a:pt x="8954" y="1208"/>
                  </a:cubicBezTo>
                  <a:cubicBezTo>
                    <a:pt x="8944" y="1198"/>
                    <a:pt x="8934" y="1194"/>
                    <a:pt x="8925" y="1194"/>
                  </a:cubicBezTo>
                  <a:close/>
                  <a:moveTo>
                    <a:pt x="2762" y="1223"/>
                  </a:moveTo>
                  <a:cubicBezTo>
                    <a:pt x="2751" y="1223"/>
                    <a:pt x="2739" y="1226"/>
                    <a:pt x="2727" y="1232"/>
                  </a:cubicBezTo>
                  <a:cubicBezTo>
                    <a:pt x="2716" y="1243"/>
                    <a:pt x="2716" y="1267"/>
                    <a:pt x="2727" y="1291"/>
                  </a:cubicBezTo>
                  <a:cubicBezTo>
                    <a:pt x="2763" y="1327"/>
                    <a:pt x="2799" y="1374"/>
                    <a:pt x="2847" y="1422"/>
                  </a:cubicBezTo>
                  <a:cubicBezTo>
                    <a:pt x="2847" y="1422"/>
                    <a:pt x="2858" y="1434"/>
                    <a:pt x="2870" y="1434"/>
                  </a:cubicBezTo>
                  <a:cubicBezTo>
                    <a:pt x="2882" y="1434"/>
                    <a:pt x="2894" y="1422"/>
                    <a:pt x="2906" y="1410"/>
                  </a:cubicBezTo>
                  <a:cubicBezTo>
                    <a:pt x="2918" y="1398"/>
                    <a:pt x="2918" y="1374"/>
                    <a:pt x="2906" y="1351"/>
                  </a:cubicBezTo>
                  <a:cubicBezTo>
                    <a:pt x="2858" y="1315"/>
                    <a:pt x="2823" y="1279"/>
                    <a:pt x="2787" y="1232"/>
                  </a:cubicBezTo>
                  <a:cubicBezTo>
                    <a:pt x="2781" y="1226"/>
                    <a:pt x="2772" y="1223"/>
                    <a:pt x="2762" y="1223"/>
                  </a:cubicBezTo>
                  <a:close/>
                  <a:moveTo>
                    <a:pt x="6466" y="1196"/>
                  </a:moveTo>
                  <a:cubicBezTo>
                    <a:pt x="6442" y="1196"/>
                    <a:pt x="6418" y="1220"/>
                    <a:pt x="6418" y="1243"/>
                  </a:cubicBezTo>
                  <a:cubicBezTo>
                    <a:pt x="6418" y="1291"/>
                    <a:pt x="6407" y="1339"/>
                    <a:pt x="6383" y="1398"/>
                  </a:cubicBezTo>
                  <a:cubicBezTo>
                    <a:pt x="6383" y="1422"/>
                    <a:pt x="6395" y="1446"/>
                    <a:pt x="6418" y="1446"/>
                  </a:cubicBezTo>
                  <a:lnTo>
                    <a:pt x="6430" y="1446"/>
                  </a:lnTo>
                  <a:cubicBezTo>
                    <a:pt x="6442" y="1446"/>
                    <a:pt x="6466" y="1434"/>
                    <a:pt x="6466" y="1422"/>
                  </a:cubicBezTo>
                  <a:cubicBezTo>
                    <a:pt x="6490" y="1363"/>
                    <a:pt x="6502" y="1303"/>
                    <a:pt x="6502" y="1243"/>
                  </a:cubicBezTo>
                  <a:cubicBezTo>
                    <a:pt x="6502" y="1220"/>
                    <a:pt x="6490" y="1196"/>
                    <a:pt x="6466" y="1196"/>
                  </a:cubicBezTo>
                  <a:close/>
                  <a:moveTo>
                    <a:pt x="6061" y="1315"/>
                  </a:moveTo>
                  <a:cubicBezTo>
                    <a:pt x="6037" y="1315"/>
                    <a:pt x="6026" y="1327"/>
                    <a:pt x="6026" y="1351"/>
                  </a:cubicBezTo>
                  <a:cubicBezTo>
                    <a:pt x="6026" y="1422"/>
                    <a:pt x="6037" y="1482"/>
                    <a:pt x="6049" y="1541"/>
                  </a:cubicBezTo>
                  <a:cubicBezTo>
                    <a:pt x="6049" y="1553"/>
                    <a:pt x="6073" y="1565"/>
                    <a:pt x="6085" y="1565"/>
                  </a:cubicBezTo>
                  <a:lnTo>
                    <a:pt x="6097" y="1565"/>
                  </a:lnTo>
                  <a:cubicBezTo>
                    <a:pt x="6121" y="1553"/>
                    <a:pt x="6133" y="1529"/>
                    <a:pt x="6133" y="1505"/>
                  </a:cubicBezTo>
                  <a:cubicBezTo>
                    <a:pt x="6109" y="1458"/>
                    <a:pt x="6109" y="1410"/>
                    <a:pt x="6109" y="1351"/>
                  </a:cubicBezTo>
                  <a:cubicBezTo>
                    <a:pt x="6109" y="1327"/>
                    <a:pt x="6085" y="1315"/>
                    <a:pt x="6061" y="1315"/>
                  </a:cubicBezTo>
                  <a:close/>
                  <a:moveTo>
                    <a:pt x="2991" y="1461"/>
                  </a:moveTo>
                  <a:cubicBezTo>
                    <a:pt x="2980" y="1461"/>
                    <a:pt x="2972" y="1464"/>
                    <a:pt x="2966" y="1470"/>
                  </a:cubicBezTo>
                  <a:cubicBezTo>
                    <a:pt x="2954" y="1494"/>
                    <a:pt x="2954" y="1517"/>
                    <a:pt x="2966" y="1529"/>
                  </a:cubicBezTo>
                  <a:cubicBezTo>
                    <a:pt x="3013" y="1565"/>
                    <a:pt x="3061" y="1601"/>
                    <a:pt x="3097" y="1636"/>
                  </a:cubicBezTo>
                  <a:cubicBezTo>
                    <a:pt x="3108" y="1648"/>
                    <a:pt x="3120" y="1648"/>
                    <a:pt x="3132" y="1648"/>
                  </a:cubicBezTo>
                  <a:cubicBezTo>
                    <a:pt x="3144" y="1648"/>
                    <a:pt x="3156" y="1648"/>
                    <a:pt x="3156" y="1636"/>
                  </a:cubicBezTo>
                  <a:cubicBezTo>
                    <a:pt x="3180" y="1613"/>
                    <a:pt x="3168" y="1589"/>
                    <a:pt x="3156" y="1577"/>
                  </a:cubicBezTo>
                  <a:cubicBezTo>
                    <a:pt x="3108" y="1541"/>
                    <a:pt x="3061" y="1505"/>
                    <a:pt x="3025" y="1470"/>
                  </a:cubicBezTo>
                  <a:cubicBezTo>
                    <a:pt x="3013" y="1464"/>
                    <a:pt x="3001" y="1461"/>
                    <a:pt x="2991" y="1461"/>
                  </a:cubicBezTo>
                  <a:close/>
                  <a:moveTo>
                    <a:pt x="8706" y="1461"/>
                  </a:moveTo>
                  <a:cubicBezTo>
                    <a:pt x="8695" y="1461"/>
                    <a:pt x="8687" y="1464"/>
                    <a:pt x="8681" y="1470"/>
                  </a:cubicBezTo>
                  <a:cubicBezTo>
                    <a:pt x="8645" y="1517"/>
                    <a:pt x="8597" y="1553"/>
                    <a:pt x="8562" y="1589"/>
                  </a:cubicBezTo>
                  <a:cubicBezTo>
                    <a:pt x="8550" y="1601"/>
                    <a:pt x="8550" y="1636"/>
                    <a:pt x="8562" y="1648"/>
                  </a:cubicBezTo>
                  <a:cubicBezTo>
                    <a:pt x="8573" y="1660"/>
                    <a:pt x="8585" y="1660"/>
                    <a:pt x="8597" y="1660"/>
                  </a:cubicBezTo>
                  <a:cubicBezTo>
                    <a:pt x="8597" y="1660"/>
                    <a:pt x="8609" y="1660"/>
                    <a:pt x="8621" y="1648"/>
                  </a:cubicBezTo>
                  <a:cubicBezTo>
                    <a:pt x="8657" y="1613"/>
                    <a:pt x="8704" y="1577"/>
                    <a:pt x="8740" y="1529"/>
                  </a:cubicBezTo>
                  <a:cubicBezTo>
                    <a:pt x="8752" y="1517"/>
                    <a:pt x="8752" y="1482"/>
                    <a:pt x="8740" y="1470"/>
                  </a:cubicBezTo>
                  <a:cubicBezTo>
                    <a:pt x="8728" y="1464"/>
                    <a:pt x="8716" y="1461"/>
                    <a:pt x="8706" y="1461"/>
                  </a:cubicBezTo>
                  <a:close/>
                  <a:moveTo>
                    <a:pt x="3263" y="1664"/>
                  </a:moveTo>
                  <a:cubicBezTo>
                    <a:pt x="3250" y="1664"/>
                    <a:pt x="3235" y="1670"/>
                    <a:pt x="3228" y="1684"/>
                  </a:cubicBezTo>
                  <a:cubicBezTo>
                    <a:pt x="3216" y="1708"/>
                    <a:pt x="3216" y="1732"/>
                    <a:pt x="3239" y="1744"/>
                  </a:cubicBezTo>
                  <a:cubicBezTo>
                    <a:pt x="3287" y="1779"/>
                    <a:pt x="3335" y="1803"/>
                    <a:pt x="3382" y="1839"/>
                  </a:cubicBezTo>
                  <a:lnTo>
                    <a:pt x="3406" y="1839"/>
                  </a:lnTo>
                  <a:cubicBezTo>
                    <a:pt x="3418" y="1839"/>
                    <a:pt x="3430" y="1839"/>
                    <a:pt x="3442" y="1827"/>
                  </a:cubicBezTo>
                  <a:cubicBezTo>
                    <a:pt x="3454" y="1803"/>
                    <a:pt x="3454" y="1779"/>
                    <a:pt x="3430" y="1767"/>
                  </a:cubicBezTo>
                  <a:cubicBezTo>
                    <a:pt x="3382" y="1732"/>
                    <a:pt x="3335" y="1708"/>
                    <a:pt x="3287" y="1672"/>
                  </a:cubicBezTo>
                  <a:cubicBezTo>
                    <a:pt x="3282" y="1667"/>
                    <a:pt x="3273" y="1664"/>
                    <a:pt x="3263" y="1664"/>
                  </a:cubicBezTo>
                  <a:close/>
                  <a:moveTo>
                    <a:pt x="6364" y="1525"/>
                  </a:moveTo>
                  <a:cubicBezTo>
                    <a:pt x="6347" y="1525"/>
                    <a:pt x="6332" y="1536"/>
                    <a:pt x="6323" y="1553"/>
                  </a:cubicBezTo>
                  <a:cubicBezTo>
                    <a:pt x="6299" y="1601"/>
                    <a:pt x="6276" y="1648"/>
                    <a:pt x="6252" y="1696"/>
                  </a:cubicBezTo>
                  <a:cubicBezTo>
                    <a:pt x="6240" y="1696"/>
                    <a:pt x="6240" y="1708"/>
                    <a:pt x="6240" y="1720"/>
                  </a:cubicBezTo>
                  <a:cubicBezTo>
                    <a:pt x="6228" y="1696"/>
                    <a:pt x="6204" y="1672"/>
                    <a:pt x="6192" y="1648"/>
                  </a:cubicBezTo>
                  <a:cubicBezTo>
                    <a:pt x="6184" y="1640"/>
                    <a:pt x="6169" y="1631"/>
                    <a:pt x="6153" y="1631"/>
                  </a:cubicBezTo>
                  <a:cubicBezTo>
                    <a:pt x="6147" y="1631"/>
                    <a:pt x="6140" y="1633"/>
                    <a:pt x="6133" y="1636"/>
                  </a:cubicBezTo>
                  <a:cubicBezTo>
                    <a:pt x="6121" y="1648"/>
                    <a:pt x="6109" y="1684"/>
                    <a:pt x="6121" y="1696"/>
                  </a:cubicBezTo>
                  <a:cubicBezTo>
                    <a:pt x="6156" y="1744"/>
                    <a:pt x="6192" y="1791"/>
                    <a:pt x="6240" y="1839"/>
                  </a:cubicBezTo>
                  <a:cubicBezTo>
                    <a:pt x="6240" y="1851"/>
                    <a:pt x="6252" y="1851"/>
                    <a:pt x="6264" y="1851"/>
                  </a:cubicBezTo>
                  <a:cubicBezTo>
                    <a:pt x="6276" y="1851"/>
                    <a:pt x="6287" y="1851"/>
                    <a:pt x="6299" y="1839"/>
                  </a:cubicBezTo>
                  <a:cubicBezTo>
                    <a:pt x="6311" y="1827"/>
                    <a:pt x="6311" y="1791"/>
                    <a:pt x="6299" y="1779"/>
                  </a:cubicBezTo>
                  <a:cubicBezTo>
                    <a:pt x="6287" y="1767"/>
                    <a:pt x="6276" y="1767"/>
                    <a:pt x="6276" y="1755"/>
                  </a:cubicBezTo>
                  <a:cubicBezTo>
                    <a:pt x="6287" y="1755"/>
                    <a:pt x="6311" y="1755"/>
                    <a:pt x="6323" y="1732"/>
                  </a:cubicBezTo>
                  <a:cubicBezTo>
                    <a:pt x="6347" y="1684"/>
                    <a:pt x="6383" y="1636"/>
                    <a:pt x="6407" y="1589"/>
                  </a:cubicBezTo>
                  <a:cubicBezTo>
                    <a:pt x="6418" y="1565"/>
                    <a:pt x="6407" y="1541"/>
                    <a:pt x="6383" y="1529"/>
                  </a:cubicBezTo>
                  <a:cubicBezTo>
                    <a:pt x="6376" y="1526"/>
                    <a:pt x="6370" y="1525"/>
                    <a:pt x="6364" y="1525"/>
                  </a:cubicBezTo>
                  <a:close/>
                  <a:moveTo>
                    <a:pt x="8463" y="1688"/>
                  </a:moveTo>
                  <a:cubicBezTo>
                    <a:pt x="8454" y="1688"/>
                    <a:pt x="8447" y="1691"/>
                    <a:pt x="8442" y="1696"/>
                  </a:cubicBezTo>
                  <a:cubicBezTo>
                    <a:pt x="8395" y="1732"/>
                    <a:pt x="8347" y="1767"/>
                    <a:pt x="8300" y="1803"/>
                  </a:cubicBezTo>
                  <a:cubicBezTo>
                    <a:pt x="8288" y="1815"/>
                    <a:pt x="8276" y="1839"/>
                    <a:pt x="8288" y="1851"/>
                  </a:cubicBezTo>
                  <a:cubicBezTo>
                    <a:pt x="8300" y="1875"/>
                    <a:pt x="8312" y="1875"/>
                    <a:pt x="8323" y="1875"/>
                  </a:cubicBezTo>
                  <a:lnTo>
                    <a:pt x="8347" y="1875"/>
                  </a:lnTo>
                  <a:cubicBezTo>
                    <a:pt x="8395" y="1839"/>
                    <a:pt x="8442" y="1803"/>
                    <a:pt x="8490" y="1767"/>
                  </a:cubicBezTo>
                  <a:cubicBezTo>
                    <a:pt x="8514" y="1755"/>
                    <a:pt x="8514" y="1720"/>
                    <a:pt x="8502" y="1708"/>
                  </a:cubicBezTo>
                  <a:cubicBezTo>
                    <a:pt x="8488" y="1694"/>
                    <a:pt x="8474" y="1688"/>
                    <a:pt x="8463" y="1688"/>
                  </a:cubicBezTo>
                  <a:close/>
                  <a:moveTo>
                    <a:pt x="3552" y="1846"/>
                  </a:moveTo>
                  <a:cubicBezTo>
                    <a:pt x="3536" y="1846"/>
                    <a:pt x="3522" y="1854"/>
                    <a:pt x="3513" y="1863"/>
                  </a:cubicBezTo>
                  <a:cubicBezTo>
                    <a:pt x="3501" y="1886"/>
                    <a:pt x="3513" y="1910"/>
                    <a:pt x="3525" y="1922"/>
                  </a:cubicBezTo>
                  <a:cubicBezTo>
                    <a:pt x="3573" y="1958"/>
                    <a:pt x="3632" y="1982"/>
                    <a:pt x="3680" y="2005"/>
                  </a:cubicBezTo>
                  <a:cubicBezTo>
                    <a:pt x="3692" y="2017"/>
                    <a:pt x="3692" y="2017"/>
                    <a:pt x="3704" y="2017"/>
                  </a:cubicBezTo>
                  <a:cubicBezTo>
                    <a:pt x="3716" y="2017"/>
                    <a:pt x="3728" y="2005"/>
                    <a:pt x="3740" y="1994"/>
                  </a:cubicBezTo>
                  <a:cubicBezTo>
                    <a:pt x="3751" y="1970"/>
                    <a:pt x="3740" y="1946"/>
                    <a:pt x="3716" y="1934"/>
                  </a:cubicBezTo>
                  <a:cubicBezTo>
                    <a:pt x="3668" y="1910"/>
                    <a:pt x="3620" y="1886"/>
                    <a:pt x="3573" y="1851"/>
                  </a:cubicBezTo>
                  <a:cubicBezTo>
                    <a:pt x="3566" y="1847"/>
                    <a:pt x="3559" y="1846"/>
                    <a:pt x="3552" y="1846"/>
                  </a:cubicBezTo>
                  <a:close/>
                  <a:moveTo>
                    <a:pt x="6184" y="1807"/>
                  </a:moveTo>
                  <a:cubicBezTo>
                    <a:pt x="6172" y="1807"/>
                    <a:pt x="6159" y="1813"/>
                    <a:pt x="6145" y="1827"/>
                  </a:cubicBezTo>
                  <a:cubicBezTo>
                    <a:pt x="6109" y="1863"/>
                    <a:pt x="6073" y="1910"/>
                    <a:pt x="6037" y="1946"/>
                  </a:cubicBezTo>
                  <a:cubicBezTo>
                    <a:pt x="6026" y="1958"/>
                    <a:pt x="6026" y="1982"/>
                    <a:pt x="6037" y="2005"/>
                  </a:cubicBezTo>
                  <a:cubicBezTo>
                    <a:pt x="6049" y="2017"/>
                    <a:pt x="6061" y="2017"/>
                    <a:pt x="6073" y="2017"/>
                  </a:cubicBezTo>
                  <a:cubicBezTo>
                    <a:pt x="6073" y="2017"/>
                    <a:pt x="6085" y="2017"/>
                    <a:pt x="6097" y="2005"/>
                  </a:cubicBezTo>
                  <a:cubicBezTo>
                    <a:pt x="6133" y="1970"/>
                    <a:pt x="6180" y="1922"/>
                    <a:pt x="6216" y="1875"/>
                  </a:cubicBezTo>
                  <a:cubicBezTo>
                    <a:pt x="6228" y="1863"/>
                    <a:pt x="6228" y="1827"/>
                    <a:pt x="6204" y="1815"/>
                  </a:cubicBezTo>
                  <a:cubicBezTo>
                    <a:pt x="6199" y="1810"/>
                    <a:pt x="6192" y="1807"/>
                    <a:pt x="6184" y="1807"/>
                  </a:cubicBezTo>
                  <a:close/>
                  <a:moveTo>
                    <a:pt x="6403" y="1870"/>
                  </a:moveTo>
                  <a:cubicBezTo>
                    <a:pt x="6388" y="1870"/>
                    <a:pt x="6367" y="1878"/>
                    <a:pt x="6359" y="1886"/>
                  </a:cubicBezTo>
                  <a:cubicBezTo>
                    <a:pt x="6347" y="1910"/>
                    <a:pt x="6359" y="1934"/>
                    <a:pt x="6371" y="1946"/>
                  </a:cubicBezTo>
                  <a:cubicBezTo>
                    <a:pt x="6418" y="1982"/>
                    <a:pt x="6478" y="2005"/>
                    <a:pt x="6526" y="2029"/>
                  </a:cubicBezTo>
                  <a:cubicBezTo>
                    <a:pt x="6537" y="2041"/>
                    <a:pt x="6537" y="2041"/>
                    <a:pt x="6549" y="2041"/>
                  </a:cubicBezTo>
                  <a:cubicBezTo>
                    <a:pt x="6561" y="2041"/>
                    <a:pt x="6573" y="2029"/>
                    <a:pt x="6585" y="2017"/>
                  </a:cubicBezTo>
                  <a:cubicBezTo>
                    <a:pt x="6597" y="1994"/>
                    <a:pt x="6585" y="1970"/>
                    <a:pt x="6561" y="1958"/>
                  </a:cubicBezTo>
                  <a:cubicBezTo>
                    <a:pt x="6514" y="1934"/>
                    <a:pt x="6466" y="1910"/>
                    <a:pt x="6418" y="1875"/>
                  </a:cubicBezTo>
                  <a:cubicBezTo>
                    <a:pt x="6415" y="1871"/>
                    <a:pt x="6409" y="1870"/>
                    <a:pt x="6403" y="1870"/>
                  </a:cubicBezTo>
                  <a:close/>
                  <a:moveTo>
                    <a:pt x="8188" y="1879"/>
                  </a:moveTo>
                  <a:cubicBezTo>
                    <a:pt x="8181" y="1879"/>
                    <a:pt x="8174" y="1881"/>
                    <a:pt x="8169" y="1886"/>
                  </a:cubicBezTo>
                  <a:cubicBezTo>
                    <a:pt x="8109" y="1910"/>
                    <a:pt x="8061" y="1934"/>
                    <a:pt x="8014" y="1958"/>
                  </a:cubicBezTo>
                  <a:cubicBezTo>
                    <a:pt x="7990" y="1970"/>
                    <a:pt x="7978" y="1994"/>
                    <a:pt x="7990" y="2017"/>
                  </a:cubicBezTo>
                  <a:cubicBezTo>
                    <a:pt x="8002" y="2029"/>
                    <a:pt x="8014" y="2041"/>
                    <a:pt x="8026" y="2041"/>
                  </a:cubicBezTo>
                  <a:lnTo>
                    <a:pt x="8050" y="2041"/>
                  </a:lnTo>
                  <a:cubicBezTo>
                    <a:pt x="8097" y="2017"/>
                    <a:pt x="8157" y="1982"/>
                    <a:pt x="8204" y="1958"/>
                  </a:cubicBezTo>
                  <a:cubicBezTo>
                    <a:pt x="8228" y="1946"/>
                    <a:pt x="8228" y="1922"/>
                    <a:pt x="8216" y="1898"/>
                  </a:cubicBezTo>
                  <a:cubicBezTo>
                    <a:pt x="8209" y="1884"/>
                    <a:pt x="8198" y="1879"/>
                    <a:pt x="8188" y="1879"/>
                  </a:cubicBezTo>
                  <a:close/>
                  <a:moveTo>
                    <a:pt x="6697" y="2013"/>
                  </a:moveTo>
                  <a:cubicBezTo>
                    <a:pt x="6681" y="2013"/>
                    <a:pt x="6668" y="2024"/>
                    <a:pt x="6668" y="2041"/>
                  </a:cubicBezTo>
                  <a:cubicBezTo>
                    <a:pt x="6657" y="2065"/>
                    <a:pt x="6668" y="2089"/>
                    <a:pt x="6692" y="2101"/>
                  </a:cubicBezTo>
                  <a:cubicBezTo>
                    <a:pt x="6740" y="2113"/>
                    <a:pt x="6799" y="2125"/>
                    <a:pt x="6859" y="2136"/>
                  </a:cubicBezTo>
                  <a:cubicBezTo>
                    <a:pt x="6859" y="2148"/>
                    <a:pt x="6871" y="2148"/>
                    <a:pt x="6871" y="2148"/>
                  </a:cubicBezTo>
                  <a:cubicBezTo>
                    <a:pt x="6883" y="2148"/>
                    <a:pt x="6907" y="2125"/>
                    <a:pt x="6907" y="2113"/>
                  </a:cubicBezTo>
                  <a:cubicBezTo>
                    <a:pt x="6907" y="2077"/>
                    <a:pt x="6895" y="2065"/>
                    <a:pt x="6871" y="2053"/>
                  </a:cubicBezTo>
                  <a:cubicBezTo>
                    <a:pt x="6823" y="2041"/>
                    <a:pt x="6764" y="2029"/>
                    <a:pt x="6716" y="2017"/>
                  </a:cubicBezTo>
                  <a:cubicBezTo>
                    <a:pt x="6710" y="2014"/>
                    <a:pt x="6703" y="2013"/>
                    <a:pt x="6697" y="2013"/>
                  </a:cubicBezTo>
                  <a:close/>
                  <a:moveTo>
                    <a:pt x="7878" y="2013"/>
                  </a:moveTo>
                  <a:cubicBezTo>
                    <a:pt x="7872" y="2013"/>
                    <a:pt x="7865" y="2014"/>
                    <a:pt x="7859" y="2017"/>
                  </a:cubicBezTo>
                  <a:cubicBezTo>
                    <a:pt x="7811" y="2029"/>
                    <a:pt x="7752" y="2053"/>
                    <a:pt x="7704" y="2065"/>
                  </a:cubicBezTo>
                  <a:cubicBezTo>
                    <a:pt x="7680" y="2065"/>
                    <a:pt x="7657" y="2089"/>
                    <a:pt x="7669" y="2113"/>
                  </a:cubicBezTo>
                  <a:cubicBezTo>
                    <a:pt x="7669" y="2136"/>
                    <a:pt x="7692" y="2148"/>
                    <a:pt x="7704" y="2148"/>
                  </a:cubicBezTo>
                  <a:cubicBezTo>
                    <a:pt x="7716" y="2148"/>
                    <a:pt x="7716" y="2148"/>
                    <a:pt x="7716" y="2136"/>
                  </a:cubicBezTo>
                  <a:cubicBezTo>
                    <a:pt x="7776" y="2136"/>
                    <a:pt x="7835" y="2113"/>
                    <a:pt x="7883" y="2101"/>
                  </a:cubicBezTo>
                  <a:cubicBezTo>
                    <a:pt x="7907" y="2089"/>
                    <a:pt x="7919" y="2065"/>
                    <a:pt x="7907" y="2041"/>
                  </a:cubicBezTo>
                  <a:cubicBezTo>
                    <a:pt x="7907" y="2024"/>
                    <a:pt x="7894" y="2013"/>
                    <a:pt x="7878" y="2013"/>
                  </a:cubicBezTo>
                  <a:close/>
                  <a:moveTo>
                    <a:pt x="3850" y="2012"/>
                  </a:moveTo>
                  <a:cubicBezTo>
                    <a:pt x="3834" y="2012"/>
                    <a:pt x="3819" y="2021"/>
                    <a:pt x="3811" y="2029"/>
                  </a:cubicBezTo>
                  <a:cubicBezTo>
                    <a:pt x="3799" y="2053"/>
                    <a:pt x="3811" y="2077"/>
                    <a:pt x="3835" y="2089"/>
                  </a:cubicBezTo>
                  <a:cubicBezTo>
                    <a:pt x="3882" y="2113"/>
                    <a:pt x="3930" y="2136"/>
                    <a:pt x="3990" y="2160"/>
                  </a:cubicBezTo>
                  <a:cubicBezTo>
                    <a:pt x="3990" y="2160"/>
                    <a:pt x="4001" y="2172"/>
                    <a:pt x="4001" y="2172"/>
                  </a:cubicBezTo>
                  <a:cubicBezTo>
                    <a:pt x="4013" y="2172"/>
                    <a:pt x="4037" y="2160"/>
                    <a:pt x="4037" y="2148"/>
                  </a:cubicBezTo>
                  <a:cubicBezTo>
                    <a:pt x="4049" y="2125"/>
                    <a:pt x="4037" y="2089"/>
                    <a:pt x="4013" y="2089"/>
                  </a:cubicBezTo>
                  <a:cubicBezTo>
                    <a:pt x="3966" y="2065"/>
                    <a:pt x="3918" y="2041"/>
                    <a:pt x="3870" y="2017"/>
                  </a:cubicBezTo>
                  <a:cubicBezTo>
                    <a:pt x="3864" y="2014"/>
                    <a:pt x="3857" y="2012"/>
                    <a:pt x="3850" y="2012"/>
                  </a:cubicBezTo>
                  <a:close/>
                  <a:moveTo>
                    <a:pt x="7025" y="2086"/>
                  </a:moveTo>
                  <a:cubicBezTo>
                    <a:pt x="7006" y="2086"/>
                    <a:pt x="6990" y="2105"/>
                    <a:pt x="6990" y="2125"/>
                  </a:cubicBezTo>
                  <a:cubicBezTo>
                    <a:pt x="6990" y="2148"/>
                    <a:pt x="7002" y="2172"/>
                    <a:pt x="7026" y="2172"/>
                  </a:cubicBezTo>
                  <a:lnTo>
                    <a:pt x="7061" y="2172"/>
                  </a:lnTo>
                  <a:cubicBezTo>
                    <a:pt x="7109" y="2184"/>
                    <a:pt x="7157" y="2184"/>
                    <a:pt x="7204" y="2184"/>
                  </a:cubicBezTo>
                  <a:cubicBezTo>
                    <a:pt x="7228" y="2184"/>
                    <a:pt x="7240" y="2172"/>
                    <a:pt x="7240" y="2148"/>
                  </a:cubicBezTo>
                  <a:cubicBezTo>
                    <a:pt x="7252" y="2125"/>
                    <a:pt x="7228" y="2101"/>
                    <a:pt x="7204" y="2101"/>
                  </a:cubicBezTo>
                  <a:cubicBezTo>
                    <a:pt x="7157" y="2101"/>
                    <a:pt x="7109" y="2089"/>
                    <a:pt x="7073" y="2089"/>
                  </a:cubicBezTo>
                  <a:lnTo>
                    <a:pt x="7038" y="2089"/>
                  </a:lnTo>
                  <a:cubicBezTo>
                    <a:pt x="7033" y="2087"/>
                    <a:pt x="7029" y="2086"/>
                    <a:pt x="7025" y="2086"/>
                  </a:cubicBezTo>
                  <a:close/>
                  <a:moveTo>
                    <a:pt x="7538" y="2089"/>
                  </a:moveTo>
                  <a:cubicBezTo>
                    <a:pt x="7478" y="2101"/>
                    <a:pt x="7430" y="2101"/>
                    <a:pt x="7371" y="2101"/>
                  </a:cubicBezTo>
                  <a:cubicBezTo>
                    <a:pt x="7347" y="2101"/>
                    <a:pt x="7335" y="2125"/>
                    <a:pt x="7335" y="2148"/>
                  </a:cubicBezTo>
                  <a:cubicBezTo>
                    <a:pt x="7335" y="2172"/>
                    <a:pt x="7347" y="2184"/>
                    <a:pt x="7371" y="2184"/>
                  </a:cubicBezTo>
                  <a:cubicBezTo>
                    <a:pt x="7430" y="2184"/>
                    <a:pt x="7490" y="2184"/>
                    <a:pt x="7550" y="2172"/>
                  </a:cubicBezTo>
                  <a:cubicBezTo>
                    <a:pt x="7573" y="2172"/>
                    <a:pt x="7585" y="2148"/>
                    <a:pt x="7585" y="2125"/>
                  </a:cubicBezTo>
                  <a:cubicBezTo>
                    <a:pt x="7585" y="2101"/>
                    <a:pt x="7561" y="2089"/>
                    <a:pt x="7538" y="2089"/>
                  </a:cubicBezTo>
                  <a:close/>
                  <a:moveTo>
                    <a:pt x="5936" y="2039"/>
                  </a:moveTo>
                  <a:cubicBezTo>
                    <a:pt x="5927" y="2039"/>
                    <a:pt x="5917" y="2043"/>
                    <a:pt x="5906" y="2053"/>
                  </a:cubicBezTo>
                  <a:cubicBezTo>
                    <a:pt x="5871" y="2077"/>
                    <a:pt x="5823" y="2113"/>
                    <a:pt x="5775" y="2136"/>
                  </a:cubicBezTo>
                  <a:cubicBezTo>
                    <a:pt x="5752" y="2148"/>
                    <a:pt x="5752" y="2172"/>
                    <a:pt x="5764" y="2196"/>
                  </a:cubicBezTo>
                  <a:cubicBezTo>
                    <a:pt x="5764" y="2208"/>
                    <a:pt x="5787" y="2220"/>
                    <a:pt x="5799" y="2220"/>
                  </a:cubicBezTo>
                  <a:cubicBezTo>
                    <a:pt x="5799" y="2220"/>
                    <a:pt x="5811" y="2220"/>
                    <a:pt x="5811" y="2208"/>
                  </a:cubicBezTo>
                  <a:cubicBezTo>
                    <a:pt x="5871" y="2184"/>
                    <a:pt x="5918" y="2148"/>
                    <a:pt x="5966" y="2113"/>
                  </a:cubicBezTo>
                  <a:cubicBezTo>
                    <a:pt x="5978" y="2101"/>
                    <a:pt x="5990" y="2077"/>
                    <a:pt x="5966" y="2053"/>
                  </a:cubicBezTo>
                  <a:cubicBezTo>
                    <a:pt x="5959" y="2046"/>
                    <a:pt x="5948" y="2039"/>
                    <a:pt x="5936" y="2039"/>
                  </a:cubicBezTo>
                  <a:close/>
                  <a:moveTo>
                    <a:pt x="4168" y="2148"/>
                  </a:moveTo>
                  <a:cubicBezTo>
                    <a:pt x="4156" y="2148"/>
                    <a:pt x="4132" y="2160"/>
                    <a:pt x="4121" y="2172"/>
                  </a:cubicBezTo>
                  <a:cubicBezTo>
                    <a:pt x="4109" y="2196"/>
                    <a:pt x="4121" y="2220"/>
                    <a:pt x="4144" y="2232"/>
                  </a:cubicBezTo>
                  <a:cubicBezTo>
                    <a:pt x="4192" y="2256"/>
                    <a:pt x="4251" y="2267"/>
                    <a:pt x="4299" y="2291"/>
                  </a:cubicBezTo>
                  <a:lnTo>
                    <a:pt x="4323" y="2291"/>
                  </a:lnTo>
                  <a:cubicBezTo>
                    <a:pt x="4335" y="2291"/>
                    <a:pt x="4347" y="2279"/>
                    <a:pt x="4359" y="2267"/>
                  </a:cubicBezTo>
                  <a:cubicBezTo>
                    <a:pt x="4359" y="2244"/>
                    <a:pt x="4359" y="2220"/>
                    <a:pt x="4335" y="2208"/>
                  </a:cubicBezTo>
                  <a:cubicBezTo>
                    <a:pt x="4275" y="2196"/>
                    <a:pt x="4228" y="2172"/>
                    <a:pt x="4168" y="2148"/>
                  </a:cubicBezTo>
                  <a:close/>
                  <a:moveTo>
                    <a:pt x="5633" y="2208"/>
                  </a:moveTo>
                  <a:cubicBezTo>
                    <a:pt x="5573" y="2232"/>
                    <a:pt x="5525" y="2256"/>
                    <a:pt x="5478" y="2267"/>
                  </a:cubicBezTo>
                  <a:cubicBezTo>
                    <a:pt x="5454" y="2279"/>
                    <a:pt x="5442" y="2303"/>
                    <a:pt x="5442" y="2315"/>
                  </a:cubicBezTo>
                  <a:cubicBezTo>
                    <a:pt x="5454" y="2339"/>
                    <a:pt x="5466" y="2351"/>
                    <a:pt x="5490" y="2351"/>
                  </a:cubicBezTo>
                  <a:lnTo>
                    <a:pt x="5502" y="2351"/>
                  </a:lnTo>
                  <a:cubicBezTo>
                    <a:pt x="5549" y="2339"/>
                    <a:pt x="5609" y="2315"/>
                    <a:pt x="5656" y="2291"/>
                  </a:cubicBezTo>
                  <a:cubicBezTo>
                    <a:pt x="5680" y="2279"/>
                    <a:pt x="5692" y="2256"/>
                    <a:pt x="5680" y="2232"/>
                  </a:cubicBezTo>
                  <a:cubicBezTo>
                    <a:pt x="5668" y="2220"/>
                    <a:pt x="5645" y="2208"/>
                    <a:pt x="5633" y="2208"/>
                  </a:cubicBezTo>
                  <a:close/>
                  <a:moveTo>
                    <a:pt x="4477" y="2252"/>
                  </a:moveTo>
                  <a:cubicBezTo>
                    <a:pt x="4458" y="2252"/>
                    <a:pt x="4442" y="2272"/>
                    <a:pt x="4442" y="2291"/>
                  </a:cubicBezTo>
                  <a:cubicBezTo>
                    <a:pt x="4430" y="2303"/>
                    <a:pt x="4442" y="2327"/>
                    <a:pt x="4466" y="2339"/>
                  </a:cubicBezTo>
                  <a:cubicBezTo>
                    <a:pt x="4525" y="2351"/>
                    <a:pt x="4585" y="2363"/>
                    <a:pt x="4644" y="2375"/>
                  </a:cubicBezTo>
                  <a:cubicBezTo>
                    <a:pt x="4668" y="2375"/>
                    <a:pt x="4680" y="2363"/>
                    <a:pt x="4692" y="2339"/>
                  </a:cubicBezTo>
                  <a:cubicBezTo>
                    <a:pt x="4692" y="2315"/>
                    <a:pt x="4680" y="2303"/>
                    <a:pt x="4656" y="2291"/>
                  </a:cubicBezTo>
                  <a:cubicBezTo>
                    <a:pt x="4597" y="2279"/>
                    <a:pt x="4549" y="2267"/>
                    <a:pt x="4490" y="2256"/>
                  </a:cubicBezTo>
                  <a:cubicBezTo>
                    <a:pt x="4485" y="2253"/>
                    <a:pt x="4481" y="2252"/>
                    <a:pt x="4477" y="2252"/>
                  </a:cubicBezTo>
                  <a:close/>
                  <a:moveTo>
                    <a:pt x="4823" y="2315"/>
                  </a:moveTo>
                  <a:cubicBezTo>
                    <a:pt x="4799" y="2315"/>
                    <a:pt x="4775" y="2327"/>
                    <a:pt x="4775" y="2351"/>
                  </a:cubicBezTo>
                  <a:cubicBezTo>
                    <a:pt x="4763" y="2375"/>
                    <a:pt x="4787" y="2398"/>
                    <a:pt x="4811" y="2398"/>
                  </a:cubicBezTo>
                  <a:cubicBezTo>
                    <a:pt x="4871" y="2410"/>
                    <a:pt x="4918" y="2410"/>
                    <a:pt x="4978" y="2410"/>
                  </a:cubicBezTo>
                  <a:cubicBezTo>
                    <a:pt x="5002" y="2410"/>
                    <a:pt x="5025" y="2398"/>
                    <a:pt x="5025" y="2375"/>
                  </a:cubicBezTo>
                  <a:cubicBezTo>
                    <a:pt x="5025" y="2351"/>
                    <a:pt x="5002" y="2327"/>
                    <a:pt x="4978" y="2327"/>
                  </a:cubicBezTo>
                  <a:cubicBezTo>
                    <a:pt x="4930" y="2327"/>
                    <a:pt x="4871" y="2327"/>
                    <a:pt x="4823" y="2315"/>
                  </a:cubicBezTo>
                  <a:close/>
                  <a:moveTo>
                    <a:pt x="5311" y="2303"/>
                  </a:moveTo>
                  <a:cubicBezTo>
                    <a:pt x="5264" y="2315"/>
                    <a:pt x="5204" y="2327"/>
                    <a:pt x="5156" y="2327"/>
                  </a:cubicBezTo>
                  <a:cubicBezTo>
                    <a:pt x="5133" y="2327"/>
                    <a:pt x="5109" y="2351"/>
                    <a:pt x="5109" y="2375"/>
                  </a:cubicBezTo>
                  <a:cubicBezTo>
                    <a:pt x="5109" y="2398"/>
                    <a:pt x="5133" y="2410"/>
                    <a:pt x="5156" y="2410"/>
                  </a:cubicBezTo>
                  <a:cubicBezTo>
                    <a:pt x="5216" y="2410"/>
                    <a:pt x="5275" y="2398"/>
                    <a:pt x="5335" y="2386"/>
                  </a:cubicBezTo>
                  <a:cubicBezTo>
                    <a:pt x="5347" y="2386"/>
                    <a:pt x="5371" y="2363"/>
                    <a:pt x="5359" y="2339"/>
                  </a:cubicBezTo>
                  <a:cubicBezTo>
                    <a:pt x="5359" y="2315"/>
                    <a:pt x="5335" y="2303"/>
                    <a:pt x="5311" y="2303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34" name="Google Shape;434;p9"/>
          <p:cNvGrpSpPr/>
          <p:nvPr/>
        </p:nvGrpSpPr>
        <p:grpSpPr>
          <a:xfrm rot="-500985" flipH="1">
            <a:off x="639253" y="560816"/>
            <a:ext cx="1097285" cy="548651"/>
            <a:chOff x="6697867" y="-312822"/>
            <a:chExt cx="786877" cy="390023"/>
          </a:xfrm>
        </p:grpSpPr>
        <p:sp>
          <p:nvSpPr>
            <p:cNvPr id="435" name="Google Shape;435;p9"/>
            <p:cNvSpPr/>
            <p:nvPr/>
          </p:nvSpPr>
          <p:spPr>
            <a:xfrm>
              <a:off x="6835110" y="-192459"/>
              <a:ext cx="162228" cy="148026"/>
            </a:xfrm>
            <a:custGeom>
              <a:avLst/>
              <a:gdLst/>
              <a:ahLst/>
              <a:cxnLst/>
              <a:rect l="l" t="t" r="r" b="b"/>
              <a:pathLst>
                <a:path w="2013" h="1846" extrusionOk="0">
                  <a:moveTo>
                    <a:pt x="322" y="119"/>
                  </a:moveTo>
                  <a:lnTo>
                    <a:pt x="322" y="119"/>
                  </a:lnTo>
                  <a:cubicBezTo>
                    <a:pt x="810" y="238"/>
                    <a:pt x="1798" y="560"/>
                    <a:pt x="1917" y="655"/>
                  </a:cubicBezTo>
                  <a:cubicBezTo>
                    <a:pt x="1870" y="715"/>
                    <a:pt x="1667" y="798"/>
                    <a:pt x="1512" y="834"/>
                  </a:cubicBezTo>
                  <a:cubicBezTo>
                    <a:pt x="1215" y="655"/>
                    <a:pt x="655" y="310"/>
                    <a:pt x="322" y="119"/>
                  </a:cubicBezTo>
                  <a:close/>
                  <a:moveTo>
                    <a:pt x="155" y="214"/>
                  </a:moveTo>
                  <a:cubicBezTo>
                    <a:pt x="298" y="357"/>
                    <a:pt x="584" y="619"/>
                    <a:pt x="1155" y="1119"/>
                  </a:cubicBezTo>
                  <a:cubicBezTo>
                    <a:pt x="1096" y="1381"/>
                    <a:pt x="1000" y="1679"/>
                    <a:pt x="953" y="1750"/>
                  </a:cubicBezTo>
                  <a:cubicBezTo>
                    <a:pt x="834" y="1607"/>
                    <a:pt x="322" y="619"/>
                    <a:pt x="155" y="214"/>
                  </a:cubicBezTo>
                  <a:close/>
                  <a:moveTo>
                    <a:pt x="84" y="0"/>
                  </a:moveTo>
                  <a:cubicBezTo>
                    <a:pt x="72" y="0"/>
                    <a:pt x="60" y="0"/>
                    <a:pt x="48" y="12"/>
                  </a:cubicBezTo>
                  <a:lnTo>
                    <a:pt x="36" y="12"/>
                  </a:lnTo>
                  <a:cubicBezTo>
                    <a:pt x="36" y="12"/>
                    <a:pt x="36" y="24"/>
                    <a:pt x="36" y="24"/>
                  </a:cubicBezTo>
                  <a:cubicBezTo>
                    <a:pt x="12" y="48"/>
                    <a:pt x="0" y="72"/>
                    <a:pt x="107" y="310"/>
                  </a:cubicBezTo>
                  <a:cubicBezTo>
                    <a:pt x="215" y="560"/>
                    <a:pt x="834" y="1846"/>
                    <a:pt x="953" y="1846"/>
                  </a:cubicBezTo>
                  <a:cubicBezTo>
                    <a:pt x="989" y="1846"/>
                    <a:pt x="1084" y="1846"/>
                    <a:pt x="1239" y="1107"/>
                  </a:cubicBezTo>
                  <a:cubicBezTo>
                    <a:pt x="1239" y="1096"/>
                    <a:pt x="1239" y="1084"/>
                    <a:pt x="1227" y="1072"/>
                  </a:cubicBezTo>
                  <a:cubicBezTo>
                    <a:pt x="917" y="798"/>
                    <a:pt x="453" y="381"/>
                    <a:pt x="227" y="167"/>
                  </a:cubicBezTo>
                  <a:lnTo>
                    <a:pt x="227" y="167"/>
                  </a:lnTo>
                  <a:cubicBezTo>
                    <a:pt x="512" y="322"/>
                    <a:pt x="1096" y="679"/>
                    <a:pt x="1489" y="917"/>
                  </a:cubicBezTo>
                  <a:cubicBezTo>
                    <a:pt x="1501" y="929"/>
                    <a:pt x="1512" y="929"/>
                    <a:pt x="1524" y="929"/>
                  </a:cubicBezTo>
                  <a:cubicBezTo>
                    <a:pt x="1596" y="905"/>
                    <a:pt x="1953" y="798"/>
                    <a:pt x="2001" y="667"/>
                  </a:cubicBezTo>
                  <a:cubicBezTo>
                    <a:pt x="2001" y="667"/>
                    <a:pt x="2012" y="643"/>
                    <a:pt x="1989" y="619"/>
                  </a:cubicBezTo>
                  <a:cubicBezTo>
                    <a:pt x="1893" y="464"/>
                    <a:pt x="298" y="0"/>
                    <a:pt x="84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6" name="Google Shape;436;p9"/>
            <p:cNvSpPr/>
            <p:nvPr/>
          </p:nvSpPr>
          <p:spPr>
            <a:xfrm>
              <a:off x="6923355" y="-123737"/>
              <a:ext cx="36588" cy="59259"/>
            </a:xfrm>
            <a:custGeom>
              <a:avLst/>
              <a:gdLst/>
              <a:ahLst/>
              <a:cxnLst/>
              <a:rect l="l" t="t" r="r" b="b"/>
              <a:pathLst>
                <a:path w="454" h="739" extrusionOk="0">
                  <a:moveTo>
                    <a:pt x="417" y="0"/>
                  </a:moveTo>
                  <a:cubicBezTo>
                    <a:pt x="394" y="0"/>
                    <a:pt x="370" y="12"/>
                    <a:pt x="370" y="36"/>
                  </a:cubicBezTo>
                  <a:cubicBezTo>
                    <a:pt x="346" y="298"/>
                    <a:pt x="310" y="596"/>
                    <a:pt x="286" y="655"/>
                  </a:cubicBezTo>
                  <a:cubicBezTo>
                    <a:pt x="251" y="631"/>
                    <a:pt x="155" y="548"/>
                    <a:pt x="84" y="453"/>
                  </a:cubicBezTo>
                  <a:cubicBezTo>
                    <a:pt x="70" y="446"/>
                    <a:pt x="57" y="439"/>
                    <a:pt x="45" y="439"/>
                  </a:cubicBezTo>
                  <a:cubicBezTo>
                    <a:pt x="37" y="439"/>
                    <a:pt x="30" y="443"/>
                    <a:pt x="25" y="453"/>
                  </a:cubicBezTo>
                  <a:cubicBezTo>
                    <a:pt x="1" y="465"/>
                    <a:pt x="1" y="489"/>
                    <a:pt x="13" y="512"/>
                  </a:cubicBezTo>
                  <a:cubicBezTo>
                    <a:pt x="72" y="572"/>
                    <a:pt x="203" y="727"/>
                    <a:pt x="286" y="739"/>
                  </a:cubicBezTo>
                  <a:cubicBezTo>
                    <a:pt x="310" y="739"/>
                    <a:pt x="322" y="727"/>
                    <a:pt x="334" y="715"/>
                  </a:cubicBezTo>
                  <a:cubicBezTo>
                    <a:pt x="394" y="679"/>
                    <a:pt x="429" y="322"/>
                    <a:pt x="453" y="48"/>
                  </a:cubicBezTo>
                  <a:cubicBezTo>
                    <a:pt x="453" y="24"/>
                    <a:pt x="441" y="0"/>
                    <a:pt x="417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7" name="Google Shape;437;p9"/>
            <p:cNvSpPr/>
            <p:nvPr/>
          </p:nvSpPr>
          <p:spPr>
            <a:xfrm>
              <a:off x="7073734" y="-309534"/>
              <a:ext cx="264013" cy="149630"/>
            </a:xfrm>
            <a:custGeom>
              <a:avLst/>
              <a:gdLst/>
              <a:ahLst/>
              <a:cxnLst/>
              <a:rect l="l" t="t" r="r" b="b"/>
              <a:pathLst>
                <a:path w="3276" h="1866" extrusionOk="0">
                  <a:moveTo>
                    <a:pt x="1994" y="0"/>
                  </a:moveTo>
                  <a:cubicBezTo>
                    <a:pt x="1841" y="0"/>
                    <a:pt x="1704" y="87"/>
                    <a:pt x="1612" y="201"/>
                  </a:cubicBezTo>
                  <a:lnTo>
                    <a:pt x="1612" y="201"/>
                  </a:lnTo>
                  <a:cubicBezTo>
                    <a:pt x="1549" y="149"/>
                    <a:pt x="1467" y="103"/>
                    <a:pt x="1361" y="67"/>
                  </a:cubicBezTo>
                  <a:cubicBezTo>
                    <a:pt x="1274" y="37"/>
                    <a:pt x="1201" y="24"/>
                    <a:pt x="1140" y="24"/>
                  </a:cubicBezTo>
                  <a:cubicBezTo>
                    <a:pt x="764" y="24"/>
                    <a:pt x="826" y="508"/>
                    <a:pt x="826" y="508"/>
                  </a:cubicBezTo>
                  <a:cubicBezTo>
                    <a:pt x="786" y="484"/>
                    <a:pt x="744" y="473"/>
                    <a:pt x="701" y="473"/>
                  </a:cubicBezTo>
                  <a:cubicBezTo>
                    <a:pt x="378" y="473"/>
                    <a:pt x="0" y="1085"/>
                    <a:pt x="421" y="1401"/>
                  </a:cubicBezTo>
                  <a:cubicBezTo>
                    <a:pt x="555" y="1502"/>
                    <a:pt x="684" y="1546"/>
                    <a:pt x="794" y="1552"/>
                  </a:cubicBezTo>
                  <a:lnTo>
                    <a:pt x="794" y="1552"/>
                  </a:lnTo>
                  <a:cubicBezTo>
                    <a:pt x="830" y="1717"/>
                    <a:pt x="946" y="1861"/>
                    <a:pt x="1195" y="1865"/>
                  </a:cubicBezTo>
                  <a:cubicBezTo>
                    <a:pt x="1208" y="1865"/>
                    <a:pt x="1221" y="1865"/>
                    <a:pt x="1234" y="1865"/>
                  </a:cubicBezTo>
                  <a:cubicBezTo>
                    <a:pt x="1564" y="1865"/>
                    <a:pt x="1788" y="1790"/>
                    <a:pt x="1916" y="1677"/>
                  </a:cubicBezTo>
                  <a:lnTo>
                    <a:pt x="1916" y="1677"/>
                  </a:lnTo>
                  <a:cubicBezTo>
                    <a:pt x="1942" y="1713"/>
                    <a:pt x="1975" y="1749"/>
                    <a:pt x="2016" y="1782"/>
                  </a:cubicBezTo>
                  <a:cubicBezTo>
                    <a:pt x="2072" y="1825"/>
                    <a:pt x="2139" y="1844"/>
                    <a:pt x="2212" y="1844"/>
                  </a:cubicBezTo>
                  <a:cubicBezTo>
                    <a:pt x="2642" y="1844"/>
                    <a:pt x="3275" y="1180"/>
                    <a:pt x="2909" y="793"/>
                  </a:cubicBezTo>
                  <a:cubicBezTo>
                    <a:pt x="2808" y="686"/>
                    <a:pt x="2700" y="646"/>
                    <a:pt x="2599" y="646"/>
                  </a:cubicBezTo>
                  <a:cubicBezTo>
                    <a:pt x="2587" y="646"/>
                    <a:pt x="2575" y="647"/>
                    <a:pt x="2564" y="648"/>
                  </a:cubicBezTo>
                  <a:lnTo>
                    <a:pt x="2564" y="648"/>
                  </a:lnTo>
                  <a:cubicBezTo>
                    <a:pt x="2571" y="455"/>
                    <a:pt x="2478" y="232"/>
                    <a:pt x="2242" y="79"/>
                  </a:cubicBezTo>
                  <a:cubicBezTo>
                    <a:pt x="2157" y="24"/>
                    <a:pt x="2073" y="0"/>
                    <a:pt x="199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8" name="Google Shape;438;p9"/>
            <p:cNvSpPr/>
            <p:nvPr/>
          </p:nvSpPr>
          <p:spPr>
            <a:xfrm>
              <a:off x="7084533" y="-312822"/>
              <a:ext cx="238063" cy="155724"/>
            </a:xfrm>
            <a:custGeom>
              <a:avLst/>
              <a:gdLst/>
              <a:ahLst/>
              <a:cxnLst/>
              <a:rect l="l" t="t" r="r" b="b"/>
              <a:pathLst>
                <a:path w="2954" h="1942" extrusionOk="0">
                  <a:moveTo>
                    <a:pt x="1489" y="299"/>
                  </a:moveTo>
                  <a:cubicBezTo>
                    <a:pt x="1608" y="418"/>
                    <a:pt x="1620" y="549"/>
                    <a:pt x="1596" y="632"/>
                  </a:cubicBezTo>
                  <a:cubicBezTo>
                    <a:pt x="1574" y="683"/>
                    <a:pt x="1543" y="707"/>
                    <a:pt x="1509" y="707"/>
                  </a:cubicBezTo>
                  <a:cubicBezTo>
                    <a:pt x="1487" y="707"/>
                    <a:pt x="1465" y="698"/>
                    <a:pt x="1442" y="680"/>
                  </a:cubicBezTo>
                  <a:cubicBezTo>
                    <a:pt x="1358" y="608"/>
                    <a:pt x="1382" y="441"/>
                    <a:pt x="1489" y="299"/>
                  </a:cubicBezTo>
                  <a:close/>
                  <a:moveTo>
                    <a:pt x="2382" y="739"/>
                  </a:moveTo>
                  <a:lnTo>
                    <a:pt x="2382" y="739"/>
                  </a:lnTo>
                  <a:cubicBezTo>
                    <a:pt x="2358" y="894"/>
                    <a:pt x="2263" y="1013"/>
                    <a:pt x="2132" y="1025"/>
                  </a:cubicBezTo>
                  <a:cubicBezTo>
                    <a:pt x="2132" y="1037"/>
                    <a:pt x="2120" y="1037"/>
                    <a:pt x="2108" y="1037"/>
                  </a:cubicBezTo>
                  <a:cubicBezTo>
                    <a:pt x="2073" y="1037"/>
                    <a:pt x="2073" y="1025"/>
                    <a:pt x="2073" y="1013"/>
                  </a:cubicBezTo>
                  <a:cubicBezTo>
                    <a:pt x="2073" y="942"/>
                    <a:pt x="2204" y="775"/>
                    <a:pt x="2382" y="739"/>
                  </a:cubicBezTo>
                  <a:close/>
                  <a:moveTo>
                    <a:pt x="834" y="1132"/>
                  </a:moveTo>
                  <a:cubicBezTo>
                    <a:pt x="858" y="1132"/>
                    <a:pt x="870" y="1156"/>
                    <a:pt x="894" y="1180"/>
                  </a:cubicBezTo>
                  <a:cubicBezTo>
                    <a:pt x="953" y="1263"/>
                    <a:pt x="965" y="1346"/>
                    <a:pt x="930" y="1418"/>
                  </a:cubicBezTo>
                  <a:cubicBezTo>
                    <a:pt x="894" y="1501"/>
                    <a:pt x="799" y="1549"/>
                    <a:pt x="692" y="1549"/>
                  </a:cubicBezTo>
                  <a:cubicBezTo>
                    <a:pt x="668" y="1406"/>
                    <a:pt x="715" y="1251"/>
                    <a:pt x="763" y="1180"/>
                  </a:cubicBezTo>
                  <a:cubicBezTo>
                    <a:pt x="787" y="1156"/>
                    <a:pt x="811" y="1132"/>
                    <a:pt x="834" y="1132"/>
                  </a:cubicBezTo>
                  <a:close/>
                  <a:moveTo>
                    <a:pt x="1811" y="1263"/>
                  </a:moveTo>
                  <a:cubicBezTo>
                    <a:pt x="1823" y="1263"/>
                    <a:pt x="1835" y="1287"/>
                    <a:pt x="1846" y="1323"/>
                  </a:cubicBezTo>
                  <a:cubicBezTo>
                    <a:pt x="1882" y="1442"/>
                    <a:pt x="1858" y="1561"/>
                    <a:pt x="1787" y="1644"/>
                  </a:cubicBezTo>
                  <a:cubicBezTo>
                    <a:pt x="1715" y="1525"/>
                    <a:pt x="1727" y="1394"/>
                    <a:pt x="1763" y="1311"/>
                  </a:cubicBezTo>
                  <a:cubicBezTo>
                    <a:pt x="1787" y="1275"/>
                    <a:pt x="1799" y="1263"/>
                    <a:pt x="1811" y="1263"/>
                  </a:cubicBezTo>
                  <a:close/>
                  <a:moveTo>
                    <a:pt x="1857" y="85"/>
                  </a:moveTo>
                  <a:cubicBezTo>
                    <a:pt x="1935" y="85"/>
                    <a:pt x="2013" y="108"/>
                    <a:pt x="2085" y="156"/>
                  </a:cubicBezTo>
                  <a:cubicBezTo>
                    <a:pt x="2275" y="263"/>
                    <a:pt x="2382" y="453"/>
                    <a:pt x="2394" y="644"/>
                  </a:cubicBezTo>
                  <a:cubicBezTo>
                    <a:pt x="2168" y="680"/>
                    <a:pt x="1989" y="882"/>
                    <a:pt x="1989" y="1013"/>
                  </a:cubicBezTo>
                  <a:cubicBezTo>
                    <a:pt x="1989" y="1061"/>
                    <a:pt x="2025" y="1108"/>
                    <a:pt x="2108" y="1108"/>
                  </a:cubicBezTo>
                  <a:lnTo>
                    <a:pt x="2144" y="1108"/>
                  </a:lnTo>
                  <a:cubicBezTo>
                    <a:pt x="2323" y="1084"/>
                    <a:pt x="2454" y="930"/>
                    <a:pt x="2466" y="715"/>
                  </a:cubicBezTo>
                  <a:cubicBezTo>
                    <a:pt x="2573" y="727"/>
                    <a:pt x="2656" y="775"/>
                    <a:pt x="2739" y="858"/>
                  </a:cubicBezTo>
                  <a:cubicBezTo>
                    <a:pt x="2882" y="1001"/>
                    <a:pt x="2847" y="1180"/>
                    <a:pt x="2799" y="1299"/>
                  </a:cubicBezTo>
                  <a:cubicBezTo>
                    <a:pt x="2668" y="1584"/>
                    <a:pt x="2335" y="1835"/>
                    <a:pt x="2085" y="1835"/>
                  </a:cubicBezTo>
                  <a:cubicBezTo>
                    <a:pt x="2013" y="1835"/>
                    <a:pt x="1954" y="1823"/>
                    <a:pt x="1906" y="1787"/>
                  </a:cubicBezTo>
                  <a:cubicBezTo>
                    <a:pt x="1882" y="1763"/>
                    <a:pt x="1858" y="1739"/>
                    <a:pt x="1835" y="1715"/>
                  </a:cubicBezTo>
                  <a:cubicBezTo>
                    <a:pt x="1942" y="1596"/>
                    <a:pt x="1977" y="1454"/>
                    <a:pt x="1930" y="1299"/>
                  </a:cubicBezTo>
                  <a:cubicBezTo>
                    <a:pt x="1894" y="1192"/>
                    <a:pt x="1846" y="1180"/>
                    <a:pt x="1811" y="1180"/>
                  </a:cubicBezTo>
                  <a:cubicBezTo>
                    <a:pt x="1763" y="1180"/>
                    <a:pt x="1715" y="1215"/>
                    <a:pt x="1692" y="1275"/>
                  </a:cubicBezTo>
                  <a:cubicBezTo>
                    <a:pt x="1632" y="1382"/>
                    <a:pt x="1620" y="1549"/>
                    <a:pt x="1727" y="1704"/>
                  </a:cubicBezTo>
                  <a:cubicBezTo>
                    <a:pt x="1620" y="1775"/>
                    <a:pt x="1442" y="1858"/>
                    <a:pt x="1096" y="1858"/>
                  </a:cubicBezTo>
                  <a:lnTo>
                    <a:pt x="1061" y="1858"/>
                  </a:lnTo>
                  <a:cubicBezTo>
                    <a:pt x="846" y="1858"/>
                    <a:pt x="751" y="1739"/>
                    <a:pt x="715" y="1632"/>
                  </a:cubicBezTo>
                  <a:cubicBezTo>
                    <a:pt x="846" y="1632"/>
                    <a:pt x="953" y="1561"/>
                    <a:pt x="1013" y="1454"/>
                  </a:cubicBezTo>
                  <a:cubicBezTo>
                    <a:pt x="1061" y="1346"/>
                    <a:pt x="1037" y="1227"/>
                    <a:pt x="953" y="1120"/>
                  </a:cubicBezTo>
                  <a:cubicBezTo>
                    <a:pt x="918" y="1061"/>
                    <a:pt x="870" y="1049"/>
                    <a:pt x="834" y="1049"/>
                  </a:cubicBezTo>
                  <a:cubicBezTo>
                    <a:pt x="787" y="1049"/>
                    <a:pt x="739" y="1073"/>
                    <a:pt x="703" y="1120"/>
                  </a:cubicBezTo>
                  <a:cubicBezTo>
                    <a:pt x="632" y="1215"/>
                    <a:pt x="596" y="1382"/>
                    <a:pt x="608" y="1537"/>
                  </a:cubicBezTo>
                  <a:cubicBezTo>
                    <a:pt x="513" y="1513"/>
                    <a:pt x="418" y="1477"/>
                    <a:pt x="311" y="1394"/>
                  </a:cubicBezTo>
                  <a:cubicBezTo>
                    <a:pt x="156" y="1287"/>
                    <a:pt x="108" y="1108"/>
                    <a:pt x="168" y="906"/>
                  </a:cubicBezTo>
                  <a:cubicBezTo>
                    <a:pt x="239" y="715"/>
                    <a:pt x="418" y="549"/>
                    <a:pt x="572" y="549"/>
                  </a:cubicBezTo>
                  <a:cubicBezTo>
                    <a:pt x="608" y="549"/>
                    <a:pt x="644" y="561"/>
                    <a:pt x="668" y="572"/>
                  </a:cubicBezTo>
                  <a:cubicBezTo>
                    <a:pt x="674" y="578"/>
                    <a:pt x="683" y="581"/>
                    <a:pt x="692" y="581"/>
                  </a:cubicBezTo>
                  <a:cubicBezTo>
                    <a:pt x="700" y="581"/>
                    <a:pt x="709" y="578"/>
                    <a:pt x="715" y="572"/>
                  </a:cubicBezTo>
                  <a:cubicBezTo>
                    <a:pt x="727" y="561"/>
                    <a:pt x="739" y="549"/>
                    <a:pt x="739" y="537"/>
                  </a:cubicBezTo>
                  <a:cubicBezTo>
                    <a:pt x="739" y="537"/>
                    <a:pt x="703" y="299"/>
                    <a:pt x="811" y="180"/>
                  </a:cubicBezTo>
                  <a:cubicBezTo>
                    <a:pt x="858" y="125"/>
                    <a:pt x="925" y="98"/>
                    <a:pt x="1010" y="98"/>
                  </a:cubicBezTo>
                  <a:cubicBezTo>
                    <a:pt x="1073" y="98"/>
                    <a:pt x="1146" y="113"/>
                    <a:pt x="1227" y="144"/>
                  </a:cubicBezTo>
                  <a:cubicBezTo>
                    <a:pt x="1299" y="168"/>
                    <a:pt x="1370" y="203"/>
                    <a:pt x="1418" y="239"/>
                  </a:cubicBezTo>
                  <a:cubicBezTo>
                    <a:pt x="1299" y="406"/>
                    <a:pt x="1263" y="620"/>
                    <a:pt x="1394" y="739"/>
                  </a:cubicBezTo>
                  <a:cubicBezTo>
                    <a:pt x="1433" y="769"/>
                    <a:pt x="1475" y="784"/>
                    <a:pt x="1515" y="784"/>
                  </a:cubicBezTo>
                  <a:cubicBezTo>
                    <a:pt x="1585" y="784"/>
                    <a:pt x="1649" y="739"/>
                    <a:pt x="1680" y="656"/>
                  </a:cubicBezTo>
                  <a:cubicBezTo>
                    <a:pt x="1715" y="537"/>
                    <a:pt x="1692" y="370"/>
                    <a:pt x="1537" y="227"/>
                  </a:cubicBezTo>
                  <a:cubicBezTo>
                    <a:pt x="1629" y="135"/>
                    <a:pt x="1743" y="85"/>
                    <a:pt x="1857" y="85"/>
                  </a:cubicBezTo>
                  <a:close/>
                  <a:moveTo>
                    <a:pt x="1858" y="1"/>
                  </a:moveTo>
                  <a:cubicBezTo>
                    <a:pt x="1715" y="1"/>
                    <a:pt x="1573" y="61"/>
                    <a:pt x="1465" y="180"/>
                  </a:cubicBezTo>
                  <a:cubicBezTo>
                    <a:pt x="1406" y="132"/>
                    <a:pt x="1334" y="96"/>
                    <a:pt x="1239" y="61"/>
                  </a:cubicBezTo>
                  <a:cubicBezTo>
                    <a:pt x="1154" y="34"/>
                    <a:pt x="1078" y="20"/>
                    <a:pt x="1010" y="20"/>
                  </a:cubicBezTo>
                  <a:cubicBezTo>
                    <a:pt x="896" y="20"/>
                    <a:pt x="806" y="58"/>
                    <a:pt x="739" y="132"/>
                  </a:cubicBezTo>
                  <a:cubicBezTo>
                    <a:pt x="656" y="239"/>
                    <a:pt x="644" y="394"/>
                    <a:pt x="644" y="477"/>
                  </a:cubicBezTo>
                  <a:cubicBezTo>
                    <a:pt x="620" y="477"/>
                    <a:pt x="584" y="465"/>
                    <a:pt x="561" y="465"/>
                  </a:cubicBezTo>
                  <a:cubicBezTo>
                    <a:pt x="370" y="465"/>
                    <a:pt x="168" y="656"/>
                    <a:pt x="84" y="894"/>
                  </a:cubicBezTo>
                  <a:cubicBezTo>
                    <a:pt x="1" y="1120"/>
                    <a:pt x="72" y="1334"/>
                    <a:pt x="263" y="1477"/>
                  </a:cubicBezTo>
                  <a:cubicBezTo>
                    <a:pt x="382" y="1561"/>
                    <a:pt x="501" y="1620"/>
                    <a:pt x="620" y="1632"/>
                  </a:cubicBezTo>
                  <a:cubicBezTo>
                    <a:pt x="680" y="1835"/>
                    <a:pt x="834" y="1942"/>
                    <a:pt x="1049" y="1942"/>
                  </a:cubicBezTo>
                  <a:lnTo>
                    <a:pt x="1096" y="1942"/>
                  </a:lnTo>
                  <a:cubicBezTo>
                    <a:pt x="1394" y="1942"/>
                    <a:pt x="1620" y="1882"/>
                    <a:pt x="1775" y="1775"/>
                  </a:cubicBezTo>
                  <a:cubicBezTo>
                    <a:pt x="1799" y="1799"/>
                    <a:pt x="1823" y="1823"/>
                    <a:pt x="1858" y="1846"/>
                  </a:cubicBezTo>
                  <a:cubicBezTo>
                    <a:pt x="1918" y="1906"/>
                    <a:pt x="1989" y="1930"/>
                    <a:pt x="2085" y="1930"/>
                  </a:cubicBezTo>
                  <a:cubicBezTo>
                    <a:pt x="2370" y="1930"/>
                    <a:pt x="2739" y="1656"/>
                    <a:pt x="2870" y="1346"/>
                  </a:cubicBezTo>
                  <a:cubicBezTo>
                    <a:pt x="2954" y="1132"/>
                    <a:pt x="2930" y="942"/>
                    <a:pt x="2799" y="799"/>
                  </a:cubicBezTo>
                  <a:cubicBezTo>
                    <a:pt x="2704" y="703"/>
                    <a:pt x="2597" y="644"/>
                    <a:pt x="2466" y="644"/>
                  </a:cubicBezTo>
                  <a:cubicBezTo>
                    <a:pt x="2454" y="418"/>
                    <a:pt x="2335" y="215"/>
                    <a:pt x="2120" y="84"/>
                  </a:cubicBezTo>
                  <a:cubicBezTo>
                    <a:pt x="2037" y="25"/>
                    <a:pt x="1942" y="1"/>
                    <a:pt x="1858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9" name="Google Shape;439;p9"/>
            <p:cNvSpPr/>
            <p:nvPr/>
          </p:nvSpPr>
          <p:spPr>
            <a:xfrm>
              <a:off x="6697867" y="-79794"/>
              <a:ext cx="67293" cy="67839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2"/>
                    <a:pt x="477" y="226"/>
                  </a:cubicBezTo>
                  <a:cubicBezTo>
                    <a:pt x="489" y="310"/>
                    <a:pt x="501" y="333"/>
                    <a:pt x="513" y="345"/>
                  </a:cubicBezTo>
                  <a:cubicBezTo>
                    <a:pt x="513" y="357"/>
                    <a:pt x="537" y="369"/>
                    <a:pt x="620" y="393"/>
                  </a:cubicBezTo>
                  <a:cubicBezTo>
                    <a:pt x="644" y="405"/>
                    <a:pt x="679" y="417"/>
                    <a:pt x="703" y="429"/>
                  </a:cubicBezTo>
                  <a:cubicBezTo>
                    <a:pt x="656" y="453"/>
                    <a:pt x="596" y="476"/>
                    <a:pt x="537" y="500"/>
                  </a:cubicBezTo>
                  <a:cubicBezTo>
                    <a:pt x="525" y="500"/>
                    <a:pt x="513" y="512"/>
                    <a:pt x="513" y="524"/>
                  </a:cubicBezTo>
                  <a:cubicBezTo>
                    <a:pt x="477" y="595"/>
                    <a:pt x="441" y="667"/>
                    <a:pt x="417" y="714"/>
                  </a:cubicBezTo>
                  <a:cubicBezTo>
                    <a:pt x="394" y="667"/>
                    <a:pt x="370" y="583"/>
                    <a:pt x="358" y="512"/>
                  </a:cubicBezTo>
                  <a:cubicBezTo>
                    <a:pt x="358" y="488"/>
                    <a:pt x="334" y="476"/>
                    <a:pt x="322" y="476"/>
                  </a:cubicBezTo>
                  <a:cubicBezTo>
                    <a:pt x="251" y="464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3"/>
                  </a:cubicBezTo>
                  <a:cubicBezTo>
                    <a:pt x="358" y="333"/>
                    <a:pt x="370" y="322"/>
                    <a:pt x="370" y="310"/>
                  </a:cubicBezTo>
                  <a:cubicBezTo>
                    <a:pt x="394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98" y="262"/>
                  </a:cubicBezTo>
                  <a:cubicBezTo>
                    <a:pt x="25" y="381"/>
                    <a:pt x="13" y="417"/>
                    <a:pt x="1" y="429"/>
                  </a:cubicBezTo>
                  <a:cubicBezTo>
                    <a:pt x="1" y="441"/>
                    <a:pt x="1" y="464"/>
                    <a:pt x="13" y="476"/>
                  </a:cubicBezTo>
                  <a:cubicBezTo>
                    <a:pt x="25" y="488"/>
                    <a:pt x="36" y="512"/>
                    <a:pt x="286" y="560"/>
                  </a:cubicBezTo>
                  <a:cubicBezTo>
                    <a:pt x="358" y="845"/>
                    <a:pt x="382" y="845"/>
                    <a:pt x="406" y="845"/>
                  </a:cubicBezTo>
                  <a:cubicBezTo>
                    <a:pt x="406" y="845"/>
                    <a:pt x="406" y="845"/>
                    <a:pt x="417" y="834"/>
                  </a:cubicBezTo>
                  <a:cubicBezTo>
                    <a:pt x="441" y="834"/>
                    <a:pt x="465" y="834"/>
                    <a:pt x="584" y="572"/>
                  </a:cubicBezTo>
                  <a:cubicBezTo>
                    <a:pt x="656" y="548"/>
                    <a:pt x="787" y="500"/>
                    <a:pt x="822" y="464"/>
                  </a:cubicBezTo>
                  <a:cubicBezTo>
                    <a:pt x="822" y="464"/>
                    <a:pt x="834" y="441"/>
                    <a:pt x="834" y="429"/>
                  </a:cubicBezTo>
                  <a:cubicBezTo>
                    <a:pt x="822" y="393"/>
                    <a:pt x="787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72" y="274"/>
                    <a:pt x="560" y="238"/>
                    <a:pt x="548" y="214"/>
                  </a:cubicBezTo>
                  <a:cubicBezTo>
                    <a:pt x="525" y="95"/>
                    <a:pt x="513" y="48"/>
                    <a:pt x="489" y="24"/>
                  </a:cubicBezTo>
                  <a:cubicBezTo>
                    <a:pt x="489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0" name="Google Shape;440;p9"/>
            <p:cNvSpPr/>
            <p:nvPr/>
          </p:nvSpPr>
          <p:spPr>
            <a:xfrm>
              <a:off x="7388324" y="27485"/>
              <a:ext cx="49966" cy="49716"/>
            </a:xfrm>
            <a:custGeom>
              <a:avLst/>
              <a:gdLst/>
              <a:ahLst/>
              <a:cxnLst/>
              <a:rect l="l" t="t" r="r" b="b"/>
              <a:pathLst>
                <a:path w="620" h="620" extrusionOk="0">
                  <a:moveTo>
                    <a:pt x="310" y="95"/>
                  </a:moveTo>
                  <a:cubicBezTo>
                    <a:pt x="441" y="95"/>
                    <a:pt x="536" y="191"/>
                    <a:pt x="536" y="310"/>
                  </a:cubicBezTo>
                  <a:cubicBezTo>
                    <a:pt x="536" y="441"/>
                    <a:pt x="429" y="536"/>
                    <a:pt x="310" y="536"/>
                  </a:cubicBezTo>
                  <a:cubicBezTo>
                    <a:pt x="251" y="536"/>
                    <a:pt x="191" y="512"/>
                    <a:pt x="155" y="464"/>
                  </a:cubicBezTo>
                  <a:cubicBezTo>
                    <a:pt x="108" y="429"/>
                    <a:pt x="96" y="369"/>
                    <a:pt x="96" y="310"/>
                  </a:cubicBezTo>
                  <a:cubicBezTo>
                    <a:pt x="96" y="191"/>
                    <a:pt x="191" y="95"/>
                    <a:pt x="310" y="95"/>
                  </a:cubicBezTo>
                  <a:close/>
                  <a:moveTo>
                    <a:pt x="310" y="0"/>
                  </a:moveTo>
                  <a:cubicBezTo>
                    <a:pt x="144" y="0"/>
                    <a:pt x="1" y="143"/>
                    <a:pt x="1" y="310"/>
                  </a:cubicBezTo>
                  <a:cubicBezTo>
                    <a:pt x="1" y="393"/>
                    <a:pt x="36" y="464"/>
                    <a:pt x="96" y="524"/>
                  </a:cubicBezTo>
                  <a:cubicBezTo>
                    <a:pt x="155" y="583"/>
                    <a:pt x="227" y="619"/>
                    <a:pt x="310" y="619"/>
                  </a:cubicBezTo>
                  <a:cubicBezTo>
                    <a:pt x="477" y="619"/>
                    <a:pt x="620" y="488"/>
                    <a:pt x="620" y="310"/>
                  </a:cubicBezTo>
                  <a:cubicBezTo>
                    <a:pt x="620" y="143"/>
                    <a:pt x="477" y="0"/>
                    <a:pt x="310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1" name="Google Shape;441;p9"/>
            <p:cNvSpPr/>
            <p:nvPr/>
          </p:nvSpPr>
          <p:spPr>
            <a:xfrm>
              <a:off x="7004911" y="-110346"/>
              <a:ext cx="479833" cy="130866"/>
            </a:xfrm>
            <a:custGeom>
              <a:avLst/>
              <a:gdLst/>
              <a:ahLst/>
              <a:cxnLst/>
              <a:rect l="l" t="t" r="r" b="b"/>
              <a:pathLst>
                <a:path w="5954" h="1632" extrusionOk="0">
                  <a:moveTo>
                    <a:pt x="4918" y="0"/>
                  </a:moveTo>
                  <a:cubicBezTo>
                    <a:pt x="4894" y="0"/>
                    <a:pt x="4870" y="12"/>
                    <a:pt x="4870" y="36"/>
                  </a:cubicBezTo>
                  <a:cubicBezTo>
                    <a:pt x="4858" y="60"/>
                    <a:pt x="4882" y="83"/>
                    <a:pt x="4906" y="83"/>
                  </a:cubicBezTo>
                  <a:cubicBezTo>
                    <a:pt x="4954" y="95"/>
                    <a:pt x="5001" y="107"/>
                    <a:pt x="5061" y="119"/>
                  </a:cubicBezTo>
                  <a:lnTo>
                    <a:pt x="5073" y="119"/>
                  </a:lnTo>
                  <a:cubicBezTo>
                    <a:pt x="5085" y="119"/>
                    <a:pt x="5109" y="107"/>
                    <a:pt x="5109" y="95"/>
                  </a:cubicBezTo>
                  <a:cubicBezTo>
                    <a:pt x="5120" y="72"/>
                    <a:pt x="5109" y="48"/>
                    <a:pt x="5085" y="36"/>
                  </a:cubicBezTo>
                  <a:cubicBezTo>
                    <a:pt x="5025" y="24"/>
                    <a:pt x="4966" y="0"/>
                    <a:pt x="4918" y="0"/>
                  </a:cubicBezTo>
                  <a:close/>
                  <a:moveTo>
                    <a:pt x="4728" y="0"/>
                  </a:moveTo>
                  <a:cubicBezTo>
                    <a:pt x="4668" y="12"/>
                    <a:pt x="4620" y="24"/>
                    <a:pt x="4561" y="48"/>
                  </a:cubicBezTo>
                  <a:cubicBezTo>
                    <a:pt x="4537" y="60"/>
                    <a:pt x="4525" y="83"/>
                    <a:pt x="4537" y="107"/>
                  </a:cubicBezTo>
                  <a:cubicBezTo>
                    <a:pt x="4549" y="119"/>
                    <a:pt x="4561" y="131"/>
                    <a:pt x="4573" y="131"/>
                  </a:cubicBezTo>
                  <a:lnTo>
                    <a:pt x="4597" y="131"/>
                  </a:lnTo>
                  <a:cubicBezTo>
                    <a:pt x="4644" y="107"/>
                    <a:pt x="4692" y="95"/>
                    <a:pt x="4739" y="83"/>
                  </a:cubicBezTo>
                  <a:cubicBezTo>
                    <a:pt x="4763" y="83"/>
                    <a:pt x="4787" y="60"/>
                    <a:pt x="4775" y="36"/>
                  </a:cubicBezTo>
                  <a:cubicBezTo>
                    <a:pt x="4775" y="12"/>
                    <a:pt x="4751" y="0"/>
                    <a:pt x="4728" y="0"/>
                  </a:cubicBezTo>
                  <a:close/>
                  <a:moveTo>
                    <a:pt x="5232" y="103"/>
                  </a:moveTo>
                  <a:cubicBezTo>
                    <a:pt x="5216" y="103"/>
                    <a:pt x="5201" y="114"/>
                    <a:pt x="5192" y="131"/>
                  </a:cubicBezTo>
                  <a:cubicBezTo>
                    <a:pt x="5180" y="143"/>
                    <a:pt x="5192" y="167"/>
                    <a:pt x="5204" y="179"/>
                  </a:cubicBezTo>
                  <a:cubicBezTo>
                    <a:pt x="5251" y="202"/>
                    <a:pt x="5299" y="226"/>
                    <a:pt x="5359" y="262"/>
                  </a:cubicBezTo>
                  <a:lnTo>
                    <a:pt x="5370" y="262"/>
                  </a:lnTo>
                  <a:cubicBezTo>
                    <a:pt x="5394" y="262"/>
                    <a:pt x="5406" y="262"/>
                    <a:pt x="5406" y="250"/>
                  </a:cubicBezTo>
                  <a:cubicBezTo>
                    <a:pt x="5418" y="226"/>
                    <a:pt x="5418" y="202"/>
                    <a:pt x="5394" y="191"/>
                  </a:cubicBezTo>
                  <a:cubicBezTo>
                    <a:pt x="5347" y="155"/>
                    <a:pt x="5299" y="131"/>
                    <a:pt x="5251" y="107"/>
                  </a:cubicBezTo>
                  <a:cubicBezTo>
                    <a:pt x="5245" y="104"/>
                    <a:pt x="5239" y="103"/>
                    <a:pt x="5232" y="103"/>
                  </a:cubicBezTo>
                  <a:close/>
                  <a:moveTo>
                    <a:pt x="4430" y="135"/>
                  </a:moveTo>
                  <a:cubicBezTo>
                    <a:pt x="4420" y="135"/>
                    <a:pt x="4411" y="138"/>
                    <a:pt x="4406" y="143"/>
                  </a:cubicBezTo>
                  <a:cubicBezTo>
                    <a:pt x="4358" y="179"/>
                    <a:pt x="4323" y="214"/>
                    <a:pt x="4275" y="262"/>
                  </a:cubicBezTo>
                  <a:cubicBezTo>
                    <a:pt x="4251" y="274"/>
                    <a:pt x="4251" y="298"/>
                    <a:pt x="4275" y="322"/>
                  </a:cubicBezTo>
                  <a:cubicBezTo>
                    <a:pt x="4287" y="322"/>
                    <a:pt x="4287" y="333"/>
                    <a:pt x="4299" y="333"/>
                  </a:cubicBezTo>
                  <a:cubicBezTo>
                    <a:pt x="4311" y="333"/>
                    <a:pt x="4323" y="322"/>
                    <a:pt x="4335" y="322"/>
                  </a:cubicBezTo>
                  <a:cubicBezTo>
                    <a:pt x="4370" y="274"/>
                    <a:pt x="4418" y="238"/>
                    <a:pt x="4454" y="214"/>
                  </a:cubicBezTo>
                  <a:cubicBezTo>
                    <a:pt x="4477" y="191"/>
                    <a:pt x="4477" y="167"/>
                    <a:pt x="4466" y="155"/>
                  </a:cubicBezTo>
                  <a:cubicBezTo>
                    <a:pt x="4459" y="141"/>
                    <a:pt x="4443" y="135"/>
                    <a:pt x="4430" y="135"/>
                  </a:cubicBezTo>
                  <a:close/>
                  <a:moveTo>
                    <a:pt x="5513" y="278"/>
                  </a:moveTo>
                  <a:cubicBezTo>
                    <a:pt x="5500" y="278"/>
                    <a:pt x="5485" y="284"/>
                    <a:pt x="5478" y="298"/>
                  </a:cubicBezTo>
                  <a:cubicBezTo>
                    <a:pt x="5466" y="310"/>
                    <a:pt x="5466" y="345"/>
                    <a:pt x="5490" y="357"/>
                  </a:cubicBezTo>
                  <a:cubicBezTo>
                    <a:pt x="5537" y="381"/>
                    <a:pt x="5573" y="417"/>
                    <a:pt x="5620" y="453"/>
                  </a:cubicBezTo>
                  <a:cubicBezTo>
                    <a:pt x="5632" y="464"/>
                    <a:pt x="5644" y="464"/>
                    <a:pt x="5656" y="464"/>
                  </a:cubicBezTo>
                  <a:cubicBezTo>
                    <a:pt x="5668" y="464"/>
                    <a:pt x="5680" y="464"/>
                    <a:pt x="5680" y="453"/>
                  </a:cubicBezTo>
                  <a:cubicBezTo>
                    <a:pt x="5704" y="429"/>
                    <a:pt x="5692" y="405"/>
                    <a:pt x="5680" y="393"/>
                  </a:cubicBezTo>
                  <a:cubicBezTo>
                    <a:pt x="5632" y="357"/>
                    <a:pt x="5585" y="322"/>
                    <a:pt x="5537" y="286"/>
                  </a:cubicBezTo>
                  <a:cubicBezTo>
                    <a:pt x="5532" y="281"/>
                    <a:pt x="5523" y="278"/>
                    <a:pt x="5513" y="278"/>
                  </a:cubicBezTo>
                  <a:close/>
                  <a:moveTo>
                    <a:pt x="245" y="313"/>
                  </a:moveTo>
                  <a:cubicBezTo>
                    <a:pt x="233" y="313"/>
                    <a:pt x="221" y="316"/>
                    <a:pt x="215" y="322"/>
                  </a:cubicBezTo>
                  <a:cubicBezTo>
                    <a:pt x="215" y="322"/>
                    <a:pt x="156" y="381"/>
                    <a:pt x="96" y="464"/>
                  </a:cubicBezTo>
                  <a:cubicBezTo>
                    <a:pt x="84" y="488"/>
                    <a:pt x="96" y="512"/>
                    <a:pt x="108" y="524"/>
                  </a:cubicBezTo>
                  <a:lnTo>
                    <a:pt x="132" y="524"/>
                  </a:lnTo>
                  <a:cubicBezTo>
                    <a:pt x="144" y="524"/>
                    <a:pt x="167" y="524"/>
                    <a:pt x="167" y="512"/>
                  </a:cubicBezTo>
                  <a:cubicBezTo>
                    <a:pt x="215" y="429"/>
                    <a:pt x="275" y="381"/>
                    <a:pt x="275" y="381"/>
                  </a:cubicBezTo>
                  <a:cubicBezTo>
                    <a:pt x="286" y="369"/>
                    <a:pt x="286" y="345"/>
                    <a:pt x="275" y="322"/>
                  </a:cubicBezTo>
                  <a:cubicBezTo>
                    <a:pt x="269" y="316"/>
                    <a:pt x="257" y="313"/>
                    <a:pt x="245" y="313"/>
                  </a:cubicBezTo>
                  <a:close/>
                  <a:moveTo>
                    <a:pt x="2406" y="393"/>
                  </a:moveTo>
                  <a:cubicBezTo>
                    <a:pt x="2334" y="393"/>
                    <a:pt x="2263" y="417"/>
                    <a:pt x="2215" y="464"/>
                  </a:cubicBezTo>
                  <a:cubicBezTo>
                    <a:pt x="2203" y="488"/>
                    <a:pt x="2203" y="512"/>
                    <a:pt x="2215" y="524"/>
                  </a:cubicBezTo>
                  <a:cubicBezTo>
                    <a:pt x="2227" y="536"/>
                    <a:pt x="2239" y="536"/>
                    <a:pt x="2251" y="536"/>
                  </a:cubicBezTo>
                  <a:cubicBezTo>
                    <a:pt x="2251" y="536"/>
                    <a:pt x="2263" y="536"/>
                    <a:pt x="2275" y="524"/>
                  </a:cubicBezTo>
                  <a:cubicBezTo>
                    <a:pt x="2311" y="500"/>
                    <a:pt x="2346" y="476"/>
                    <a:pt x="2382" y="476"/>
                  </a:cubicBezTo>
                  <a:lnTo>
                    <a:pt x="2394" y="476"/>
                  </a:lnTo>
                  <a:cubicBezTo>
                    <a:pt x="2418" y="476"/>
                    <a:pt x="2442" y="464"/>
                    <a:pt x="2442" y="441"/>
                  </a:cubicBezTo>
                  <a:cubicBezTo>
                    <a:pt x="2442" y="417"/>
                    <a:pt x="2430" y="393"/>
                    <a:pt x="2406" y="393"/>
                  </a:cubicBezTo>
                  <a:close/>
                  <a:moveTo>
                    <a:pt x="4186" y="372"/>
                  </a:moveTo>
                  <a:cubicBezTo>
                    <a:pt x="4174" y="372"/>
                    <a:pt x="4162" y="375"/>
                    <a:pt x="4156" y="381"/>
                  </a:cubicBezTo>
                  <a:cubicBezTo>
                    <a:pt x="4120" y="429"/>
                    <a:pt x="4085" y="476"/>
                    <a:pt x="4049" y="524"/>
                  </a:cubicBezTo>
                  <a:cubicBezTo>
                    <a:pt x="4037" y="536"/>
                    <a:pt x="4037" y="572"/>
                    <a:pt x="4061" y="583"/>
                  </a:cubicBezTo>
                  <a:lnTo>
                    <a:pt x="4085" y="583"/>
                  </a:lnTo>
                  <a:cubicBezTo>
                    <a:pt x="4096" y="583"/>
                    <a:pt x="4108" y="583"/>
                    <a:pt x="4120" y="572"/>
                  </a:cubicBezTo>
                  <a:cubicBezTo>
                    <a:pt x="4156" y="524"/>
                    <a:pt x="4192" y="476"/>
                    <a:pt x="4227" y="441"/>
                  </a:cubicBezTo>
                  <a:cubicBezTo>
                    <a:pt x="4239" y="417"/>
                    <a:pt x="4239" y="393"/>
                    <a:pt x="4216" y="381"/>
                  </a:cubicBezTo>
                  <a:cubicBezTo>
                    <a:pt x="4210" y="375"/>
                    <a:pt x="4198" y="372"/>
                    <a:pt x="4186" y="372"/>
                  </a:cubicBezTo>
                  <a:close/>
                  <a:moveTo>
                    <a:pt x="2556" y="457"/>
                  </a:moveTo>
                  <a:cubicBezTo>
                    <a:pt x="2543" y="457"/>
                    <a:pt x="2532" y="462"/>
                    <a:pt x="2525" y="476"/>
                  </a:cubicBezTo>
                  <a:cubicBezTo>
                    <a:pt x="2501" y="488"/>
                    <a:pt x="2513" y="524"/>
                    <a:pt x="2525" y="536"/>
                  </a:cubicBezTo>
                  <a:cubicBezTo>
                    <a:pt x="2572" y="560"/>
                    <a:pt x="2596" y="595"/>
                    <a:pt x="2596" y="643"/>
                  </a:cubicBezTo>
                  <a:cubicBezTo>
                    <a:pt x="2608" y="667"/>
                    <a:pt x="2620" y="679"/>
                    <a:pt x="2644" y="679"/>
                  </a:cubicBezTo>
                  <a:lnTo>
                    <a:pt x="2656" y="679"/>
                  </a:lnTo>
                  <a:cubicBezTo>
                    <a:pt x="2680" y="679"/>
                    <a:pt x="2692" y="655"/>
                    <a:pt x="2692" y="631"/>
                  </a:cubicBezTo>
                  <a:cubicBezTo>
                    <a:pt x="2680" y="560"/>
                    <a:pt x="2644" y="512"/>
                    <a:pt x="2584" y="464"/>
                  </a:cubicBezTo>
                  <a:cubicBezTo>
                    <a:pt x="2575" y="460"/>
                    <a:pt x="2565" y="457"/>
                    <a:pt x="2556" y="457"/>
                  </a:cubicBezTo>
                  <a:close/>
                  <a:moveTo>
                    <a:pt x="5782" y="492"/>
                  </a:moveTo>
                  <a:cubicBezTo>
                    <a:pt x="5769" y="492"/>
                    <a:pt x="5758" y="498"/>
                    <a:pt x="5751" y="512"/>
                  </a:cubicBezTo>
                  <a:cubicBezTo>
                    <a:pt x="5728" y="524"/>
                    <a:pt x="5740" y="548"/>
                    <a:pt x="5751" y="560"/>
                  </a:cubicBezTo>
                  <a:cubicBezTo>
                    <a:pt x="5787" y="595"/>
                    <a:pt x="5835" y="643"/>
                    <a:pt x="5871" y="679"/>
                  </a:cubicBezTo>
                  <a:cubicBezTo>
                    <a:pt x="5882" y="691"/>
                    <a:pt x="5894" y="691"/>
                    <a:pt x="5906" y="691"/>
                  </a:cubicBezTo>
                  <a:cubicBezTo>
                    <a:pt x="5918" y="691"/>
                    <a:pt x="5930" y="691"/>
                    <a:pt x="5930" y="679"/>
                  </a:cubicBezTo>
                  <a:cubicBezTo>
                    <a:pt x="5954" y="655"/>
                    <a:pt x="5954" y="631"/>
                    <a:pt x="5930" y="619"/>
                  </a:cubicBezTo>
                  <a:cubicBezTo>
                    <a:pt x="5894" y="572"/>
                    <a:pt x="5847" y="536"/>
                    <a:pt x="5811" y="500"/>
                  </a:cubicBezTo>
                  <a:cubicBezTo>
                    <a:pt x="5801" y="495"/>
                    <a:pt x="5791" y="492"/>
                    <a:pt x="5782" y="492"/>
                  </a:cubicBezTo>
                  <a:close/>
                  <a:moveTo>
                    <a:pt x="72" y="595"/>
                  </a:moveTo>
                  <a:cubicBezTo>
                    <a:pt x="60" y="595"/>
                    <a:pt x="36" y="607"/>
                    <a:pt x="25" y="631"/>
                  </a:cubicBezTo>
                  <a:cubicBezTo>
                    <a:pt x="13" y="679"/>
                    <a:pt x="1" y="726"/>
                    <a:pt x="1" y="774"/>
                  </a:cubicBezTo>
                  <a:cubicBezTo>
                    <a:pt x="1" y="786"/>
                    <a:pt x="1" y="798"/>
                    <a:pt x="1" y="810"/>
                  </a:cubicBezTo>
                  <a:cubicBezTo>
                    <a:pt x="1" y="834"/>
                    <a:pt x="25" y="845"/>
                    <a:pt x="48" y="845"/>
                  </a:cubicBezTo>
                  <a:cubicBezTo>
                    <a:pt x="72" y="845"/>
                    <a:pt x="84" y="822"/>
                    <a:pt x="84" y="798"/>
                  </a:cubicBezTo>
                  <a:cubicBezTo>
                    <a:pt x="84" y="786"/>
                    <a:pt x="84" y="786"/>
                    <a:pt x="84" y="774"/>
                  </a:cubicBezTo>
                  <a:cubicBezTo>
                    <a:pt x="84" y="738"/>
                    <a:pt x="96" y="691"/>
                    <a:pt x="108" y="655"/>
                  </a:cubicBezTo>
                  <a:cubicBezTo>
                    <a:pt x="108" y="631"/>
                    <a:pt x="96" y="607"/>
                    <a:pt x="72" y="595"/>
                  </a:cubicBezTo>
                  <a:close/>
                  <a:moveTo>
                    <a:pt x="2180" y="595"/>
                  </a:moveTo>
                  <a:cubicBezTo>
                    <a:pt x="2156" y="595"/>
                    <a:pt x="2132" y="607"/>
                    <a:pt x="2120" y="631"/>
                  </a:cubicBezTo>
                  <a:cubicBezTo>
                    <a:pt x="2108" y="679"/>
                    <a:pt x="2096" y="738"/>
                    <a:pt x="2096" y="810"/>
                  </a:cubicBezTo>
                  <a:cubicBezTo>
                    <a:pt x="2096" y="834"/>
                    <a:pt x="2108" y="845"/>
                    <a:pt x="2132" y="857"/>
                  </a:cubicBezTo>
                  <a:cubicBezTo>
                    <a:pt x="2156" y="857"/>
                    <a:pt x="2180" y="834"/>
                    <a:pt x="2180" y="810"/>
                  </a:cubicBezTo>
                  <a:cubicBezTo>
                    <a:pt x="2180" y="750"/>
                    <a:pt x="2191" y="703"/>
                    <a:pt x="2203" y="655"/>
                  </a:cubicBezTo>
                  <a:cubicBezTo>
                    <a:pt x="2215" y="631"/>
                    <a:pt x="2203" y="607"/>
                    <a:pt x="2180" y="595"/>
                  </a:cubicBezTo>
                  <a:close/>
                  <a:moveTo>
                    <a:pt x="3984" y="641"/>
                  </a:moveTo>
                  <a:cubicBezTo>
                    <a:pt x="3971" y="641"/>
                    <a:pt x="3960" y="648"/>
                    <a:pt x="3954" y="655"/>
                  </a:cubicBezTo>
                  <a:lnTo>
                    <a:pt x="3858" y="798"/>
                  </a:lnTo>
                  <a:cubicBezTo>
                    <a:pt x="3835" y="822"/>
                    <a:pt x="3846" y="845"/>
                    <a:pt x="3858" y="857"/>
                  </a:cubicBezTo>
                  <a:cubicBezTo>
                    <a:pt x="3870" y="857"/>
                    <a:pt x="3882" y="869"/>
                    <a:pt x="3894" y="869"/>
                  </a:cubicBezTo>
                  <a:cubicBezTo>
                    <a:pt x="3906" y="869"/>
                    <a:pt x="3918" y="857"/>
                    <a:pt x="3918" y="845"/>
                  </a:cubicBezTo>
                  <a:lnTo>
                    <a:pt x="4025" y="714"/>
                  </a:lnTo>
                  <a:cubicBezTo>
                    <a:pt x="4037" y="691"/>
                    <a:pt x="4025" y="667"/>
                    <a:pt x="4013" y="655"/>
                  </a:cubicBezTo>
                  <a:cubicBezTo>
                    <a:pt x="4003" y="645"/>
                    <a:pt x="3993" y="641"/>
                    <a:pt x="3984" y="641"/>
                  </a:cubicBezTo>
                  <a:close/>
                  <a:moveTo>
                    <a:pt x="2613" y="757"/>
                  </a:moveTo>
                  <a:cubicBezTo>
                    <a:pt x="2596" y="757"/>
                    <a:pt x="2581" y="768"/>
                    <a:pt x="2572" y="786"/>
                  </a:cubicBezTo>
                  <a:cubicBezTo>
                    <a:pt x="2549" y="822"/>
                    <a:pt x="2525" y="869"/>
                    <a:pt x="2489" y="917"/>
                  </a:cubicBezTo>
                  <a:cubicBezTo>
                    <a:pt x="2465" y="929"/>
                    <a:pt x="2465" y="953"/>
                    <a:pt x="2489" y="976"/>
                  </a:cubicBezTo>
                  <a:cubicBezTo>
                    <a:pt x="2501" y="976"/>
                    <a:pt x="2501" y="988"/>
                    <a:pt x="2513" y="988"/>
                  </a:cubicBezTo>
                  <a:cubicBezTo>
                    <a:pt x="2525" y="988"/>
                    <a:pt x="2537" y="976"/>
                    <a:pt x="2549" y="964"/>
                  </a:cubicBezTo>
                  <a:cubicBezTo>
                    <a:pt x="2596" y="917"/>
                    <a:pt x="2620" y="869"/>
                    <a:pt x="2644" y="822"/>
                  </a:cubicBezTo>
                  <a:cubicBezTo>
                    <a:pt x="2656" y="798"/>
                    <a:pt x="2644" y="774"/>
                    <a:pt x="2632" y="762"/>
                  </a:cubicBezTo>
                  <a:cubicBezTo>
                    <a:pt x="2626" y="759"/>
                    <a:pt x="2619" y="757"/>
                    <a:pt x="2613" y="757"/>
                  </a:cubicBezTo>
                  <a:close/>
                  <a:moveTo>
                    <a:pt x="3787" y="921"/>
                  </a:moveTo>
                  <a:cubicBezTo>
                    <a:pt x="3773" y="921"/>
                    <a:pt x="3758" y="927"/>
                    <a:pt x="3751" y="941"/>
                  </a:cubicBezTo>
                  <a:cubicBezTo>
                    <a:pt x="3715" y="976"/>
                    <a:pt x="3692" y="1024"/>
                    <a:pt x="3656" y="1060"/>
                  </a:cubicBezTo>
                  <a:cubicBezTo>
                    <a:pt x="3632" y="1084"/>
                    <a:pt x="3644" y="1107"/>
                    <a:pt x="3656" y="1119"/>
                  </a:cubicBezTo>
                  <a:cubicBezTo>
                    <a:pt x="3668" y="1131"/>
                    <a:pt x="3668" y="1131"/>
                    <a:pt x="3680" y="1131"/>
                  </a:cubicBezTo>
                  <a:cubicBezTo>
                    <a:pt x="3692" y="1131"/>
                    <a:pt x="3704" y="1131"/>
                    <a:pt x="3715" y="1119"/>
                  </a:cubicBezTo>
                  <a:cubicBezTo>
                    <a:pt x="3751" y="1072"/>
                    <a:pt x="3787" y="1036"/>
                    <a:pt x="3823" y="988"/>
                  </a:cubicBezTo>
                  <a:cubicBezTo>
                    <a:pt x="3835" y="964"/>
                    <a:pt x="3835" y="941"/>
                    <a:pt x="3811" y="929"/>
                  </a:cubicBezTo>
                  <a:cubicBezTo>
                    <a:pt x="3806" y="924"/>
                    <a:pt x="3797" y="921"/>
                    <a:pt x="3787" y="921"/>
                  </a:cubicBezTo>
                  <a:close/>
                  <a:moveTo>
                    <a:pt x="93" y="924"/>
                  </a:moveTo>
                  <a:cubicBezTo>
                    <a:pt x="86" y="924"/>
                    <a:pt x="79" y="925"/>
                    <a:pt x="72" y="929"/>
                  </a:cubicBezTo>
                  <a:cubicBezTo>
                    <a:pt x="48" y="941"/>
                    <a:pt x="36" y="964"/>
                    <a:pt x="48" y="988"/>
                  </a:cubicBezTo>
                  <a:cubicBezTo>
                    <a:pt x="84" y="1036"/>
                    <a:pt x="120" y="1084"/>
                    <a:pt x="167" y="1131"/>
                  </a:cubicBezTo>
                  <a:cubicBezTo>
                    <a:pt x="179" y="1143"/>
                    <a:pt x="191" y="1143"/>
                    <a:pt x="191" y="1143"/>
                  </a:cubicBezTo>
                  <a:cubicBezTo>
                    <a:pt x="203" y="1143"/>
                    <a:pt x="215" y="1143"/>
                    <a:pt x="227" y="1131"/>
                  </a:cubicBezTo>
                  <a:cubicBezTo>
                    <a:pt x="239" y="1107"/>
                    <a:pt x="239" y="1084"/>
                    <a:pt x="227" y="1072"/>
                  </a:cubicBezTo>
                  <a:cubicBezTo>
                    <a:pt x="179" y="1024"/>
                    <a:pt x="156" y="988"/>
                    <a:pt x="132" y="941"/>
                  </a:cubicBezTo>
                  <a:cubicBezTo>
                    <a:pt x="123" y="932"/>
                    <a:pt x="109" y="924"/>
                    <a:pt x="93" y="924"/>
                  </a:cubicBezTo>
                  <a:close/>
                  <a:moveTo>
                    <a:pt x="2145" y="938"/>
                  </a:moveTo>
                  <a:cubicBezTo>
                    <a:pt x="2141" y="938"/>
                    <a:pt x="2136" y="938"/>
                    <a:pt x="2132" y="941"/>
                  </a:cubicBezTo>
                  <a:cubicBezTo>
                    <a:pt x="2108" y="941"/>
                    <a:pt x="2096" y="964"/>
                    <a:pt x="2096" y="988"/>
                  </a:cubicBezTo>
                  <a:cubicBezTo>
                    <a:pt x="2108" y="1048"/>
                    <a:pt x="2120" y="1107"/>
                    <a:pt x="2144" y="1155"/>
                  </a:cubicBezTo>
                  <a:cubicBezTo>
                    <a:pt x="2153" y="1172"/>
                    <a:pt x="2161" y="1183"/>
                    <a:pt x="2175" y="1183"/>
                  </a:cubicBezTo>
                  <a:cubicBezTo>
                    <a:pt x="2180" y="1183"/>
                    <a:pt x="2185" y="1182"/>
                    <a:pt x="2191" y="1179"/>
                  </a:cubicBezTo>
                  <a:cubicBezTo>
                    <a:pt x="2203" y="1179"/>
                    <a:pt x="2215" y="1179"/>
                    <a:pt x="2215" y="1167"/>
                  </a:cubicBezTo>
                  <a:cubicBezTo>
                    <a:pt x="2215" y="1167"/>
                    <a:pt x="2215" y="1179"/>
                    <a:pt x="2227" y="1179"/>
                  </a:cubicBezTo>
                  <a:cubicBezTo>
                    <a:pt x="2227" y="1191"/>
                    <a:pt x="2251" y="1203"/>
                    <a:pt x="2263" y="1203"/>
                  </a:cubicBezTo>
                  <a:cubicBezTo>
                    <a:pt x="2263" y="1203"/>
                    <a:pt x="2275" y="1203"/>
                    <a:pt x="2287" y="1191"/>
                  </a:cubicBezTo>
                  <a:cubicBezTo>
                    <a:pt x="2334" y="1155"/>
                    <a:pt x="2382" y="1131"/>
                    <a:pt x="2418" y="1095"/>
                  </a:cubicBezTo>
                  <a:cubicBezTo>
                    <a:pt x="2442" y="1072"/>
                    <a:pt x="2442" y="1048"/>
                    <a:pt x="2430" y="1036"/>
                  </a:cubicBezTo>
                  <a:cubicBezTo>
                    <a:pt x="2423" y="1022"/>
                    <a:pt x="2407" y="1016"/>
                    <a:pt x="2394" y="1016"/>
                  </a:cubicBezTo>
                  <a:cubicBezTo>
                    <a:pt x="2384" y="1016"/>
                    <a:pt x="2375" y="1019"/>
                    <a:pt x="2370" y="1024"/>
                  </a:cubicBezTo>
                  <a:cubicBezTo>
                    <a:pt x="2322" y="1060"/>
                    <a:pt x="2287" y="1095"/>
                    <a:pt x="2239" y="1119"/>
                  </a:cubicBezTo>
                  <a:cubicBezTo>
                    <a:pt x="2227" y="1131"/>
                    <a:pt x="2227" y="1131"/>
                    <a:pt x="2227" y="1131"/>
                  </a:cubicBezTo>
                  <a:cubicBezTo>
                    <a:pt x="2203" y="1084"/>
                    <a:pt x="2191" y="1024"/>
                    <a:pt x="2180" y="976"/>
                  </a:cubicBezTo>
                  <a:cubicBezTo>
                    <a:pt x="2180" y="957"/>
                    <a:pt x="2164" y="938"/>
                    <a:pt x="2145" y="938"/>
                  </a:cubicBezTo>
                  <a:close/>
                  <a:moveTo>
                    <a:pt x="329" y="1159"/>
                  </a:moveTo>
                  <a:cubicBezTo>
                    <a:pt x="316" y="1159"/>
                    <a:pt x="305" y="1165"/>
                    <a:pt x="298" y="1179"/>
                  </a:cubicBezTo>
                  <a:cubicBezTo>
                    <a:pt x="286" y="1203"/>
                    <a:pt x="286" y="1226"/>
                    <a:pt x="310" y="1238"/>
                  </a:cubicBezTo>
                  <a:cubicBezTo>
                    <a:pt x="358" y="1274"/>
                    <a:pt x="406" y="1298"/>
                    <a:pt x="465" y="1322"/>
                  </a:cubicBezTo>
                  <a:lnTo>
                    <a:pt x="477" y="1322"/>
                  </a:lnTo>
                  <a:cubicBezTo>
                    <a:pt x="501" y="1322"/>
                    <a:pt x="513" y="1322"/>
                    <a:pt x="513" y="1298"/>
                  </a:cubicBezTo>
                  <a:cubicBezTo>
                    <a:pt x="525" y="1286"/>
                    <a:pt x="513" y="1250"/>
                    <a:pt x="501" y="1250"/>
                  </a:cubicBezTo>
                  <a:cubicBezTo>
                    <a:pt x="441" y="1215"/>
                    <a:pt x="394" y="1191"/>
                    <a:pt x="358" y="1167"/>
                  </a:cubicBezTo>
                  <a:cubicBezTo>
                    <a:pt x="348" y="1162"/>
                    <a:pt x="338" y="1159"/>
                    <a:pt x="329" y="1159"/>
                  </a:cubicBezTo>
                  <a:close/>
                  <a:moveTo>
                    <a:pt x="2115" y="1198"/>
                  </a:moveTo>
                  <a:cubicBezTo>
                    <a:pt x="2109" y="1198"/>
                    <a:pt x="2103" y="1199"/>
                    <a:pt x="2096" y="1203"/>
                  </a:cubicBezTo>
                  <a:cubicBezTo>
                    <a:pt x="2049" y="1238"/>
                    <a:pt x="1989" y="1262"/>
                    <a:pt x="1941" y="1274"/>
                  </a:cubicBezTo>
                  <a:cubicBezTo>
                    <a:pt x="1918" y="1286"/>
                    <a:pt x="1906" y="1310"/>
                    <a:pt x="1918" y="1334"/>
                  </a:cubicBezTo>
                  <a:cubicBezTo>
                    <a:pt x="1930" y="1345"/>
                    <a:pt x="1941" y="1357"/>
                    <a:pt x="1953" y="1357"/>
                  </a:cubicBezTo>
                  <a:lnTo>
                    <a:pt x="1977" y="1357"/>
                  </a:lnTo>
                  <a:cubicBezTo>
                    <a:pt x="2025" y="1334"/>
                    <a:pt x="2084" y="1310"/>
                    <a:pt x="2132" y="1286"/>
                  </a:cubicBezTo>
                  <a:cubicBezTo>
                    <a:pt x="2156" y="1274"/>
                    <a:pt x="2156" y="1250"/>
                    <a:pt x="2156" y="1226"/>
                  </a:cubicBezTo>
                  <a:cubicBezTo>
                    <a:pt x="2147" y="1209"/>
                    <a:pt x="2132" y="1198"/>
                    <a:pt x="2115" y="1198"/>
                  </a:cubicBezTo>
                  <a:close/>
                  <a:moveTo>
                    <a:pt x="3571" y="1182"/>
                  </a:moveTo>
                  <a:cubicBezTo>
                    <a:pt x="3561" y="1182"/>
                    <a:pt x="3549" y="1185"/>
                    <a:pt x="3537" y="1191"/>
                  </a:cubicBezTo>
                  <a:cubicBezTo>
                    <a:pt x="3501" y="1226"/>
                    <a:pt x="3465" y="1274"/>
                    <a:pt x="3418" y="1298"/>
                  </a:cubicBezTo>
                  <a:cubicBezTo>
                    <a:pt x="3406" y="1322"/>
                    <a:pt x="3394" y="1345"/>
                    <a:pt x="3418" y="1357"/>
                  </a:cubicBezTo>
                  <a:cubicBezTo>
                    <a:pt x="3418" y="1369"/>
                    <a:pt x="3430" y="1381"/>
                    <a:pt x="3442" y="1381"/>
                  </a:cubicBezTo>
                  <a:cubicBezTo>
                    <a:pt x="3454" y="1381"/>
                    <a:pt x="3465" y="1369"/>
                    <a:pt x="3477" y="1369"/>
                  </a:cubicBezTo>
                  <a:cubicBezTo>
                    <a:pt x="3513" y="1334"/>
                    <a:pt x="3561" y="1286"/>
                    <a:pt x="3596" y="1250"/>
                  </a:cubicBezTo>
                  <a:cubicBezTo>
                    <a:pt x="3620" y="1238"/>
                    <a:pt x="3620" y="1203"/>
                    <a:pt x="3596" y="1191"/>
                  </a:cubicBezTo>
                  <a:cubicBezTo>
                    <a:pt x="3590" y="1185"/>
                    <a:pt x="3582" y="1182"/>
                    <a:pt x="3571" y="1182"/>
                  </a:cubicBezTo>
                  <a:close/>
                  <a:moveTo>
                    <a:pt x="632" y="1305"/>
                  </a:moveTo>
                  <a:cubicBezTo>
                    <a:pt x="620" y="1305"/>
                    <a:pt x="605" y="1316"/>
                    <a:pt x="596" y="1334"/>
                  </a:cubicBezTo>
                  <a:cubicBezTo>
                    <a:pt x="584" y="1357"/>
                    <a:pt x="596" y="1381"/>
                    <a:pt x="620" y="1393"/>
                  </a:cubicBezTo>
                  <a:cubicBezTo>
                    <a:pt x="644" y="1393"/>
                    <a:pt x="656" y="1405"/>
                    <a:pt x="679" y="1417"/>
                  </a:cubicBezTo>
                  <a:cubicBezTo>
                    <a:pt x="715" y="1429"/>
                    <a:pt x="751" y="1441"/>
                    <a:pt x="787" y="1441"/>
                  </a:cubicBezTo>
                  <a:cubicBezTo>
                    <a:pt x="787" y="1453"/>
                    <a:pt x="787" y="1453"/>
                    <a:pt x="798" y="1453"/>
                  </a:cubicBezTo>
                  <a:cubicBezTo>
                    <a:pt x="810" y="1453"/>
                    <a:pt x="834" y="1441"/>
                    <a:pt x="834" y="1417"/>
                  </a:cubicBezTo>
                  <a:cubicBezTo>
                    <a:pt x="846" y="1393"/>
                    <a:pt x="834" y="1369"/>
                    <a:pt x="810" y="1357"/>
                  </a:cubicBezTo>
                  <a:cubicBezTo>
                    <a:pt x="775" y="1357"/>
                    <a:pt x="739" y="1345"/>
                    <a:pt x="703" y="1334"/>
                  </a:cubicBezTo>
                  <a:cubicBezTo>
                    <a:pt x="691" y="1322"/>
                    <a:pt x="667" y="1322"/>
                    <a:pt x="644" y="1310"/>
                  </a:cubicBezTo>
                  <a:cubicBezTo>
                    <a:pt x="640" y="1307"/>
                    <a:pt x="636" y="1305"/>
                    <a:pt x="632" y="1305"/>
                  </a:cubicBezTo>
                  <a:close/>
                  <a:moveTo>
                    <a:pt x="1800" y="1330"/>
                  </a:moveTo>
                  <a:cubicBezTo>
                    <a:pt x="1796" y="1330"/>
                    <a:pt x="1791" y="1331"/>
                    <a:pt x="1787" y="1334"/>
                  </a:cubicBezTo>
                  <a:cubicBezTo>
                    <a:pt x="1739" y="1345"/>
                    <a:pt x="1680" y="1369"/>
                    <a:pt x="1632" y="1381"/>
                  </a:cubicBezTo>
                  <a:cubicBezTo>
                    <a:pt x="1608" y="1381"/>
                    <a:pt x="1584" y="1405"/>
                    <a:pt x="1596" y="1429"/>
                  </a:cubicBezTo>
                  <a:cubicBezTo>
                    <a:pt x="1596" y="1453"/>
                    <a:pt x="1620" y="1465"/>
                    <a:pt x="1632" y="1465"/>
                  </a:cubicBezTo>
                  <a:lnTo>
                    <a:pt x="1644" y="1465"/>
                  </a:lnTo>
                  <a:cubicBezTo>
                    <a:pt x="1703" y="1453"/>
                    <a:pt x="1751" y="1429"/>
                    <a:pt x="1810" y="1417"/>
                  </a:cubicBezTo>
                  <a:cubicBezTo>
                    <a:pt x="1834" y="1405"/>
                    <a:pt x="1846" y="1381"/>
                    <a:pt x="1834" y="1357"/>
                  </a:cubicBezTo>
                  <a:cubicBezTo>
                    <a:pt x="1834" y="1348"/>
                    <a:pt x="1819" y="1330"/>
                    <a:pt x="1800" y="1330"/>
                  </a:cubicBezTo>
                  <a:close/>
                  <a:moveTo>
                    <a:pt x="2256" y="1254"/>
                  </a:moveTo>
                  <a:cubicBezTo>
                    <a:pt x="2247" y="1254"/>
                    <a:pt x="2237" y="1257"/>
                    <a:pt x="2227" y="1262"/>
                  </a:cubicBezTo>
                  <a:cubicBezTo>
                    <a:pt x="2215" y="1274"/>
                    <a:pt x="2203" y="1298"/>
                    <a:pt x="2215" y="1322"/>
                  </a:cubicBezTo>
                  <a:cubicBezTo>
                    <a:pt x="2251" y="1369"/>
                    <a:pt x="2287" y="1417"/>
                    <a:pt x="2334" y="1453"/>
                  </a:cubicBezTo>
                  <a:cubicBezTo>
                    <a:pt x="2346" y="1465"/>
                    <a:pt x="2346" y="1465"/>
                    <a:pt x="2358" y="1465"/>
                  </a:cubicBezTo>
                  <a:cubicBezTo>
                    <a:pt x="2370" y="1465"/>
                    <a:pt x="2382" y="1465"/>
                    <a:pt x="2394" y="1453"/>
                  </a:cubicBezTo>
                  <a:cubicBezTo>
                    <a:pt x="2406" y="1441"/>
                    <a:pt x="2406" y="1417"/>
                    <a:pt x="2394" y="1393"/>
                  </a:cubicBezTo>
                  <a:cubicBezTo>
                    <a:pt x="2358" y="1357"/>
                    <a:pt x="2322" y="1322"/>
                    <a:pt x="2287" y="1274"/>
                  </a:cubicBezTo>
                  <a:cubicBezTo>
                    <a:pt x="2280" y="1260"/>
                    <a:pt x="2269" y="1254"/>
                    <a:pt x="2256" y="1254"/>
                  </a:cubicBezTo>
                  <a:close/>
                  <a:moveTo>
                    <a:pt x="948" y="1400"/>
                  </a:moveTo>
                  <a:cubicBezTo>
                    <a:pt x="935" y="1400"/>
                    <a:pt x="926" y="1411"/>
                    <a:pt x="918" y="1429"/>
                  </a:cubicBezTo>
                  <a:cubicBezTo>
                    <a:pt x="918" y="1453"/>
                    <a:pt x="929" y="1476"/>
                    <a:pt x="953" y="1488"/>
                  </a:cubicBezTo>
                  <a:cubicBezTo>
                    <a:pt x="1013" y="1488"/>
                    <a:pt x="1072" y="1500"/>
                    <a:pt x="1132" y="1500"/>
                  </a:cubicBezTo>
                  <a:cubicBezTo>
                    <a:pt x="1156" y="1500"/>
                    <a:pt x="1168" y="1488"/>
                    <a:pt x="1168" y="1465"/>
                  </a:cubicBezTo>
                  <a:cubicBezTo>
                    <a:pt x="1168" y="1441"/>
                    <a:pt x="1156" y="1417"/>
                    <a:pt x="1132" y="1417"/>
                  </a:cubicBezTo>
                  <a:cubicBezTo>
                    <a:pt x="1072" y="1417"/>
                    <a:pt x="1025" y="1405"/>
                    <a:pt x="965" y="1405"/>
                  </a:cubicBezTo>
                  <a:cubicBezTo>
                    <a:pt x="959" y="1402"/>
                    <a:pt x="953" y="1400"/>
                    <a:pt x="948" y="1400"/>
                  </a:cubicBezTo>
                  <a:close/>
                  <a:moveTo>
                    <a:pt x="1465" y="1405"/>
                  </a:moveTo>
                  <a:cubicBezTo>
                    <a:pt x="1406" y="1417"/>
                    <a:pt x="1346" y="1417"/>
                    <a:pt x="1299" y="1417"/>
                  </a:cubicBezTo>
                  <a:cubicBezTo>
                    <a:pt x="1275" y="1417"/>
                    <a:pt x="1251" y="1441"/>
                    <a:pt x="1251" y="1465"/>
                  </a:cubicBezTo>
                  <a:cubicBezTo>
                    <a:pt x="1263" y="1488"/>
                    <a:pt x="1275" y="1500"/>
                    <a:pt x="1299" y="1500"/>
                  </a:cubicBezTo>
                  <a:cubicBezTo>
                    <a:pt x="1299" y="1500"/>
                    <a:pt x="1299" y="1500"/>
                    <a:pt x="1299" y="1512"/>
                  </a:cubicBezTo>
                  <a:cubicBezTo>
                    <a:pt x="1358" y="1500"/>
                    <a:pt x="1418" y="1500"/>
                    <a:pt x="1465" y="1488"/>
                  </a:cubicBezTo>
                  <a:cubicBezTo>
                    <a:pt x="1501" y="1488"/>
                    <a:pt x="1513" y="1465"/>
                    <a:pt x="1513" y="1441"/>
                  </a:cubicBezTo>
                  <a:cubicBezTo>
                    <a:pt x="1501" y="1417"/>
                    <a:pt x="1477" y="1405"/>
                    <a:pt x="1465" y="1405"/>
                  </a:cubicBezTo>
                  <a:close/>
                  <a:moveTo>
                    <a:pt x="3307" y="1388"/>
                  </a:moveTo>
                  <a:cubicBezTo>
                    <a:pt x="3301" y="1388"/>
                    <a:pt x="3294" y="1390"/>
                    <a:pt x="3287" y="1393"/>
                  </a:cubicBezTo>
                  <a:cubicBezTo>
                    <a:pt x="3239" y="1429"/>
                    <a:pt x="3192" y="1453"/>
                    <a:pt x="3144" y="1476"/>
                  </a:cubicBezTo>
                  <a:cubicBezTo>
                    <a:pt x="3120" y="1476"/>
                    <a:pt x="3108" y="1500"/>
                    <a:pt x="3120" y="1524"/>
                  </a:cubicBezTo>
                  <a:cubicBezTo>
                    <a:pt x="3132" y="1548"/>
                    <a:pt x="3144" y="1548"/>
                    <a:pt x="3156" y="1548"/>
                  </a:cubicBezTo>
                  <a:lnTo>
                    <a:pt x="3180" y="1548"/>
                  </a:lnTo>
                  <a:cubicBezTo>
                    <a:pt x="3227" y="1524"/>
                    <a:pt x="3287" y="1500"/>
                    <a:pt x="3334" y="1465"/>
                  </a:cubicBezTo>
                  <a:cubicBezTo>
                    <a:pt x="3358" y="1453"/>
                    <a:pt x="3358" y="1429"/>
                    <a:pt x="3346" y="1405"/>
                  </a:cubicBezTo>
                  <a:cubicBezTo>
                    <a:pt x="3338" y="1397"/>
                    <a:pt x="3324" y="1388"/>
                    <a:pt x="3307" y="1388"/>
                  </a:cubicBezTo>
                  <a:close/>
                  <a:moveTo>
                    <a:pt x="2506" y="1484"/>
                  </a:moveTo>
                  <a:cubicBezTo>
                    <a:pt x="2489" y="1484"/>
                    <a:pt x="2474" y="1495"/>
                    <a:pt x="2465" y="1512"/>
                  </a:cubicBezTo>
                  <a:cubicBezTo>
                    <a:pt x="2453" y="1524"/>
                    <a:pt x="2465" y="1548"/>
                    <a:pt x="2477" y="1560"/>
                  </a:cubicBezTo>
                  <a:cubicBezTo>
                    <a:pt x="2537" y="1584"/>
                    <a:pt x="2596" y="1607"/>
                    <a:pt x="2656" y="1619"/>
                  </a:cubicBezTo>
                  <a:cubicBezTo>
                    <a:pt x="2680" y="1619"/>
                    <a:pt x="2703" y="1607"/>
                    <a:pt x="2703" y="1584"/>
                  </a:cubicBezTo>
                  <a:cubicBezTo>
                    <a:pt x="2703" y="1560"/>
                    <a:pt x="2692" y="1536"/>
                    <a:pt x="2668" y="1536"/>
                  </a:cubicBezTo>
                  <a:cubicBezTo>
                    <a:pt x="2620" y="1524"/>
                    <a:pt x="2561" y="1512"/>
                    <a:pt x="2525" y="1488"/>
                  </a:cubicBezTo>
                  <a:cubicBezTo>
                    <a:pt x="2518" y="1485"/>
                    <a:pt x="2512" y="1484"/>
                    <a:pt x="2506" y="1484"/>
                  </a:cubicBezTo>
                  <a:close/>
                  <a:moveTo>
                    <a:pt x="3008" y="1519"/>
                  </a:moveTo>
                  <a:cubicBezTo>
                    <a:pt x="3002" y="1519"/>
                    <a:pt x="2996" y="1521"/>
                    <a:pt x="2989" y="1524"/>
                  </a:cubicBezTo>
                  <a:cubicBezTo>
                    <a:pt x="2930" y="1536"/>
                    <a:pt x="2882" y="1536"/>
                    <a:pt x="2834" y="1548"/>
                  </a:cubicBezTo>
                  <a:cubicBezTo>
                    <a:pt x="2811" y="1548"/>
                    <a:pt x="2787" y="1560"/>
                    <a:pt x="2787" y="1584"/>
                  </a:cubicBezTo>
                  <a:cubicBezTo>
                    <a:pt x="2787" y="1607"/>
                    <a:pt x="2811" y="1631"/>
                    <a:pt x="2834" y="1631"/>
                  </a:cubicBezTo>
                  <a:cubicBezTo>
                    <a:pt x="2894" y="1619"/>
                    <a:pt x="2942" y="1619"/>
                    <a:pt x="3013" y="1607"/>
                  </a:cubicBezTo>
                  <a:cubicBezTo>
                    <a:pt x="3037" y="1596"/>
                    <a:pt x="3049" y="1572"/>
                    <a:pt x="3037" y="1548"/>
                  </a:cubicBezTo>
                  <a:cubicBezTo>
                    <a:pt x="3037" y="1530"/>
                    <a:pt x="3024" y="1519"/>
                    <a:pt x="3008" y="1519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13033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" name="Google Shape;542;p11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543" name="Google Shape;543;p11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4" name="Google Shape;544;p11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5" name="Google Shape;545;p11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6" name="Google Shape;546;p11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7" name="Google Shape;547;p11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8" name="Google Shape;548;p11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9" name="Google Shape;549;p11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0" name="Google Shape;550;p11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1" name="Google Shape;551;p11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2" name="Google Shape;552;p11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3" name="Google Shape;553;p11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4" name="Google Shape;554;p11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5" name="Google Shape;555;p11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6" name="Google Shape;556;p11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7" name="Google Shape;557;p11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8" name="Google Shape;558;p11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59" name="Google Shape;559;p11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0" name="Google Shape;560;p11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1" name="Google Shape;561;p11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2" name="Google Shape;562;p11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3" name="Google Shape;563;p11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4" name="Google Shape;564;p11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5" name="Google Shape;565;p11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6" name="Google Shape;566;p11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7" name="Google Shape;567;p11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8" name="Google Shape;568;p11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9" name="Google Shape;569;p11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0" name="Google Shape;570;p11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1" name="Google Shape;571;p11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2" name="Google Shape;572;p11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3" name="Google Shape;573;p11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4" name="Google Shape;574;p11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5" name="Google Shape;575;p11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6" name="Google Shape;576;p11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7" name="Google Shape;577;p11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8" name="Google Shape;578;p11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9" name="Google Shape;579;p11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0" name="Google Shape;580;p11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1" name="Google Shape;581;p11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2" name="Google Shape;582;p11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3" name="Google Shape;583;p11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4" name="Google Shape;584;p11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5" name="Google Shape;585;p11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86" name="Google Shape;586;p11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87" name="Google Shape;587;p11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88" name="Google Shape;588;p11"/>
          <p:cNvSpPr txBox="1">
            <a:spLocks noGrp="1"/>
          </p:cNvSpPr>
          <p:nvPr>
            <p:ph type="title" hasCustomPrompt="1"/>
          </p:nvPr>
        </p:nvSpPr>
        <p:spPr>
          <a:xfrm>
            <a:off x="457200" y="1604463"/>
            <a:ext cx="8229600" cy="1691700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89" name="Google Shape;589;p11"/>
          <p:cNvSpPr txBox="1">
            <a:spLocks noGrp="1"/>
          </p:cNvSpPr>
          <p:nvPr>
            <p:ph type="subTitle" idx="1"/>
          </p:nvPr>
        </p:nvSpPr>
        <p:spPr>
          <a:xfrm rot="-60089">
            <a:off x="2057474" y="2934023"/>
            <a:ext cx="5029068" cy="71351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4990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2" name="Google Shape;592;p13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593" name="Google Shape;593;p13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4" name="Google Shape;594;p13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5" name="Google Shape;595;p13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6" name="Google Shape;596;p13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7" name="Google Shape;597;p13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8" name="Google Shape;598;p13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9" name="Google Shape;599;p13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0" name="Google Shape;600;p13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1" name="Google Shape;601;p13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2" name="Google Shape;602;p13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3" name="Google Shape;603;p13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4" name="Google Shape;604;p13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5" name="Google Shape;605;p13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6" name="Google Shape;606;p13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7" name="Google Shape;607;p13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8" name="Google Shape;608;p13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09" name="Google Shape;609;p13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0" name="Google Shape;610;p13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1" name="Google Shape;611;p13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2" name="Google Shape;612;p13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3" name="Google Shape;613;p13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4" name="Google Shape;614;p13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5" name="Google Shape;615;p13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6" name="Google Shape;616;p13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7" name="Google Shape;617;p13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8" name="Google Shape;618;p13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19" name="Google Shape;619;p13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0" name="Google Shape;620;p13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1" name="Google Shape;621;p13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2" name="Google Shape;622;p13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3" name="Google Shape;623;p13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4" name="Google Shape;624;p13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5" name="Google Shape;625;p13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6" name="Google Shape;626;p13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7" name="Google Shape;627;p13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8" name="Google Shape;628;p13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29" name="Google Shape;629;p13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0" name="Google Shape;630;p13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1" name="Google Shape;631;p13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2" name="Google Shape;632;p13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3" name="Google Shape;633;p13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4" name="Google Shape;634;p13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5" name="Google Shape;635;p13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36" name="Google Shape;636;p13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637" name="Google Shape;637;p13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638" name="Google Shape;638;p13"/>
          <p:cNvSpPr txBox="1">
            <a:spLocks noGrp="1"/>
          </p:cNvSpPr>
          <p:nvPr>
            <p:ph type="subTitle" idx="1"/>
          </p:nvPr>
        </p:nvSpPr>
        <p:spPr>
          <a:xfrm rot="-66132">
            <a:off x="2102952" y="1481219"/>
            <a:ext cx="2011872" cy="1382608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 b="1">
                <a:latin typeface="Nunito"/>
                <a:ea typeface="Nunito"/>
                <a:cs typeface="Nunito"/>
                <a:sym typeface="Nuni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39" name="Google Shape;639;p13"/>
          <p:cNvSpPr txBox="1">
            <a:spLocks noGrp="1"/>
          </p:cNvSpPr>
          <p:nvPr>
            <p:ph type="subTitle" idx="2"/>
          </p:nvPr>
        </p:nvSpPr>
        <p:spPr>
          <a:xfrm rot="-66132">
            <a:off x="5029165" y="3035820"/>
            <a:ext cx="2011872" cy="1382608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 b="1">
                <a:latin typeface="Nunito"/>
                <a:ea typeface="Nunito"/>
                <a:cs typeface="Nunito"/>
                <a:sym typeface="Nuni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40" name="Google Shape;640;p13"/>
          <p:cNvSpPr txBox="1">
            <a:spLocks noGrp="1"/>
          </p:cNvSpPr>
          <p:nvPr>
            <p:ph type="subTitle" idx="3"/>
          </p:nvPr>
        </p:nvSpPr>
        <p:spPr>
          <a:xfrm>
            <a:off x="4126638" y="1666872"/>
            <a:ext cx="2926200" cy="10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1" name="Google Shape;641;p13"/>
          <p:cNvSpPr txBox="1">
            <a:spLocks noGrp="1"/>
          </p:cNvSpPr>
          <p:nvPr>
            <p:ph type="subTitle" idx="4"/>
          </p:nvPr>
        </p:nvSpPr>
        <p:spPr>
          <a:xfrm>
            <a:off x="2091150" y="3221473"/>
            <a:ext cx="2926200" cy="10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2" name="Google Shape;642;p13"/>
          <p:cNvSpPr txBox="1">
            <a:spLocks noGrp="1"/>
          </p:cNvSpPr>
          <p:nvPr>
            <p:ph type="title"/>
          </p:nvPr>
        </p:nvSpPr>
        <p:spPr>
          <a:xfrm rot="-30146">
            <a:off x="2057454" y="446678"/>
            <a:ext cx="5029093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6108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 header 2">
    <p:spTree>
      <p:nvGrpSpPr>
        <p:cNvPr id="1" name="Shape 7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0" name="Google Shape;750;p16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751" name="Google Shape;751;p16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2" name="Google Shape;752;p16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3" name="Google Shape;753;p16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4" name="Google Shape;754;p16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5" name="Google Shape;755;p16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6" name="Google Shape;756;p16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7" name="Google Shape;757;p16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8" name="Google Shape;758;p16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9" name="Google Shape;759;p16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0" name="Google Shape;760;p16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1" name="Google Shape;761;p16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2" name="Google Shape;762;p16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3" name="Google Shape;763;p16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4" name="Google Shape;764;p16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5" name="Google Shape;765;p16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6" name="Google Shape;766;p16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7" name="Google Shape;767;p16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8" name="Google Shape;768;p16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9" name="Google Shape;769;p16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0" name="Google Shape;770;p16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1" name="Google Shape;771;p16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2" name="Google Shape;772;p16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3" name="Google Shape;773;p16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4" name="Google Shape;774;p16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5" name="Google Shape;775;p16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6" name="Google Shape;776;p16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7" name="Google Shape;777;p16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8" name="Google Shape;778;p16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9" name="Google Shape;779;p16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0" name="Google Shape;780;p16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1" name="Google Shape;781;p16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2" name="Google Shape;782;p16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3" name="Google Shape;783;p16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4" name="Google Shape;784;p16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5" name="Google Shape;785;p16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6" name="Google Shape;786;p16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7" name="Google Shape;787;p16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8" name="Google Shape;788;p16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89" name="Google Shape;789;p16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0" name="Google Shape;790;p16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1" name="Google Shape;791;p16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2" name="Google Shape;792;p16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3" name="Google Shape;793;p16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4" name="Google Shape;794;p16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795" name="Google Shape;795;p16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796" name="Google Shape;796;p16"/>
          <p:cNvSpPr txBox="1">
            <a:spLocks noGrp="1"/>
          </p:cNvSpPr>
          <p:nvPr>
            <p:ph type="title"/>
          </p:nvPr>
        </p:nvSpPr>
        <p:spPr>
          <a:xfrm rot="-2406">
            <a:off x="479113" y="1940758"/>
            <a:ext cx="6858002" cy="914400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797" name="Google Shape;797;p16"/>
          <p:cNvSpPr txBox="1">
            <a:spLocks noGrp="1"/>
          </p:cNvSpPr>
          <p:nvPr>
            <p:ph type="title" idx="2" hasCustomPrompt="1"/>
          </p:nvPr>
        </p:nvSpPr>
        <p:spPr>
          <a:xfrm rot="-27490">
            <a:off x="7188553" y="1657314"/>
            <a:ext cx="1463147" cy="1828872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798" name="Google Shape;798;p16"/>
          <p:cNvSpPr txBox="1">
            <a:spLocks noGrp="1"/>
          </p:cNvSpPr>
          <p:nvPr>
            <p:ph type="subTitle" idx="1"/>
          </p:nvPr>
        </p:nvSpPr>
        <p:spPr>
          <a:xfrm rot="-29710">
            <a:off x="2527554" y="2777725"/>
            <a:ext cx="4755778" cy="457214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799" name="Google Shape;799;p16"/>
          <p:cNvGrpSpPr/>
          <p:nvPr/>
        </p:nvGrpSpPr>
        <p:grpSpPr>
          <a:xfrm>
            <a:off x="402101" y="3895509"/>
            <a:ext cx="1336727" cy="690120"/>
            <a:chOff x="157977" y="4282239"/>
            <a:chExt cx="1336727" cy="690120"/>
          </a:xfrm>
        </p:grpSpPr>
        <p:sp>
          <p:nvSpPr>
            <p:cNvPr id="800" name="Google Shape;800;p16"/>
            <p:cNvSpPr/>
            <p:nvPr/>
          </p:nvSpPr>
          <p:spPr>
            <a:xfrm>
              <a:off x="1268232" y="4306377"/>
              <a:ext cx="226471" cy="208716"/>
            </a:xfrm>
            <a:custGeom>
              <a:avLst/>
              <a:gdLst/>
              <a:ahLst/>
              <a:cxnLst/>
              <a:rect l="l" t="t" r="r" b="b"/>
              <a:pathLst>
                <a:path w="2002" h="1847" extrusionOk="0">
                  <a:moveTo>
                    <a:pt x="1692" y="120"/>
                  </a:moveTo>
                  <a:lnTo>
                    <a:pt x="1692" y="120"/>
                  </a:lnTo>
                  <a:cubicBezTo>
                    <a:pt x="1358" y="298"/>
                    <a:pt x="799" y="655"/>
                    <a:pt x="489" y="834"/>
                  </a:cubicBezTo>
                  <a:cubicBezTo>
                    <a:pt x="346" y="798"/>
                    <a:pt x="144" y="715"/>
                    <a:pt x="96" y="655"/>
                  </a:cubicBezTo>
                  <a:cubicBezTo>
                    <a:pt x="215" y="560"/>
                    <a:pt x="1192" y="239"/>
                    <a:pt x="1692" y="120"/>
                  </a:cubicBezTo>
                  <a:close/>
                  <a:moveTo>
                    <a:pt x="1846" y="215"/>
                  </a:moveTo>
                  <a:cubicBezTo>
                    <a:pt x="1680" y="620"/>
                    <a:pt x="1180" y="1608"/>
                    <a:pt x="1061" y="1751"/>
                  </a:cubicBezTo>
                  <a:cubicBezTo>
                    <a:pt x="1001" y="1679"/>
                    <a:pt x="918" y="1382"/>
                    <a:pt x="858" y="1120"/>
                  </a:cubicBezTo>
                  <a:cubicBezTo>
                    <a:pt x="1430" y="620"/>
                    <a:pt x="1715" y="358"/>
                    <a:pt x="1846" y="215"/>
                  </a:cubicBezTo>
                  <a:close/>
                  <a:moveTo>
                    <a:pt x="1918" y="1"/>
                  </a:moveTo>
                  <a:cubicBezTo>
                    <a:pt x="1715" y="1"/>
                    <a:pt x="120" y="465"/>
                    <a:pt x="13" y="620"/>
                  </a:cubicBezTo>
                  <a:cubicBezTo>
                    <a:pt x="1" y="644"/>
                    <a:pt x="1" y="655"/>
                    <a:pt x="1" y="667"/>
                  </a:cubicBezTo>
                  <a:cubicBezTo>
                    <a:pt x="60" y="798"/>
                    <a:pt x="418" y="905"/>
                    <a:pt x="489" y="917"/>
                  </a:cubicBezTo>
                  <a:cubicBezTo>
                    <a:pt x="495" y="923"/>
                    <a:pt x="501" y="926"/>
                    <a:pt x="507" y="926"/>
                  </a:cubicBezTo>
                  <a:cubicBezTo>
                    <a:pt x="513" y="926"/>
                    <a:pt x="519" y="923"/>
                    <a:pt x="525" y="917"/>
                  </a:cubicBezTo>
                  <a:cubicBezTo>
                    <a:pt x="918" y="679"/>
                    <a:pt x="1501" y="322"/>
                    <a:pt x="1787" y="167"/>
                  </a:cubicBezTo>
                  <a:lnTo>
                    <a:pt x="1787" y="167"/>
                  </a:lnTo>
                  <a:cubicBezTo>
                    <a:pt x="1561" y="370"/>
                    <a:pt x="1096" y="786"/>
                    <a:pt x="775" y="1072"/>
                  </a:cubicBezTo>
                  <a:cubicBezTo>
                    <a:pt x="763" y="1084"/>
                    <a:pt x="763" y="1096"/>
                    <a:pt x="763" y="1108"/>
                  </a:cubicBezTo>
                  <a:cubicBezTo>
                    <a:pt x="930" y="1846"/>
                    <a:pt x="1025" y="1846"/>
                    <a:pt x="1061" y="1846"/>
                  </a:cubicBezTo>
                  <a:cubicBezTo>
                    <a:pt x="1180" y="1834"/>
                    <a:pt x="1799" y="548"/>
                    <a:pt x="1906" y="298"/>
                  </a:cubicBezTo>
                  <a:cubicBezTo>
                    <a:pt x="2001" y="72"/>
                    <a:pt x="1989" y="36"/>
                    <a:pt x="1977" y="12"/>
                  </a:cubicBezTo>
                  <a:lnTo>
                    <a:pt x="1965" y="12"/>
                  </a:lnTo>
                  <a:cubicBezTo>
                    <a:pt x="1965" y="12"/>
                    <a:pt x="1954" y="12"/>
                    <a:pt x="1954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1" name="Google Shape;801;p16"/>
            <p:cNvSpPr/>
            <p:nvPr/>
          </p:nvSpPr>
          <p:spPr>
            <a:xfrm>
              <a:off x="1320834" y="4403221"/>
              <a:ext cx="51244" cy="83622"/>
            </a:xfrm>
            <a:custGeom>
              <a:avLst/>
              <a:gdLst/>
              <a:ahLst/>
              <a:cxnLst/>
              <a:rect l="l" t="t" r="r" b="b"/>
              <a:pathLst>
                <a:path w="453" h="740" extrusionOk="0">
                  <a:moveTo>
                    <a:pt x="36" y="1"/>
                  </a:moveTo>
                  <a:cubicBezTo>
                    <a:pt x="12" y="1"/>
                    <a:pt x="0" y="25"/>
                    <a:pt x="0" y="48"/>
                  </a:cubicBezTo>
                  <a:cubicBezTo>
                    <a:pt x="24" y="322"/>
                    <a:pt x="60" y="679"/>
                    <a:pt x="119" y="727"/>
                  </a:cubicBezTo>
                  <a:cubicBezTo>
                    <a:pt x="131" y="727"/>
                    <a:pt x="143" y="739"/>
                    <a:pt x="155" y="739"/>
                  </a:cubicBezTo>
                  <a:lnTo>
                    <a:pt x="167" y="739"/>
                  </a:lnTo>
                  <a:cubicBezTo>
                    <a:pt x="250" y="727"/>
                    <a:pt x="381" y="572"/>
                    <a:pt x="441" y="513"/>
                  </a:cubicBezTo>
                  <a:cubicBezTo>
                    <a:pt x="453" y="489"/>
                    <a:pt x="453" y="465"/>
                    <a:pt x="429" y="453"/>
                  </a:cubicBezTo>
                  <a:cubicBezTo>
                    <a:pt x="424" y="443"/>
                    <a:pt x="415" y="440"/>
                    <a:pt x="405" y="440"/>
                  </a:cubicBezTo>
                  <a:cubicBezTo>
                    <a:pt x="391" y="440"/>
                    <a:pt x="376" y="446"/>
                    <a:pt x="369" y="453"/>
                  </a:cubicBezTo>
                  <a:cubicBezTo>
                    <a:pt x="298" y="549"/>
                    <a:pt x="203" y="632"/>
                    <a:pt x="167" y="644"/>
                  </a:cubicBezTo>
                  <a:cubicBezTo>
                    <a:pt x="143" y="584"/>
                    <a:pt x="107" y="287"/>
                    <a:pt x="84" y="37"/>
                  </a:cubicBezTo>
                  <a:cubicBezTo>
                    <a:pt x="84" y="13"/>
                    <a:pt x="60" y="1"/>
                    <a:pt x="3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2" name="Google Shape;802;p16"/>
            <p:cNvSpPr/>
            <p:nvPr/>
          </p:nvSpPr>
          <p:spPr>
            <a:xfrm>
              <a:off x="656810" y="4752908"/>
              <a:ext cx="334051" cy="219451"/>
            </a:xfrm>
            <a:custGeom>
              <a:avLst/>
              <a:gdLst/>
              <a:ahLst/>
              <a:cxnLst/>
              <a:rect l="l" t="t" r="r" b="b"/>
              <a:pathLst>
                <a:path w="2953" h="1942" extrusionOk="0">
                  <a:moveTo>
                    <a:pt x="1477" y="299"/>
                  </a:moveTo>
                  <a:cubicBezTo>
                    <a:pt x="1596" y="406"/>
                    <a:pt x="1608" y="549"/>
                    <a:pt x="1584" y="632"/>
                  </a:cubicBezTo>
                  <a:cubicBezTo>
                    <a:pt x="1569" y="683"/>
                    <a:pt x="1536" y="707"/>
                    <a:pt x="1500" y="707"/>
                  </a:cubicBezTo>
                  <a:cubicBezTo>
                    <a:pt x="1477" y="707"/>
                    <a:pt x="1452" y="698"/>
                    <a:pt x="1429" y="680"/>
                  </a:cubicBezTo>
                  <a:cubicBezTo>
                    <a:pt x="1346" y="608"/>
                    <a:pt x="1369" y="442"/>
                    <a:pt x="1477" y="299"/>
                  </a:cubicBezTo>
                  <a:close/>
                  <a:moveTo>
                    <a:pt x="2370" y="727"/>
                  </a:moveTo>
                  <a:cubicBezTo>
                    <a:pt x="2346" y="894"/>
                    <a:pt x="2250" y="1013"/>
                    <a:pt x="2119" y="1025"/>
                  </a:cubicBezTo>
                  <a:lnTo>
                    <a:pt x="2096" y="1025"/>
                  </a:lnTo>
                  <a:cubicBezTo>
                    <a:pt x="2060" y="1025"/>
                    <a:pt x="2060" y="1013"/>
                    <a:pt x="2060" y="1013"/>
                  </a:cubicBezTo>
                  <a:cubicBezTo>
                    <a:pt x="2060" y="942"/>
                    <a:pt x="2191" y="775"/>
                    <a:pt x="2370" y="727"/>
                  </a:cubicBezTo>
                  <a:close/>
                  <a:moveTo>
                    <a:pt x="822" y="1132"/>
                  </a:moveTo>
                  <a:cubicBezTo>
                    <a:pt x="846" y="1132"/>
                    <a:pt x="857" y="1156"/>
                    <a:pt x="881" y="1180"/>
                  </a:cubicBezTo>
                  <a:cubicBezTo>
                    <a:pt x="941" y="1263"/>
                    <a:pt x="953" y="1346"/>
                    <a:pt x="917" y="1418"/>
                  </a:cubicBezTo>
                  <a:cubicBezTo>
                    <a:pt x="881" y="1501"/>
                    <a:pt x="786" y="1549"/>
                    <a:pt x="679" y="1549"/>
                  </a:cubicBezTo>
                  <a:cubicBezTo>
                    <a:pt x="655" y="1406"/>
                    <a:pt x="703" y="1251"/>
                    <a:pt x="762" y="1180"/>
                  </a:cubicBezTo>
                  <a:cubicBezTo>
                    <a:pt x="774" y="1156"/>
                    <a:pt x="798" y="1132"/>
                    <a:pt x="822" y="1132"/>
                  </a:cubicBezTo>
                  <a:close/>
                  <a:moveTo>
                    <a:pt x="1798" y="1263"/>
                  </a:moveTo>
                  <a:cubicBezTo>
                    <a:pt x="1810" y="1263"/>
                    <a:pt x="1822" y="1287"/>
                    <a:pt x="1834" y="1323"/>
                  </a:cubicBezTo>
                  <a:cubicBezTo>
                    <a:pt x="1869" y="1442"/>
                    <a:pt x="1846" y="1561"/>
                    <a:pt x="1774" y="1644"/>
                  </a:cubicBezTo>
                  <a:cubicBezTo>
                    <a:pt x="1703" y="1525"/>
                    <a:pt x="1715" y="1394"/>
                    <a:pt x="1750" y="1311"/>
                  </a:cubicBezTo>
                  <a:cubicBezTo>
                    <a:pt x="1774" y="1275"/>
                    <a:pt x="1786" y="1263"/>
                    <a:pt x="1798" y="1263"/>
                  </a:cubicBezTo>
                  <a:close/>
                  <a:moveTo>
                    <a:pt x="1845" y="85"/>
                  </a:moveTo>
                  <a:cubicBezTo>
                    <a:pt x="1922" y="85"/>
                    <a:pt x="2000" y="108"/>
                    <a:pt x="2072" y="156"/>
                  </a:cubicBezTo>
                  <a:cubicBezTo>
                    <a:pt x="2262" y="275"/>
                    <a:pt x="2370" y="453"/>
                    <a:pt x="2381" y="644"/>
                  </a:cubicBezTo>
                  <a:cubicBezTo>
                    <a:pt x="2155" y="680"/>
                    <a:pt x="1977" y="894"/>
                    <a:pt x="1977" y="1013"/>
                  </a:cubicBezTo>
                  <a:cubicBezTo>
                    <a:pt x="1977" y="1061"/>
                    <a:pt x="2012" y="1108"/>
                    <a:pt x="2096" y="1108"/>
                  </a:cubicBezTo>
                  <a:lnTo>
                    <a:pt x="2131" y="1108"/>
                  </a:lnTo>
                  <a:cubicBezTo>
                    <a:pt x="2310" y="1084"/>
                    <a:pt x="2441" y="930"/>
                    <a:pt x="2453" y="727"/>
                  </a:cubicBezTo>
                  <a:cubicBezTo>
                    <a:pt x="2560" y="727"/>
                    <a:pt x="2643" y="775"/>
                    <a:pt x="2727" y="858"/>
                  </a:cubicBezTo>
                  <a:cubicBezTo>
                    <a:pt x="2870" y="1013"/>
                    <a:pt x="2834" y="1180"/>
                    <a:pt x="2786" y="1311"/>
                  </a:cubicBezTo>
                  <a:cubicBezTo>
                    <a:pt x="2667" y="1585"/>
                    <a:pt x="2322" y="1846"/>
                    <a:pt x="2072" y="1846"/>
                  </a:cubicBezTo>
                  <a:cubicBezTo>
                    <a:pt x="2000" y="1846"/>
                    <a:pt x="1941" y="1823"/>
                    <a:pt x="1893" y="1787"/>
                  </a:cubicBezTo>
                  <a:cubicBezTo>
                    <a:pt x="1869" y="1763"/>
                    <a:pt x="1846" y="1739"/>
                    <a:pt x="1822" y="1715"/>
                  </a:cubicBezTo>
                  <a:cubicBezTo>
                    <a:pt x="1929" y="1608"/>
                    <a:pt x="1965" y="1454"/>
                    <a:pt x="1917" y="1311"/>
                  </a:cubicBezTo>
                  <a:cubicBezTo>
                    <a:pt x="1881" y="1204"/>
                    <a:pt x="1834" y="1180"/>
                    <a:pt x="1798" y="1180"/>
                  </a:cubicBezTo>
                  <a:cubicBezTo>
                    <a:pt x="1750" y="1180"/>
                    <a:pt x="1703" y="1215"/>
                    <a:pt x="1679" y="1275"/>
                  </a:cubicBezTo>
                  <a:cubicBezTo>
                    <a:pt x="1619" y="1382"/>
                    <a:pt x="1619" y="1549"/>
                    <a:pt x="1715" y="1704"/>
                  </a:cubicBezTo>
                  <a:cubicBezTo>
                    <a:pt x="1608" y="1775"/>
                    <a:pt x="1429" y="1858"/>
                    <a:pt x="1084" y="1858"/>
                  </a:cubicBezTo>
                  <a:lnTo>
                    <a:pt x="1048" y="1858"/>
                  </a:lnTo>
                  <a:cubicBezTo>
                    <a:pt x="834" y="1858"/>
                    <a:pt x="738" y="1739"/>
                    <a:pt x="703" y="1632"/>
                  </a:cubicBezTo>
                  <a:cubicBezTo>
                    <a:pt x="834" y="1632"/>
                    <a:pt x="941" y="1561"/>
                    <a:pt x="1000" y="1454"/>
                  </a:cubicBezTo>
                  <a:cubicBezTo>
                    <a:pt x="1048" y="1346"/>
                    <a:pt x="1024" y="1227"/>
                    <a:pt x="941" y="1120"/>
                  </a:cubicBezTo>
                  <a:cubicBezTo>
                    <a:pt x="905" y="1061"/>
                    <a:pt x="857" y="1049"/>
                    <a:pt x="822" y="1049"/>
                  </a:cubicBezTo>
                  <a:cubicBezTo>
                    <a:pt x="774" y="1049"/>
                    <a:pt x="726" y="1073"/>
                    <a:pt x="691" y="1120"/>
                  </a:cubicBezTo>
                  <a:cubicBezTo>
                    <a:pt x="619" y="1215"/>
                    <a:pt x="584" y="1382"/>
                    <a:pt x="595" y="1537"/>
                  </a:cubicBezTo>
                  <a:cubicBezTo>
                    <a:pt x="500" y="1525"/>
                    <a:pt x="405" y="1477"/>
                    <a:pt x="298" y="1406"/>
                  </a:cubicBezTo>
                  <a:cubicBezTo>
                    <a:pt x="143" y="1287"/>
                    <a:pt x="95" y="1108"/>
                    <a:pt x="155" y="918"/>
                  </a:cubicBezTo>
                  <a:cubicBezTo>
                    <a:pt x="226" y="715"/>
                    <a:pt x="405" y="549"/>
                    <a:pt x="560" y="549"/>
                  </a:cubicBezTo>
                  <a:cubicBezTo>
                    <a:pt x="595" y="549"/>
                    <a:pt x="631" y="561"/>
                    <a:pt x="655" y="584"/>
                  </a:cubicBezTo>
                  <a:lnTo>
                    <a:pt x="703" y="584"/>
                  </a:lnTo>
                  <a:cubicBezTo>
                    <a:pt x="715" y="572"/>
                    <a:pt x="726" y="549"/>
                    <a:pt x="726" y="537"/>
                  </a:cubicBezTo>
                  <a:cubicBezTo>
                    <a:pt x="726" y="537"/>
                    <a:pt x="691" y="311"/>
                    <a:pt x="798" y="180"/>
                  </a:cubicBezTo>
                  <a:cubicBezTo>
                    <a:pt x="847" y="131"/>
                    <a:pt x="915" y="107"/>
                    <a:pt x="1002" y="107"/>
                  </a:cubicBezTo>
                  <a:cubicBezTo>
                    <a:pt x="1064" y="107"/>
                    <a:pt x="1135" y="119"/>
                    <a:pt x="1215" y="144"/>
                  </a:cubicBezTo>
                  <a:cubicBezTo>
                    <a:pt x="1286" y="168"/>
                    <a:pt x="1357" y="203"/>
                    <a:pt x="1405" y="239"/>
                  </a:cubicBezTo>
                  <a:cubicBezTo>
                    <a:pt x="1286" y="406"/>
                    <a:pt x="1250" y="620"/>
                    <a:pt x="1381" y="739"/>
                  </a:cubicBezTo>
                  <a:cubicBezTo>
                    <a:pt x="1420" y="773"/>
                    <a:pt x="1462" y="789"/>
                    <a:pt x="1501" y="789"/>
                  </a:cubicBezTo>
                  <a:cubicBezTo>
                    <a:pt x="1572" y="789"/>
                    <a:pt x="1637" y="740"/>
                    <a:pt x="1667" y="656"/>
                  </a:cubicBezTo>
                  <a:cubicBezTo>
                    <a:pt x="1703" y="549"/>
                    <a:pt x="1679" y="370"/>
                    <a:pt x="1524" y="227"/>
                  </a:cubicBezTo>
                  <a:cubicBezTo>
                    <a:pt x="1617" y="135"/>
                    <a:pt x="1730" y="85"/>
                    <a:pt x="1845" y="85"/>
                  </a:cubicBezTo>
                  <a:close/>
                  <a:moveTo>
                    <a:pt x="1846" y="1"/>
                  </a:moveTo>
                  <a:cubicBezTo>
                    <a:pt x="1703" y="1"/>
                    <a:pt x="1572" y="61"/>
                    <a:pt x="1465" y="180"/>
                  </a:cubicBezTo>
                  <a:cubicBezTo>
                    <a:pt x="1393" y="132"/>
                    <a:pt x="1322" y="96"/>
                    <a:pt x="1238" y="61"/>
                  </a:cubicBezTo>
                  <a:cubicBezTo>
                    <a:pt x="1154" y="34"/>
                    <a:pt x="1077" y="20"/>
                    <a:pt x="1009" y="20"/>
                  </a:cubicBezTo>
                  <a:cubicBezTo>
                    <a:pt x="896" y="20"/>
                    <a:pt x="805" y="58"/>
                    <a:pt x="738" y="132"/>
                  </a:cubicBezTo>
                  <a:cubicBezTo>
                    <a:pt x="643" y="239"/>
                    <a:pt x="631" y="394"/>
                    <a:pt x="631" y="477"/>
                  </a:cubicBezTo>
                  <a:cubicBezTo>
                    <a:pt x="607" y="477"/>
                    <a:pt x="584" y="465"/>
                    <a:pt x="548" y="465"/>
                  </a:cubicBezTo>
                  <a:cubicBezTo>
                    <a:pt x="357" y="465"/>
                    <a:pt x="155" y="656"/>
                    <a:pt x="72" y="894"/>
                  </a:cubicBezTo>
                  <a:cubicBezTo>
                    <a:pt x="0" y="1120"/>
                    <a:pt x="60" y="1334"/>
                    <a:pt x="250" y="1477"/>
                  </a:cubicBezTo>
                  <a:cubicBezTo>
                    <a:pt x="369" y="1561"/>
                    <a:pt x="488" y="1620"/>
                    <a:pt x="607" y="1632"/>
                  </a:cubicBezTo>
                  <a:cubicBezTo>
                    <a:pt x="667" y="1823"/>
                    <a:pt x="822" y="1942"/>
                    <a:pt x="1048" y="1942"/>
                  </a:cubicBezTo>
                  <a:lnTo>
                    <a:pt x="1084" y="1942"/>
                  </a:lnTo>
                  <a:cubicBezTo>
                    <a:pt x="1381" y="1942"/>
                    <a:pt x="1608" y="1882"/>
                    <a:pt x="1762" y="1775"/>
                  </a:cubicBezTo>
                  <a:cubicBezTo>
                    <a:pt x="1786" y="1799"/>
                    <a:pt x="1810" y="1823"/>
                    <a:pt x="1846" y="1846"/>
                  </a:cubicBezTo>
                  <a:cubicBezTo>
                    <a:pt x="1905" y="1906"/>
                    <a:pt x="1977" y="1930"/>
                    <a:pt x="2072" y="1930"/>
                  </a:cubicBezTo>
                  <a:cubicBezTo>
                    <a:pt x="2358" y="1930"/>
                    <a:pt x="2727" y="1656"/>
                    <a:pt x="2858" y="1346"/>
                  </a:cubicBezTo>
                  <a:cubicBezTo>
                    <a:pt x="2953" y="1132"/>
                    <a:pt x="2929" y="942"/>
                    <a:pt x="2786" y="799"/>
                  </a:cubicBezTo>
                  <a:cubicBezTo>
                    <a:pt x="2691" y="703"/>
                    <a:pt x="2584" y="644"/>
                    <a:pt x="2465" y="644"/>
                  </a:cubicBezTo>
                  <a:cubicBezTo>
                    <a:pt x="2453" y="418"/>
                    <a:pt x="2322" y="215"/>
                    <a:pt x="2119" y="84"/>
                  </a:cubicBezTo>
                  <a:cubicBezTo>
                    <a:pt x="2024" y="25"/>
                    <a:pt x="1941" y="1"/>
                    <a:pt x="184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3" name="Google Shape;803;p16"/>
            <p:cNvSpPr/>
            <p:nvPr/>
          </p:nvSpPr>
          <p:spPr>
            <a:xfrm>
              <a:off x="157977" y="4282239"/>
              <a:ext cx="94457" cy="95600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3"/>
                    <a:pt x="465" y="238"/>
                  </a:cubicBezTo>
                  <a:cubicBezTo>
                    <a:pt x="489" y="322"/>
                    <a:pt x="489" y="334"/>
                    <a:pt x="501" y="345"/>
                  </a:cubicBezTo>
                  <a:cubicBezTo>
                    <a:pt x="513" y="369"/>
                    <a:pt x="525" y="369"/>
                    <a:pt x="608" y="405"/>
                  </a:cubicBezTo>
                  <a:cubicBezTo>
                    <a:pt x="632" y="417"/>
                    <a:pt x="667" y="429"/>
                    <a:pt x="703" y="441"/>
                  </a:cubicBezTo>
                  <a:cubicBezTo>
                    <a:pt x="655" y="453"/>
                    <a:pt x="596" y="476"/>
                    <a:pt x="536" y="500"/>
                  </a:cubicBezTo>
                  <a:cubicBezTo>
                    <a:pt x="525" y="500"/>
                    <a:pt x="513" y="512"/>
                    <a:pt x="501" y="524"/>
                  </a:cubicBezTo>
                  <a:cubicBezTo>
                    <a:pt x="477" y="596"/>
                    <a:pt x="441" y="667"/>
                    <a:pt x="417" y="726"/>
                  </a:cubicBezTo>
                  <a:cubicBezTo>
                    <a:pt x="394" y="667"/>
                    <a:pt x="370" y="584"/>
                    <a:pt x="358" y="512"/>
                  </a:cubicBezTo>
                  <a:cubicBezTo>
                    <a:pt x="346" y="500"/>
                    <a:pt x="334" y="488"/>
                    <a:pt x="322" y="476"/>
                  </a:cubicBezTo>
                  <a:cubicBezTo>
                    <a:pt x="251" y="465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4"/>
                  </a:cubicBezTo>
                  <a:cubicBezTo>
                    <a:pt x="346" y="334"/>
                    <a:pt x="358" y="322"/>
                    <a:pt x="370" y="322"/>
                  </a:cubicBezTo>
                  <a:cubicBezTo>
                    <a:pt x="382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86" y="262"/>
                  </a:cubicBezTo>
                  <a:cubicBezTo>
                    <a:pt x="13" y="381"/>
                    <a:pt x="1" y="417"/>
                    <a:pt x="1" y="429"/>
                  </a:cubicBezTo>
                  <a:cubicBezTo>
                    <a:pt x="1" y="441"/>
                    <a:pt x="1" y="465"/>
                    <a:pt x="13" y="476"/>
                  </a:cubicBezTo>
                  <a:cubicBezTo>
                    <a:pt x="13" y="488"/>
                    <a:pt x="36" y="512"/>
                    <a:pt x="274" y="560"/>
                  </a:cubicBezTo>
                  <a:cubicBezTo>
                    <a:pt x="346" y="846"/>
                    <a:pt x="370" y="846"/>
                    <a:pt x="405" y="846"/>
                  </a:cubicBezTo>
                  <a:cubicBezTo>
                    <a:pt x="429" y="834"/>
                    <a:pt x="453" y="834"/>
                    <a:pt x="572" y="572"/>
                  </a:cubicBezTo>
                  <a:cubicBezTo>
                    <a:pt x="644" y="548"/>
                    <a:pt x="786" y="500"/>
                    <a:pt x="810" y="465"/>
                  </a:cubicBezTo>
                  <a:cubicBezTo>
                    <a:pt x="822" y="465"/>
                    <a:pt x="834" y="441"/>
                    <a:pt x="822" y="429"/>
                  </a:cubicBezTo>
                  <a:cubicBezTo>
                    <a:pt x="822" y="393"/>
                    <a:pt x="786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60" y="274"/>
                    <a:pt x="560" y="238"/>
                    <a:pt x="548" y="215"/>
                  </a:cubicBezTo>
                  <a:cubicBezTo>
                    <a:pt x="525" y="107"/>
                    <a:pt x="513" y="48"/>
                    <a:pt x="489" y="24"/>
                  </a:cubicBezTo>
                  <a:cubicBezTo>
                    <a:pt x="477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4" name="Google Shape;804;p16"/>
            <p:cNvSpPr/>
            <p:nvPr/>
          </p:nvSpPr>
          <p:spPr>
            <a:xfrm>
              <a:off x="1007592" y="4392820"/>
              <a:ext cx="70249" cy="70062"/>
            </a:xfrm>
            <a:custGeom>
              <a:avLst/>
              <a:gdLst/>
              <a:ahLst/>
              <a:cxnLst/>
              <a:rect l="l" t="t" r="r" b="b"/>
              <a:pathLst>
                <a:path w="621" h="620" extrusionOk="0">
                  <a:moveTo>
                    <a:pt x="310" y="84"/>
                  </a:moveTo>
                  <a:cubicBezTo>
                    <a:pt x="441" y="84"/>
                    <a:pt x="537" y="191"/>
                    <a:pt x="537" y="310"/>
                  </a:cubicBezTo>
                  <a:cubicBezTo>
                    <a:pt x="537" y="429"/>
                    <a:pt x="430" y="536"/>
                    <a:pt x="310" y="536"/>
                  </a:cubicBezTo>
                  <a:cubicBezTo>
                    <a:pt x="191" y="536"/>
                    <a:pt x="96" y="429"/>
                    <a:pt x="96" y="310"/>
                  </a:cubicBezTo>
                  <a:cubicBezTo>
                    <a:pt x="96" y="179"/>
                    <a:pt x="191" y="84"/>
                    <a:pt x="310" y="84"/>
                  </a:cubicBezTo>
                  <a:close/>
                  <a:moveTo>
                    <a:pt x="310" y="1"/>
                  </a:moveTo>
                  <a:cubicBezTo>
                    <a:pt x="144" y="1"/>
                    <a:pt x="13" y="144"/>
                    <a:pt x="13" y="310"/>
                  </a:cubicBezTo>
                  <a:cubicBezTo>
                    <a:pt x="1" y="477"/>
                    <a:pt x="144" y="620"/>
                    <a:pt x="310" y="620"/>
                  </a:cubicBezTo>
                  <a:cubicBezTo>
                    <a:pt x="477" y="620"/>
                    <a:pt x="620" y="477"/>
                    <a:pt x="620" y="310"/>
                  </a:cubicBezTo>
                  <a:cubicBezTo>
                    <a:pt x="620" y="144"/>
                    <a:pt x="489" y="1"/>
                    <a:pt x="310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5" name="Google Shape;805;p16"/>
            <p:cNvSpPr/>
            <p:nvPr/>
          </p:nvSpPr>
          <p:spPr>
            <a:xfrm>
              <a:off x="233851" y="4425596"/>
              <a:ext cx="1034505" cy="272449"/>
            </a:xfrm>
            <a:custGeom>
              <a:avLst/>
              <a:gdLst/>
              <a:ahLst/>
              <a:cxnLst/>
              <a:rect l="l" t="t" r="r" b="b"/>
              <a:pathLst>
                <a:path w="9145" h="2411" extrusionOk="0">
                  <a:moveTo>
                    <a:pt x="56" y="1"/>
                  </a:moveTo>
                  <a:cubicBezTo>
                    <a:pt x="49" y="1"/>
                    <a:pt x="43" y="2"/>
                    <a:pt x="37" y="5"/>
                  </a:cubicBezTo>
                  <a:cubicBezTo>
                    <a:pt x="13" y="5"/>
                    <a:pt x="1" y="29"/>
                    <a:pt x="13" y="53"/>
                  </a:cubicBezTo>
                  <a:cubicBezTo>
                    <a:pt x="37" y="112"/>
                    <a:pt x="60" y="160"/>
                    <a:pt x="84" y="208"/>
                  </a:cubicBezTo>
                  <a:cubicBezTo>
                    <a:pt x="84" y="220"/>
                    <a:pt x="108" y="231"/>
                    <a:pt x="120" y="231"/>
                  </a:cubicBezTo>
                  <a:lnTo>
                    <a:pt x="144" y="231"/>
                  </a:lnTo>
                  <a:cubicBezTo>
                    <a:pt x="156" y="220"/>
                    <a:pt x="168" y="196"/>
                    <a:pt x="156" y="172"/>
                  </a:cubicBezTo>
                  <a:cubicBezTo>
                    <a:pt x="132" y="124"/>
                    <a:pt x="108" y="77"/>
                    <a:pt x="96" y="29"/>
                  </a:cubicBezTo>
                  <a:cubicBezTo>
                    <a:pt x="87" y="12"/>
                    <a:pt x="72" y="1"/>
                    <a:pt x="56" y="1"/>
                  </a:cubicBezTo>
                  <a:close/>
                  <a:moveTo>
                    <a:pt x="2806" y="72"/>
                  </a:moveTo>
                  <a:cubicBezTo>
                    <a:pt x="2800" y="72"/>
                    <a:pt x="2793" y="73"/>
                    <a:pt x="2787" y="77"/>
                  </a:cubicBezTo>
                  <a:cubicBezTo>
                    <a:pt x="2727" y="89"/>
                    <a:pt x="2680" y="124"/>
                    <a:pt x="2632" y="172"/>
                  </a:cubicBezTo>
                  <a:cubicBezTo>
                    <a:pt x="2608" y="184"/>
                    <a:pt x="2608" y="208"/>
                    <a:pt x="2620" y="231"/>
                  </a:cubicBezTo>
                  <a:cubicBezTo>
                    <a:pt x="2632" y="243"/>
                    <a:pt x="2644" y="243"/>
                    <a:pt x="2656" y="243"/>
                  </a:cubicBezTo>
                  <a:cubicBezTo>
                    <a:pt x="2668" y="243"/>
                    <a:pt x="2668" y="243"/>
                    <a:pt x="2680" y="231"/>
                  </a:cubicBezTo>
                  <a:cubicBezTo>
                    <a:pt x="2727" y="196"/>
                    <a:pt x="2763" y="172"/>
                    <a:pt x="2811" y="160"/>
                  </a:cubicBezTo>
                  <a:cubicBezTo>
                    <a:pt x="2835" y="148"/>
                    <a:pt x="2847" y="124"/>
                    <a:pt x="2835" y="100"/>
                  </a:cubicBezTo>
                  <a:cubicBezTo>
                    <a:pt x="2835" y="83"/>
                    <a:pt x="2822" y="72"/>
                    <a:pt x="2806" y="72"/>
                  </a:cubicBezTo>
                  <a:close/>
                  <a:moveTo>
                    <a:pt x="2969" y="84"/>
                  </a:moveTo>
                  <a:cubicBezTo>
                    <a:pt x="2953" y="84"/>
                    <a:pt x="2938" y="92"/>
                    <a:pt x="2930" y="100"/>
                  </a:cubicBezTo>
                  <a:cubicBezTo>
                    <a:pt x="2918" y="124"/>
                    <a:pt x="2918" y="148"/>
                    <a:pt x="2942" y="160"/>
                  </a:cubicBezTo>
                  <a:cubicBezTo>
                    <a:pt x="2954" y="172"/>
                    <a:pt x="2954" y="172"/>
                    <a:pt x="2966" y="184"/>
                  </a:cubicBezTo>
                  <a:cubicBezTo>
                    <a:pt x="2966" y="184"/>
                    <a:pt x="2978" y="196"/>
                    <a:pt x="2978" y="220"/>
                  </a:cubicBezTo>
                  <a:cubicBezTo>
                    <a:pt x="2978" y="231"/>
                    <a:pt x="2966" y="243"/>
                    <a:pt x="2966" y="267"/>
                  </a:cubicBezTo>
                  <a:cubicBezTo>
                    <a:pt x="2954" y="279"/>
                    <a:pt x="2966" y="303"/>
                    <a:pt x="2989" y="315"/>
                  </a:cubicBezTo>
                  <a:lnTo>
                    <a:pt x="3001" y="315"/>
                  </a:lnTo>
                  <a:cubicBezTo>
                    <a:pt x="3025" y="315"/>
                    <a:pt x="3037" y="303"/>
                    <a:pt x="3037" y="291"/>
                  </a:cubicBezTo>
                  <a:cubicBezTo>
                    <a:pt x="3049" y="267"/>
                    <a:pt x="3061" y="231"/>
                    <a:pt x="3061" y="208"/>
                  </a:cubicBezTo>
                  <a:cubicBezTo>
                    <a:pt x="3061" y="172"/>
                    <a:pt x="3049" y="148"/>
                    <a:pt x="3025" y="124"/>
                  </a:cubicBezTo>
                  <a:cubicBezTo>
                    <a:pt x="3013" y="112"/>
                    <a:pt x="3001" y="100"/>
                    <a:pt x="2989" y="89"/>
                  </a:cubicBezTo>
                  <a:cubicBezTo>
                    <a:pt x="2982" y="85"/>
                    <a:pt x="2975" y="84"/>
                    <a:pt x="2969" y="84"/>
                  </a:cubicBezTo>
                  <a:close/>
                  <a:moveTo>
                    <a:pt x="198" y="298"/>
                  </a:moveTo>
                  <a:cubicBezTo>
                    <a:pt x="192" y="298"/>
                    <a:pt x="186" y="300"/>
                    <a:pt x="180" y="303"/>
                  </a:cubicBezTo>
                  <a:cubicBezTo>
                    <a:pt x="156" y="315"/>
                    <a:pt x="156" y="339"/>
                    <a:pt x="168" y="362"/>
                  </a:cubicBezTo>
                  <a:cubicBezTo>
                    <a:pt x="191" y="410"/>
                    <a:pt x="227" y="458"/>
                    <a:pt x="251" y="505"/>
                  </a:cubicBezTo>
                  <a:cubicBezTo>
                    <a:pt x="263" y="517"/>
                    <a:pt x="275" y="529"/>
                    <a:pt x="287" y="529"/>
                  </a:cubicBezTo>
                  <a:cubicBezTo>
                    <a:pt x="299" y="529"/>
                    <a:pt x="311" y="529"/>
                    <a:pt x="311" y="517"/>
                  </a:cubicBezTo>
                  <a:cubicBezTo>
                    <a:pt x="334" y="505"/>
                    <a:pt x="334" y="481"/>
                    <a:pt x="322" y="458"/>
                  </a:cubicBezTo>
                  <a:cubicBezTo>
                    <a:pt x="299" y="422"/>
                    <a:pt x="263" y="374"/>
                    <a:pt x="239" y="327"/>
                  </a:cubicBezTo>
                  <a:cubicBezTo>
                    <a:pt x="230" y="309"/>
                    <a:pt x="215" y="298"/>
                    <a:pt x="198" y="298"/>
                  </a:cubicBezTo>
                  <a:close/>
                  <a:moveTo>
                    <a:pt x="2552" y="286"/>
                  </a:moveTo>
                  <a:cubicBezTo>
                    <a:pt x="2536" y="286"/>
                    <a:pt x="2522" y="294"/>
                    <a:pt x="2513" y="303"/>
                  </a:cubicBezTo>
                  <a:cubicBezTo>
                    <a:pt x="2477" y="362"/>
                    <a:pt x="2466" y="422"/>
                    <a:pt x="2442" y="481"/>
                  </a:cubicBezTo>
                  <a:cubicBezTo>
                    <a:pt x="2442" y="505"/>
                    <a:pt x="2454" y="529"/>
                    <a:pt x="2477" y="529"/>
                  </a:cubicBezTo>
                  <a:lnTo>
                    <a:pt x="2489" y="529"/>
                  </a:lnTo>
                  <a:cubicBezTo>
                    <a:pt x="2513" y="529"/>
                    <a:pt x="2525" y="517"/>
                    <a:pt x="2525" y="493"/>
                  </a:cubicBezTo>
                  <a:cubicBezTo>
                    <a:pt x="2537" y="446"/>
                    <a:pt x="2561" y="398"/>
                    <a:pt x="2585" y="351"/>
                  </a:cubicBezTo>
                  <a:cubicBezTo>
                    <a:pt x="2597" y="327"/>
                    <a:pt x="2585" y="303"/>
                    <a:pt x="2573" y="291"/>
                  </a:cubicBezTo>
                  <a:cubicBezTo>
                    <a:pt x="2566" y="288"/>
                    <a:pt x="2559" y="286"/>
                    <a:pt x="2552" y="286"/>
                  </a:cubicBezTo>
                  <a:close/>
                  <a:moveTo>
                    <a:pt x="2918" y="378"/>
                  </a:moveTo>
                  <a:cubicBezTo>
                    <a:pt x="2904" y="378"/>
                    <a:pt x="2889" y="384"/>
                    <a:pt x="2882" y="398"/>
                  </a:cubicBezTo>
                  <a:cubicBezTo>
                    <a:pt x="2847" y="434"/>
                    <a:pt x="2811" y="470"/>
                    <a:pt x="2775" y="517"/>
                  </a:cubicBezTo>
                  <a:cubicBezTo>
                    <a:pt x="2751" y="529"/>
                    <a:pt x="2751" y="553"/>
                    <a:pt x="2775" y="577"/>
                  </a:cubicBezTo>
                  <a:cubicBezTo>
                    <a:pt x="2775" y="589"/>
                    <a:pt x="2787" y="589"/>
                    <a:pt x="2799" y="589"/>
                  </a:cubicBezTo>
                  <a:cubicBezTo>
                    <a:pt x="2811" y="589"/>
                    <a:pt x="2823" y="589"/>
                    <a:pt x="2835" y="577"/>
                  </a:cubicBezTo>
                  <a:cubicBezTo>
                    <a:pt x="2870" y="529"/>
                    <a:pt x="2918" y="493"/>
                    <a:pt x="2954" y="446"/>
                  </a:cubicBezTo>
                  <a:cubicBezTo>
                    <a:pt x="2966" y="434"/>
                    <a:pt x="2966" y="398"/>
                    <a:pt x="2942" y="386"/>
                  </a:cubicBezTo>
                  <a:cubicBezTo>
                    <a:pt x="2937" y="381"/>
                    <a:pt x="2928" y="378"/>
                    <a:pt x="2918" y="378"/>
                  </a:cubicBezTo>
                  <a:close/>
                  <a:moveTo>
                    <a:pt x="392" y="580"/>
                  </a:moveTo>
                  <a:cubicBezTo>
                    <a:pt x="382" y="580"/>
                    <a:pt x="370" y="583"/>
                    <a:pt x="358" y="589"/>
                  </a:cubicBezTo>
                  <a:cubicBezTo>
                    <a:pt x="346" y="601"/>
                    <a:pt x="346" y="624"/>
                    <a:pt x="358" y="648"/>
                  </a:cubicBezTo>
                  <a:cubicBezTo>
                    <a:pt x="394" y="696"/>
                    <a:pt x="430" y="732"/>
                    <a:pt x="477" y="779"/>
                  </a:cubicBezTo>
                  <a:cubicBezTo>
                    <a:pt x="489" y="779"/>
                    <a:pt x="489" y="791"/>
                    <a:pt x="501" y="791"/>
                  </a:cubicBezTo>
                  <a:cubicBezTo>
                    <a:pt x="513" y="791"/>
                    <a:pt x="525" y="779"/>
                    <a:pt x="537" y="767"/>
                  </a:cubicBezTo>
                  <a:cubicBezTo>
                    <a:pt x="549" y="755"/>
                    <a:pt x="549" y="732"/>
                    <a:pt x="537" y="708"/>
                  </a:cubicBezTo>
                  <a:cubicBezTo>
                    <a:pt x="501" y="672"/>
                    <a:pt x="453" y="636"/>
                    <a:pt x="418" y="589"/>
                  </a:cubicBezTo>
                  <a:cubicBezTo>
                    <a:pt x="412" y="583"/>
                    <a:pt x="403" y="580"/>
                    <a:pt x="392" y="580"/>
                  </a:cubicBezTo>
                  <a:close/>
                  <a:moveTo>
                    <a:pt x="2477" y="612"/>
                  </a:moveTo>
                  <a:cubicBezTo>
                    <a:pt x="2454" y="612"/>
                    <a:pt x="2430" y="636"/>
                    <a:pt x="2430" y="660"/>
                  </a:cubicBezTo>
                  <a:cubicBezTo>
                    <a:pt x="2442" y="720"/>
                    <a:pt x="2442" y="779"/>
                    <a:pt x="2466" y="839"/>
                  </a:cubicBezTo>
                  <a:cubicBezTo>
                    <a:pt x="2466" y="851"/>
                    <a:pt x="2489" y="862"/>
                    <a:pt x="2501" y="862"/>
                  </a:cubicBezTo>
                  <a:lnTo>
                    <a:pt x="2513" y="862"/>
                  </a:lnTo>
                  <a:cubicBezTo>
                    <a:pt x="2537" y="862"/>
                    <a:pt x="2549" y="839"/>
                    <a:pt x="2549" y="815"/>
                  </a:cubicBezTo>
                  <a:cubicBezTo>
                    <a:pt x="2549" y="803"/>
                    <a:pt x="2549" y="803"/>
                    <a:pt x="2537" y="803"/>
                  </a:cubicBezTo>
                  <a:cubicBezTo>
                    <a:pt x="2549" y="791"/>
                    <a:pt x="2549" y="791"/>
                    <a:pt x="2561" y="791"/>
                  </a:cubicBezTo>
                  <a:cubicBezTo>
                    <a:pt x="2608" y="755"/>
                    <a:pt x="2656" y="720"/>
                    <a:pt x="2704" y="684"/>
                  </a:cubicBezTo>
                  <a:cubicBezTo>
                    <a:pt x="2716" y="672"/>
                    <a:pt x="2716" y="648"/>
                    <a:pt x="2704" y="624"/>
                  </a:cubicBezTo>
                  <a:cubicBezTo>
                    <a:pt x="2698" y="618"/>
                    <a:pt x="2689" y="615"/>
                    <a:pt x="2678" y="615"/>
                  </a:cubicBezTo>
                  <a:cubicBezTo>
                    <a:pt x="2668" y="615"/>
                    <a:pt x="2656" y="618"/>
                    <a:pt x="2644" y="624"/>
                  </a:cubicBezTo>
                  <a:cubicBezTo>
                    <a:pt x="2608" y="660"/>
                    <a:pt x="2573" y="684"/>
                    <a:pt x="2525" y="708"/>
                  </a:cubicBezTo>
                  <a:cubicBezTo>
                    <a:pt x="2525" y="696"/>
                    <a:pt x="2525" y="672"/>
                    <a:pt x="2513" y="660"/>
                  </a:cubicBezTo>
                  <a:cubicBezTo>
                    <a:pt x="2513" y="636"/>
                    <a:pt x="2501" y="612"/>
                    <a:pt x="2477" y="612"/>
                  </a:cubicBezTo>
                  <a:close/>
                  <a:moveTo>
                    <a:pt x="2389" y="798"/>
                  </a:moveTo>
                  <a:cubicBezTo>
                    <a:pt x="2383" y="798"/>
                    <a:pt x="2377" y="800"/>
                    <a:pt x="2370" y="803"/>
                  </a:cubicBezTo>
                  <a:cubicBezTo>
                    <a:pt x="2323" y="839"/>
                    <a:pt x="2275" y="862"/>
                    <a:pt x="2227" y="886"/>
                  </a:cubicBezTo>
                  <a:cubicBezTo>
                    <a:pt x="2204" y="898"/>
                    <a:pt x="2192" y="922"/>
                    <a:pt x="2204" y="946"/>
                  </a:cubicBezTo>
                  <a:cubicBezTo>
                    <a:pt x="2204" y="958"/>
                    <a:pt x="2227" y="970"/>
                    <a:pt x="2239" y="970"/>
                  </a:cubicBezTo>
                  <a:cubicBezTo>
                    <a:pt x="2251" y="970"/>
                    <a:pt x="2251" y="958"/>
                    <a:pt x="2263" y="958"/>
                  </a:cubicBezTo>
                  <a:cubicBezTo>
                    <a:pt x="2311" y="934"/>
                    <a:pt x="2358" y="910"/>
                    <a:pt x="2406" y="886"/>
                  </a:cubicBezTo>
                  <a:cubicBezTo>
                    <a:pt x="2430" y="874"/>
                    <a:pt x="2442" y="851"/>
                    <a:pt x="2430" y="827"/>
                  </a:cubicBezTo>
                  <a:cubicBezTo>
                    <a:pt x="2421" y="809"/>
                    <a:pt x="2406" y="798"/>
                    <a:pt x="2389" y="798"/>
                  </a:cubicBezTo>
                  <a:close/>
                  <a:moveTo>
                    <a:pt x="632" y="813"/>
                  </a:moveTo>
                  <a:cubicBezTo>
                    <a:pt x="618" y="813"/>
                    <a:pt x="603" y="820"/>
                    <a:pt x="596" y="827"/>
                  </a:cubicBezTo>
                  <a:cubicBezTo>
                    <a:pt x="584" y="851"/>
                    <a:pt x="584" y="874"/>
                    <a:pt x="608" y="886"/>
                  </a:cubicBezTo>
                  <a:cubicBezTo>
                    <a:pt x="656" y="922"/>
                    <a:pt x="703" y="958"/>
                    <a:pt x="751" y="982"/>
                  </a:cubicBezTo>
                  <a:cubicBezTo>
                    <a:pt x="763" y="993"/>
                    <a:pt x="763" y="993"/>
                    <a:pt x="775" y="993"/>
                  </a:cubicBezTo>
                  <a:cubicBezTo>
                    <a:pt x="787" y="993"/>
                    <a:pt x="799" y="982"/>
                    <a:pt x="811" y="970"/>
                  </a:cubicBezTo>
                  <a:cubicBezTo>
                    <a:pt x="822" y="946"/>
                    <a:pt x="822" y="922"/>
                    <a:pt x="799" y="910"/>
                  </a:cubicBezTo>
                  <a:cubicBezTo>
                    <a:pt x="751" y="886"/>
                    <a:pt x="703" y="851"/>
                    <a:pt x="656" y="827"/>
                  </a:cubicBezTo>
                  <a:cubicBezTo>
                    <a:pt x="651" y="817"/>
                    <a:pt x="641" y="813"/>
                    <a:pt x="632" y="813"/>
                  </a:cubicBezTo>
                  <a:close/>
                  <a:moveTo>
                    <a:pt x="2073" y="946"/>
                  </a:moveTo>
                  <a:cubicBezTo>
                    <a:pt x="2013" y="970"/>
                    <a:pt x="1965" y="993"/>
                    <a:pt x="1918" y="1005"/>
                  </a:cubicBezTo>
                  <a:cubicBezTo>
                    <a:pt x="1894" y="1005"/>
                    <a:pt x="1882" y="1029"/>
                    <a:pt x="1882" y="1053"/>
                  </a:cubicBezTo>
                  <a:cubicBezTo>
                    <a:pt x="1894" y="1077"/>
                    <a:pt x="1906" y="1089"/>
                    <a:pt x="1930" y="1089"/>
                  </a:cubicBezTo>
                  <a:lnTo>
                    <a:pt x="1942" y="1089"/>
                  </a:lnTo>
                  <a:cubicBezTo>
                    <a:pt x="1989" y="1065"/>
                    <a:pt x="2049" y="1053"/>
                    <a:pt x="2096" y="1029"/>
                  </a:cubicBezTo>
                  <a:cubicBezTo>
                    <a:pt x="2120" y="1017"/>
                    <a:pt x="2132" y="993"/>
                    <a:pt x="2120" y="970"/>
                  </a:cubicBezTo>
                  <a:cubicBezTo>
                    <a:pt x="2120" y="958"/>
                    <a:pt x="2096" y="946"/>
                    <a:pt x="2073" y="946"/>
                  </a:cubicBezTo>
                  <a:close/>
                  <a:moveTo>
                    <a:pt x="6323" y="934"/>
                  </a:moveTo>
                  <a:cubicBezTo>
                    <a:pt x="6299" y="934"/>
                    <a:pt x="6276" y="946"/>
                    <a:pt x="6276" y="970"/>
                  </a:cubicBezTo>
                  <a:cubicBezTo>
                    <a:pt x="6276" y="993"/>
                    <a:pt x="6287" y="1017"/>
                    <a:pt x="6311" y="1017"/>
                  </a:cubicBezTo>
                  <a:cubicBezTo>
                    <a:pt x="6323" y="1017"/>
                    <a:pt x="6347" y="1029"/>
                    <a:pt x="6359" y="1041"/>
                  </a:cubicBezTo>
                  <a:cubicBezTo>
                    <a:pt x="6383" y="1053"/>
                    <a:pt x="6395" y="1065"/>
                    <a:pt x="6407" y="1089"/>
                  </a:cubicBezTo>
                  <a:cubicBezTo>
                    <a:pt x="6407" y="1101"/>
                    <a:pt x="6430" y="1113"/>
                    <a:pt x="6442" y="1113"/>
                  </a:cubicBezTo>
                  <a:lnTo>
                    <a:pt x="6454" y="1113"/>
                  </a:lnTo>
                  <a:cubicBezTo>
                    <a:pt x="6478" y="1101"/>
                    <a:pt x="6490" y="1077"/>
                    <a:pt x="6478" y="1053"/>
                  </a:cubicBezTo>
                  <a:cubicBezTo>
                    <a:pt x="6466" y="1017"/>
                    <a:pt x="6442" y="982"/>
                    <a:pt x="6407" y="970"/>
                  </a:cubicBezTo>
                  <a:cubicBezTo>
                    <a:pt x="6383" y="946"/>
                    <a:pt x="6347" y="934"/>
                    <a:pt x="6323" y="934"/>
                  </a:cubicBezTo>
                  <a:close/>
                  <a:moveTo>
                    <a:pt x="942" y="982"/>
                  </a:moveTo>
                  <a:cubicBezTo>
                    <a:pt x="918" y="982"/>
                    <a:pt x="894" y="982"/>
                    <a:pt x="882" y="1005"/>
                  </a:cubicBezTo>
                  <a:cubicBezTo>
                    <a:pt x="882" y="1029"/>
                    <a:pt x="882" y="1053"/>
                    <a:pt x="906" y="1065"/>
                  </a:cubicBezTo>
                  <a:cubicBezTo>
                    <a:pt x="965" y="1089"/>
                    <a:pt x="1025" y="1101"/>
                    <a:pt x="1073" y="1124"/>
                  </a:cubicBezTo>
                  <a:lnTo>
                    <a:pt x="1084" y="1124"/>
                  </a:lnTo>
                  <a:cubicBezTo>
                    <a:pt x="1108" y="1124"/>
                    <a:pt x="1120" y="1113"/>
                    <a:pt x="1120" y="1089"/>
                  </a:cubicBezTo>
                  <a:cubicBezTo>
                    <a:pt x="1132" y="1065"/>
                    <a:pt x="1120" y="1041"/>
                    <a:pt x="1096" y="1041"/>
                  </a:cubicBezTo>
                  <a:cubicBezTo>
                    <a:pt x="1049" y="1017"/>
                    <a:pt x="989" y="1005"/>
                    <a:pt x="942" y="982"/>
                  </a:cubicBezTo>
                  <a:close/>
                  <a:moveTo>
                    <a:pt x="9101" y="905"/>
                  </a:moveTo>
                  <a:cubicBezTo>
                    <a:pt x="9084" y="905"/>
                    <a:pt x="9070" y="914"/>
                    <a:pt x="9062" y="922"/>
                  </a:cubicBezTo>
                  <a:cubicBezTo>
                    <a:pt x="9062" y="934"/>
                    <a:pt x="9038" y="982"/>
                    <a:pt x="8978" y="1077"/>
                  </a:cubicBezTo>
                  <a:cubicBezTo>
                    <a:pt x="8966" y="1089"/>
                    <a:pt x="8978" y="1124"/>
                    <a:pt x="8990" y="1136"/>
                  </a:cubicBezTo>
                  <a:lnTo>
                    <a:pt x="9014" y="1136"/>
                  </a:lnTo>
                  <a:cubicBezTo>
                    <a:pt x="9038" y="1136"/>
                    <a:pt x="9050" y="1124"/>
                    <a:pt x="9050" y="1113"/>
                  </a:cubicBezTo>
                  <a:cubicBezTo>
                    <a:pt x="9109" y="1029"/>
                    <a:pt x="9133" y="970"/>
                    <a:pt x="9133" y="958"/>
                  </a:cubicBezTo>
                  <a:cubicBezTo>
                    <a:pt x="9145" y="946"/>
                    <a:pt x="9133" y="922"/>
                    <a:pt x="9121" y="910"/>
                  </a:cubicBezTo>
                  <a:cubicBezTo>
                    <a:pt x="9114" y="907"/>
                    <a:pt x="9107" y="905"/>
                    <a:pt x="9101" y="905"/>
                  </a:cubicBezTo>
                  <a:close/>
                  <a:moveTo>
                    <a:pt x="1263" y="1065"/>
                  </a:moveTo>
                  <a:cubicBezTo>
                    <a:pt x="1239" y="1065"/>
                    <a:pt x="1215" y="1077"/>
                    <a:pt x="1215" y="1101"/>
                  </a:cubicBezTo>
                  <a:cubicBezTo>
                    <a:pt x="1203" y="1124"/>
                    <a:pt x="1227" y="1148"/>
                    <a:pt x="1251" y="1148"/>
                  </a:cubicBezTo>
                  <a:cubicBezTo>
                    <a:pt x="1311" y="1160"/>
                    <a:pt x="1358" y="1160"/>
                    <a:pt x="1418" y="1160"/>
                  </a:cubicBezTo>
                  <a:cubicBezTo>
                    <a:pt x="1442" y="1160"/>
                    <a:pt x="1465" y="1148"/>
                    <a:pt x="1465" y="1113"/>
                  </a:cubicBezTo>
                  <a:cubicBezTo>
                    <a:pt x="1465" y="1101"/>
                    <a:pt x="1442" y="1077"/>
                    <a:pt x="1418" y="1077"/>
                  </a:cubicBezTo>
                  <a:cubicBezTo>
                    <a:pt x="1370" y="1077"/>
                    <a:pt x="1311" y="1077"/>
                    <a:pt x="1263" y="1065"/>
                  </a:cubicBezTo>
                  <a:close/>
                  <a:moveTo>
                    <a:pt x="1751" y="1041"/>
                  </a:moveTo>
                  <a:cubicBezTo>
                    <a:pt x="1692" y="1053"/>
                    <a:pt x="1644" y="1065"/>
                    <a:pt x="1584" y="1065"/>
                  </a:cubicBezTo>
                  <a:cubicBezTo>
                    <a:pt x="1561" y="1077"/>
                    <a:pt x="1549" y="1089"/>
                    <a:pt x="1549" y="1113"/>
                  </a:cubicBezTo>
                  <a:cubicBezTo>
                    <a:pt x="1549" y="1136"/>
                    <a:pt x="1573" y="1148"/>
                    <a:pt x="1596" y="1148"/>
                  </a:cubicBezTo>
                  <a:cubicBezTo>
                    <a:pt x="1596" y="1148"/>
                    <a:pt x="1596" y="1148"/>
                    <a:pt x="1596" y="1160"/>
                  </a:cubicBezTo>
                  <a:cubicBezTo>
                    <a:pt x="1656" y="1148"/>
                    <a:pt x="1715" y="1136"/>
                    <a:pt x="1763" y="1124"/>
                  </a:cubicBezTo>
                  <a:cubicBezTo>
                    <a:pt x="1787" y="1124"/>
                    <a:pt x="1799" y="1101"/>
                    <a:pt x="1799" y="1077"/>
                  </a:cubicBezTo>
                  <a:cubicBezTo>
                    <a:pt x="1799" y="1053"/>
                    <a:pt x="1775" y="1041"/>
                    <a:pt x="1751" y="1041"/>
                  </a:cubicBezTo>
                  <a:close/>
                  <a:moveTo>
                    <a:pt x="2568" y="941"/>
                  </a:moveTo>
                  <a:cubicBezTo>
                    <a:pt x="2562" y="941"/>
                    <a:pt x="2555" y="943"/>
                    <a:pt x="2549" y="946"/>
                  </a:cubicBezTo>
                  <a:cubicBezTo>
                    <a:pt x="2525" y="958"/>
                    <a:pt x="2525" y="982"/>
                    <a:pt x="2525" y="1005"/>
                  </a:cubicBezTo>
                  <a:cubicBezTo>
                    <a:pt x="2561" y="1053"/>
                    <a:pt x="2585" y="1101"/>
                    <a:pt x="2620" y="1148"/>
                  </a:cubicBezTo>
                  <a:cubicBezTo>
                    <a:pt x="2632" y="1160"/>
                    <a:pt x="2644" y="1172"/>
                    <a:pt x="2656" y="1172"/>
                  </a:cubicBezTo>
                  <a:cubicBezTo>
                    <a:pt x="2668" y="1172"/>
                    <a:pt x="2668" y="1160"/>
                    <a:pt x="2680" y="1160"/>
                  </a:cubicBezTo>
                  <a:cubicBezTo>
                    <a:pt x="2704" y="1148"/>
                    <a:pt x="2704" y="1124"/>
                    <a:pt x="2692" y="1101"/>
                  </a:cubicBezTo>
                  <a:cubicBezTo>
                    <a:pt x="2656" y="1053"/>
                    <a:pt x="2632" y="1005"/>
                    <a:pt x="2608" y="970"/>
                  </a:cubicBezTo>
                  <a:cubicBezTo>
                    <a:pt x="2600" y="952"/>
                    <a:pt x="2585" y="941"/>
                    <a:pt x="2568" y="941"/>
                  </a:cubicBezTo>
                  <a:close/>
                  <a:moveTo>
                    <a:pt x="6169" y="998"/>
                  </a:moveTo>
                  <a:cubicBezTo>
                    <a:pt x="6155" y="998"/>
                    <a:pt x="6140" y="1003"/>
                    <a:pt x="6133" y="1017"/>
                  </a:cubicBezTo>
                  <a:cubicBezTo>
                    <a:pt x="6097" y="1053"/>
                    <a:pt x="6061" y="1113"/>
                    <a:pt x="6049" y="1172"/>
                  </a:cubicBezTo>
                  <a:cubicBezTo>
                    <a:pt x="6037" y="1196"/>
                    <a:pt x="6049" y="1220"/>
                    <a:pt x="6073" y="1232"/>
                  </a:cubicBezTo>
                  <a:lnTo>
                    <a:pt x="6085" y="1232"/>
                  </a:lnTo>
                  <a:cubicBezTo>
                    <a:pt x="6109" y="1232"/>
                    <a:pt x="6121" y="1220"/>
                    <a:pt x="6133" y="1196"/>
                  </a:cubicBezTo>
                  <a:cubicBezTo>
                    <a:pt x="6145" y="1148"/>
                    <a:pt x="6168" y="1101"/>
                    <a:pt x="6192" y="1065"/>
                  </a:cubicBezTo>
                  <a:cubicBezTo>
                    <a:pt x="6216" y="1053"/>
                    <a:pt x="6216" y="1029"/>
                    <a:pt x="6192" y="1005"/>
                  </a:cubicBezTo>
                  <a:cubicBezTo>
                    <a:pt x="6187" y="1000"/>
                    <a:pt x="6178" y="998"/>
                    <a:pt x="6169" y="998"/>
                  </a:cubicBezTo>
                  <a:close/>
                  <a:moveTo>
                    <a:pt x="8925" y="1194"/>
                  </a:moveTo>
                  <a:cubicBezTo>
                    <a:pt x="8913" y="1194"/>
                    <a:pt x="8902" y="1201"/>
                    <a:pt x="8895" y="1208"/>
                  </a:cubicBezTo>
                  <a:cubicBezTo>
                    <a:pt x="8859" y="1255"/>
                    <a:pt x="8823" y="1303"/>
                    <a:pt x="8788" y="1351"/>
                  </a:cubicBezTo>
                  <a:cubicBezTo>
                    <a:pt x="8776" y="1363"/>
                    <a:pt x="8776" y="1386"/>
                    <a:pt x="8800" y="1410"/>
                  </a:cubicBezTo>
                  <a:lnTo>
                    <a:pt x="8823" y="1410"/>
                  </a:lnTo>
                  <a:cubicBezTo>
                    <a:pt x="8835" y="1410"/>
                    <a:pt x="8847" y="1410"/>
                    <a:pt x="8859" y="1398"/>
                  </a:cubicBezTo>
                  <a:cubicBezTo>
                    <a:pt x="8895" y="1351"/>
                    <a:pt x="8931" y="1315"/>
                    <a:pt x="8966" y="1267"/>
                  </a:cubicBezTo>
                  <a:cubicBezTo>
                    <a:pt x="8978" y="1243"/>
                    <a:pt x="8966" y="1220"/>
                    <a:pt x="8954" y="1208"/>
                  </a:cubicBezTo>
                  <a:cubicBezTo>
                    <a:pt x="8944" y="1198"/>
                    <a:pt x="8934" y="1194"/>
                    <a:pt x="8925" y="1194"/>
                  </a:cubicBezTo>
                  <a:close/>
                  <a:moveTo>
                    <a:pt x="2762" y="1223"/>
                  </a:moveTo>
                  <a:cubicBezTo>
                    <a:pt x="2751" y="1223"/>
                    <a:pt x="2739" y="1226"/>
                    <a:pt x="2727" y="1232"/>
                  </a:cubicBezTo>
                  <a:cubicBezTo>
                    <a:pt x="2716" y="1243"/>
                    <a:pt x="2716" y="1267"/>
                    <a:pt x="2727" y="1291"/>
                  </a:cubicBezTo>
                  <a:cubicBezTo>
                    <a:pt x="2763" y="1327"/>
                    <a:pt x="2799" y="1374"/>
                    <a:pt x="2847" y="1422"/>
                  </a:cubicBezTo>
                  <a:cubicBezTo>
                    <a:pt x="2847" y="1422"/>
                    <a:pt x="2858" y="1434"/>
                    <a:pt x="2870" y="1434"/>
                  </a:cubicBezTo>
                  <a:cubicBezTo>
                    <a:pt x="2882" y="1434"/>
                    <a:pt x="2894" y="1422"/>
                    <a:pt x="2906" y="1410"/>
                  </a:cubicBezTo>
                  <a:cubicBezTo>
                    <a:pt x="2918" y="1398"/>
                    <a:pt x="2918" y="1374"/>
                    <a:pt x="2906" y="1351"/>
                  </a:cubicBezTo>
                  <a:cubicBezTo>
                    <a:pt x="2858" y="1315"/>
                    <a:pt x="2823" y="1279"/>
                    <a:pt x="2787" y="1232"/>
                  </a:cubicBezTo>
                  <a:cubicBezTo>
                    <a:pt x="2781" y="1226"/>
                    <a:pt x="2772" y="1223"/>
                    <a:pt x="2762" y="1223"/>
                  </a:cubicBezTo>
                  <a:close/>
                  <a:moveTo>
                    <a:pt x="6466" y="1196"/>
                  </a:moveTo>
                  <a:cubicBezTo>
                    <a:pt x="6442" y="1196"/>
                    <a:pt x="6418" y="1220"/>
                    <a:pt x="6418" y="1243"/>
                  </a:cubicBezTo>
                  <a:cubicBezTo>
                    <a:pt x="6418" y="1291"/>
                    <a:pt x="6407" y="1339"/>
                    <a:pt x="6383" y="1398"/>
                  </a:cubicBezTo>
                  <a:cubicBezTo>
                    <a:pt x="6383" y="1422"/>
                    <a:pt x="6395" y="1446"/>
                    <a:pt x="6418" y="1446"/>
                  </a:cubicBezTo>
                  <a:lnTo>
                    <a:pt x="6430" y="1446"/>
                  </a:lnTo>
                  <a:cubicBezTo>
                    <a:pt x="6442" y="1446"/>
                    <a:pt x="6466" y="1434"/>
                    <a:pt x="6466" y="1422"/>
                  </a:cubicBezTo>
                  <a:cubicBezTo>
                    <a:pt x="6490" y="1363"/>
                    <a:pt x="6502" y="1303"/>
                    <a:pt x="6502" y="1243"/>
                  </a:cubicBezTo>
                  <a:cubicBezTo>
                    <a:pt x="6502" y="1220"/>
                    <a:pt x="6490" y="1196"/>
                    <a:pt x="6466" y="1196"/>
                  </a:cubicBezTo>
                  <a:close/>
                  <a:moveTo>
                    <a:pt x="6061" y="1315"/>
                  </a:moveTo>
                  <a:cubicBezTo>
                    <a:pt x="6037" y="1315"/>
                    <a:pt x="6026" y="1327"/>
                    <a:pt x="6026" y="1351"/>
                  </a:cubicBezTo>
                  <a:cubicBezTo>
                    <a:pt x="6026" y="1422"/>
                    <a:pt x="6037" y="1482"/>
                    <a:pt x="6049" y="1541"/>
                  </a:cubicBezTo>
                  <a:cubicBezTo>
                    <a:pt x="6049" y="1553"/>
                    <a:pt x="6073" y="1565"/>
                    <a:pt x="6085" y="1565"/>
                  </a:cubicBezTo>
                  <a:lnTo>
                    <a:pt x="6097" y="1565"/>
                  </a:lnTo>
                  <a:cubicBezTo>
                    <a:pt x="6121" y="1553"/>
                    <a:pt x="6133" y="1529"/>
                    <a:pt x="6133" y="1505"/>
                  </a:cubicBezTo>
                  <a:cubicBezTo>
                    <a:pt x="6109" y="1458"/>
                    <a:pt x="6109" y="1410"/>
                    <a:pt x="6109" y="1351"/>
                  </a:cubicBezTo>
                  <a:cubicBezTo>
                    <a:pt x="6109" y="1327"/>
                    <a:pt x="6085" y="1315"/>
                    <a:pt x="6061" y="1315"/>
                  </a:cubicBezTo>
                  <a:close/>
                  <a:moveTo>
                    <a:pt x="2991" y="1461"/>
                  </a:moveTo>
                  <a:cubicBezTo>
                    <a:pt x="2980" y="1461"/>
                    <a:pt x="2972" y="1464"/>
                    <a:pt x="2966" y="1470"/>
                  </a:cubicBezTo>
                  <a:cubicBezTo>
                    <a:pt x="2954" y="1494"/>
                    <a:pt x="2954" y="1517"/>
                    <a:pt x="2966" y="1529"/>
                  </a:cubicBezTo>
                  <a:cubicBezTo>
                    <a:pt x="3013" y="1565"/>
                    <a:pt x="3061" y="1601"/>
                    <a:pt x="3097" y="1636"/>
                  </a:cubicBezTo>
                  <a:cubicBezTo>
                    <a:pt x="3108" y="1648"/>
                    <a:pt x="3120" y="1648"/>
                    <a:pt x="3132" y="1648"/>
                  </a:cubicBezTo>
                  <a:cubicBezTo>
                    <a:pt x="3144" y="1648"/>
                    <a:pt x="3156" y="1648"/>
                    <a:pt x="3156" y="1636"/>
                  </a:cubicBezTo>
                  <a:cubicBezTo>
                    <a:pt x="3180" y="1613"/>
                    <a:pt x="3168" y="1589"/>
                    <a:pt x="3156" y="1577"/>
                  </a:cubicBezTo>
                  <a:cubicBezTo>
                    <a:pt x="3108" y="1541"/>
                    <a:pt x="3061" y="1505"/>
                    <a:pt x="3025" y="1470"/>
                  </a:cubicBezTo>
                  <a:cubicBezTo>
                    <a:pt x="3013" y="1464"/>
                    <a:pt x="3001" y="1461"/>
                    <a:pt x="2991" y="1461"/>
                  </a:cubicBezTo>
                  <a:close/>
                  <a:moveTo>
                    <a:pt x="8706" y="1461"/>
                  </a:moveTo>
                  <a:cubicBezTo>
                    <a:pt x="8695" y="1461"/>
                    <a:pt x="8687" y="1464"/>
                    <a:pt x="8681" y="1470"/>
                  </a:cubicBezTo>
                  <a:cubicBezTo>
                    <a:pt x="8645" y="1517"/>
                    <a:pt x="8597" y="1553"/>
                    <a:pt x="8562" y="1589"/>
                  </a:cubicBezTo>
                  <a:cubicBezTo>
                    <a:pt x="8550" y="1601"/>
                    <a:pt x="8550" y="1636"/>
                    <a:pt x="8562" y="1648"/>
                  </a:cubicBezTo>
                  <a:cubicBezTo>
                    <a:pt x="8573" y="1660"/>
                    <a:pt x="8585" y="1660"/>
                    <a:pt x="8597" y="1660"/>
                  </a:cubicBezTo>
                  <a:cubicBezTo>
                    <a:pt x="8597" y="1660"/>
                    <a:pt x="8609" y="1660"/>
                    <a:pt x="8621" y="1648"/>
                  </a:cubicBezTo>
                  <a:cubicBezTo>
                    <a:pt x="8657" y="1613"/>
                    <a:pt x="8704" y="1577"/>
                    <a:pt x="8740" y="1529"/>
                  </a:cubicBezTo>
                  <a:cubicBezTo>
                    <a:pt x="8752" y="1517"/>
                    <a:pt x="8752" y="1482"/>
                    <a:pt x="8740" y="1470"/>
                  </a:cubicBezTo>
                  <a:cubicBezTo>
                    <a:pt x="8728" y="1464"/>
                    <a:pt x="8716" y="1461"/>
                    <a:pt x="8706" y="1461"/>
                  </a:cubicBezTo>
                  <a:close/>
                  <a:moveTo>
                    <a:pt x="3263" y="1664"/>
                  </a:moveTo>
                  <a:cubicBezTo>
                    <a:pt x="3250" y="1664"/>
                    <a:pt x="3235" y="1670"/>
                    <a:pt x="3228" y="1684"/>
                  </a:cubicBezTo>
                  <a:cubicBezTo>
                    <a:pt x="3216" y="1708"/>
                    <a:pt x="3216" y="1732"/>
                    <a:pt x="3239" y="1744"/>
                  </a:cubicBezTo>
                  <a:cubicBezTo>
                    <a:pt x="3287" y="1779"/>
                    <a:pt x="3335" y="1803"/>
                    <a:pt x="3382" y="1839"/>
                  </a:cubicBezTo>
                  <a:lnTo>
                    <a:pt x="3406" y="1839"/>
                  </a:lnTo>
                  <a:cubicBezTo>
                    <a:pt x="3418" y="1839"/>
                    <a:pt x="3430" y="1839"/>
                    <a:pt x="3442" y="1827"/>
                  </a:cubicBezTo>
                  <a:cubicBezTo>
                    <a:pt x="3454" y="1803"/>
                    <a:pt x="3454" y="1779"/>
                    <a:pt x="3430" y="1767"/>
                  </a:cubicBezTo>
                  <a:cubicBezTo>
                    <a:pt x="3382" y="1732"/>
                    <a:pt x="3335" y="1708"/>
                    <a:pt x="3287" y="1672"/>
                  </a:cubicBezTo>
                  <a:cubicBezTo>
                    <a:pt x="3282" y="1667"/>
                    <a:pt x="3273" y="1664"/>
                    <a:pt x="3263" y="1664"/>
                  </a:cubicBezTo>
                  <a:close/>
                  <a:moveTo>
                    <a:pt x="6364" y="1525"/>
                  </a:moveTo>
                  <a:cubicBezTo>
                    <a:pt x="6347" y="1525"/>
                    <a:pt x="6332" y="1536"/>
                    <a:pt x="6323" y="1553"/>
                  </a:cubicBezTo>
                  <a:cubicBezTo>
                    <a:pt x="6299" y="1601"/>
                    <a:pt x="6276" y="1648"/>
                    <a:pt x="6252" y="1696"/>
                  </a:cubicBezTo>
                  <a:cubicBezTo>
                    <a:pt x="6240" y="1696"/>
                    <a:pt x="6240" y="1708"/>
                    <a:pt x="6240" y="1720"/>
                  </a:cubicBezTo>
                  <a:cubicBezTo>
                    <a:pt x="6228" y="1696"/>
                    <a:pt x="6204" y="1672"/>
                    <a:pt x="6192" y="1648"/>
                  </a:cubicBezTo>
                  <a:cubicBezTo>
                    <a:pt x="6184" y="1640"/>
                    <a:pt x="6169" y="1631"/>
                    <a:pt x="6153" y="1631"/>
                  </a:cubicBezTo>
                  <a:cubicBezTo>
                    <a:pt x="6147" y="1631"/>
                    <a:pt x="6140" y="1633"/>
                    <a:pt x="6133" y="1636"/>
                  </a:cubicBezTo>
                  <a:cubicBezTo>
                    <a:pt x="6121" y="1648"/>
                    <a:pt x="6109" y="1684"/>
                    <a:pt x="6121" y="1696"/>
                  </a:cubicBezTo>
                  <a:cubicBezTo>
                    <a:pt x="6156" y="1744"/>
                    <a:pt x="6192" y="1791"/>
                    <a:pt x="6240" y="1839"/>
                  </a:cubicBezTo>
                  <a:cubicBezTo>
                    <a:pt x="6240" y="1851"/>
                    <a:pt x="6252" y="1851"/>
                    <a:pt x="6264" y="1851"/>
                  </a:cubicBezTo>
                  <a:cubicBezTo>
                    <a:pt x="6276" y="1851"/>
                    <a:pt x="6287" y="1851"/>
                    <a:pt x="6299" y="1839"/>
                  </a:cubicBezTo>
                  <a:cubicBezTo>
                    <a:pt x="6311" y="1827"/>
                    <a:pt x="6311" y="1791"/>
                    <a:pt x="6299" y="1779"/>
                  </a:cubicBezTo>
                  <a:cubicBezTo>
                    <a:pt x="6287" y="1767"/>
                    <a:pt x="6276" y="1767"/>
                    <a:pt x="6276" y="1755"/>
                  </a:cubicBezTo>
                  <a:cubicBezTo>
                    <a:pt x="6287" y="1755"/>
                    <a:pt x="6311" y="1755"/>
                    <a:pt x="6323" y="1732"/>
                  </a:cubicBezTo>
                  <a:cubicBezTo>
                    <a:pt x="6347" y="1684"/>
                    <a:pt x="6383" y="1636"/>
                    <a:pt x="6407" y="1589"/>
                  </a:cubicBezTo>
                  <a:cubicBezTo>
                    <a:pt x="6418" y="1565"/>
                    <a:pt x="6407" y="1541"/>
                    <a:pt x="6383" y="1529"/>
                  </a:cubicBezTo>
                  <a:cubicBezTo>
                    <a:pt x="6376" y="1526"/>
                    <a:pt x="6370" y="1525"/>
                    <a:pt x="6364" y="1525"/>
                  </a:cubicBezTo>
                  <a:close/>
                  <a:moveTo>
                    <a:pt x="8463" y="1688"/>
                  </a:moveTo>
                  <a:cubicBezTo>
                    <a:pt x="8454" y="1688"/>
                    <a:pt x="8447" y="1691"/>
                    <a:pt x="8442" y="1696"/>
                  </a:cubicBezTo>
                  <a:cubicBezTo>
                    <a:pt x="8395" y="1732"/>
                    <a:pt x="8347" y="1767"/>
                    <a:pt x="8300" y="1803"/>
                  </a:cubicBezTo>
                  <a:cubicBezTo>
                    <a:pt x="8288" y="1815"/>
                    <a:pt x="8276" y="1839"/>
                    <a:pt x="8288" y="1851"/>
                  </a:cubicBezTo>
                  <a:cubicBezTo>
                    <a:pt x="8300" y="1875"/>
                    <a:pt x="8312" y="1875"/>
                    <a:pt x="8323" y="1875"/>
                  </a:cubicBezTo>
                  <a:lnTo>
                    <a:pt x="8347" y="1875"/>
                  </a:lnTo>
                  <a:cubicBezTo>
                    <a:pt x="8395" y="1839"/>
                    <a:pt x="8442" y="1803"/>
                    <a:pt x="8490" y="1767"/>
                  </a:cubicBezTo>
                  <a:cubicBezTo>
                    <a:pt x="8514" y="1755"/>
                    <a:pt x="8514" y="1720"/>
                    <a:pt x="8502" y="1708"/>
                  </a:cubicBezTo>
                  <a:cubicBezTo>
                    <a:pt x="8488" y="1694"/>
                    <a:pt x="8474" y="1688"/>
                    <a:pt x="8463" y="1688"/>
                  </a:cubicBezTo>
                  <a:close/>
                  <a:moveTo>
                    <a:pt x="3552" y="1846"/>
                  </a:moveTo>
                  <a:cubicBezTo>
                    <a:pt x="3536" y="1846"/>
                    <a:pt x="3522" y="1854"/>
                    <a:pt x="3513" y="1863"/>
                  </a:cubicBezTo>
                  <a:cubicBezTo>
                    <a:pt x="3501" y="1886"/>
                    <a:pt x="3513" y="1910"/>
                    <a:pt x="3525" y="1922"/>
                  </a:cubicBezTo>
                  <a:cubicBezTo>
                    <a:pt x="3573" y="1958"/>
                    <a:pt x="3632" y="1982"/>
                    <a:pt x="3680" y="2005"/>
                  </a:cubicBezTo>
                  <a:cubicBezTo>
                    <a:pt x="3692" y="2017"/>
                    <a:pt x="3692" y="2017"/>
                    <a:pt x="3704" y="2017"/>
                  </a:cubicBezTo>
                  <a:cubicBezTo>
                    <a:pt x="3716" y="2017"/>
                    <a:pt x="3728" y="2005"/>
                    <a:pt x="3740" y="1994"/>
                  </a:cubicBezTo>
                  <a:cubicBezTo>
                    <a:pt x="3751" y="1970"/>
                    <a:pt x="3740" y="1946"/>
                    <a:pt x="3716" y="1934"/>
                  </a:cubicBezTo>
                  <a:cubicBezTo>
                    <a:pt x="3668" y="1910"/>
                    <a:pt x="3620" y="1886"/>
                    <a:pt x="3573" y="1851"/>
                  </a:cubicBezTo>
                  <a:cubicBezTo>
                    <a:pt x="3566" y="1847"/>
                    <a:pt x="3559" y="1846"/>
                    <a:pt x="3552" y="1846"/>
                  </a:cubicBezTo>
                  <a:close/>
                  <a:moveTo>
                    <a:pt x="6184" y="1807"/>
                  </a:moveTo>
                  <a:cubicBezTo>
                    <a:pt x="6172" y="1807"/>
                    <a:pt x="6159" y="1813"/>
                    <a:pt x="6145" y="1827"/>
                  </a:cubicBezTo>
                  <a:cubicBezTo>
                    <a:pt x="6109" y="1863"/>
                    <a:pt x="6073" y="1910"/>
                    <a:pt x="6037" y="1946"/>
                  </a:cubicBezTo>
                  <a:cubicBezTo>
                    <a:pt x="6026" y="1958"/>
                    <a:pt x="6026" y="1982"/>
                    <a:pt x="6037" y="2005"/>
                  </a:cubicBezTo>
                  <a:cubicBezTo>
                    <a:pt x="6049" y="2017"/>
                    <a:pt x="6061" y="2017"/>
                    <a:pt x="6073" y="2017"/>
                  </a:cubicBezTo>
                  <a:cubicBezTo>
                    <a:pt x="6073" y="2017"/>
                    <a:pt x="6085" y="2017"/>
                    <a:pt x="6097" y="2005"/>
                  </a:cubicBezTo>
                  <a:cubicBezTo>
                    <a:pt x="6133" y="1970"/>
                    <a:pt x="6180" y="1922"/>
                    <a:pt x="6216" y="1875"/>
                  </a:cubicBezTo>
                  <a:cubicBezTo>
                    <a:pt x="6228" y="1863"/>
                    <a:pt x="6228" y="1827"/>
                    <a:pt x="6204" y="1815"/>
                  </a:cubicBezTo>
                  <a:cubicBezTo>
                    <a:pt x="6199" y="1810"/>
                    <a:pt x="6192" y="1807"/>
                    <a:pt x="6184" y="1807"/>
                  </a:cubicBezTo>
                  <a:close/>
                  <a:moveTo>
                    <a:pt x="6403" y="1870"/>
                  </a:moveTo>
                  <a:cubicBezTo>
                    <a:pt x="6388" y="1870"/>
                    <a:pt x="6367" y="1878"/>
                    <a:pt x="6359" y="1886"/>
                  </a:cubicBezTo>
                  <a:cubicBezTo>
                    <a:pt x="6347" y="1910"/>
                    <a:pt x="6359" y="1934"/>
                    <a:pt x="6371" y="1946"/>
                  </a:cubicBezTo>
                  <a:cubicBezTo>
                    <a:pt x="6418" y="1982"/>
                    <a:pt x="6478" y="2005"/>
                    <a:pt x="6526" y="2029"/>
                  </a:cubicBezTo>
                  <a:cubicBezTo>
                    <a:pt x="6537" y="2041"/>
                    <a:pt x="6537" y="2041"/>
                    <a:pt x="6549" y="2041"/>
                  </a:cubicBezTo>
                  <a:cubicBezTo>
                    <a:pt x="6561" y="2041"/>
                    <a:pt x="6573" y="2029"/>
                    <a:pt x="6585" y="2017"/>
                  </a:cubicBezTo>
                  <a:cubicBezTo>
                    <a:pt x="6597" y="1994"/>
                    <a:pt x="6585" y="1970"/>
                    <a:pt x="6561" y="1958"/>
                  </a:cubicBezTo>
                  <a:cubicBezTo>
                    <a:pt x="6514" y="1934"/>
                    <a:pt x="6466" y="1910"/>
                    <a:pt x="6418" y="1875"/>
                  </a:cubicBezTo>
                  <a:cubicBezTo>
                    <a:pt x="6415" y="1871"/>
                    <a:pt x="6409" y="1870"/>
                    <a:pt x="6403" y="1870"/>
                  </a:cubicBezTo>
                  <a:close/>
                  <a:moveTo>
                    <a:pt x="8188" y="1879"/>
                  </a:moveTo>
                  <a:cubicBezTo>
                    <a:pt x="8181" y="1879"/>
                    <a:pt x="8174" y="1881"/>
                    <a:pt x="8169" y="1886"/>
                  </a:cubicBezTo>
                  <a:cubicBezTo>
                    <a:pt x="8109" y="1910"/>
                    <a:pt x="8061" y="1934"/>
                    <a:pt x="8014" y="1958"/>
                  </a:cubicBezTo>
                  <a:cubicBezTo>
                    <a:pt x="7990" y="1970"/>
                    <a:pt x="7978" y="1994"/>
                    <a:pt x="7990" y="2017"/>
                  </a:cubicBezTo>
                  <a:cubicBezTo>
                    <a:pt x="8002" y="2029"/>
                    <a:pt x="8014" y="2041"/>
                    <a:pt x="8026" y="2041"/>
                  </a:cubicBezTo>
                  <a:lnTo>
                    <a:pt x="8050" y="2041"/>
                  </a:lnTo>
                  <a:cubicBezTo>
                    <a:pt x="8097" y="2017"/>
                    <a:pt x="8157" y="1982"/>
                    <a:pt x="8204" y="1958"/>
                  </a:cubicBezTo>
                  <a:cubicBezTo>
                    <a:pt x="8228" y="1946"/>
                    <a:pt x="8228" y="1922"/>
                    <a:pt x="8216" y="1898"/>
                  </a:cubicBezTo>
                  <a:cubicBezTo>
                    <a:pt x="8209" y="1884"/>
                    <a:pt x="8198" y="1879"/>
                    <a:pt x="8188" y="1879"/>
                  </a:cubicBezTo>
                  <a:close/>
                  <a:moveTo>
                    <a:pt x="6697" y="2013"/>
                  </a:moveTo>
                  <a:cubicBezTo>
                    <a:pt x="6681" y="2013"/>
                    <a:pt x="6668" y="2024"/>
                    <a:pt x="6668" y="2041"/>
                  </a:cubicBezTo>
                  <a:cubicBezTo>
                    <a:pt x="6657" y="2065"/>
                    <a:pt x="6668" y="2089"/>
                    <a:pt x="6692" y="2101"/>
                  </a:cubicBezTo>
                  <a:cubicBezTo>
                    <a:pt x="6740" y="2113"/>
                    <a:pt x="6799" y="2125"/>
                    <a:pt x="6859" y="2136"/>
                  </a:cubicBezTo>
                  <a:cubicBezTo>
                    <a:pt x="6859" y="2148"/>
                    <a:pt x="6871" y="2148"/>
                    <a:pt x="6871" y="2148"/>
                  </a:cubicBezTo>
                  <a:cubicBezTo>
                    <a:pt x="6883" y="2148"/>
                    <a:pt x="6907" y="2125"/>
                    <a:pt x="6907" y="2113"/>
                  </a:cubicBezTo>
                  <a:cubicBezTo>
                    <a:pt x="6907" y="2077"/>
                    <a:pt x="6895" y="2065"/>
                    <a:pt x="6871" y="2053"/>
                  </a:cubicBezTo>
                  <a:cubicBezTo>
                    <a:pt x="6823" y="2041"/>
                    <a:pt x="6764" y="2029"/>
                    <a:pt x="6716" y="2017"/>
                  </a:cubicBezTo>
                  <a:cubicBezTo>
                    <a:pt x="6710" y="2014"/>
                    <a:pt x="6703" y="2013"/>
                    <a:pt x="6697" y="2013"/>
                  </a:cubicBezTo>
                  <a:close/>
                  <a:moveTo>
                    <a:pt x="7878" y="2013"/>
                  </a:moveTo>
                  <a:cubicBezTo>
                    <a:pt x="7872" y="2013"/>
                    <a:pt x="7865" y="2014"/>
                    <a:pt x="7859" y="2017"/>
                  </a:cubicBezTo>
                  <a:cubicBezTo>
                    <a:pt x="7811" y="2029"/>
                    <a:pt x="7752" y="2053"/>
                    <a:pt x="7704" y="2065"/>
                  </a:cubicBezTo>
                  <a:cubicBezTo>
                    <a:pt x="7680" y="2065"/>
                    <a:pt x="7657" y="2089"/>
                    <a:pt x="7669" y="2113"/>
                  </a:cubicBezTo>
                  <a:cubicBezTo>
                    <a:pt x="7669" y="2136"/>
                    <a:pt x="7692" y="2148"/>
                    <a:pt x="7704" y="2148"/>
                  </a:cubicBezTo>
                  <a:cubicBezTo>
                    <a:pt x="7716" y="2148"/>
                    <a:pt x="7716" y="2148"/>
                    <a:pt x="7716" y="2136"/>
                  </a:cubicBezTo>
                  <a:cubicBezTo>
                    <a:pt x="7776" y="2136"/>
                    <a:pt x="7835" y="2113"/>
                    <a:pt x="7883" y="2101"/>
                  </a:cubicBezTo>
                  <a:cubicBezTo>
                    <a:pt x="7907" y="2089"/>
                    <a:pt x="7919" y="2065"/>
                    <a:pt x="7907" y="2041"/>
                  </a:cubicBezTo>
                  <a:cubicBezTo>
                    <a:pt x="7907" y="2024"/>
                    <a:pt x="7894" y="2013"/>
                    <a:pt x="7878" y="2013"/>
                  </a:cubicBezTo>
                  <a:close/>
                  <a:moveTo>
                    <a:pt x="3850" y="2012"/>
                  </a:moveTo>
                  <a:cubicBezTo>
                    <a:pt x="3834" y="2012"/>
                    <a:pt x="3819" y="2021"/>
                    <a:pt x="3811" y="2029"/>
                  </a:cubicBezTo>
                  <a:cubicBezTo>
                    <a:pt x="3799" y="2053"/>
                    <a:pt x="3811" y="2077"/>
                    <a:pt x="3835" y="2089"/>
                  </a:cubicBezTo>
                  <a:cubicBezTo>
                    <a:pt x="3882" y="2113"/>
                    <a:pt x="3930" y="2136"/>
                    <a:pt x="3990" y="2160"/>
                  </a:cubicBezTo>
                  <a:cubicBezTo>
                    <a:pt x="3990" y="2160"/>
                    <a:pt x="4001" y="2172"/>
                    <a:pt x="4001" y="2172"/>
                  </a:cubicBezTo>
                  <a:cubicBezTo>
                    <a:pt x="4013" y="2172"/>
                    <a:pt x="4037" y="2160"/>
                    <a:pt x="4037" y="2148"/>
                  </a:cubicBezTo>
                  <a:cubicBezTo>
                    <a:pt x="4049" y="2125"/>
                    <a:pt x="4037" y="2089"/>
                    <a:pt x="4013" y="2089"/>
                  </a:cubicBezTo>
                  <a:cubicBezTo>
                    <a:pt x="3966" y="2065"/>
                    <a:pt x="3918" y="2041"/>
                    <a:pt x="3870" y="2017"/>
                  </a:cubicBezTo>
                  <a:cubicBezTo>
                    <a:pt x="3864" y="2014"/>
                    <a:pt x="3857" y="2012"/>
                    <a:pt x="3850" y="2012"/>
                  </a:cubicBezTo>
                  <a:close/>
                  <a:moveTo>
                    <a:pt x="7025" y="2086"/>
                  </a:moveTo>
                  <a:cubicBezTo>
                    <a:pt x="7006" y="2086"/>
                    <a:pt x="6990" y="2105"/>
                    <a:pt x="6990" y="2125"/>
                  </a:cubicBezTo>
                  <a:cubicBezTo>
                    <a:pt x="6990" y="2148"/>
                    <a:pt x="7002" y="2172"/>
                    <a:pt x="7026" y="2172"/>
                  </a:cubicBezTo>
                  <a:lnTo>
                    <a:pt x="7061" y="2172"/>
                  </a:lnTo>
                  <a:cubicBezTo>
                    <a:pt x="7109" y="2184"/>
                    <a:pt x="7157" y="2184"/>
                    <a:pt x="7204" y="2184"/>
                  </a:cubicBezTo>
                  <a:cubicBezTo>
                    <a:pt x="7228" y="2184"/>
                    <a:pt x="7240" y="2172"/>
                    <a:pt x="7240" y="2148"/>
                  </a:cubicBezTo>
                  <a:cubicBezTo>
                    <a:pt x="7252" y="2125"/>
                    <a:pt x="7228" y="2101"/>
                    <a:pt x="7204" y="2101"/>
                  </a:cubicBezTo>
                  <a:cubicBezTo>
                    <a:pt x="7157" y="2101"/>
                    <a:pt x="7109" y="2089"/>
                    <a:pt x="7073" y="2089"/>
                  </a:cubicBezTo>
                  <a:lnTo>
                    <a:pt x="7038" y="2089"/>
                  </a:lnTo>
                  <a:cubicBezTo>
                    <a:pt x="7033" y="2087"/>
                    <a:pt x="7029" y="2086"/>
                    <a:pt x="7025" y="2086"/>
                  </a:cubicBezTo>
                  <a:close/>
                  <a:moveTo>
                    <a:pt x="7538" y="2089"/>
                  </a:moveTo>
                  <a:cubicBezTo>
                    <a:pt x="7478" y="2101"/>
                    <a:pt x="7430" y="2101"/>
                    <a:pt x="7371" y="2101"/>
                  </a:cubicBezTo>
                  <a:cubicBezTo>
                    <a:pt x="7347" y="2101"/>
                    <a:pt x="7335" y="2125"/>
                    <a:pt x="7335" y="2148"/>
                  </a:cubicBezTo>
                  <a:cubicBezTo>
                    <a:pt x="7335" y="2172"/>
                    <a:pt x="7347" y="2184"/>
                    <a:pt x="7371" y="2184"/>
                  </a:cubicBezTo>
                  <a:cubicBezTo>
                    <a:pt x="7430" y="2184"/>
                    <a:pt x="7490" y="2184"/>
                    <a:pt x="7550" y="2172"/>
                  </a:cubicBezTo>
                  <a:cubicBezTo>
                    <a:pt x="7573" y="2172"/>
                    <a:pt x="7585" y="2148"/>
                    <a:pt x="7585" y="2125"/>
                  </a:cubicBezTo>
                  <a:cubicBezTo>
                    <a:pt x="7585" y="2101"/>
                    <a:pt x="7561" y="2089"/>
                    <a:pt x="7538" y="2089"/>
                  </a:cubicBezTo>
                  <a:close/>
                  <a:moveTo>
                    <a:pt x="5936" y="2039"/>
                  </a:moveTo>
                  <a:cubicBezTo>
                    <a:pt x="5927" y="2039"/>
                    <a:pt x="5917" y="2043"/>
                    <a:pt x="5906" y="2053"/>
                  </a:cubicBezTo>
                  <a:cubicBezTo>
                    <a:pt x="5871" y="2077"/>
                    <a:pt x="5823" y="2113"/>
                    <a:pt x="5775" y="2136"/>
                  </a:cubicBezTo>
                  <a:cubicBezTo>
                    <a:pt x="5752" y="2148"/>
                    <a:pt x="5752" y="2172"/>
                    <a:pt x="5764" y="2196"/>
                  </a:cubicBezTo>
                  <a:cubicBezTo>
                    <a:pt x="5764" y="2208"/>
                    <a:pt x="5787" y="2220"/>
                    <a:pt x="5799" y="2220"/>
                  </a:cubicBezTo>
                  <a:cubicBezTo>
                    <a:pt x="5799" y="2220"/>
                    <a:pt x="5811" y="2220"/>
                    <a:pt x="5811" y="2208"/>
                  </a:cubicBezTo>
                  <a:cubicBezTo>
                    <a:pt x="5871" y="2184"/>
                    <a:pt x="5918" y="2148"/>
                    <a:pt x="5966" y="2113"/>
                  </a:cubicBezTo>
                  <a:cubicBezTo>
                    <a:pt x="5978" y="2101"/>
                    <a:pt x="5990" y="2077"/>
                    <a:pt x="5966" y="2053"/>
                  </a:cubicBezTo>
                  <a:cubicBezTo>
                    <a:pt x="5959" y="2046"/>
                    <a:pt x="5948" y="2039"/>
                    <a:pt x="5936" y="2039"/>
                  </a:cubicBezTo>
                  <a:close/>
                  <a:moveTo>
                    <a:pt x="4168" y="2148"/>
                  </a:moveTo>
                  <a:cubicBezTo>
                    <a:pt x="4156" y="2148"/>
                    <a:pt x="4132" y="2160"/>
                    <a:pt x="4121" y="2172"/>
                  </a:cubicBezTo>
                  <a:cubicBezTo>
                    <a:pt x="4109" y="2196"/>
                    <a:pt x="4121" y="2220"/>
                    <a:pt x="4144" y="2232"/>
                  </a:cubicBezTo>
                  <a:cubicBezTo>
                    <a:pt x="4192" y="2256"/>
                    <a:pt x="4251" y="2267"/>
                    <a:pt x="4299" y="2291"/>
                  </a:cubicBezTo>
                  <a:lnTo>
                    <a:pt x="4323" y="2291"/>
                  </a:lnTo>
                  <a:cubicBezTo>
                    <a:pt x="4335" y="2291"/>
                    <a:pt x="4347" y="2279"/>
                    <a:pt x="4359" y="2267"/>
                  </a:cubicBezTo>
                  <a:cubicBezTo>
                    <a:pt x="4359" y="2244"/>
                    <a:pt x="4359" y="2220"/>
                    <a:pt x="4335" y="2208"/>
                  </a:cubicBezTo>
                  <a:cubicBezTo>
                    <a:pt x="4275" y="2196"/>
                    <a:pt x="4228" y="2172"/>
                    <a:pt x="4168" y="2148"/>
                  </a:cubicBezTo>
                  <a:close/>
                  <a:moveTo>
                    <a:pt x="5633" y="2208"/>
                  </a:moveTo>
                  <a:cubicBezTo>
                    <a:pt x="5573" y="2232"/>
                    <a:pt x="5525" y="2256"/>
                    <a:pt x="5478" y="2267"/>
                  </a:cubicBezTo>
                  <a:cubicBezTo>
                    <a:pt x="5454" y="2279"/>
                    <a:pt x="5442" y="2303"/>
                    <a:pt x="5442" y="2315"/>
                  </a:cubicBezTo>
                  <a:cubicBezTo>
                    <a:pt x="5454" y="2339"/>
                    <a:pt x="5466" y="2351"/>
                    <a:pt x="5490" y="2351"/>
                  </a:cubicBezTo>
                  <a:lnTo>
                    <a:pt x="5502" y="2351"/>
                  </a:lnTo>
                  <a:cubicBezTo>
                    <a:pt x="5549" y="2339"/>
                    <a:pt x="5609" y="2315"/>
                    <a:pt x="5656" y="2291"/>
                  </a:cubicBezTo>
                  <a:cubicBezTo>
                    <a:pt x="5680" y="2279"/>
                    <a:pt x="5692" y="2256"/>
                    <a:pt x="5680" y="2232"/>
                  </a:cubicBezTo>
                  <a:cubicBezTo>
                    <a:pt x="5668" y="2220"/>
                    <a:pt x="5645" y="2208"/>
                    <a:pt x="5633" y="2208"/>
                  </a:cubicBezTo>
                  <a:close/>
                  <a:moveTo>
                    <a:pt x="4477" y="2252"/>
                  </a:moveTo>
                  <a:cubicBezTo>
                    <a:pt x="4458" y="2252"/>
                    <a:pt x="4442" y="2272"/>
                    <a:pt x="4442" y="2291"/>
                  </a:cubicBezTo>
                  <a:cubicBezTo>
                    <a:pt x="4430" y="2303"/>
                    <a:pt x="4442" y="2327"/>
                    <a:pt x="4466" y="2339"/>
                  </a:cubicBezTo>
                  <a:cubicBezTo>
                    <a:pt x="4525" y="2351"/>
                    <a:pt x="4585" y="2363"/>
                    <a:pt x="4644" y="2375"/>
                  </a:cubicBezTo>
                  <a:cubicBezTo>
                    <a:pt x="4668" y="2375"/>
                    <a:pt x="4680" y="2363"/>
                    <a:pt x="4692" y="2339"/>
                  </a:cubicBezTo>
                  <a:cubicBezTo>
                    <a:pt x="4692" y="2315"/>
                    <a:pt x="4680" y="2303"/>
                    <a:pt x="4656" y="2291"/>
                  </a:cubicBezTo>
                  <a:cubicBezTo>
                    <a:pt x="4597" y="2279"/>
                    <a:pt x="4549" y="2267"/>
                    <a:pt x="4490" y="2256"/>
                  </a:cubicBezTo>
                  <a:cubicBezTo>
                    <a:pt x="4485" y="2253"/>
                    <a:pt x="4481" y="2252"/>
                    <a:pt x="4477" y="2252"/>
                  </a:cubicBezTo>
                  <a:close/>
                  <a:moveTo>
                    <a:pt x="4823" y="2315"/>
                  </a:moveTo>
                  <a:cubicBezTo>
                    <a:pt x="4799" y="2315"/>
                    <a:pt x="4775" y="2327"/>
                    <a:pt x="4775" y="2351"/>
                  </a:cubicBezTo>
                  <a:cubicBezTo>
                    <a:pt x="4763" y="2375"/>
                    <a:pt x="4787" y="2398"/>
                    <a:pt x="4811" y="2398"/>
                  </a:cubicBezTo>
                  <a:cubicBezTo>
                    <a:pt x="4871" y="2410"/>
                    <a:pt x="4918" y="2410"/>
                    <a:pt x="4978" y="2410"/>
                  </a:cubicBezTo>
                  <a:cubicBezTo>
                    <a:pt x="5002" y="2410"/>
                    <a:pt x="5025" y="2398"/>
                    <a:pt x="5025" y="2375"/>
                  </a:cubicBezTo>
                  <a:cubicBezTo>
                    <a:pt x="5025" y="2351"/>
                    <a:pt x="5002" y="2327"/>
                    <a:pt x="4978" y="2327"/>
                  </a:cubicBezTo>
                  <a:cubicBezTo>
                    <a:pt x="4930" y="2327"/>
                    <a:pt x="4871" y="2327"/>
                    <a:pt x="4823" y="2315"/>
                  </a:cubicBezTo>
                  <a:close/>
                  <a:moveTo>
                    <a:pt x="5311" y="2303"/>
                  </a:moveTo>
                  <a:cubicBezTo>
                    <a:pt x="5264" y="2315"/>
                    <a:pt x="5204" y="2327"/>
                    <a:pt x="5156" y="2327"/>
                  </a:cubicBezTo>
                  <a:cubicBezTo>
                    <a:pt x="5133" y="2327"/>
                    <a:pt x="5109" y="2351"/>
                    <a:pt x="5109" y="2375"/>
                  </a:cubicBezTo>
                  <a:cubicBezTo>
                    <a:pt x="5109" y="2398"/>
                    <a:pt x="5133" y="2410"/>
                    <a:pt x="5156" y="2410"/>
                  </a:cubicBezTo>
                  <a:cubicBezTo>
                    <a:pt x="5216" y="2410"/>
                    <a:pt x="5275" y="2398"/>
                    <a:pt x="5335" y="2386"/>
                  </a:cubicBezTo>
                  <a:cubicBezTo>
                    <a:pt x="5347" y="2386"/>
                    <a:pt x="5371" y="2363"/>
                    <a:pt x="5359" y="2339"/>
                  </a:cubicBezTo>
                  <a:cubicBezTo>
                    <a:pt x="5359" y="2315"/>
                    <a:pt x="5335" y="2303"/>
                    <a:pt x="5311" y="2303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1641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7" name="Google Shape;807;p17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808" name="Google Shape;808;p17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09" name="Google Shape;809;p17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0" name="Google Shape;810;p17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1" name="Google Shape;811;p17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2" name="Google Shape;812;p17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3" name="Google Shape;813;p17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4" name="Google Shape;814;p17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5" name="Google Shape;815;p17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6" name="Google Shape;816;p17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7" name="Google Shape;817;p17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8" name="Google Shape;818;p17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19" name="Google Shape;819;p17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0" name="Google Shape;820;p17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1" name="Google Shape;821;p17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2" name="Google Shape;822;p17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3" name="Google Shape;823;p17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4" name="Google Shape;824;p17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5" name="Google Shape;825;p17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6" name="Google Shape;826;p17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7" name="Google Shape;827;p17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8" name="Google Shape;828;p17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29" name="Google Shape;829;p17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0" name="Google Shape;830;p17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1" name="Google Shape;831;p17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2" name="Google Shape;832;p17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3" name="Google Shape;833;p17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4" name="Google Shape;834;p17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5" name="Google Shape;835;p17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6" name="Google Shape;836;p17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7" name="Google Shape;837;p17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8" name="Google Shape;838;p17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39" name="Google Shape;839;p17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0" name="Google Shape;840;p17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1" name="Google Shape;841;p17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2" name="Google Shape;842;p17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3" name="Google Shape;843;p17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4" name="Google Shape;844;p17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5" name="Google Shape;845;p17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6" name="Google Shape;846;p17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7" name="Google Shape;847;p17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8" name="Google Shape;848;p17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49" name="Google Shape;849;p17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50" name="Google Shape;850;p17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51" name="Google Shape;851;p17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852" name="Google Shape;852;p17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853" name="Google Shape;853;p17"/>
          <p:cNvSpPr txBox="1">
            <a:spLocks noGrp="1"/>
          </p:cNvSpPr>
          <p:nvPr>
            <p:ph type="title"/>
          </p:nvPr>
        </p:nvSpPr>
        <p:spPr>
          <a:xfrm>
            <a:off x="720000" y="1993671"/>
            <a:ext cx="23364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54" name="Google Shape;854;p17"/>
          <p:cNvSpPr txBox="1">
            <a:spLocks noGrp="1"/>
          </p:cNvSpPr>
          <p:nvPr>
            <p:ph type="title" idx="2" hasCustomPrompt="1"/>
          </p:nvPr>
        </p:nvSpPr>
        <p:spPr>
          <a:xfrm rot="-121265">
            <a:off x="1522634" y="1222936"/>
            <a:ext cx="731555" cy="731555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55" name="Google Shape;855;p17"/>
          <p:cNvSpPr txBox="1">
            <a:spLocks noGrp="1"/>
          </p:cNvSpPr>
          <p:nvPr>
            <p:ph type="subTitle" idx="1"/>
          </p:nvPr>
        </p:nvSpPr>
        <p:spPr>
          <a:xfrm>
            <a:off x="720000" y="2359371"/>
            <a:ext cx="2336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6" name="Google Shape;856;p17"/>
          <p:cNvSpPr txBox="1">
            <a:spLocks noGrp="1"/>
          </p:cNvSpPr>
          <p:nvPr>
            <p:ph type="title" idx="3"/>
          </p:nvPr>
        </p:nvSpPr>
        <p:spPr>
          <a:xfrm>
            <a:off x="3403800" y="1993671"/>
            <a:ext cx="23364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57" name="Google Shape;857;p17"/>
          <p:cNvSpPr txBox="1">
            <a:spLocks noGrp="1"/>
          </p:cNvSpPr>
          <p:nvPr>
            <p:ph type="title" idx="4" hasCustomPrompt="1"/>
          </p:nvPr>
        </p:nvSpPr>
        <p:spPr>
          <a:xfrm rot="-119856">
            <a:off x="4206289" y="1223089"/>
            <a:ext cx="731545" cy="731545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58" name="Google Shape;858;p17"/>
          <p:cNvSpPr txBox="1">
            <a:spLocks noGrp="1"/>
          </p:cNvSpPr>
          <p:nvPr>
            <p:ph type="subTitle" idx="5"/>
          </p:nvPr>
        </p:nvSpPr>
        <p:spPr>
          <a:xfrm>
            <a:off x="3403800" y="2359371"/>
            <a:ext cx="2336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9" name="Google Shape;859;p17"/>
          <p:cNvSpPr txBox="1">
            <a:spLocks noGrp="1"/>
          </p:cNvSpPr>
          <p:nvPr>
            <p:ph type="title" idx="6"/>
          </p:nvPr>
        </p:nvSpPr>
        <p:spPr>
          <a:xfrm>
            <a:off x="6087600" y="1993671"/>
            <a:ext cx="23364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60" name="Google Shape;860;p17"/>
          <p:cNvSpPr txBox="1">
            <a:spLocks noGrp="1"/>
          </p:cNvSpPr>
          <p:nvPr>
            <p:ph type="title" idx="7" hasCustomPrompt="1"/>
          </p:nvPr>
        </p:nvSpPr>
        <p:spPr>
          <a:xfrm rot="-119856">
            <a:off x="6890089" y="1223089"/>
            <a:ext cx="731545" cy="731545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61" name="Google Shape;861;p17"/>
          <p:cNvSpPr txBox="1">
            <a:spLocks noGrp="1"/>
          </p:cNvSpPr>
          <p:nvPr>
            <p:ph type="subTitle" idx="8"/>
          </p:nvPr>
        </p:nvSpPr>
        <p:spPr>
          <a:xfrm>
            <a:off x="6087600" y="2359371"/>
            <a:ext cx="2336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2" name="Google Shape;862;p17"/>
          <p:cNvSpPr txBox="1">
            <a:spLocks noGrp="1"/>
          </p:cNvSpPr>
          <p:nvPr>
            <p:ph type="title" idx="9"/>
          </p:nvPr>
        </p:nvSpPr>
        <p:spPr>
          <a:xfrm>
            <a:off x="720000" y="3780596"/>
            <a:ext cx="23364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63" name="Google Shape;863;p17"/>
          <p:cNvSpPr txBox="1">
            <a:spLocks noGrp="1"/>
          </p:cNvSpPr>
          <p:nvPr>
            <p:ph type="title" idx="13" hasCustomPrompt="1"/>
          </p:nvPr>
        </p:nvSpPr>
        <p:spPr>
          <a:xfrm rot="-119856">
            <a:off x="1522489" y="3010014"/>
            <a:ext cx="731545" cy="731545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64" name="Google Shape;864;p17"/>
          <p:cNvSpPr txBox="1">
            <a:spLocks noGrp="1"/>
          </p:cNvSpPr>
          <p:nvPr>
            <p:ph type="subTitle" idx="14"/>
          </p:nvPr>
        </p:nvSpPr>
        <p:spPr>
          <a:xfrm>
            <a:off x="720000" y="4146296"/>
            <a:ext cx="2336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5" name="Google Shape;865;p17"/>
          <p:cNvSpPr txBox="1">
            <a:spLocks noGrp="1"/>
          </p:cNvSpPr>
          <p:nvPr>
            <p:ph type="title" idx="15"/>
          </p:nvPr>
        </p:nvSpPr>
        <p:spPr>
          <a:xfrm>
            <a:off x="3403800" y="3780596"/>
            <a:ext cx="23364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66" name="Google Shape;866;p17"/>
          <p:cNvSpPr txBox="1">
            <a:spLocks noGrp="1"/>
          </p:cNvSpPr>
          <p:nvPr>
            <p:ph type="title" idx="16" hasCustomPrompt="1"/>
          </p:nvPr>
        </p:nvSpPr>
        <p:spPr>
          <a:xfrm rot="-119856">
            <a:off x="4206289" y="3010014"/>
            <a:ext cx="731545" cy="731545"/>
          </a:xfrm>
          <a:prstGeom prst="rect">
            <a:avLst/>
          </a:prstGeom>
          <a:solidFill>
            <a:schemeClr val="l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67" name="Google Shape;867;p17"/>
          <p:cNvSpPr txBox="1">
            <a:spLocks noGrp="1"/>
          </p:cNvSpPr>
          <p:nvPr>
            <p:ph type="subTitle" idx="17"/>
          </p:nvPr>
        </p:nvSpPr>
        <p:spPr>
          <a:xfrm>
            <a:off x="3403800" y="4146296"/>
            <a:ext cx="2336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8" name="Google Shape;868;p17"/>
          <p:cNvSpPr txBox="1">
            <a:spLocks noGrp="1"/>
          </p:cNvSpPr>
          <p:nvPr>
            <p:ph type="title" idx="18"/>
          </p:nvPr>
        </p:nvSpPr>
        <p:spPr>
          <a:xfrm>
            <a:off x="6087600" y="3780596"/>
            <a:ext cx="23364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69" name="Google Shape;869;p17"/>
          <p:cNvSpPr txBox="1">
            <a:spLocks noGrp="1"/>
          </p:cNvSpPr>
          <p:nvPr>
            <p:ph type="title" idx="19" hasCustomPrompt="1"/>
          </p:nvPr>
        </p:nvSpPr>
        <p:spPr>
          <a:xfrm rot="-119856">
            <a:off x="6890089" y="3010014"/>
            <a:ext cx="731545" cy="731545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70" name="Google Shape;870;p17"/>
          <p:cNvSpPr txBox="1">
            <a:spLocks noGrp="1"/>
          </p:cNvSpPr>
          <p:nvPr>
            <p:ph type="subTitle" idx="20"/>
          </p:nvPr>
        </p:nvSpPr>
        <p:spPr>
          <a:xfrm>
            <a:off x="6087600" y="4146296"/>
            <a:ext cx="2336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1" name="Google Shape;871;p17"/>
          <p:cNvSpPr txBox="1">
            <a:spLocks noGrp="1"/>
          </p:cNvSpPr>
          <p:nvPr>
            <p:ph type="title" idx="21"/>
          </p:nvPr>
        </p:nvSpPr>
        <p:spPr>
          <a:xfrm rot="-30015">
            <a:off x="2218309" y="446488"/>
            <a:ext cx="4707479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872" name="Google Shape;872;p17"/>
          <p:cNvGrpSpPr/>
          <p:nvPr/>
        </p:nvGrpSpPr>
        <p:grpSpPr>
          <a:xfrm rot="10800000" flipH="1">
            <a:off x="505633" y="368901"/>
            <a:ext cx="1336727" cy="554737"/>
            <a:chOff x="157977" y="4295708"/>
            <a:chExt cx="1336727" cy="554737"/>
          </a:xfrm>
        </p:grpSpPr>
        <p:sp>
          <p:nvSpPr>
            <p:cNvPr id="873" name="Google Shape;873;p17"/>
            <p:cNvSpPr/>
            <p:nvPr/>
          </p:nvSpPr>
          <p:spPr>
            <a:xfrm rot="10800000" flipH="1">
              <a:off x="1268232" y="4458777"/>
              <a:ext cx="226471" cy="208716"/>
            </a:xfrm>
            <a:custGeom>
              <a:avLst/>
              <a:gdLst/>
              <a:ahLst/>
              <a:cxnLst/>
              <a:rect l="l" t="t" r="r" b="b"/>
              <a:pathLst>
                <a:path w="2002" h="1847" extrusionOk="0">
                  <a:moveTo>
                    <a:pt x="1692" y="120"/>
                  </a:moveTo>
                  <a:lnTo>
                    <a:pt x="1692" y="120"/>
                  </a:lnTo>
                  <a:cubicBezTo>
                    <a:pt x="1358" y="298"/>
                    <a:pt x="799" y="655"/>
                    <a:pt x="489" y="834"/>
                  </a:cubicBezTo>
                  <a:cubicBezTo>
                    <a:pt x="346" y="798"/>
                    <a:pt x="144" y="715"/>
                    <a:pt x="96" y="655"/>
                  </a:cubicBezTo>
                  <a:cubicBezTo>
                    <a:pt x="215" y="560"/>
                    <a:pt x="1192" y="239"/>
                    <a:pt x="1692" y="120"/>
                  </a:cubicBezTo>
                  <a:close/>
                  <a:moveTo>
                    <a:pt x="1846" y="215"/>
                  </a:moveTo>
                  <a:cubicBezTo>
                    <a:pt x="1680" y="620"/>
                    <a:pt x="1180" y="1608"/>
                    <a:pt x="1061" y="1751"/>
                  </a:cubicBezTo>
                  <a:cubicBezTo>
                    <a:pt x="1001" y="1679"/>
                    <a:pt x="918" y="1382"/>
                    <a:pt x="858" y="1120"/>
                  </a:cubicBezTo>
                  <a:cubicBezTo>
                    <a:pt x="1430" y="620"/>
                    <a:pt x="1715" y="358"/>
                    <a:pt x="1846" y="215"/>
                  </a:cubicBezTo>
                  <a:close/>
                  <a:moveTo>
                    <a:pt x="1918" y="1"/>
                  </a:moveTo>
                  <a:cubicBezTo>
                    <a:pt x="1715" y="1"/>
                    <a:pt x="120" y="465"/>
                    <a:pt x="13" y="620"/>
                  </a:cubicBezTo>
                  <a:cubicBezTo>
                    <a:pt x="1" y="644"/>
                    <a:pt x="1" y="655"/>
                    <a:pt x="1" y="667"/>
                  </a:cubicBezTo>
                  <a:cubicBezTo>
                    <a:pt x="60" y="798"/>
                    <a:pt x="418" y="905"/>
                    <a:pt x="489" y="917"/>
                  </a:cubicBezTo>
                  <a:cubicBezTo>
                    <a:pt x="495" y="923"/>
                    <a:pt x="501" y="926"/>
                    <a:pt x="507" y="926"/>
                  </a:cubicBezTo>
                  <a:cubicBezTo>
                    <a:pt x="513" y="926"/>
                    <a:pt x="519" y="923"/>
                    <a:pt x="525" y="917"/>
                  </a:cubicBezTo>
                  <a:cubicBezTo>
                    <a:pt x="918" y="679"/>
                    <a:pt x="1501" y="322"/>
                    <a:pt x="1787" y="167"/>
                  </a:cubicBezTo>
                  <a:lnTo>
                    <a:pt x="1787" y="167"/>
                  </a:lnTo>
                  <a:cubicBezTo>
                    <a:pt x="1561" y="370"/>
                    <a:pt x="1096" y="786"/>
                    <a:pt x="775" y="1072"/>
                  </a:cubicBezTo>
                  <a:cubicBezTo>
                    <a:pt x="763" y="1084"/>
                    <a:pt x="763" y="1096"/>
                    <a:pt x="763" y="1108"/>
                  </a:cubicBezTo>
                  <a:cubicBezTo>
                    <a:pt x="930" y="1846"/>
                    <a:pt x="1025" y="1846"/>
                    <a:pt x="1061" y="1846"/>
                  </a:cubicBezTo>
                  <a:cubicBezTo>
                    <a:pt x="1180" y="1834"/>
                    <a:pt x="1799" y="548"/>
                    <a:pt x="1906" y="298"/>
                  </a:cubicBezTo>
                  <a:cubicBezTo>
                    <a:pt x="2001" y="72"/>
                    <a:pt x="1989" y="36"/>
                    <a:pt x="1977" y="12"/>
                  </a:cubicBezTo>
                  <a:lnTo>
                    <a:pt x="1965" y="12"/>
                  </a:lnTo>
                  <a:cubicBezTo>
                    <a:pt x="1965" y="12"/>
                    <a:pt x="1954" y="12"/>
                    <a:pt x="1954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74" name="Google Shape;874;p17"/>
            <p:cNvSpPr/>
            <p:nvPr/>
          </p:nvSpPr>
          <p:spPr>
            <a:xfrm rot="10800000" flipH="1">
              <a:off x="1320834" y="4487026"/>
              <a:ext cx="51244" cy="83622"/>
            </a:xfrm>
            <a:custGeom>
              <a:avLst/>
              <a:gdLst/>
              <a:ahLst/>
              <a:cxnLst/>
              <a:rect l="l" t="t" r="r" b="b"/>
              <a:pathLst>
                <a:path w="453" h="740" extrusionOk="0">
                  <a:moveTo>
                    <a:pt x="36" y="1"/>
                  </a:moveTo>
                  <a:cubicBezTo>
                    <a:pt x="12" y="1"/>
                    <a:pt x="0" y="25"/>
                    <a:pt x="0" y="48"/>
                  </a:cubicBezTo>
                  <a:cubicBezTo>
                    <a:pt x="24" y="322"/>
                    <a:pt x="60" y="679"/>
                    <a:pt x="119" y="727"/>
                  </a:cubicBezTo>
                  <a:cubicBezTo>
                    <a:pt x="131" y="727"/>
                    <a:pt x="143" y="739"/>
                    <a:pt x="155" y="739"/>
                  </a:cubicBezTo>
                  <a:lnTo>
                    <a:pt x="167" y="739"/>
                  </a:lnTo>
                  <a:cubicBezTo>
                    <a:pt x="250" y="727"/>
                    <a:pt x="381" y="572"/>
                    <a:pt x="441" y="513"/>
                  </a:cubicBezTo>
                  <a:cubicBezTo>
                    <a:pt x="453" y="489"/>
                    <a:pt x="453" y="465"/>
                    <a:pt x="429" y="453"/>
                  </a:cubicBezTo>
                  <a:cubicBezTo>
                    <a:pt x="424" y="443"/>
                    <a:pt x="415" y="440"/>
                    <a:pt x="405" y="440"/>
                  </a:cubicBezTo>
                  <a:cubicBezTo>
                    <a:pt x="391" y="440"/>
                    <a:pt x="376" y="446"/>
                    <a:pt x="369" y="453"/>
                  </a:cubicBezTo>
                  <a:cubicBezTo>
                    <a:pt x="298" y="549"/>
                    <a:pt x="203" y="632"/>
                    <a:pt x="167" y="644"/>
                  </a:cubicBezTo>
                  <a:cubicBezTo>
                    <a:pt x="143" y="584"/>
                    <a:pt x="107" y="287"/>
                    <a:pt x="84" y="37"/>
                  </a:cubicBezTo>
                  <a:cubicBezTo>
                    <a:pt x="84" y="13"/>
                    <a:pt x="60" y="1"/>
                    <a:pt x="3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75" name="Google Shape;875;p17"/>
            <p:cNvSpPr/>
            <p:nvPr/>
          </p:nvSpPr>
          <p:spPr>
            <a:xfrm>
              <a:off x="488008" y="4300341"/>
              <a:ext cx="370363" cy="210863"/>
            </a:xfrm>
            <a:custGeom>
              <a:avLst/>
              <a:gdLst/>
              <a:ahLst/>
              <a:cxnLst/>
              <a:rect l="l" t="t" r="r" b="b"/>
              <a:pathLst>
                <a:path w="3274" h="1866" extrusionOk="0">
                  <a:moveTo>
                    <a:pt x="1987" y="0"/>
                  </a:moveTo>
                  <a:cubicBezTo>
                    <a:pt x="1835" y="0"/>
                    <a:pt x="1700" y="85"/>
                    <a:pt x="1609" y="196"/>
                  </a:cubicBezTo>
                  <a:lnTo>
                    <a:pt x="1609" y="196"/>
                  </a:lnTo>
                  <a:cubicBezTo>
                    <a:pt x="1546" y="145"/>
                    <a:pt x="1464" y="101"/>
                    <a:pt x="1360" y="67"/>
                  </a:cubicBezTo>
                  <a:cubicBezTo>
                    <a:pt x="1273" y="37"/>
                    <a:pt x="1199" y="24"/>
                    <a:pt x="1138" y="24"/>
                  </a:cubicBezTo>
                  <a:cubicBezTo>
                    <a:pt x="762" y="24"/>
                    <a:pt x="824" y="508"/>
                    <a:pt x="824" y="508"/>
                  </a:cubicBezTo>
                  <a:cubicBezTo>
                    <a:pt x="783" y="482"/>
                    <a:pt x="740" y="470"/>
                    <a:pt x="695" y="470"/>
                  </a:cubicBezTo>
                  <a:cubicBezTo>
                    <a:pt x="372" y="470"/>
                    <a:pt x="1" y="1087"/>
                    <a:pt x="419" y="1401"/>
                  </a:cubicBezTo>
                  <a:cubicBezTo>
                    <a:pt x="554" y="1502"/>
                    <a:pt x="682" y="1546"/>
                    <a:pt x="793" y="1552"/>
                  </a:cubicBezTo>
                  <a:lnTo>
                    <a:pt x="793" y="1552"/>
                  </a:lnTo>
                  <a:cubicBezTo>
                    <a:pt x="828" y="1717"/>
                    <a:pt x="944" y="1861"/>
                    <a:pt x="1193" y="1865"/>
                  </a:cubicBezTo>
                  <a:cubicBezTo>
                    <a:pt x="1206" y="1865"/>
                    <a:pt x="1219" y="1865"/>
                    <a:pt x="1232" y="1865"/>
                  </a:cubicBezTo>
                  <a:cubicBezTo>
                    <a:pt x="1562" y="1865"/>
                    <a:pt x="1786" y="1790"/>
                    <a:pt x="1914" y="1677"/>
                  </a:cubicBezTo>
                  <a:lnTo>
                    <a:pt x="1914" y="1677"/>
                  </a:lnTo>
                  <a:cubicBezTo>
                    <a:pt x="1941" y="1713"/>
                    <a:pt x="1974" y="1749"/>
                    <a:pt x="2014" y="1782"/>
                  </a:cubicBezTo>
                  <a:cubicBezTo>
                    <a:pt x="2070" y="1825"/>
                    <a:pt x="2137" y="1844"/>
                    <a:pt x="2211" y="1844"/>
                  </a:cubicBezTo>
                  <a:cubicBezTo>
                    <a:pt x="2641" y="1844"/>
                    <a:pt x="3274" y="1180"/>
                    <a:pt x="2907" y="793"/>
                  </a:cubicBezTo>
                  <a:cubicBezTo>
                    <a:pt x="2805" y="683"/>
                    <a:pt x="2696" y="641"/>
                    <a:pt x="2595" y="641"/>
                  </a:cubicBezTo>
                  <a:cubicBezTo>
                    <a:pt x="2584" y="641"/>
                    <a:pt x="2573" y="642"/>
                    <a:pt x="2563" y="642"/>
                  </a:cubicBezTo>
                  <a:lnTo>
                    <a:pt x="2563" y="642"/>
                  </a:lnTo>
                  <a:cubicBezTo>
                    <a:pt x="2568" y="451"/>
                    <a:pt x="2474" y="231"/>
                    <a:pt x="2241" y="79"/>
                  </a:cubicBezTo>
                  <a:cubicBezTo>
                    <a:pt x="2154" y="24"/>
                    <a:pt x="2068" y="0"/>
                    <a:pt x="19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76" name="Google Shape;876;p17"/>
            <p:cNvSpPr/>
            <p:nvPr/>
          </p:nvSpPr>
          <p:spPr>
            <a:xfrm>
              <a:off x="504410" y="4295708"/>
              <a:ext cx="334051" cy="219451"/>
            </a:xfrm>
            <a:custGeom>
              <a:avLst/>
              <a:gdLst/>
              <a:ahLst/>
              <a:cxnLst/>
              <a:rect l="l" t="t" r="r" b="b"/>
              <a:pathLst>
                <a:path w="2953" h="1942" extrusionOk="0">
                  <a:moveTo>
                    <a:pt x="1477" y="299"/>
                  </a:moveTo>
                  <a:cubicBezTo>
                    <a:pt x="1596" y="406"/>
                    <a:pt x="1608" y="549"/>
                    <a:pt x="1584" y="632"/>
                  </a:cubicBezTo>
                  <a:cubicBezTo>
                    <a:pt x="1569" y="683"/>
                    <a:pt x="1536" y="707"/>
                    <a:pt x="1500" y="707"/>
                  </a:cubicBezTo>
                  <a:cubicBezTo>
                    <a:pt x="1477" y="707"/>
                    <a:pt x="1452" y="698"/>
                    <a:pt x="1429" y="680"/>
                  </a:cubicBezTo>
                  <a:cubicBezTo>
                    <a:pt x="1346" y="608"/>
                    <a:pt x="1369" y="442"/>
                    <a:pt x="1477" y="299"/>
                  </a:cubicBezTo>
                  <a:close/>
                  <a:moveTo>
                    <a:pt x="2370" y="727"/>
                  </a:moveTo>
                  <a:cubicBezTo>
                    <a:pt x="2346" y="894"/>
                    <a:pt x="2250" y="1013"/>
                    <a:pt x="2119" y="1025"/>
                  </a:cubicBezTo>
                  <a:lnTo>
                    <a:pt x="2096" y="1025"/>
                  </a:lnTo>
                  <a:cubicBezTo>
                    <a:pt x="2060" y="1025"/>
                    <a:pt x="2060" y="1013"/>
                    <a:pt x="2060" y="1013"/>
                  </a:cubicBezTo>
                  <a:cubicBezTo>
                    <a:pt x="2060" y="942"/>
                    <a:pt x="2191" y="775"/>
                    <a:pt x="2370" y="727"/>
                  </a:cubicBezTo>
                  <a:close/>
                  <a:moveTo>
                    <a:pt x="822" y="1132"/>
                  </a:moveTo>
                  <a:cubicBezTo>
                    <a:pt x="846" y="1132"/>
                    <a:pt x="857" y="1156"/>
                    <a:pt x="881" y="1180"/>
                  </a:cubicBezTo>
                  <a:cubicBezTo>
                    <a:pt x="941" y="1263"/>
                    <a:pt x="953" y="1346"/>
                    <a:pt x="917" y="1418"/>
                  </a:cubicBezTo>
                  <a:cubicBezTo>
                    <a:pt x="881" y="1501"/>
                    <a:pt x="786" y="1549"/>
                    <a:pt x="679" y="1549"/>
                  </a:cubicBezTo>
                  <a:cubicBezTo>
                    <a:pt x="655" y="1406"/>
                    <a:pt x="703" y="1251"/>
                    <a:pt x="762" y="1180"/>
                  </a:cubicBezTo>
                  <a:cubicBezTo>
                    <a:pt x="774" y="1156"/>
                    <a:pt x="798" y="1132"/>
                    <a:pt x="822" y="1132"/>
                  </a:cubicBezTo>
                  <a:close/>
                  <a:moveTo>
                    <a:pt x="1798" y="1263"/>
                  </a:moveTo>
                  <a:cubicBezTo>
                    <a:pt x="1810" y="1263"/>
                    <a:pt x="1822" y="1287"/>
                    <a:pt x="1834" y="1323"/>
                  </a:cubicBezTo>
                  <a:cubicBezTo>
                    <a:pt x="1869" y="1442"/>
                    <a:pt x="1846" y="1561"/>
                    <a:pt x="1774" y="1644"/>
                  </a:cubicBezTo>
                  <a:cubicBezTo>
                    <a:pt x="1703" y="1525"/>
                    <a:pt x="1715" y="1394"/>
                    <a:pt x="1750" y="1311"/>
                  </a:cubicBezTo>
                  <a:cubicBezTo>
                    <a:pt x="1774" y="1275"/>
                    <a:pt x="1786" y="1263"/>
                    <a:pt x="1798" y="1263"/>
                  </a:cubicBezTo>
                  <a:close/>
                  <a:moveTo>
                    <a:pt x="1845" y="85"/>
                  </a:moveTo>
                  <a:cubicBezTo>
                    <a:pt x="1922" y="85"/>
                    <a:pt x="2000" y="108"/>
                    <a:pt x="2072" y="156"/>
                  </a:cubicBezTo>
                  <a:cubicBezTo>
                    <a:pt x="2262" y="275"/>
                    <a:pt x="2370" y="453"/>
                    <a:pt x="2381" y="644"/>
                  </a:cubicBezTo>
                  <a:cubicBezTo>
                    <a:pt x="2155" y="680"/>
                    <a:pt x="1977" y="894"/>
                    <a:pt x="1977" y="1013"/>
                  </a:cubicBezTo>
                  <a:cubicBezTo>
                    <a:pt x="1977" y="1061"/>
                    <a:pt x="2012" y="1108"/>
                    <a:pt x="2096" y="1108"/>
                  </a:cubicBezTo>
                  <a:lnTo>
                    <a:pt x="2131" y="1108"/>
                  </a:lnTo>
                  <a:cubicBezTo>
                    <a:pt x="2310" y="1084"/>
                    <a:pt x="2441" y="930"/>
                    <a:pt x="2453" y="727"/>
                  </a:cubicBezTo>
                  <a:cubicBezTo>
                    <a:pt x="2560" y="727"/>
                    <a:pt x="2643" y="775"/>
                    <a:pt x="2727" y="858"/>
                  </a:cubicBezTo>
                  <a:cubicBezTo>
                    <a:pt x="2870" y="1013"/>
                    <a:pt x="2834" y="1180"/>
                    <a:pt x="2786" y="1311"/>
                  </a:cubicBezTo>
                  <a:cubicBezTo>
                    <a:pt x="2667" y="1585"/>
                    <a:pt x="2322" y="1846"/>
                    <a:pt x="2072" y="1846"/>
                  </a:cubicBezTo>
                  <a:cubicBezTo>
                    <a:pt x="2000" y="1846"/>
                    <a:pt x="1941" y="1823"/>
                    <a:pt x="1893" y="1787"/>
                  </a:cubicBezTo>
                  <a:cubicBezTo>
                    <a:pt x="1869" y="1763"/>
                    <a:pt x="1846" y="1739"/>
                    <a:pt x="1822" y="1715"/>
                  </a:cubicBezTo>
                  <a:cubicBezTo>
                    <a:pt x="1929" y="1608"/>
                    <a:pt x="1965" y="1454"/>
                    <a:pt x="1917" y="1311"/>
                  </a:cubicBezTo>
                  <a:cubicBezTo>
                    <a:pt x="1881" y="1204"/>
                    <a:pt x="1834" y="1180"/>
                    <a:pt x="1798" y="1180"/>
                  </a:cubicBezTo>
                  <a:cubicBezTo>
                    <a:pt x="1750" y="1180"/>
                    <a:pt x="1703" y="1215"/>
                    <a:pt x="1679" y="1275"/>
                  </a:cubicBezTo>
                  <a:cubicBezTo>
                    <a:pt x="1619" y="1382"/>
                    <a:pt x="1619" y="1549"/>
                    <a:pt x="1715" y="1704"/>
                  </a:cubicBezTo>
                  <a:cubicBezTo>
                    <a:pt x="1608" y="1775"/>
                    <a:pt x="1429" y="1858"/>
                    <a:pt x="1084" y="1858"/>
                  </a:cubicBezTo>
                  <a:lnTo>
                    <a:pt x="1048" y="1858"/>
                  </a:lnTo>
                  <a:cubicBezTo>
                    <a:pt x="834" y="1858"/>
                    <a:pt x="738" y="1739"/>
                    <a:pt x="703" y="1632"/>
                  </a:cubicBezTo>
                  <a:cubicBezTo>
                    <a:pt x="834" y="1632"/>
                    <a:pt x="941" y="1561"/>
                    <a:pt x="1000" y="1454"/>
                  </a:cubicBezTo>
                  <a:cubicBezTo>
                    <a:pt x="1048" y="1346"/>
                    <a:pt x="1024" y="1227"/>
                    <a:pt x="941" y="1120"/>
                  </a:cubicBezTo>
                  <a:cubicBezTo>
                    <a:pt x="905" y="1061"/>
                    <a:pt x="857" y="1049"/>
                    <a:pt x="822" y="1049"/>
                  </a:cubicBezTo>
                  <a:cubicBezTo>
                    <a:pt x="774" y="1049"/>
                    <a:pt x="726" y="1073"/>
                    <a:pt x="691" y="1120"/>
                  </a:cubicBezTo>
                  <a:cubicBezTo>
                    <a:pt x="619" y="1215"/>
                    <a:pt x="584" y="1382"/>
                    <a:pt x="595" y="1537"/>
                  </a:cubicBezTo>
                  <a:cubicBezTo>
                    <a:pt x="500" y="1525"/>
                    <a:pt x="405" y="1477"/>
                    <a:pt x="298" y="1406"/>
                  </a:cubicBezTo>
                  <a:cubicBezTo>
                    <a:pt x="143" y="1287"/>
                    <a:pt x="95" y="1108"/>
                    <a:pt x="155" y="918"/>
                  </a:cubicBezTo>
                  <a:cubicBezTo>
                    <a:pt x="226" y="715"/>
                    <a:pt x="405" y="549"/>
                    <a:pt x="560" y="549"/>
                  </a:cubicBezTo>
                  <a:cubicBezTo>
                    <a:pt x="595" y="549"/>
                    <a:pt x="631" y="561"/>
                    <a:pt x="655" y="584"/>
                  </a:cubicBezTo>
                  <a:lnTo>
                    <a:pt x="703" y="584"/>
                  </a:lnTo>
                  <a:cubicBezTo>
                    <a:pt x="715" y="572"/>
                    <a:pt x="726" y="549"/>
                    <a:pt x="726" y="537"/>
                  </a:cubicBezTo>
                  <a:cubicBezTo>
                    <a:pt x="726" y="537"/>
                    <a:pt x="691" y="311"/>
                    <a:pt x="798" y="180"/>
                  </a:cubicBezTo>
                  <a:cubicBezTo>
                    <a:pt x="847" y="131"/>
                    <a:pt x="915" y="107"/>
                    <a:pt x="1002" y="107"/>
                  </a:cubicBezTo>
                  <a:cubicBezTo>
                    <a:pt x="1064" y="107"/>
                    <a:pt x="1135" y="119"/>
                    <a:pt x="1215" y="144"/>
                  </a:cubicBezTo>
                  <a:cubicBezTo>
                    <a:pt x="1286" y="168"/>
                    <a:pt x="1357" y="203"/>
                    <a:pt x="1405" y="239"/>
                  </a:cubicBezTo>
                  <a:cubicBezTo>
                    <a:pt x="1286" y="406"/>
                    <a:pt x="1250" y="620"/>
                    <a:pt x="1381" y="739"/>
                  </a:cubicBezTo>
                  <a:cubicBezTo>
                    <a:pt x="1420" y="773"/>
                    <a:pt x="1462" y="789"/>
                    <a:pt x="1501" y="789"/>
                  </a:cubicBezTo>
                  <a:cubicBezTo>
                    <a:pt x="1572" y="789"/>
                    <a:pt x="1637" y="740"/>
                    <a:pt x="1667" y="656"/>
                  </a:cubicBezTo>
                  <a:cubicBezTo>
                    <a:pt x="1703" y="549"/>
                    <a:pt x="1679" y="370"/>
                    <a:pt x="1524" y="227"/>
                  </a:cubicBezTo>
                  <a:cubicBezTo>
                    <a:pt x="1617" y="135"/>
                    <a:pt x="1730" y="85"/>
                    <a:pt x="1845" y="85"/>
                  </a:cubicBezTo>
                  <a:close/>
                  <a:moveTo>
                    <a:pt x="1846" y="1"/>
                  </a:moveTo>
                  <a:cubicBezTo>
                    <a:pt x="1703" y="1"/>
                    <a:pt x="1572" y="61"/>
                    <a:pt x="1465" y="180"/>
                  </a:cubicBezTo>
                  <a:cubicBezTo>
                    <a:pt x="1393" y="132"/>
                    <a:pt x="1322" y="96"/>
                    <a:pt x="1238" y="61"/>
                  </a:cubicBezTo>
                  <a:cubicBezTo>
                    <a:pt x="1154" y="34"/>
                    <a:pt x="1077" y="20"/>
                    <a:pt x="1009" y="20"/>
                  </a:cubicBezTo>
                  <a:cubicBezTo>
                    <a:pt x="896" y="20"/>
                    <a:pt x="805" y="58"/>
                    <a:pt x="738" y="132"/>
                  </a:cubicBezTo>
                  <a:cubicBezTo>
                    <a:pt x="643" y="239"/>
                    <a:pt x="631" y="394"/>
                    <a:pt x="631" y="477"/>
                  </a:cubicBezTo>
                  <a:cubicBezTo>
                    <a:pt x="607" y="477"/>
                    <a:pt x="584" y="465"/>
                    <a:pt x="548" y="465"/>
                  </a:cubicBezTo>
                  <a:cubicBezTo>
                    <a:pt x="357" y="465"/>
                    <a:pt x="155" y="656"/>
                    <a:pt x="72" y="894"/>
                  </a:cubicBezTo>
                  <a:cubicBezTo>
                    <a:pt x="0" y="1120"/>
                    <a:pt x="60" y="1334"/>
                    <a:pt x="250" y="1477"/>
                  </a:cubicBezTo>
                  <a:cubicBezTo>
                    <a:pt x="369" y="1561"/>
                    <a:pt x="488" y="1620"/>
                    <a:pt x="607" y="1632"/>
                  </a:cubicBezTo>
                  <a:cubicBezTo>
                    <a:pt x="667" y="1823"/>
                    <a:pt x="822" y="1942"/>
                    <a:pt x="1048" y="1942"/>
                  </a:cubicBezTo>
                  <a:lnTo>
                    <a:pt x="1084" y="1942"/>
                  </a:lnTo>
                  <a:cubicBezTo>
                    <a:pt x="1381" y="1942"/>
                    <a:pt x="1608" y="1882"/>
                    <a:pt x="1762" y="1775"/>
                  </a:cubicBezTo>
                  <a:cubicBezTo>
                    <a:pt x="1786" y="1799"/>
                    <a:pt x="1810" y="1823"/>
                    <a:pt x="1846" y="1846"/>
                  </a:cubicBezTo>
                  <a:cubicBezTo>
                    <a:pt x="1905" y="1906"/>
                    <a:pt x="1977" y="1930"/>
                    <a:pt x="2072" y="1930"/>
                  </a:cubicBezTo>
                  <a:cubicBezTo>
                    <a:pt x="2358" y="1930"/>
                    <a:pt x="2727" y="1656"/>
                    <a:pt x="2858" y="1346"/>
                  </a:cubicBezTo>
                  <a:cubicBezTo>
                    <a:pt x="2953" y="1132"/>
                    <a:pt x="2929" y="942"/>
                    <a:pt x="2786" y="799"/>
                  </a:cubicBezTo>
                  <a:cubicBezTo>
                    <a:pt x="2691" y="703"/>
                    <a:pt x="2584" y="644"/>
                    <a:pt x="2465" y="644"/>
                  </a:cubicBezTo>
                  <a:cubicBezTo>
                    <a:pt x="2453" y="418"/>
                    <a:pt x="2322" y="215"/>
                    <a:pt x="2119" y="84"/>
                  </a:cubicBezTo>
                  <a:cubicBezTo>
                    <a:pt x="2024" y="25"/>
                    <a:pt x="1941" y="1"/>
                    <a:pt x="184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77" name="Google Shape;877;p17"/>
            <p:cNvSpPr/>
            <p:nvPr/>
          </p:nvSpPr>
          <p:spPr>
            <a:xfrm>
              <a:off x="157977" y="4434639"/>
              <a:ext cx="94457" cy="95600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3"/>
                    <a:pt x="465" y="238"/>
                  </a:cubicBezTo>
                  <a:cubicBezTo>
                    <a:pt x="489" y="322"/>
                    <a:pt x="489" y="334"/>
                    <a:pt x="501" y="345"/>
                  </a:cubicBezTo>
                  <a:cubicBezTo>
                    <a:pt x="513" y="369"/>
                    <a:pt x="525" y="369"/>
                    <a:pt x="608" y="405"/>
                  </a:cubicBezTo>
                  <a:cubicBezTo>
                    <a:pt x="632" y="417"/>
                    <a:pt x="667" y="429"/>
                    <a:pt x="703" y="441"/>
                  </a:cubicBezTo>
                  <a:cubicBezTo>
                    <a:pt x="655" y="453"/>
                    <a:pt x="596" y="476"/>
                    <a:pt x="536" y="500"/>
                  </a:cubicBezTo>
                  <a:cubicBezTo>
                    <a:pt x="525" y="500"/>
                    <a:pt x="513" y="512"/>
                    <a:pt x="501" y="524"/>
                  </a:cubicBezTo>
                  <a:cubicBezTo>
                    <a:pt x="477" y="596"/>
                    <a:pt x="441" y="667"/>
                    <a:pt x="417" y="726"/>
                  </a:cubicBezTo>
                  <a:cubicBezTo>
                    <a:pt x="394" y="667"/>
                    <a:pt x="370" y="584"/>
                    <a:pt x="358" y="512"/>
                  </a:cubicBezTo>
                  <a:cubicBezTo>
                    <a:pt x="346" y="500"/>
                    <a:pt x="334" y="488"/>
                    <a:pt x="322" y="476"/>
                  </a:cubicBezTo>
                  <a:cubicBezTo>
                    <a:pt x="251" y="465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4"/>
                  </a:cubicBezTo>
                  <a:cubicBezTo>
                    <a:pt x="346" y="334"/>
                    <a:pt x="358" y="322"/>
                    <a:pt x="370" y="322"/>
                  </a:cubicBezTo>
                  <a:cubicBezTo>
                    <a:pt x="382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86" y="262"/>
                  </a:cubicBezTo>
                  <a:cubicBezTo>
                    <a:pt x="13" y="381"/>
                    <a:pt x="1" y="417"/>
                    <a:pt x="1" y="429"/>
                  </a:cubicBezTo>
                  <a:cubicBezTo>
                    <a:pt x="1" y="441"/>
                    <a:pt x="1" y="465"/>
                    <a:pt x="13" y="476"/>
                  </a:cubicBezTo>
                  <a:cubicBezTo>
                    <a:pt x="13" y="488"/>
                    <a:pt x="36" y="512"/>
                    <a:pt x="274" y="560"/>
                  </a:cubicBezTo>
                  <a:cubicBezTo>
                    <a:pt x="346" y="846"/>
                    <a:pt x="370" y="846"/>
                    <a:pt x="405" y="846"/>
                  </a:cubicBezTo>
                  <a:cubicBezTo>
                    <a:pt x="429" y="834"/>
                    <a:pt x="453" y="834"/>
                    <a:pt x="572" y="572"/>
                  </a:cubicBezTo>
                  <a:cubicBezTo>
                    <a:pt x="644" y="548"/>
                    <a:pt x="786" y="500"/>
                    <a:pt x="810" y="465"/>
                  </a:cubicBezTo>
                  <a:cubicBezTo>
                    <a:pt x="822" y="465"/>
                    <a:pt x="834" y="441"/>
                    <a:pt x="822" y="429"/>
                  </a:cubicBezTo>
                  <a:cubicBezTo>
                    <a:pt x="822" y="393"/>
                    <a:pt x="786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60" y="274"/>
                    <a:pt x="560" y="238"/>
                    <a:pt x="548" y="215"/>
                  </a:cubicBezTo>
                  <a:cubicBezTo>
                    <a:pt x="525" y="107"/>
                    <a:pt x="513" y="48"/>
                    <a:pt x="489" y="24"/>
                  </a:cubicBezTo>
                  <a:cubicBezTo>
                    <a:pt x="477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78" name="Google Shape;878;p17"/>
            <p:cNvSpPr/>
            <p:nvPr/>
          </p:nvSpPr>
          <p:spPr>
            <a:xfrm>
              <a:off x="1007592" y="4545220"/>
              <a:ext cx="70249" cy="70062"/>
            </a:xfrm>
            <a:custGeom>
              <a:avLst/>
              <a:gdLst/>
              <a:ahLst/>
              <a:cxnLst/>
              <a:rect l="l" t="t" r="r" b="b"/>
              <a:pathLst>
                <a:path w="621" h="620" extrusionOk="0">
                  <a:moveTo>
                    <a:pt x="310" y="84"/>
                  </a:moveTo>
                  <a:cubicBezTo>
                    <a:pt x="441" y="84"/>
                    <a:pt x="537" y="191"/>
                    <a:pt x="537" y="310"/>
                  </a:cubicBezTo>
                  <a:cubicBezTo>
                    <a:pt x="537" y="429"/>
                    <a:pt x="430" y="536"/>
                    <a:pt x="310" y="536"/>
                  </a:cubicBezTo>
                  <a:cubicBezTo>
                    <a:pt x="191" y="536"/>
                    <a:pt x="96" y="429"/>
                    <a:pt x="96" y="310"/>
                  </a:cubicBezTo>
                  <a:cubicBezTo>
                    <a:pt x="96" y="179"/>
                    <a:pt x="191" y="84"/>
                    <a:pt x="310" y="84"/>
                  </a:cubicBezTo>
                  <a:close/>
                  <a:moveTo>
                    <a:pt x="310" y="1"/>
                  </a:moveTo>
                  <a:cubicBezTo>
                    <a:pt x="144" y="1"/>
                    <a:pt x="13" y="144"/>
                    <a:pt x="13" y="310"/>
                  </a:cubicBezTo>
                  <a:cubicBezTo>
                    <a:pt x="1" y="477"/>
                    <a:pt x="144" y="620"/>
                    <a:pt x="310" y="620"/>
                  </a:cubicBezTo>
                  <a:cubicBezTo>
                    <a:pt x="477" y="620"/>
                    <a:pt x="620" y="477"/>
                    <a:pt x="620" y="310"/>
                  </a:cubicBezTo>
                  <a:cubicBezTo>
                    <a:pt x="620" y="144"/>
                    <a:pt x="489" y="1"/>
                    <a:pt x="310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79" name="Google Shape;879;p17"/>
            <p:cNvSpPr/>
            <p:nvPr/>
          </p:nvSpPr>
          <p:spPr>
            <a:xfrm>
              <a:off x="233851" y="4577996"/>
              <a:ext cx="1034505" cy="272449"/>
            </a:xfrm>
            <a:custGeom>
              <a:avLst/>
              <a:gdLst/>
              <a:ahLst/>
              <a:cxnLst/>
              <a:rect l="l" t="t" r="r" b="b"/>
              <a:pathLst>
                <a:path w="9145" h="2411" extrusionOk="0">
                  <a:moveTo>
                    <a:pt x="56" y="1"/>
                  </a:moveTo>
                  <a:cubicBezTo>
                    <a:pt x="49" y="1"/>
                    <a:pt x="43" y="2"/>
                    <a:pt x="37" y="5"/>
                  </a:cubicBezTo>
                  <a:cubicBezTo>
                    <a:pt x="13" y="5"/>
                    <a:pt x="1" y="29"/>
                    <a:pt x="13" y="53"/>
                  </a:cubicBezTo>
                  <a:cubicBezTo>
                    <a:pt x="37" y="112"/>
                    <a:pt x="60" y="160"/>
                    <a:pt x="84" y="208"/>
                  </a:cubicBezTo>
                  <a:cubicBezTo>
                    <a:pt x="84" y="220"/>
                    <a:pt x="108" y="231"/>
                    <a:pt x="120" y="231"/>
                  </a:cubicBezTo>
                  <a:lnTo>
                    <a:pt x="144" y="231"/>
                  </a:lnTo>
                  <a:cubicBezTo>
                    <a:pt x="156" y="220"/>
                    <a:pt x="168" y="196"/>
                    <a:pt x="156" y="172"/>
                  </a:cubicBezTo>
                  <a:cubicBezTo>
                    <a:pt x="132" y="124"/>
                    <a:pt x="108" y="77"/>
                    <a:pt x="96" y="29"/>
                  </a:cubicBezTo>
                  <a:cubicBezTo>
                    <a:pt x="87" y="12"/>
                    <a:pt x="72" y="1"/>
                    <a:pt x="56" y="1"/>
                  </a:cubicBezTo>
                  <a:close/>
                  <a:moveTo>
                    <a:pt x="2806" y="72"/>
                  </a:moveTo>
                  <a:cubicBezTo>
                    <a:pt x="2800" y="72"/>
                    <a:pt x="2793" y="73"/>
                    <a:pt x="2787" y="77"/>
                  </a:cubicBezTo>
                  <a:cubicBezTo>
                    <a:pt x="2727" y="89"/>
                    <a:pt x="2680" y="124"/>
                    <a:pt x="2632" y="172"/>
                  </a:cubicBezTo>
                  <a:cubicBezTo>
                    <a:pt x="2608" y="184"/>
                    <a:pt x="2608" y="208"/>
                    <a:pt x="2620" y="231"/>
                  </a:cubicBezTo>
                  <a:cubicBezTo>
                    <a:pt x="2632" y="243"/>
                    <a:pt x="2644" y="243"/>
                    <a:pt x="2656" y="243"/>
                  </a:cubicBezTo>
                  <a:cubicBezTo>
                    <a:pt x="2668" y="243"/>
                    <a:pt x="2668" y="243"/>
                    <a:pt x="2680" y="231"/>
                  </a:cubicBezTo>
                  <a:cubicBezTo>
                    <a:pt x="2727" y="196"/>
                    <a:pt x="2763" y="172"/>
                    <a:pt x="2811" y="160"/>
                  </a:cubicBezTo>
                  <a:cubicBezTo>
                    <a:pt x="2835" y="148"/>
                    <a:pt x="2847" y="124"/>
                    <a:pt x="2835" y="100"/>
                  </a:cubicBezTo>
                  <a:cubicBezTo>
                    <a:pt x="2835" y="83"/>
                    <a:pt x="2822" y="72"/>
                    <a:pt x="2806" y="72"/>
                  </a:cubicBezTo>
                  <a:close/>
                  <a:moveTo>
                    <a:pt x="2969" y="84"/>
                  </a:moveTo>
                  <a:cubicBezTo>
                    <a:pt x="2953" y="84"/>
                    <a:pt x="2938" y="92"/>
                    <a:pt x="2930" y="100"/>
                  </a:cubicBezTo>
                  <a:cubicBezTo>
                    <a:pt x="2918" y="124"/>
                    <a:pt x="2918" y="148"/>
                    <a:pt x="2942" y="160"/>
                  </a:cubicBezTo>
                  <a:cubicBezTo>
                    <a:pt x="2954" y="172"/>
                    <a:pt x="2954" y="172"/>
                    <a:pt x="2966" y="184"/>
                  </a:cubicBezTo>
                  <a:cubicBezTo>
                    <a:pt x="2966" y="184"/>
                    <a:pt x="2978" y="196"/>
                    <a:pt x="2978" y="220"/>
                  </a:cubicBezTo>
                  <a:cubicBezTo>
                    <a:pt x="2978" y="231"/>
                    <a:pt x="2966" y="243"/>
                    <a:pt x="2966" y="267"/>
                  </a:cubicBezTo>
                  <a:cubicBezTo>
                    <a:pt x="2954" y="279"/>
                    <a:pt x="2966" y="303"/>
                    <a:pt x="2989" y="315"/>
                  </a:cubicBezTo>
                  <a:lnTo>
                    <a:pt x="3001" y="315"/>
                  </a:lnTo>
                  <a:cubicBezTo>
                    <a:pt x="3025" y="315"/>
                    <a:pt x="3037" y="303"/>
                    <a:pt x="3037" y="291"/>
                  </a:cubicBezTo>
                  <a:cubicBezTo>
                    <a:pt x="3049" y="267"/>
                    <a:pt x="3061" y="231"/>
                    <a:pt x="3061" y="208"/>
                  </a:cubicBezTo>
                  <a:cubicBezTo>
                    <a:pt x="3061" y="172"/>
                    <a:pt x="3049" y="148"/>
                    <a:pt x="3025" y="124"/>
                  </a:cubicBezTo>
                  <a:cubicBezTo>
                    <a:pt x="3013" y="112"/>
                    <a:pt x="3001" y="100"/>
                    <a:pt x="2989" y="89"/>
                  </a:cubicBezTo>
                  <a:cubicBezTo>
                    <a:pt x="2982" y="85"/>
                    <a:pt x="2975" y="84"/>
                    <a:pt x="2969" y="84"/>
                  </a:cubicBezTo>
                  <a:close/>
                  <a:moveTo>
                    <a:pt x="198" y="298"/>
                  </a:moveTo>
                  <a:cubicBezTo>
                    <a:pt x="192" y="298"/>
                    <a:pt x="186" y="300"/>
                    <a:pt x="180" y="303"/>
                  </a:cubicBezTo>
                  <a:cubicBezTo>
                    <a:pt x="156" y="315"/>
                    <a:pt x="156" y="339"/>
                    <a:pt x="168" y="362"/>
                  </a:cubicBezTo>
                  <a:cubicBezTo>
                    <a:pt x="191" y="410"/>
                    <a:pt x="227" y="458"/>
                    <a:pt x="251" y="505"/>
                  </a:cubicBezTo>
                  <a:cubicBezTo>
                    <a:pt x="263" y="517"/>
                    <a:pt x="275" y="529"/>
                    <a:pt x="287" y="529"/>
                  </a:cubicBezTo>
                  <a:cubicBezTo>
                    <a:pt x="299" y="529"/>
                    <a:pt x="311" y="529"/>
                    <a:pt x="311" y="517"/>
                  </a:cubicBezTo>
                  <a:cubicBezTo>
                    <a:pt x="334" y="505"/>
                    <a:pt x="334" y="481"/>
                    <a:pt x="322" y="458"/>
                  </a:cubicBezTo>
                  <a:cubicBezTo>
                    <a:pt x="299" y="422"/>
                    <a:pt x="263" y="374"/>
                    <a:pt x="239" y="327"/>
                  </a:cubicBezTo>
                  <a:cubicBezTo>
                    <a:pt x="230" y="309"/>
                    <a:pt x="215" y="298"/>
                    <a:pt x="198" y="298"/>
                  </a:cubicBezTo>
                  <a:close/>
                  <a:moveTo>
                    <a:pt x="2552" y="286"/>
                  </a:moveTo>
                  <a:cubicBezTo>
                    <a:pt x="2536" y="286"/>
                    <a:pt x="2522" y="294"/>
                    <a:pt x="2513" y="303"/>
                  </a:cubicBezTo>
                  <a:cubicBezTo>
                    <a:pt x="2477" y="362"/>
                    <a:pt x="2466" y="422"/>
                    <a:pt x="2442" y="481"/>
                  </a:cubicBezTo>
                  <a:cubicBezTo>
                    <a:pt x="2442" y="505"/>
                    <a:pt x="2454" y="529"/>
                    <a:pt x="2477" y="529"/>
                  </a:cubicBezTo>
                  <a:lnTo>
                    <a:pt x="2489" y="529"/>
                  </a:lnTo>
                  <a:cubicBezTo>
                    <a:pt x="2513" y="529"/>
                    <a:pt x="2525" y="517"/>
                    <a:pt x="2525" y="493"/>
                  </a:cubicBezTo>
                  <a:cubicBezTo>
                    <a:pt x="2537" y="446"/>
                    <a:pt x="2561" y="398"/>
                    <a:pt x="2585" y="351"/>
                  </a:cubicBezTo>
                  <a:cubicBezTo>
                    <a:pt x="2597" y="327"/>
                    <a:pt x="2585" y="303"/>
                    <a:pt x="2573" y="291"/>
                  </a:cubicBezTo>
                  <a:cubicBezTo>
                    <a:pt x="2566" y="288"/>
                    <a:pt x="2559" y="286"/>
                    <a:pt x="2552" y="286"/>
                  </a:cubicBezTo>
                  <a:close/>
                  <a:moveTo>
                    <a:pt x="2918" y="378"/>
                  </a:moveTo>
                  <a:cubicBezTo>
                    <a:pt x="2904" y="378"/>
                    <a:pt x="2889" y="384"/>
                    <a:pt x="2882" y="398"/>
                  </a:cubicBezTo>
                  <a:cubicBezTo>
                    <a:pt x="2847" y="434"/>
                    <a:pt x="2811" y="470"/>
                    <a:pt x="2775" y="517"/>
                  </a:cubicBezTo>
                  <a:cubicBezTo>
                    <a:pt x="2751" y="529"/>
                    <a:pt x="2751" y="553"/>
                    <a:pt x="2775" y="577"/>
                  </a:cubicBezTo>
                  <a:cubicBezTo>
                    <a:pt x="2775" y="589"/>
                    <a:pt x="2787" y="589"/>
                    <a:pt x="2799" y="589"/>
                  </a:cubicBezTo>
                  <a:cubicBezTo>
                    <a:pt x="2811" y="589"/>
                    <a:pt x="2823" y="589"/>
                    <a:pt x="2835" y="577"/>
                  </a:cubicBezTo>
                  <a:cubicBezTo>
                    <a:pt x="2870" y="529"/>
                    <a:pt x="2918" y="493"/>
                    <a:pt x="2954" y="446"/>
                  </a:cubicBezTo>
                  <a:cubicBezTo>
                    <a:pt x="2966" y="434"/>
                    <a:pt x="2966" y="398"/>
                    <a:pt x="2942" y="386"/>
                  </a:cubicBezTo>
                  <a:cubicBezTo>
                    <a:pt x="2937" y="381"/>
                    <a:pt x="2928" y="378"/>
                    <a:pt x="2918" y="378"/>
                  </a:cubicBezTo>
                  <a:close/>
                  <a:moveTo>
                    <a:pt x="392" y="580"/>
                  </a:moveTo>
                  <a:cubicBezTo>
                    <a:pt x="382" y="580"/>
                    <a:pt x="370" y="583"/>
                    <a:pt x="358" y="589"/>
                  </a:cubicBezTo>
                  <a:cubicBezTo>
                    <a:pt x="346" y="601"/>
                    <a:pt x="346" y="624"/>
                    <a:pt x="358" y="648"/>
                  </a:cubicBezTo>
                  <a:cubicBezTo>
                    <a:pt x="394" y="696"/>
                    <a:pt x="430" y="732"/>
                    <a:pt x="477" y="779"/>
                  </a:cubicBezTo>
                  <a:cubicBezTo>
                    <a:pt x="489" y="779"/>
                    <a:pt x="489" y="791"/>
                    <a:pt x="501" y="791"/>
                  </a:cubicBezTo>
                  <a:cubicBezTo>
                    <a:pt x="513" y="791"/>
                    <a:pt x="525" y="779"/>
                    <a:pt x="537" y="767"/>
                  </a:cubicBezTo>
                  <a:cubicBezTo>
                    <a:pt x="549" y="755"/>
                    <a:pt x="549" y="732"/>
                    <a:pt x="537" y="708"/>
                  </a:cubicBezTo>
                  <a:cubicBezTo>
                    <a:pt x="501" y="672"/>
                    <a:pt x="453" y="636"/>
                    <a:pt x="418" y="589"/>
                  </a:cubicBezTo>
                  <a:cubicBezTo>
                    <a:pt x="412" y="583"/>
                    <a:pt x="403" y="580"/>
                    <a:pt x="392" y="580"/>
                  </a:cubicBezTo>
                  <a:close/>
                  <a:moveTo>
                    <a:pt x="2477" y="612"/>
                  </a:moveTo>
                  <a:cubicBezTo>
                    <a:pt x="2454" y="612"/>
                    <a:pt x="2430" y="636"/>
                    <a:pt x="2430" y="660"/>
                  </a:cubicBezTo>
                  <a:cubicBezTo>
                    <a:pt x="2442" y="720"/>
                    <a:pt x="2442" y="779"/>
                    <a:pt x="2466" y="839"/>
                  </a:cubicBezTo>
                  <a:cubicBezTo>
                    <a:pt x="2466" y="851"/>
                    <a:pt x="2489" y="862"/>
                    <a:pt x="2501" y="862"/>
                  </a:cubicBezTo>
                  <a:lnTo>
                    <a:pt x="2513" y="862"/>
                  </a:lnTo>
                  <a:cubicBezTo>
                    <a:pt x="2537" y="862"/>
                    <a:pt x="2549" y="839"/>
                    <a:pt x="2549" y="815"/>
                  </a:cubicBezTo>
                  <a:cubicBezTo>
                    <a:pt x="2549" y="803"/>
                    <a:pt x="2549" y="803"/>
                    <a:pt x="2537" y="803"/>
                  </a:cubicBezTo>
                  <a:cubicBezTo>
                    <a:pt x="2549" y="791"/>
                    <a:pt x="2549" y="791"/>
                    <a:pt x="2561" y="791"/>
                  </a:cubicBezTo>
                  <a:cubicBezTo>
                    <a:pt x="2608" y="755"/>
                    <a:pt x="2656" y="720"/>
                    <a:pt x="2704" y="684"/>
                  </a:cubicBezTo>
                  <a:cubicBezTo>
                    <a:pt x="2716" y="672"/>
                    <a:pt x="2716" y="648"/>
                    <a:pt x="2704" y="624"/>
                  </a:cubicBezTo>
                  <a:cubicBezTo>
                    <a:pt x="2698" y="618"/>
                    <a:pt x="2689" y="615"/>
                    <a:pt x="2678" y="615"/>
                  </a:cubicBezTo>
                  <a:cubicBezTo>
                    <a:pt x="2668" y="615"/>
                    <a:pt x="2656" y="618"/>
                    <a:pt x="2644" y="624"/>
                  </a:cubicBezTo>
                  <a:cubicBezTo>
                    <a:pt x="2608" y="660"/>
                    <a:pt x="2573" y="684"/>
                    <a:pt x="2525" y="708"/>
                  </a:cubicBezTo>
                  <a:cubicBezTo>
                    <a:pt x="2525" y="696"/>
                    <a:pt x="2525" y="672"/>
                    <a:pt x="2513" y="660"/>
                  </a:cubicBezTo>
                  <a:cubicBezTo>
                    <a:pt x="2513" y="636"/>
                    <a:pt x="2501" y="612"/>
                    <a:pt x="2477" y="612"/>
                  </a:cubicBezTo>
                  <a:close/>
                  <a:moveTo>
                    <a:pt x="2389" y="798"/>
                  </a:moveTo>
                  <a:cubicBezTo>
                    <a:pt x="2383" y="798"/>
                    <a:pt x="2377" y="800"/>
                    <a:pt x="2370" y="803"/>
                  </a:cubicBezTo>
                  <a:cubicBezTo>
                    <a:pt x="2323" y="839"/>
                    <a:pt x="2275" y="862"/>
                    <a:pt x="2227" y="886"/>
                  </a:cubicBezTo>
                  <a:cubicBezTo>
                    <a:pt x="2204" y="898"/>
                    <a:pt x="2192" y="922"/>
                    <a:pt x="2204" y="946"/>
                  </a:cubicBezTo>
                  <a:cubicBezTo>
                    <a:pt x="2204" y="958"/>
                    <a:pt x="2227" y="970"/>
                    <a:pt x="2239" y="970"/>
                  </a:cubicBezTo>
                  <a:cubicBezTo>
                    <a:pt x="2251" y="970"/>
                    <a:pt x="2251" y="958"/>
                    <a:pt x="2263" y="958"/>
                  </a:cubicBezTo>
                  <a:cubicBezTo>
                    <a:pt x="2311" y="934"/>
                    <a:pt x="2358" y="910"/>
                    <a:pt x="2406" y="886"/>
                  </a:cubicBezTo>
                  <a:cubicBezTo>
                    <a:pt x="2430" y="874"/>
                    <a:pt x="2442" y="851"/>
                    <a:pt x="2430" y="827"/>
                  </a:cubicBezTo>
                  <a:cubicBezTo>
                    <a:pt x="2421" y="809"/>
                    <a:pt x="2406" y="798"/>
                    <a:pt x="2389" y="798"/>
                  </a:cubicBezTo>
                  <a:close/>
                  <a:moveTo>
                    <a:pt x="632" y="813"/>
                  </a:moveTo>
                  <a:cubicBezTo>
                    <a:pt x="618" y="813"/>
                    <a:pt x="603" y="820"/>
                    <a:pt x="596" y="827"/>
                  </a:cubicBezTo>
                  <a:cubicBezTo>
                    <a:pt x="584" y="851"/>
                    <a:pt x="584" y="874"/>
                    <a:pt x="608" y="886"/>
                  </a:cubicBezTo>
                  <a:cubicBezTo>
                    <a:pt x="656" y="922"/>
                    <a:pt x="703" y="958"/>
                    <a:pt x="751" y="982"/>
                  </a:cubicBezTo>
                  <a:cubicBezTo>
                    <a:pt x="763" y="993"/>
                    <a:pt x="763" y="993"/>
                    <a:pt x="775" y="993"/>
                  </a:cubicBezTo>
                  <a:cubicBezTo>
                    <a:pt x="787" y="993"/>
                    <a:pt x="799" y="982"/>
                    <a:pt x="811" y="970"/>
                  </a:cubicBezTo>
                  <a:cubicBezTo>
                    <a:pt x="822" y="946"/>
                    <a:pt x="822" y="922"/>
                    <a:pt x="799" y="910"/>
                  </a:cubicBezTo>
                  <a:cubicBezTo>
                    <a:pt x="751" y="886"/>
                    <a:pt x="703" y="851"/>
                    <a:pt x="656" y="827"/>
                  </a:cubicBezTo>
                  <a:cubicBezTo>
                    <a:pt x="651" y="817"/>
                    <a:pt x="641" y="813"/>
                    <a:pt x="632" y="813"/>
                  </a:cubicBezTo>
                  <a:close/>
                  <a:moveTo>
                    <a:pt x="2073" y="946"/>
                  </a:moveTo>
                  <a:cubicBezTo>
                    <a:pt x="2013" y="970"/>
                    <a:pt x="1965" y="993"/>
                    <a:pt x="1918" y="1005"/>
                  </a:cubicBezTo>
                  <a:cubicBezTo>
                    <a:pt x="1894" y="1005"/>
                    <a:pt x="1882" y="1029"/>
                    <a:pt x="1882" y="1053"/>
                  </a:cubicBezTo>
                  <a:cubicBezTo>
                    <a:pt x="1894" y="1077"/>
                    <a:pt x="1906" y="1089"/>
                    <a:pt x="1930" y="1089"/>
                  </a:cubicBezTo>
                  <a:lnTo>
                    <a:pt x="1942" y="1089"/>
                  </a:lnTo>
                  <a:cubicBezTo>
                    <a:pt x="1989" y="1065"/>
                    <a:pt x="2049" y="1053"/>
                    <a:pt x="2096" y="1029"/>
                  </a:cubicBezTo>
                  <a:cubicBezTo>
                    <a:pt x="2120" y="1017"/>
                    <a:pt x="2132" y="993"/>
                    <a:pt x="2120" y="970"/>
                  </a:cubicBezTo>
                  <a:cubicBezTo>
                    <a:pt x="2120" y="958"/>
                    <a:pt x="2096" y="946"/>
                    <a:pt x="2073" y="946"/>
                  </a:cubicBezTo>
                  <a:close/>
                  <a:moveTo>
                    <a:pt x="6323" y="934"/>
                  </a:moveTo>
                  <a:cubicBezTo>
                    <a:pt x="6299" y="934"/>
                    <a:pt x="6276" y="946"/>
                    <a:pt x="6276" y="970"/>
                  </a:cubicBezTo>
                  <a:cubicBezTo>
                    <a:pt x="6276" y="993"/>
                    <a:pt x="6287" y="1017"/>
                    <a:pt x="6311" y="1017"/>
                  </a:cubicBezTo>
                  <a:cubicBezTo>
                    <a:pt x="6323" y="1017"/>
                    <a:pt x="6347" y="1029"/>
                    <a:pt x="6359" y="1041"/>
                  </a:cubicBezTo>
                  <a:cubicBezTo>
                    <a:pt x="6383" y="1053"/>
                    <a:pt x="6395" y="1065"/>
                    <a:pt x="6407" y="1089"/>
                  </a:cubicBezTo>
                  <a:cubicBezTo>
                    <a:pt x="6407" y="1101"/>
                    <a:pt x="6430" y="1113"/>
                    <a:pt x="6442" y="1113"/>
                  </a:cubicBezTo>
                  <a:lnTo>
                    <a:pt x="6454" y="1113"/>
                  </a:lnTo>
                  <a:cubicBezTo>
                    <a:pt x="6478" y="1101"/>
                    <a:pt x="6490" y="1077"/>
                    <a:pt x="6478" y="1053"/>
                  </a:cubicBezTo>
                  <a:cubicBezTo>
                    <a:pt x="6466" y="1017"/>
                    <a:pt x="6442" y="982"/>
                    <a:pt x="6407" y="970"/>
                  </a:cubicBezTo>
                  <a:cubicBezTo>
                    <a:pt x="6383" y="946"/>
                    <a:pt x="6347" y="934"/>
                    <a:pt x="6323" y="934"/>
                  </a:cubicBezTo>
                  <a:close/>
                  <a:moveTo>
                    <a:pt x="942" y="982"/>
                  </a:moveTo>
                  <a:cubicBezTo>
                    <a:pt x="918" y="982"/>
                    <a:pt x="894" y="982"/>
                    <a:pt x="882" y="1005"/>
                  </a:cubicBezTo>
                  <a:cubicBezTo>
                    <a:pt x="882" y="1029"/>
                    <a:pt x="882" y="1053"/>
                    <a:pt x="906" y="1065"/>
                  </a:cubicBezTo>
                  <a:cubicBezTo>
                    <a:pt x="965" y="1089"/>
                    <a:pt x="1025" y="1101"/>
                    <a:pt x="1073" y="1124"/>
                  </a:cubicBezTo>
                  <a:lnTo>
                    <a:pt x="1084" y="1124"/>
                  </a:lnTo>
                  <a:cubicBezTo>
                    <a:pt x="1108" y="1124"/>
                    <a:pt x="1120" y="1113"/>
                    <a:pt x="1120" y="1089"/>
                  </a:cubicBezTo>
                  <a:cubicBezTo>
                    <a:pt x="1132" y="1065"/>
                    <a:pt x="1120" y="1041"/>
                    <a:pt x="1096" y="1041"/>
                  </a:cubicBezTo>
                  <a:cubicBezTo>
                    <a:pt x="1049" y="1017"/>
                    <a:pt x="989" y="1005"/>
                    <a:pt x="942" y="982"/>
                  </a:cubicBezTo>
                  <a:close/>
                  <a:moveTo>
                    <a:pt x="9101" y="905"/>
                  </a:moveTo>
                  <a:cubicBezTo>
                    <a:pt x="9084" y="905"/>
                    <a:pt x="9070" y="914"/>
                    <a:pt x="9062" y="922"/>
                  </a:cubicBezTo>
                  <a:cubicBezTo>
                    <a:pt x="9062" y="934"/>
                    <a:pt x="9038" y="982"/>
                    <a:pt x="8978" y="1077"/>
                  </a:cubicBezTo>
                  <a:cubicBezTo>
                    <a:pt x="8966" y="1089"/>
                    <a:pt x="8978" y="1124"/>
                    <a:pt x="8990" y="1136"/>
                  </a:cubicBezTo>
                  <a:lnTo>
                    <a:pt x="9014" y="1136"/>
                  </a:lnTo>
                  <a:cubicBezTo>
                    <a:pt x="9038" y="1136"/>
                    <a:pt x="9050" y="1124"/>
                    <a:pt x="9050" y="1113"/>
                  </a:cubicBezTo>
                  <a:cubicBezTo>
                    <a:pt x="9109" y="1029"/>
                    <a:pt x="9133" y="970"/>
                    <a:pt x="9133" y="958"/>
                  </a:cubicBezTo>
                  <a:cubicBezTo>
                    <a:pt x="9145" y="946"/>
                    <a:pt x="9133" y="922"/>
                    <a:pt x="9121" y="910"/>
                  </a:cubicBezTo>
                  <a:cubicBezTo>
                    <a:pt x="9114" y="907"/>
                    <a:pt x="9107" y="905"/>
                    <a:pt x="9101" y="905"/>
                  </a:cubicBezTo>
                  <a:close/>
                  <a:moveTo>
                    <a:pt x="1263" y="1065"/>
                  </a:moveTo>
                  <a:cubicBezTo>
                    <a:pt x="1239" y="1065"/>
                    <a:pt x="1215" y="1077"/>
                    <a:pt x="1215" y="1101"/>
                  </a:cubicBezTo>
                  <a:cubicBezTo>
                    <a:pt x="1203" y="1124"/>
                    <a:pt x="1227" y="1148"/>
                    <a:pt x="1251" y="1148"/>
                  </a:cubicBezTo>
                  <a:cubicBezTo>
                    <a:pt x="1311" y="1160"/>
                    <a:pt x="1358" y="1160"/>
                    <a:pt x="1418" y="1160"/>
                  </a:cubicBezTo>
                  <a:cubicBezTo>
                    <a:pt x="1442" y="1160"/>
                    <a:pt x="1465" y="1148"/>
                    <a:pt x="1465" y="1113"/>
                  </a:cubicBezTo>
                  <a:cubicBezTo>
                    <a:pt x="1465" y="1101"/>
                    <a:pt x="1442" y="1077"/>
                    <a:pt x="1418" y="1077"/>
                  </a:cubicBezTo>
                  <a:cubicBezTo>
                    <a:pt x="1370" y="1077"/>
                    <a:pt x="1311" y="1077"/>
                    <a:pt x="1263" y="1065"/>
                  </a:cubicBezTo>
                  <a:close/>
                  <a:moveTo>
                    <a:pt x="1751" y="1041"/>
                  </a:moveTo>
                  <a:cubicBezTo>
                    <a:pt x="1692" y="1053"/>
                    <a:pt x="1644" y="1065"/>
                    <a:pt x="1584" y="1065"/>
                  </a:cubicBezTo>
                  <a:cubicBezTo>
                    <a:pt x="1561" y="1077"/>
                    <a:pt x="1549" y="1089"/>
                    <a:pt x="1549" y="1113"/>
                  </a:cubicBezTo>
                  <a:cubicBezTo>
                    <a:pt x="1549" y="1136"/>
                    <a:pt x="1573" y="1148"/>
                    <a:pt x="1596" y="1148"/>
                  </a:cubicBezTo>
                  <a:cubicBezTo>
                    <a:pt x="1596" y="1148"/>
                    <a:pt x="1596" y="1148"/>
                    <a:pt x="1596" y="1160"/>
                  </a:cubicBezTo>
                  <a:cubicBezTo>
                    <a:pt x="1656" y="1148"/>
                    <a:pt x="1715" y="1136"/>
                    <a:pt x="1763" y="1124"/>
                  </a:cubicBezTo>
                  <a:cubicBezTo>
                    <a:pt x="1787" y="1124"/>
                    <a:pt x="1799" y="1101"/>
                    <a:pt x="1799" y="1077"/>
                  </a:cubicBezTo>
                  <a:cubicBezTo>
                    <a:pt x="1799" y="1053"/>
                    <a:pt x="1775" y="1041"/>
                    <a:pt x="1751" y="1041"/>
                  </a:cubicBezTo>
                  <a:close/>
                  <a:moveTo>
                    <a:pt x="2568" y="941"/>
                  </a:moveTo>
                  <a:cubicBezTo>
                    <a:pt x="2562" y="941"/>
                    <a:pt x="2555" y="943"/>
                    <a:pt x="2549" y="946"/>
                  </a:cubicBezTo>
                  <a:cubicBezTo>
                    <a:pt x="2525" y="958"/>
                    <a:pt x="2525" y="982"/>
                    <a:pt x="2525" y="1005"/>
                  </a:cubicBezTo>
                  <a:cubicBezTo>
                    <a:pt x="2561" y="1053"/>
                    <a:pt x="2585" y="1101"/>
                    <a:pt x="2620" y="1148"/>
                  </a:cubicBezTo>
                  <a:cubicBezTo>
                    <a:pt x="2632" y="1160"/>
                    <a:pt x="2644" y="1172"/>
                    <a:pt x="2656" y="1172"/>
                  </a:cubicBezTo>
                  <a:cubicBezTo>
                    <a:pt x="2668" y="1172"/>
                    <a:pt x="2668" y="1160"/>
                    <a:pt x="2680" y="1160"/>
                  </a:cubicBezTo>
                  <a:cubicBezTo>
                    <a:pt x="2704" y="1148"/>
                    <a:pt x="2704" y="1124"/>
                    <a:pt x="2692" y="1101"/>
                  </a:cubicBezTo>
                  <a:cubicBezTo>
                    <a:pt x="2656" y="1053"/>
                    <a:pt x="2632" y="1005"/>
                    <a:pt x="2608" y="970"/>
                  </a:cubicBezTo>
                  <a:cubicBezTo>
                    <a:pt x="2600" y="952"/>
                    <a:pt x="2585" y="941"/>
                    <a:pt x="2568" y="941"/>
                  </a:cubicBezTo>
                  <a:close/>
                  <a:moveTo>
                    <a:pt x="6169" y="998"/>
                  </a:moveTo>
                  <a:cubicBezTo>
                    <a:pt x="6155" y="998"/>
                    <a:pt x="6140" y="1003"/>
                    <a:pt x="6133" y="1017"/>
                  </a:cubicBezTo>
                  <a:cubicBezTo>
                    <a:pt x="6097" y="1053"/>
                    <a:pt x="6061" y="1113"/>
                    <a:pt x="6049" y="1172"/>
                  </a:cubicBezTo>
                  <a:cubicBezTo>
                    <a:pt x="6037" y="1196"/>
                    <a:pt x="6049" y="1220"/>
                    <a:pt x="6073" y="1232"/>
                  </a:cubicBezTo>
                  <a:lnTo>
                    <a:pt x="6085" y="1232"/>
                  </a:lnTo>
                  <a:cubicBezTo>
                    <a:pt x="6109" y="1232"/>
                    <a:pt x="6121" y="1220"/>
                    <a:pt x="6133" y="1196"/>
                  </a:cubicBezTo>
                  <a:cubicBezTo>
                    <a:pt x="6145" y="1148"/>
                    <a:pt x="6168" y="1101"/>
                    <a:pt x="6192" y="1065"/>
                  </a:cubicBezTo>
                  <a:cubicBezTo>
                    <a:pt x="6216" y="1053"/>
                    <a:pt x="6216" y="1029"/>
                    <a:pt x="6192" y="1005"/>
                  </a:cubicBezTo>
                  <a:cubicBezTo>
                    <a:pt x="6187" y="1000"/>
                    <a:pt x="6178" y="998"/>
                    <a:pt x="6169" y="998"/>
                  </a:cubicBezTo>
                  <a:close/>
                  <a:moveTo>
                    <a:pt x="8925" y="1194"/>
                  </a:moveTo>
                  <a:cubicBezTo>
                    <a:pt x="8913" y="1194"/>
                    <a:pt x="8902" y="1201"/>
                    <a:pt x="8895" y="1208"/>
                  </a:cubicBezTo>
                  <a:cubicBezTo>
                    <a:pt x="8859" y="1255"/>
                    <a:pt x="8823" y="1303"/>
                    <a:pt x="8788" y="1351"/>
                  </a:cubicBezTo>
                  <a:cubicBezTo>
                    <a:pt x="8776" y="1363"/>
                    <a:pt x="8776" y="1386"/>
                    <a:pt x="8800" y="1410"/>
                  </a:cubicBezTo>
                  <a:lnTo>
                    <a:pt x="8823" y="1410"/>
                  </a:lnTo>
                  <a:cubicBezTo>
                    <a:pt x="8835" y="1410"/>
                    <a:pt x="8847" y="1410"/>
                    <a:pt x="8859" y="1398"/>
                  </a:cubicBezTo>
                  <a:cubicBezTo>
                    <a:pt x="8895" y="1351"/>
                    <a:pt x="8931" y="1315"/>
                    <a:pt x="8966" y="1267"/>
                  </a:cubicBezTo>
                  <a:cubicBezTo>
                    <a:pt x="8978" y="1243"/>
                    <a:pt x="8966" y="1220"/>
                    <a:pt x="8954" y="1208"/>
                  </a:cubicBezTo>
                  <a:cubicBezTo>
                    <a:pt x="8944" y="1198"/>
                    <a:pt x="8934" y="1194"/>
                    <a:pt x="8925" y="1194"/>
                  </a:cubicBezTo>
                  <a:close/>
                  <a:moveTo>
                    <a:pt x="2762" y="1223"/>
                  </a:moveTo>
                  <a:cubicBezTo>
                    <a:pt x="2751" y="1223"/>
                    <a:pt x="2739" y="1226"/>
                    <a:pt x="2727" y="1232"/>
                  </a:cubicBezTo>
                  <a:cubicBezTo>
                    <a:pt x="2716" y="1243"/>
                    <a:pt x="2716" y="1267"/>
                    <a:pt x="2727" y="1291"/>
                  </a:cubicBezTo>
                  <a:cubicBezTo>
                    <a:pt x="2763" y="1327"/>
                    <a:pt x="2799" y="1374"/>
                    <a:pt x="2847" y="1422"/>
                  </a:cubicBezTo>
                  <a:cubicBezTo>
                    <a:pt x="2847" y="1422"/>
                    <a:pt x="2858" y="1434"/>
                    <a:pt x="2870" y="1434"/>
                  </a:cubicBezTo>
                  <a:cubicBezTo>
                    <a:pt x="2882" y="1434"/>
                    <a:pt x="2894" y="1422"/>
                    <a:pt x="2906" y="1410"/>
                  </a:cubicBezTo>
                  <a:cubicBezTo>
                    <a:pt x="2918" y="1398"/>
                    <a:pt x="2918" y="1374"/>
                    <a:pt x="2906" y="1351"/>
                  </a:cubicBezTo>
                  <a:cubicBezTo>
                    <a:pt x="2858" y="1315"/>
                    <a:pt x="2823" y="1279"/>
                    <a:pt x="2787" y="1232"/>
                  </a:cubicBezTo>
                  <a:cubicBezTo>
                    <a:pt x="2781" y="1226"/>
                    <a:pt x="2772" y="1223"/>
                    <a:pt x="2762" y="1223"/>
                  </a:cubicBezTo>
                  <a:close/>
                  <a:moveTo>
                    <a:pt x="6466" y="1196"/>
                  </a:moveTo>
                  <a:cubicBezTo>
                    <a:pt x="6442" y="1196"/>
                    <a:pt x="6418" y="1220"/>
                    <a:pt x="6418" y="1243"/>
                  </a:cubicBezTo>
                  <a:cubicBezTo>
                    <a:pt x="6418" y="1291"/>
                    <a:pt x="6407" y="1339"/>
                    <a:pt x="6383" y="1398"/>
                  </a:cubicBezTo>
                  <a:cubicBezTo>
                    <a:pt x="6383" y="1422"/>
                    <a:pt x="6395" y="1446"/>
                    <a:pt x="6418" y="1446"/>
                  </a:cubicBezTo>
                  <a:lnTo>
                    <a:pt x="6430" y="1446"/>
                  </a:lnTo>
                  <a:cubicBezTo>
                    <a:pt x="6442" y="1446"/>
                    <a:pt x="6466" y="1434"/>
                    <a:pt x="6466" y="1422"/>
                  </a:cubicBezTo>
                  <a:cubicBezTo>
                    <a:pt x="6490" y="1363"/>
                    <a:pt x="6502" y="1303"/>
                    <a:pt x="6502" y="1243"/>
                  </a:cubicBezTo>
                  <a:cubicBezTo>
                    <a:pt x="6502" y="1220"/>
                    <a:pt x="6490" y="1196"/>
                    <a:pt x="6466" y="1196"/>
                  </a:cubicBezTo>
                  <a:close/>
                  <a:moveTo>
                    <a:pt x="6061" y="1315"/>
                  </a:moveTo>
                  <a:cubicBezTo>
                    <a:pt x="6037" y="1315"/>
                    <a:pt x="6026" y="1327"/>
                    <a:pt x="6026" y="1351"/>
                  </a:cubicBezTo>
                  <a:cubicBezTo>
                    <a:pt x="6026" y="1422"/>
                    <a:pt x="6037" y="1482"/>
                    <a:pt x="6049" y="1541"/>
                  </a:cubicBezTo>
                  <a:cubicBezTo>
                    <a:pt x="6049" y="1553"/>
                    <a:pt x="6073" y="1565"/>
                    <a:pt x="6085" y="1565"/>
                  </a:cubicBezTo>
                  <a:lnTo>
                    <a:pt x="6097" y="1565"/>
                  </a:lnTo>
                  <a:cubicBezTo>
                    <a:pt x="6121" y="1553"/>
                    <a:pt x="6133" y="1529"/>
                    <a:pt x="6133" y="1505"/>
                  </a:cubicBezTo>
                  <a:cubicBezTo>
                    <a:pt x="6109" y="1458"/>
                    <a:pt x="6109" y="1410"/>
                    <a:pt x="6109" y="1351"/>
                  </a:cubicBezTo>
                  <a:cubicBezTo>
                    <a:pt x="6109" y="1327"/>
                    <a:pt x="6085" y="1315"/>
                    <a:pt x="6061" y="1315"/>
                  </a:cubicBezTo>
                  <a:close/>
                  <a:moveTo>
                    <a:pt x="2991" y="1461"/>
                  </a:moveTo>
                  <a:cubicBezTo>
                    <a:pt x="2980" y="1461"/>
                    <a:pt x="2972" y="1464"/>
                    <a:pt x="2966" y="1470"/>
                  </a:cubicBezTo>
                  <a:cubicBezTo>
                    <a:pt x="2954" y="1494"/>
                    <a:pt x="2954" y="1517"/>
                    <a:pt x="2966" y="1529"/>
                  </a:cubicBezTo>
                  <a:cubicBezTo>
                    <a:pt x="3013" y="1565"/>
                    <a:pt x="3061" y="1601"/>
                    <a:pt x="3097" y="1636"/>
                  </a:cubicBezTo>
                  <a:cubicBezTo>
                    <a:pt x="3108" y="1648"/>
                    <a:pt x="3120" y="1648"/>
                    <a:pt x="3132" y="1648"/>
                  </a:cubicBezTo>
                  <a:cubicBezTo>
                    <a:pt x="3144" y="1648"/>
                    <a:pt x="3156" y="1648"/>
                    <a:pt x="3156" y="1636"/>
                  </a:cubicBezTo>
                  <a:cubicBezTo>
                    <a:pt x="3180" y="1613"/>
                    <a:pt x="3168" y="1589"/>
                    <a:pt x="3156" y="1577"/>
                  </a:cubicBezTo>
                  <a:cubicBezTo>
                    <a:pt x="3108" y="1541"/>
                    <a:pt x="3061" y="1505"/>
                    <a:pt x="3025" y="1470"/>
                  </a:cubicBezTo>
                  <a:cubicBezTo>
                    <a:pt x="3013" y="1464"/>
                    <a:pt x="3001" y="1461"/>
                    <a:pt x="2991" y="1461"/>
                  </a:cubicBezTo>
                  <a:close/>
                  <a:moveTo>
                    <a:pt x="8706" y="1461"/>
                  </a:moveTo>
                  <a:cubicBezTo>
                    <a:pt x="8695" y="1461"/>
                    <a:pt x="8687" y="1464"/>
                    <a:pt x="8681" y="1470"/>
                  </a:cubicBezTo>
                  <a:cubicBezTo>
                    <a:pt x="8645" y="1517"/>
                    <a:pt x="8597" y="1553"/>
                    <a:pt x="8562" y="1589"/>
                  </a:cubicBezTo>
                  <a:cubicBezTo>
                    <a:pt x="8550" y="1601"/>
                    <a:pt x="8550" y="1636"/>
                    <a:pt x="8562" y="1648"/>
                  </a:cubicBezTo>
                  <a:cubicBezTo>
                    <a:pt x="8573" y="1660"/>
                    <a:pt x="8585" y="1660"/>
                    <a:pt x="8597" y="1660"/>
                  </a:cubicBezTo>
                  <a:cubicBezTo>
                    <a:pt x="8597" y="1660"/>
                    <a:pt x="8609" y="1660"/>
                    <a:pt x="8621" y="1648"/>
                  </a:cubicBezTo>
                  <a:cubicBezTo>
                    <a:pt x="8657" y="1613"/>
                    <a:pt x="8704" y="1577"/>
                    <a:pt x="8740" y="1529"/>
                  </a:cubicBezTo>
                  <a:cubicBezTo>
                    <a:pt x="8752" y="1517"/>
                    <a:pt x="8752" y="1482"/>
                    <a:pt x="8740" y="1470"/>
                  </a:cubicBezTo>
                  <a:cubicBezTo>
                    <a:pt x="8728" y="1464"/>
                    <a:pt x="8716" y="1461"/>
                    <a:pt x="8706" y="1461"/>
                  </a:cubicBezTo>
                  <a:close/>
                  <a:moveTo>
                    <a:pt x="3263" y="1664"/>
                  </a:moveTo>
                  <a:cubicBezTo>
                    <a:pt x="3250" y="1664"/>
                    <a:pt x="3235" y="1670"/>
                    <a:pt x="3228" y="1684"/>
                  </a:cubicBezTo>
                  <a:cubicBezTo>
                    <a:pt x="3216" y="1708"/>
                    <a:pt x="3216" y="1732"/>
                    <a:pt x="3239" y="1744"/>
                  </a:cubicBezTo>
                  <a:cubicBezTo>
                    <a:pt x="3287" y="1779"/>
                    <a:pt x="3335" y="1803"/>
                    <a:pt x="3382" y="1839"/>
                  </a:cubicBezTo>
                  <a:lnTo>
                    <a:pt x="3406" y="1839"/>
                  </a:lnTo>
                  <a:cubicBezTo>
                    <a:pt x="3418" y="1839"/>
                    <a:pt x="3430" y="1839"/>
                    <a:pt x="3442" y="1827"/>
                  </a:cubicBezTo>
                  <a:cubicBezTo>
                    <a:pt x="3454" y="1803"/>
                    <a:pt x="3454" y="1779"/>
                    <a:pt x="3430" y="1767"/>
                  </a:cubicBezTo>
                  <a:cubicBezTo>
                    <a:pt x="3382" y="1732"/>
                    <a:pt x="3335" y="1708"/>
                    <a:pt x="3287" y="1672"/>
                  </a:cubicBezTo>
                  <a:cubicBezTo>
                    <a:pt x="3282" y="1667"/>
                    <a:pt x="3273" y="1664"/>
                    <a:pt x="3263" y="1664"/>
                  </a:cubicBezTo>
                  <a:close/>
                  <a:moveTo>
                    <a:pt x="6364" y="1525"/>
                  </a:moveTo>
                  <a:cubicBezTo>
                    <a:pt x="6347" y="1525"/>
                    <a:pt x="6332" y="1536"/>
                    <a:pt x="6323" y="1553"/>
                  </a:cubicBezTo>
                  <a:cubicBezTo>
                    <a:pt x="6299" y="1601"/>
                    <a:pt x="6276" y="1648"/>
                    <a:pt x="6252" y="1696"/>
                  </a:cubicBezTo>
                  <a:cubicBezTo>
                    <a:pt x="6240" y="1696"/>
                    <a:pt x="6240" y="1708"/>
                    <a:pt x="6240" y="1720"/>
                  </a:cubicBezTo>
                  <a:cubicBezTo>
                    <a:pt x="6228" y="1696"/>
                    <a:pt x="6204" y="1672"/>
                    <a:pt x="6192" y="1648"/>
                  </a:cubicBezTo>
                  <a:cubicBezTo>
                    <a:pt x="6184" y="1640"/>
                    <a:pt x="6169" y="1631"/>
                    <a:pt x="6153" y="1631"/>
                  </a:cubicBezTo>
                  <a:cubicBezTo>
                    <a:pt x="6147" y="1631"/>
                    <a:pt x="6140" y="1633"/>
                    <a:pt x="6133" y="1636"/>
                  </a:cubicBezTo>
                  <a:cubicBezTo>
                    <a:pt x="6121" y="1648"/>
                    <a:pt x="6109" y="1684"/>
                    <a:pt x="6121" y="1696"/>
                  </a:cubicBezTo>
                  <a:cubicBezTo>
                    <a:pt x="6156" y="1744"/>
                    <a:pt x="6192" y="1791"/>
                    <a:pt x="6240" y="1839"/>
                  </a:cubicBezTo>
                  <a:cubicBezTo>
                    <a:pt x="6240" y="1851"/>
                    <a:pt x="6252" y="1851"/>
                    <a:pt x="6264" y="1851"/>
                  </a:cubicBezTo>
                  <a:cubicBezTo>
                    <a:pt x="6276" y="1851"/>
                    <a:pt x="6287" y="1851"/>
                    <a:pt x="6299" y="1839"/>
                  </a:cubicBezTo>
                  <a:cubicBezTo>
                    <a:pt x="6311" y="1827"/>
                    <a:pt x="6311" y="1791"/>
                    <a:pt x="6299" y="1779"/>
                  </a:cubicBezTo>
                  <a:cubicBezTo>
                    <a:pt x="6287" y="1767"/>
                    <a:pt x="6276" y="1767"/>
                    <a:pt x="6276" y="1755"/>
                  </a:cubicBezTo>
                  <a:cubicBezTo>
                    <a:pt x="6287" y="1755"/>
                    <a:pt x="6311" y="1755"/>
                    <a:pt x="6323" y="1732"/>
                  </a:cubicBezTo>
                  <a:cubicBezTo>
                    <a:pt x="6347" y="1684"/>
                    <a:pt x="6383" y="1636"/>
                    <a:pt x="6407" y="1589"/>
                  </a:cubicBezTo>
                  <a:cubicBezTo>
                    <a:pt x="6418" y="1565"/>
                    <a:pt x="6407" y="1541"/>
                    <a:pt x="6383" y="1529"/>
                  </a:cubicBezTo>
                  <a:cubicBezTo>
                    <a:pt x="6376" y="1526"/>
                    <a:pt x="6370" y="1525"/>
                    <a:pt x="6364" y="1525"/>
                  </a:cubicBezTo>
                  <a:close/>
                  <a:moveTo>
                    <a:pt x="8463" y="1688"/>
                  </a:moveTo>
                  <a:cubicBezTo>
                    <a:pt x="8454" y="1688"/>
                    <a:pt x="8447" y="1691"/>
                    <a:pt x="8442" y="1696"/>
                  </a:cubicBezTo>
                  <a:cubicBezTo>
                    <a:pt x="8395" y="1732"/>
                    <a:pt x="8347" y="1767"/>
                    <a:pt x="8300" y="1803"/>
                  </a:cubicBezTo>
                  <a:cubicBezTo>
                    <a:pt x="8288" y="1815"/>
                    <a:pt x="8276" y="1839"/>
                    <a:pt x="8288" y="1851"/>
                  </a:cubicBezTo>
                  <a:cubicBezTo>
                    <a:pt x="8300" y="1875"/>
                    <a:pt x="8312" y="1875"/>
                    <a:pt x="8323" y="1875"/>
                  </a:cubicBezTo>
                  <a:lnTo>
                    <a:pt x="8347" y="1875"/>
                  </a:lnTo>
                  <a:cubicBezTo>
                    <a:pt x="8395" y="1839"/>
                    <a:pt x="8442" y="1803"/>
                    <a:pt x="8490" y="1767"/>
                  </a:cubicBezTo>
                  <a:cubicBezTo>
                    <a:pt x="8514" y="1755"/>
                    <a:pt x="8514" y="1720"/>
                    <a:pt x="8502" y="1708"/>
                  </a:cubicBezTo>
                  <a:cubicBezTo>
                    <a:pt x="8488" y="1694"/>
                    <a:pt x="8474" y="1688"/>
                    <a:pt x="8463" y="1688"/>
                  </a:cubicBezTo>
                  <a:close/>
                  <a:moveTo>
                    <a:pt x="3552" y="1846"/>
                  </a:moveTo>
                  <a:cubicBezTo>
                    <a:pt x="3536" y="1846"/>
                    <a:pt x="3522" y="1854"/>
                    <a:pt x="3513" y="1863"/>
                  </a:cubicBezTo>
                  <a:cubicBezTo>
                    <a:pt x="3501" y="1886"/>
                    <a:pt x="3513" y="1910"/>
                    <a:pt x="3525" y="1922"/>
                  </a:cubicBezTo>
                  <a:cubicBezTo>
                    <a:pt x="3573" y="1958"/>
                    <a:pt x="3632" y="1982"/>
                    <a:pt x="3680" y="2005"/>
                  </a:cubicBezTo>
                  <a:cubicBezTo>
                    <a:pt x="3692" y="2017"/>
                    <a:pt x="3692" y="2017"/>
                    <a:pt x="3704" y="2017"/>
                  </a:cubicBezTo>
                  <a:cubicBezTo>
                    <a:pt x="3716" y="2017"/>
                    <a:pt x="3728" y="2005"/>
                    <a:pt x="3740" y="1994"/>
                  </a:cubicBezTo>
                  <a:cubicBezTo>
                    <a:pt x="3751" y="1970"/>
                    <a:pt x="3740" y="1946"/>
                    <a:pt x="3716" y="1934"/>
                  </a:cubicBezTo>
                  <a:cubicBezTo>
                    <a:pt x="3668" y="1910"/>
                    <a:pt x="3620" y="1886"/>
                    <a:pt x="3573" y="1851"/>
                  </a:cubicBezTo>
                  <a:cubicBezTo>
                    <a:pt x="3566" y="1847"/>
                    <a:pt x="3559" y="1846"/>
                    <a:pt x="3552" y="1846"/>
                  </a:cubicBezTo>
                  <a:close/>
                  <a:moveTo>
                    <a:pt x="6184" y="1807"/>
                  </a:moveTo>
                  <a:cubicBezTo>
                    <a:pt x="6172" y="1807"/>
                    <a:pt x="6159" y="1813"/>
                    <a:pt x="6145" y="1827"/>
                  </a:cubicBezTo>
                  <a:cubicBezTo>
                    <a:pt x="6109" y="1863"/>
                    <a:pt x="6073" y="1910"/>
                    <a:pt x="6037" y="1946"/>
                  </a:cubicBezTo>
                  <a:cubicBezTo>
                    <a:pt x="6026" y="1958"/>
                    <a:pt x="6026" y="1982"/>
                    <a:pt x="6037" y="2005"/>
                  </a:cubicBezTo>
                  <a:cubicBezTo>
                    <a:pt x="6049" y="2017"/>
                    <a:pt x="6061" y="2017"/>
                    <a:pt x="6073" y="2017"/>
                  </a:cubicBezTo>
                  <a:cubicBezTo>
                    <a:pt x="6073" y="2017"/>
                    <a:pt x="6085" y="2017"/>
                    <a:pt x="6097" y="2005"/>
                  </a:cubicBezTo>
                  <a:cubicBezTo>
                    <a:pt x="6133" y="1970"/>
                    <a:pt x="6180" y="1922"/>
                    <a:pt x="6216" y="1875"/>
                  </a:cubicBezTo>
                  <a:cubicBezTo>
                    <a:pt x="6228" y="1863"/>
                    <a:pt x="6228" y="1827"/>
                    <a:pt x="6204" y="1815"/>
                  </a:cubicBezTo>
                  <a:cubicBezTo>
                    <a:pt x="6199" y="1810"/>
                    <a:pt x="6192" y="1807"/>
                    <a:pt x="6184" y="1807"/>
                  </a:cubicBezTo>
                  <a:close/>
                  <a:moveTo>
                    <a:pt x="6403" y="1870"/>
                  </a:moveTo>
                  <a:cubicBezTo>
                    <a:pt x="6388" y="1870"/>
                    <a:pt x="6367" y="1878"/>
                    <a:pt x="6359" y="1886"/>
                  </a:cubicBezTo>
                  <a:cubicBezTo>
                    <a:pt x="6347" y="1910"/>
                    <a:pt x="6359" y="1934"/>
                    <a:pt x="6371" y="1946"/>
                  </a:cubicBezTo>
                  <a:cubicBezTo>
                    <a:pt x="6418" y="1982"/>
                    <a:pt x="6478" y="2005"/>
                    <a:pt x="6526" y="2029"/>
                  </a:cubicBezTo>
                  <a:cubicBezTo>
                    <a:pt x="6537" y="2041"/>
                    <a:pt x="6537" y="2041"/>
                    <a:pt x="6549" y="2041"/>
                  </a:cubicBezTo>
                  <a:cubicBezTo>
                    <a:pt x="6561" y="2041"/>
                    <a:pt x="6573" y="2029"/>
                    <a:pt x="6585" y="2017"/>
                  </a:cubicBezTo>
                  <a:cubicBezTo>
                    <a:pt x="6597" y="1994"/>
                    <a:pt x="6585" y="1970"/>
                    <a:pt x="6561" y="1958"/>
                  </a:cubicBezTo>
                  <a:cubicBezTo>
                    <a:pt x="6514" y="1934"/>
                    <a:pt x="6466" y="1910"/>
                    <a:pt x="6418" y="1875"/>
                  </a:cubicBezTo>
                  <a:cubicBezTo>
                    <a:pt x="6415" y="1871"/>
                    <a:pt x="6409" y="1870"/>
                    <a:pt x="6403" y="1870"/>
                  </a:cubicBezTo>
                  <a:close/>
                  <a:moveTo>
                    <a:pt x="8188" y="1879"/>
                  </a:moveTo>
                  <a:cubicBezTo>
                    <a:pt x="8181" y="1879"/>
                    <a:pt x="8174" y="1881"/>
                    <a:pt x="8169" y="1886"/>
                  </a:cubicBezTo>
                  <a:cubicBezTo>
                    <a:pt x="8109" y="1910"/>
                    <a:pt x="8061" y="1934"/>
                    <a:pt x="8014" y="1958"/>
                  </a:cubicBezTo>
                  <a:cubicBezTo>
                    <a:pt x="7990" y="1970"/>
                    <a:pt x="7978" y="1994"/>
                    <a:pt x="7990" y="2017"/>
                  </a:cubicBezTo>
                  <a:cubicBezTo>
                    <a:pt x="8002" y="2029"/>
                    <a:pt x="8014" y="2041"/>
                    <a:pt x="8026" y="2041"/>
                  </a:cubicBezTo>
                  <a:lnTo>
                    <a:pt x="8050" y="2041"/>
                  </a:lnTo>
                  <a:cubicBezTo>
                    <a:pt x="8097" y="2017"/>
                    <a:pt x="8157" y="1982"/>
                    <a:pt x="8204" y="1958"/>
                  </a:cubicBezTo>
                  <a:cubicBezTo>
                    <a:pt x="8228" y="1946"/>
                    <a:pt x="8228" y="1922"/>
                    <a:pt x="8216" y="1898"/>
                  </a:cubicBezTo>
                  <a:cubicBezTo>
                    <a:pt x="8209" y="1884"/>
                    <a:pt x="8198" y="1879"/>
                    <a:pt x="8188" y="1879"/>
                  </a:cubicBezTo>
                  <a:close/>
                  <a:moveTo>
                    <a:pt x="6697" y="2013"/>
                  </a:moveTo>
                  <a:cubicBezTo>
                    <a:pt x="6681" y="2013"/>
                    <a:pt x="6668" y="2024"/>
                    <a:pt x="6668" y="2041"/>
                  </a:cubicBezTo>
                  <a:cubicBezTo>
                    <a:pt x="6657" y="2065"/>
                    <a:pt x="6668" y="2089"/>
                    <a:pt x="6692" y="2101"/>
                  </a:cubicBezTo>
                  <a:cubicBezTo>
                    <a:pt x="6740" y="2113"/>
                    <a:pt x="6799" y="2125"/>
                    <a:pt x="6859" y="2136"/>
                  </a:cubicBezTo>
                  <a:cubicBezTo>
                    <a:pt x="6859" y="2148"/>
                    <a:pt x="6871" y="2148"/>
                    <a:pt x="6871" y="2148"/>
                  </a:cubicBezTo>
                  <a:cubicBezTo>
                    <a:pt x="6883" y="2148"/>
                    <a:pt x="6907" y="2125"/>
                    <a:pt x="6907" y="2113"/>
                  </a:cubicBezTo>
                  <a:cubicBezTo>
                    <a:pt x="6907" y="2077"/>
                    <a:pt x="6895" y="2065"/>
                    <a:pt x="6871" y="2053"/>
                  </a:cubicBezTo>
                  <a:cubicBezTo>
                    <a:pt x="6823" y="2041"/>
                    <a:pt x="6764" y="2029"/>
                    <a:pt x="6716" y="2017"/>
                  </a:cubicBezTo>
                  <a:cubicBezTo>
                    <a:pt x="6710" y="2014"/>
                    <a:pt x="6703" y="2013"/>
                    <a:pt x="6697" y="2013"/>
                  </a:cubicBezTo>
                  <a:close/>
                  <a:moveTo>
                    <a:pt x="7878" y="2013"/>
                  </a:moveTo>
                  <a:cubicBezTo>
                    <a:pt x="7872" y="2013"/>
                    <a:pt x="7865" y="2014"/>
                    <a:pt x="7859" y="2017"/>
                  </a:cubicBezTo>
                  <a:cubicBezTo>
                    <a:pt x="7811" y="2029"/>
                    <a:pt x="7752" y="2053"/>
                    <a:pt x="7704" y="2065"/>
                  </a:cubicBezTo>
                  <a:cubicBezTo>
                    <a:pt x="7680" y="2065"/>
                    <a:pt x="7657" y="2089"/>
                    <a:pt x="7669" y="2113"/>
                  </a:cubicBezTo>
                  <a:cubicBezTo>
                    <a:pt x="7669" y="2136"/>
                    <a:pt x="7692" y="2148"/>
                    <a:pt x="7704" y="2148"/>
                  </a:cubicBezTo>
                  <a:cubicBezTo>
                    <a:pt x="7716" y="2148"/>
                    <a:pt x="7716" y="2148"/>
                    <a:pt x="7716" y="2136"/>
                  </a:cubicBezTo>
                  <a:cubicBezTo>
                    <a:pt x="7776" y="2136"/>
                    <a:pt x="7835" y="2113"/>
                    <a:pt x="7883" y="2101"/>
                  </a:cubicBezTo>
                  <a:cubicBezTo>
                    <a:pt x="7907" y="2089"/>
                    <a:pt x="7919" y="2065"/>
                    <a:pt x="7907" y="2041"/>
                  </a:cubicBezTo>
                  <a:cubicBezTo>
                    <a:pt x="7907" y="2024"/>
                    <a:pt x="7894" y="2013"/>
                    <a:pt x="7878" y="2013"/>
                  </a:cubicBezTo>
                  <a:close/>
                  <a:moveTo>
                    <a:pt x="3850" y="2012"/>
                  </a:moveTo>
                  <a:cubicBezTo>
                    <a:pt x="3834" y="2012"/>
                    <a:pt x="3819" y="2021"/>
                    <a:pt x="3811" y="2029"/>
                  </a:cubicBezTo>
                  <a:cubicBezTo>
                    <a:pt x="3799" y="2053"/>
                    <a:pt x="3811" y="2077"/>
                    <a:pt x="3835" y="2089"/>
                  </a:cubicBezTo>
                  <a:cubicBezTo>
                    <a:pt x="3882" y="2113"/>
                    <a:pt x="3930" y="2136"/>
                    <a:pt x="3990" y="2160"/>
                  </a:cubicBezTo>
                  <a:cubicBezTo>
                    <a:pt x="3990" y="2160"/>
                    <a:pt x="4001" y="2172"/>
                    <a:pt x="4001" y="2172"/>
                  </a:cubicBezTo>
                  <a:cubicBezTo>
                    <a:pt x="4013" y="2172"/>
                    <a:pt x="4037" y="2160"/>
                    <a:pt x="4037" y="2148"/>
                  </a:cubicBezTo>
                  <a:cubicBezTo>
                    <a:pt x="4049" y="2125"/>
                    <a:pt x="4037" y="2089"/>
                    <a:pt x="4013" y="2089"/>
                  </a:cubicBezTo>
                  <a:cubicBezTo>
                    <a:pt x="3966" y="2065"/>
                    <a:pt x="3918" y="2041"/>
                    <a:pt x="3870" y="2017"/>
                  </a:cubicBezTo>
                  <a:cubicBezTo>
                    <a:pt x="3864" y="2014"/>
                    <a:pt x="3857" y="2012"/>
                    <a:pt x="3850" y="2012"/>
                  </a:cubicBezTo>
                  <a:close/>
                  <a:moveTo>
                    <a:pt x="7025" y="2086"/>
                  </a:moveTo>
                  <a:cubicBezTo>
                    <a:pt x="7006" y="2086"/>
                    <a:pt x="6990" y="2105"/>
                    <a:pt x="6990" y="2125"/>
                  </a:cubicBezTo>
                  <a:cubicBezTo>
                    <a:pt x="6990" y="2148"/>
                    <a:pt x="7002" y="2172"/>
                    <a:pt x="7026" y="2172"/>
                  </a:cubicBezTo>
                  <a:lnTo>
                    <a:pt x="7061" y="2172"/>
                  </a:lnTo>
                  <a:cubicBezTo>
                    <a:pt x="7109" y="2184"/>
                    <a:pt x="7157" y="2184"/>
                    <a:pt x="7204" y="2184"/>
                  </a:cubicBezTo>
                  <a:cubicBezTo>
                    <a:pt x="7228" y="2184"/>
                    <a:pt x="7240" y="2172"/>
                    <a:pt x="7240" y="2148"/>
                  </a:cubicBezTo>
                  <a:cubicBezTo>
                    <a:pt x="7252" y="2125"/>
                    <a:pt x="7228" y="2101"/>
                    <a:pt x="7204" y="2101"/>
                  </a:cubicBezTo>
                  <a:cubicBezTo>
                    <a:pt x="7157" y="2101"/>
                    <a:pt x="7109" y="2089"/>
                    <a:pt x="7073" y="2089"/>
                  </a:cubicBezTo>
                  <a:lnTo>
                    <a:pt x="7038" y="2089"/>
                  </a:lnTo>
                  <a:cubicBezTo>
                    <a:pt x="7033" y="2087"/>
                    <a:pt x="7029" y="2086"/>
                    <a:pt x="7025" y="2086"/>
                  </a:cubicBezTo>
                  <a:close/>
                  <a:moveTo>
                    <a:pt x="7538" y="2089"/>
                  </a:moveTo>
                  <a:cubicBezTo>
                    <a:pt x="7478" y="2101"/>
                    <a:pt x="7430" y="2101"/>
                    <a:pt x="7371" y="2101"/>
                  </a:cubicBezTo>
                  <a:cubicBezTo>
                    <a:pt x="7347" y="2101"/>
                    <a:pt x="7335" y="2125"/>
                    <a:pt x="7335" y="2148"/>
                  </a:cubicBezTo>
                  <a:cubicBezTo>
                    <a:pt x="7335" y="2172"/>
                    <a:pt x="7347" y="2184"/>
                    <a:pt x="7371" y="2184"/>
                  </a:cubicBezTo>
                  <a:cubicBezTo>
                    <a:pt x="7430" y="2184"/>
                    <a:pt x="7490" y="2184"/>
                    <a:pt x="7550" y="2172"/>
                  </a:cubicBezTo>
                  <a:cubicBezTo>
                    <a:pt x="7573" y="2172"/>
                    <a:pt x="7585" y="2148"/>
                    <a:pt x="7585" y="2125"/>
                  </a:cubicBezTo>
                  <a:cubicBezTo>
                    <a:pt x="7585" y="2101"/>
                    <a:pt x="7561" y="2089"/>
                    <a:pt x="7538" y="2089"/>
                  </a:cubicBezTo>
                  <a:close/>
                  <a:moveTo>
                    <a:pt x="5936" y="2039"/>
                  </a:moveTo>
                  <a:cubicBezTo>
                    <a:pt x="5927" y="2039"/>
                    <a:pt x="5917" y="2043"/>
                    <a:pt x="5906" y="2053"/>
                  </a:cubicBezTo>
                  <a:cubicBezTo>
                    <a:pt x="5871" y="2077"/>
                    <a:pt x="5823" y="2113"/>
                    <a:pt x="5775" y="2136"/>
                  </a:cubicBezTo>
                  <a:cubicBezTo>
                    <a:pt x="5752" y="2148"/>
                    <a:pt x="5752" y="2172"/>
                    <a:pt x="5764" y="2196"/>
                  </a:cubicBezTo>
                  <a:cubicBezTo>
                    <a:pt x="5764" y="2208"/>
                    <a:pt x="5787" y="2220"/>
                    <a:pt x="5799" y="2220"/>
                  </a:cubicBezTo>
                  <a:cubicBezTo>
                    <a:pt x="5799" y="2220"/>
                    <a:pt x="5811" y="2220"/>
                    <a:pt x="5811" y="2208"/>
                  </a:cubicBezTo>
                  <a:cubicBezTo>
                    <a:pt x="5871" y="2184"/>
                    <a:pt x="5918" y="2148"/>
                    <a:pt x="5966" y="2113"/>
                  </a:cubicBezTo>
                  <a:cubicBezTo>
                    <a:pt x="5978" y="2101"/>
                    <a:pt x="5990" y="2077"/>
                    <a:pt x="5966" y="2053"/>
                  </a:cubicBezTo>
                  <a:cubicBezTo>
                    <a:pt x="5959" y="2046"/>
                    <a:pt x="5948" y="2039"/>
                    <a:pt x="5936" y="2039"/>
                  </a:cubicBezTo>
                  <a:close/>
                  <a:moveTo>
                    <a:pt x="4168" y="2148"/>
                  </a:moveTo>
                  <a:cubicBezTo>
                    <a:pt x="4156" y="2148"/>
                    <a:pt x="4132" y="2160"/>
                    <a:pt x="4121" y="2172"/>
                  </a:cubicBezTo>
                  <a:cubicBezTo>
                    <a:pt x="4109" y="2196"/>
                    <a:pt x="4121" y="2220"/>
                    <a:pt x="4144" y="2232"/>
                  </a:cubicBezTo>
                  <a:cubicBezTo>
                    <a:pt x="4192" y="2256"/>
                    <a:pt x="4251" y="2267"/>
                    <a:pt x="4299" y="2291"/>
                  </a:cubicBezTo>
                  <a:lnTo>
                    <a:pt x="4323" y="2291"/>
                  </a:lnTo>
                  <a:cubicBezTo>
                    <a:pt x="4335" y="2291"/>
                    <a:pt x="4347" y="2279"/>
                    <a:pt x="4359" y="2267"/>
                  </a:cubicBezTo>
                  <a:cubicBezTo>
                    <a:pt x="4359" y="2244"/>
                    <a:pt x="4359" y="2220"/>
                    <a:pt x="4335" y="2208"/>
                  </a:cubicBezTo>
                  <a:cubicBezTo>
                    <a:pt x="4275" y="2196"/>
                    <a:pt x="4228" y="2172"/>
                    <a:pt x="4168" y="2148"/>
                  </a:cubicBezTo>
                  <a:close/>
                  <a:moveTo>
                    <a:pt x="5633" y="2208"/>
                  </a:moveTo>
                  <a:cubicBezTo>
                    <a:pt x="5573" y="2232"/>
                    <a:pt x="5525" y="2256"/>
                    <a:pt x="5478" y="2267"/>
                  </a:cubicBezTo>
                  <a:cubicBezTo>
                    <a:pt x="5454" y="2279"/>
                    <a:pt x="5442" y="2303"/>
                    <a:pt x="5442" y="2315"/>
                  </a:cubicBezTo>
                  <a:cubicBezTo>
                    <a:pt x="5454" y="2339"/>
                    <a:pt x="5466" y="2351"/>
                    <a:pt x="5490" y="2351"/>
                  </a:cubicBezTo>
                  <a:lnTo>
                    <a:pt x="5502" y="2351"/>
                  </a:lnTo>
                  <a:cubicBezTo>
                    <a:pt x="5549" y="2339"/>
                    <a:pt x="5609" y="2315"/>
                    <a:pt x="5656" y="2291"/>
                  </a:cubicBezTo>
                  <a:cubicBezTo>
                    <a:pt x="5680" y="2279"/>
                    <a:pt x="5692" y="2256"/>
                    <a:pt x="5680" y="2232"/>
                  </a:cubicBezTo>
                  <a:cubicBezTo>
                    <a:pt x="5668" y="2220"/>
                    <a:pt x="5645" y="2208"/>
                    <a:pt x="5633" y="2208"/>
                  </a:cubicBezTo>
                  <a:close/>
                  <a:moveTo>
                    <a:pt x="4477" y="2252"/>
                  </a:moveTo>
                  <a:cubicBezTo>
                    <a:pt x="4458" y="2252"/>
                    <a:pt x="4442" y="2272"/>
                    <a:pt x="4442" y="2291"/>
                  </a:cubicBezTo>
                  <a:cubicBezTo>
                    <a:pt x="4430" y="2303"/>
                    <a:pt x="4442" y="2327"/>
                    <a:pt x="4466" y="2339"/>
                  </a:cubicBezTo>
                  <a:cubicBezTo>
                    <a:pt x="4525" y="2351"/>
                    <a:pt x="4585" y="2363"/>
                    <a:pt x="4644" y="2375"/>
                  </a:cubicBezTo>
                  <a:cubicBezTo>
                    <a:pt x="4668" y="2375"/>
                    <a:pt x="4680" y="2363"/>
                    <a:pt x="4692" y="2339"/>
                  </a:cubicBezTo>
                  <a:cubicBezTo>
                    <a:pt x="4692" y="2315"/>
                    <a:pt x="4680" y="2303"/>
                    <a:pt x="4656" y="2291"/>
                  </a:cubicBezTo>
                  <a:cubicBezTo>
                    <a:pt x="4597" y="2279"/>
                    <a:pt x="4549" y="2267"/>
                    <a:pt x="4490" y="2256"/>
                  </a:cubicBezTo>
                  <a:cubicBezTo>
                    <a:pt x="4485" y="2253"/>
                    <a:pt x="4481" y="2252"/>
                    <a:pt x="4477" y="2252"/>
                  </a:cubicBezTo>
                  <a:close/>
                  <a:moveTo>
                    <a:pt x="4823" y="2315"/>
                  </a:moveTo>
                  <a:cubicBezTo>
                    <a:pt x="4799" y="2315"/>
                    <a:pt x="4775" y="2327"/>
                    <a:pt x="4775" y="2351"/>
                  </a:cubicBezTo>
                  <a:cubicBezTo>
                    <a:pt x="4763" y="2375"/>
                    <a:pt x="4787" y="2398"/>
                    <a:pt x="4811" y="2398"/>
                  </a:cubicBezTo>
                  <a:cubicBezTo>
                    <a:pt x="4871" y="2410"/>
                    <a:pt x="4918" y="2410"/>
                    <a:pt x="4978" y="2410"/>
                  </a:cubicBezTo>
                  <a:cubicBezTo>
                    <a:pt x="5002" y="2410"/>
                    <a:pt x="5025" y="2398"/>
                    <a:pt x="5025" y="2375"/>
                  </a:cubicBezTo>
                  <a:cubicBezTo>
                    <a:pt x="5025" y="2351"/>
                    <a:pt x="5002" y="2327"/>
                    <a:pt x="4978" y="2327"/>
                  </a:cubicBezTo>
                  <a:cubicBezTo>
                    <a:pt x="4930" y="2327"/>
                    <a:pt x="4871" y="2327"/>
                    <a:pt x="4823" y="2315"/>
                  </a:cubicBezTo>
                  <a:close/>
                  <a:moveTo>
                    <a:pt x="5311" y="2303"/>
                  </a:moveTo>
                  <a:cubicBezTo>
                    <a:pt x="5264" y="2315"/>
                    <a:pt x="5204" y="2327"/>
                    <a:pt x="5156" y="2327"/>
                  </a:cubicBezTo>
                  <a:cubicBezTo>
                    <a:pt x="5133" y="2327"/>
                    <a:pt x="5109" y="2351"/>
                    <a:pt x="5109" y="2375"/>
                  </a:cubicBezTo>
                  <a:cubicBezTo>
                    <a:pt x="5109" y="2398"/>
                    <a:pt x="5133" y="2410"/>
                    <a:pt x="5156" y="2410"/>
                  </a:cubicBezTo>
                  <a:cubicBezTo>
                    <a:pt x="5216" y="2410"/>
                    <a:pt x="5275" y="2398"/>
                    <a:pt x="5335" y="2386"/>
                  </a:cubicBezTo>
                  <a:cubicBezTo>
                    <a:pt x="5347" y="2386"/>
                    <a:pt x="5371" y="2363"/>
                    <a:pt x="5359" y="2339"/>
                  </a:cubicBezTo>
                  <a:cubicBezTo>
                    <a:pt x="5359" y="2315"/>
                    <a:pt x="5335" y="2303"/>
                    <a:pt x="5311" y="2303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176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1" name="Google Shape;881;p18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882" name="Google Shape;882;p18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3" name="Google Shape;883;p18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4" name="Google Shape;884;p18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5" name="Google Shape;885;p18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6" name="Google Shape;886;p18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7" name="Google Shape;887;p18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8" name="Google Shape;888;p18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89" name="Google Shape;889;p18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0" name="Google Shape;890;p18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1" name="Google Shape;891;p18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2" name="Google Shape;892;p18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3" name="Google Shape;893;p18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4" name="Google Shape;894;p18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5" name="Google Shape;895;p18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6" name="Google Shape;896;p18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7" name="Google Shape;897;p18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8" name="Google Shape;898;p18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99" name="Google Shape;899;p18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0" name="Google Shape;900;p18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1" name="Google Shape;901;p18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2" name="Google Shape;902;p18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3" name="Google Shape;903;p18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4" name="Google Shape;904;p18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5" name="Google Shape;905;p18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6" name="Google Shape;906;p18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7" name="Google Shape;907;p18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8" name="Google Shape;908;p18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09" name="Google Shape;909;p18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0" name="Google Shape;910;p18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1" name="Google Shape;911;p18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2" name="Google Shape;912;p18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3" name="Google Shape;913;p18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4" name="Google Shape;914;p18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5" name="Google Shape;915;p18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6" name="Google Shape;916;p18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7" name="Google Shape;917;p18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8" name="Google Shape;918;p18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19" name="Google Shape;919;p18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0" name="Google Shape;920;p18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1" name="Google Shape;921;p18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2" name="Google Shape;922;p18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3" name="Google Shape;923;p18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4" name="Google Shape;924;p18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25" name="Google Shape;925;p18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926" name="Google Shape;926;p18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927" name="Google Shape;927;p18"/>
          <p:cNvSpPr txBox="1">
            <a:spLocks noGrp="1"/>
          </p:cNvSpPr>
          <p:nvPr>
            <p:ph type="title"/>
          </p:nvPr>
        </p:nvSpPr>
        <p:spPr>
          <a:xfrm rot="-59885">
            <a:off x="2290057" y="3379514"/>
            <a:ext cx="4563992" cy="53168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928" name="Google Shape;928;p18"/>
          <p:cNvSpPr txBox="1">
            <a:spLocks noGrp="1"/>
          </p:cNvSpPr>
          <p:nvPr>
            <p:ph type="subTitle" idx="1"/>
          </p:nvPr>
        </p:nvSpPr>
        <p:spPr>
          <a:xfrm>
            <a:off x="457200" y="1435387"/>
            <a:ext cx="8229600" cy="2194500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3662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9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9" name="Google Shape;979;p20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980" name="Google Shape;980;p20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1" name="Google Shape;981;p20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2" name="Google Shape;982;p20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3" name="Google Shape;983;p20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4" name="Google Shape;984;p20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5" name="Google Shape;985;p20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6" name="Google Shape;986;p20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7" name="Google Shape;987;p20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8" name="Google Shape;988;p20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89" name="Google Shape;989;p20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0" name="Google Shape;990;p20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1" name="Google Shape;991;p20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2" name="Google Shape;992;p20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3" name="Google Shape;993;p20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4" name="Google Shape;994;p20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5" name="Google Shape;995;p20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6" name="Google Shape;996;p20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7" name="Google Shape;997;p20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8" name="Google Shape;998;p20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99" name="Google Shape;999;p20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0" name="Google Shape;1000;p20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1" name="Google Shape;1001;p20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2" name="Google Shape;1002;p20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3" name="Google Shape;1003;p20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4" name="Google Shape;1004;p20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5" name="Google Shape;1005;p20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6" name="Google Shape;1006;p20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7" name="Google Shape;1007;p20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8" name="Google Shape;1008;p20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09" name="Google Shape;1009;p20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0" name="Google Shape;1010;p20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1" name="Google Shape;1011;p20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2" name="Google Shape;1012;p20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3" name="Google Shape;1013;p20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4" name="Google Shape;1014;p20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5" name="Google Shape;1015;p20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6" name="Google Shape;1016;p20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7" name="Google Shape;1017;p20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8" name="Google Shape;1018;p20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19" name="Google Shape;1019;p20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20" name="Google Shape;1020;p20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21" name="Google Shape;1021;p20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22" name="Google Shape;1022;p20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23" name="Google Shape;1023;p20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024" name="Google Shape;1024;p20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025" name="Google Shape;1025;p20"/>
          <p:cNvSpPr txBox="1">
            <a:spLocks noGrp="1"/>
          </p:cNvSpPr>
          <p:nvPr>
            <p:ph type="subTitle" idx="1"/>
          </p:nvPr>
        </p:nvSpPr>
        <p:spPr>
          <a:xfrm>
            <a:off x="2011650" y="4237800"/>
            <a:ext cx="51207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6" name="Google Shape;1026;p20"/>
          <p:cNvSpPr txBox="1">
            <a:spLocks noGrp="1"/>
          </p:cNvSpPr>
          <p:nvPr>
            <p:ph type="title"/>
          </p:nvPr>
        </p:nvSpPr>
        <p:spPr>
          <a:xfrm rot="-30077">
            <a:off x="1965951" y="446744"/>
            <a:ext cx="5212099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485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10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Google Shape;1028;p21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029" name="Google Shape;1029;p21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0" name="Google Shape;1030;p21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1" name="Google Shape;1031;p21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2" name="Google Shape;1032;p21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3" name="Google Shape;1033;p21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4" name="Google Shape;1034;p21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5" name="Google Shape;1035;p21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6" name="Google Shape;1036;p21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7" name="Google Shape;1037;p21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8" name="Google Shape;1038;p21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39" name="Google Shape;1039;p21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0" name="Google Shape;1040;p21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1" name="Google Shape;1041;p21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2" name="Google Shape;1042;p21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3" name="Google Shape;1043;p21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4" name="Google Shape;1044;p21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5" name="Google Shape;1045;p21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6" name="Google Shape;1046;p21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7" name="Google Shape;1047;p21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8" name="Google Shape;1048;p21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49" name="Google Shape;1049;p21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0" name="Google Shape;1050;p21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1" name="Google Shape;1051;p21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2" name="Google Shape;1052;p21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3" name="Google Shape;1053;p21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4" name="Google Shape;1054;p21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5" name="Google Shape;1055;p21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6" name="Google Shape;1056;p21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7" name="Google Shape;1057;p21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8" name="Google Shape;1058;p21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59" name="Google Shape;1059;p21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0" name="Google Shape;1060;p21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1" name="Google Shape;1061;p21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2" name="Google Shape;1062;p21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3" name="Google Shape;1063;p21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4" name="Google Shape;1064;p21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5" name="Google Shape;1065;p21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6" name="Google Shape;1066;p21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7" name="Google Shape;1067;p21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8" name="Google Shape;1068;p21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69" name="Google Shape;1069;p21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70" name="Google Shape;1070;p21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71" name="Google Shape;1071;p21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72" name="Google Shape;1072;p21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073" name="Google Shape;1073;p21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074" name="Google Shape;1074;p21"/>
          <p:cNvSpPr txBox="1">
            <a:spLocks noGrp="1"/>
          </p:cNvSpPr>
          <p:nvPr>
            <p:ph type="subTitle" idx="1"/>
          </p:nvPr>
        </p:nvSpPr>
        <p:spPr>
          <a:xfrm>
            <a:off x="720000" y="1998275"/>
            <a:ext cx="2632500" cy="13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5" name="Google Shape;1075;p21"/>
          <p:cNvSpPr txBox="1">
            <a:spLocks noGrp="1"/>
          </p:cNvSpPr>
          <p:nvPr>
            <p:ph type="title"/>
          </p:nvPr>
        </p:nvSpPr>
        <p:spPr>
          <a:xfrm rot="-30035">
            <a:off x="707330" y="463361"/>
            <a:ext cx="3845847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07184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10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7" name="Google Shape;1077;p22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078" name="Google Shape;1078;p22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79" name="Google Shape;1079;p22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0" name="Google Shape;1080;p22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1" name="Google Shape;1081;p22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2" name="Google Shape;1082;p22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3" name="Google Shape;1083;p22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4" name="Google Shape;1084;p22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5" name="Google Shape;1085;p22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6" name="Google Shape;1086;p22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7" name="Google Shape;1087;p22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8" name="Google Shape;1088;p22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89" name="Google Shape;1089;p22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0" name="Google Shape;1090;p22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1" name="Google Shape;1091;p22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2" name="Google Shape;1092;p22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3" name="Google Shape;1093;p22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4" name="Google Shape;1094;p22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5" name="Google Shape;1095;p22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6" name="Google Shape;1096;p22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7" name="Google Shape;1097;p22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8" name="Google Shape;1098;p22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99" name="Google Shape;1099;p22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0" name="Google Shape;1100;p22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1" name="Google Shape;1101;p22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2" name="Google Shape;1102;p22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3" name="Google Shape;1103;p22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4" name="Google Shape;1104;p22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5" name="Google Shape;1105;p22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6" name="Google Shape;1106;p22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7" name="Google Shape;1107;p22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8" name="Google Shape;1108;p22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09" name="Google Shape;1109;p22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0" name="Google Shape;1110;p22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1" name="Google Shape;1111;p22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2" name="Google Shape;1112;p22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3" name="Google Shape;1113;p22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4" name="Google Shape;1114;p22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5" name="Google Shape;1115;p22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6" name="Google Shape;1116;p22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7" name="Google Shape;1117;p22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8" name="Google Shape;1118;p22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19" name="Google Shape;1119;p22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20" name="Google Shape;1120;p22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21" name="Google Shape;1121;p22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122" name="Google Shape;1122;p22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123" name="Google Shape;1123;p22"/>
          <p:cNvSpPr txBox="1">
            <a:spLocks noGrp="1"/>
          </p:cNvSpPr>
          <p:nvPr>
            <p:ph type="subTitle" idx="1"/>
          </p:nvPr>
        </p:nvSpPr>
        <p:spPr>
          <a:xfrm>
            <a:off x="5957575" y="2000175"/>
            <a:ext cx="2466300" cy="13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4" name="Google Shape;1124;p22"/>
          <p:cNvSpPr txBox="1">
            <a:spLocks noGrp="1"/>
          </p:cNvSpPr>
          <p:nvPr>
            <p:ph type="title"/>
          </p:nvPr>
        </p:nvSpPr>
        <p:spPr>
          <a:xfrm rot="-30065">
            <a:off x="4569131" y="429530"/>
            <a:ext cx="3841947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11527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1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" name="Google Shape;1126;p23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127" name="Google Shape;1127;p23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28" name="Google Shape;1128;p23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29" name="Google Shape;1129;p23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0" name="Google Shape;1130;p23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1" name="Google Shape;1131;p23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2" name="Google Shape;1132;p23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3" name="Google Shape;1133;p23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4" name="Google Shape;1134;p23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5" name="Google Shape;1135;p23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6" name="Google Shape;1136;p23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7" name="Google Shape;1137;p23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8" name="Google Shape;1138;p23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39" name="Google Shape;1139;p23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0" name="Google Shape;1140;p23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1" name="Google Shape;1141;p23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2" name="Google Shape;1142;p23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3" name="Google Shape;1143;p23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4" name="Google Shape;1144;p23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5" name="Google Shape;1145;p23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6" name="Google Shape;1146;p23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7" name="Google Shape;1147;p23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8" name="Google Shape;1148;p23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49" name="Google Shape;1149;p23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0" name="Google Shape;1150;p23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1" name="Google Shape;1151;p23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2" name="Google Shape;1152;p23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3" name="Google Shape;1153;p23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4" name="Google Shape;1154;p23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5" name="Google Shape;1155;p23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6" name="Google Shape;1156;p23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7" name="Google Shape;1157;p23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8" name="Google Shape;1158;p23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59" name="Google Shape;1159;p23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0" name="Google Shape;1160;p23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1" name="Google Shape;1161;p23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2" name="Google Shape;1162;p23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3" name="Google Shape;1163;p23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4" name="Google Shape;1164;p23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5" name="Google Shape;1165;p23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6" name="Google Shape;1166;p23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7" name="Google Shape;1167;p23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8" name="Google Shape;1168;p23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69" name="Google Shape;1169;p23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70" name="Google Shape;1170;p23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171" name="Google Shape;1171;p23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172" name="Google Shape;1172;p23"/>
          <p:cNvSpPr txBox="1">
            <a:spLocks noGrp="1"/>
          </p:cNvSpPr>
          <p:nvPr>
            <p:ph type="subTitle" idx="1"/>
          </p:nvPr>
        </p:nvSpPr>
        <p:spPr>
          <a:xfrm>
            <a:off x="6252700" y="1654825"/>
            <a:ext cx="2171400" cy="2331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3" name="Google Shape;1173;p23"/>
          <p:cNvSpPr txBox="1">
            <a:spLocks noGrp="1"/>
          </p:cNvSpPr>
          <p:nvPr>
            <p:ph type="title"/>
          </p:nvPr>
        </p:nvSpPr>
        <p:spPr>
          <a:xfrm rot="-30010">
            <a:off x="722314" y="426688"/>
            <a:ext cx="4501972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5072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1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5" name="Google Shape;1175;p24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176" name="Google Shape;1176;p24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77" name="Google Shape;1177;p24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78" name="Google Shape;1178;p24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79" name="Google Shape;1179;p24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0" name="Google Shape;1180;p24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1" name="Google Shape;1181;p24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2" name="Google Shape;1182;p24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3" name="Google Shape;1183;p24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4" name="Google Shape;1184;p24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5" name="Google Shape;1185;p24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6" name="Google Shape;1186;p24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7" name="Google Shape;1187;p24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8" name="Google Shape;1188;p24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89" name="Google Shape;1189;p24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0" name="Google Shape;1190;p24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1" name="Google Shape;1191;p24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2" name="Google Shape;1192;p24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3" name="Google Shape;1193;p24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4" name="Google Shape;1194;p24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5" name="Google Shape;1195;p24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6" name="Google Shape;1196;p24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7" name="Google Shape;1197;p24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8" name="Google Shape;1198;p24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99" name="Google Shape;1199;p24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0" name="Google Shape;1200;p24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1" name="Google Shape;1201;p24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2" name="Google Shape;1202;p24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3" name="Google Shape;1203;p24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4" name="Google Shape;1204;p24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5" name="Google Shape;1205;p24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6" name="Google Shape;1206;p24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7" name="Google Shape;1207;p24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8" name="Google Shape;1208;p24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09" name="Google Shape;1209;p24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0" name="Google Shape;1210;p24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1" name="Google Shape;1211;p24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2" name="Google Shape;1212;p24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3" name="Google Shape;1213;p24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4" name="Google Shape;1214;p24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5" name="Google Shape;1215;p24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6" name="Google Shape;1216;p24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7" name="Google Shape;1217;p24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8" name="Google Shape;1218;p24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19" name="Google Shape;1219;p24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220" name="Google Shape;1220;p24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21" name="Google Shape;1221;p24"/>
          <p:cNvSpPr txBox="1">
            <a:spLocks noGrp="1"/>
          </p:cNvSpPr>
          <p:nvPr>
            <p:ph type="title"/>
          </p:nvPr>
        </p:nvSpPr>
        <p:spPr>
          <a:xfrm rot="-60034">
            <a:off x="719940" y="3314863"/>
            <a:ext cx="2336456" cy="647795"/>
          </a:xfrm>
          <a:prstGeom prst="rect">
            <a:avLst/>
          </a:prstGeom>
          <a:solidFill>
            <a:schemeClr val="dk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22" name="Google Shape;1222;p24"/>
          <p:cNvSpPr txBox="1">
            <a:spLocks noGrp="1"/>
          </p:cNvSpPr>
          <p:nvPr>
            <p:ph type="subTitle" idx="1"/>
          </p:nvPr>
        </p:nvSpPr>
        <p:spPr>
          <a:xfrm>
            <a:off x="720000" y="3962851"/>
            <a:ext cx="2336400" cy="64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3" name="Google Shape;1223;p24"/>
          <p:cNvSpPr txBox="1">
            <a:spLocks noGrp="1"/>
          </p:cNvSpPr>
          <p:nvPr>
            <p:ph type="title" idx="2"/>
          </p:nvPr>
        </p:nvSpPr>
        <p:spPr>
          <a:xfrm rot="-60034">
            <a:off x="3403656" y="3314950"/>
            <a:ext cx="2336456" cy="647795"/>
          </a:xfrm>
          <a:prstGeom prst="rect">
            <a:avLst/>
          </a:pr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24" name="Google Shape;1224;p24"/>
          <p:cNvSpPr txBox="1">
            <a:spLocks noGrp="1"/>
          </p:cNvSpPr>
          <p:nvPr>
            <p:ph type="subTitle" idx="3"/>
          </p:nvPr>
        </p:nvSpPr>
        <p:spPr>
          <a:xfrm>
            <a:off x="3403800" y="3962851"/>
            <a:ext cx="2336400" cy="64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5" name="Google Shape;1225;p24"/>
          <p:cNvSpPr txBox="1">
            <a:spLocks noGrp="1"/>
          </p:cNvSpPr>
          <p:nvPr>
            <p:ph type="title" idx="4"/>
          </p:nvPr>
        </p:nvSpPr>
        <p:spPr>
          <a:xfrm rot="-60034">
            <a:off x="6087646" y="3314838"/>
            <a:ext cx="2336456" cy="648100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26" name="Google Shape;1226;p24"/>
          <p:cNvSpPr txBox="1">
            <a:spLocks noGrp="1"/>
          </p:cNvSpPr>
          <p:nvPr>
            <p:ph type="subTitle" idx="5"/>
          </p:nvPr>
        </p:nvSpPr>
        <p:spPr>
          <a:xfrm>
            <a:off x="6087600" y="3962851"/>
            <a:ext cx="2336400" cy="64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7" name="Google Shape;1227;p24"/>
          <p:cNvSpPr txBox="1">
            <a:spLocks noGrp="1"/>
          </p:cNvSpPr>
          <p:nvPr>
            <p:ph type="title" idx="6"/>
          </p:nvPr>
        </p:nvSpPr>
        <p:spPr>
          <a:xfrm rot="-30121">
            <a:off x="720010" y="446417"/>
            <a:ext cx="7703996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60738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1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" name="Google Shape;1229;p25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230" name="Google Shape;1230;p25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1" name="Google Shape;1231;p25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2" name="Google Shape;1232;p25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3" name="Google Shape;1233;p25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4" name="Google Shape;1234;p25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5" name="Google Shape;1235;p25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6" name="Google Shape;1236;p25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7" name="Google Shape;1237;p25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8" name="Google Shape;1238;p25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9" name="Google Shape;1239;p25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0" name="Google Shape;1240;p25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1" name="Google Shape;1241;p25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2" name="Google Shape;1242;p25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3" name="Google Shape;1243;p25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4" name="Google Shape;1244;p25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5" name="Google Shape;1245;p25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6" name="Google Shape;1246;p25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7" name="Google Shape;1247;p25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8" name="Google Shape;1248;p25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49" name="Google Shape;1249;p25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0" name="Google Shape;1250;p25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1" name="Google Shape;1251;p25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2" name="Google Shape;1252;p25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3" name="Google Shape;1253;p25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4" name="Google Shape;1254;p25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5" name="Google Shape;1255;p25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6" name="Google Shape;1256;p25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7" name="Google Shape;1257;p25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8" name="Google Shape;1258;p25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59" name="Google Shape;1259;p25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0" name="Google Shape;1260;p25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1" name="Google Shape;1261;p25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2" name="Google Shape;1262;p25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3" name="Google Shape;1263;p25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4" name="Google Shape;1264;p25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5" name="Google Shape;1265;p25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6" name="Google Shape;1266;p25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7" name="Google Shape;1267;p25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8" name="Google Shape;1268;p25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69" name="Google Shape;1269;p25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70" name="Google Shape;1270;p25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71" name="Google Shape;1271;p25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72" name="Google Shape;1272;p25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73" name="Google Shape;1273;p25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274" name="Google Shape;1274;p25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75" name="Google Shape;1275;p25"/>
          <p:cNvSpPr txBox="1">
            <a:spLocks noGrp="1"/>
          </p:cNvSpPr>
          <p:nvPr>
            <p:ph type="title"/>
          </p:nvPr>
        </p:nvSpPr>
        <p:spPr>
          <a:xfrm rot="-60034">
            <a:off x="1666465" y="1659327"/>
            <a:ext cx="2336456" cy="647795"/>
          </a:xfrm>
          <a:prstGeom prst="rect">
            <a:avLst/>
          </a:prstGeom>
          <a:solidFill>
            <a:schemeClr val="dk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76" name="Google Shape;1276;p25"/>
          <p:cNvSpPr txBox="1">
            <a:spLocks noGrp="1"/>
          </p:cNvSpPr>
          <p:nvPr>
            <p:ph type="subTitle" idx="1"/>
          </p:nvPr>
        </p:nvSpPr>
        <p:spPr>
          <a:xfrm>
            <a:off x="4008300" y="1663123"/>
            <a:ext cx="3474600" cy="64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7" name="Google Shape;1277;p25"/>
          <p:cNvSpPr txBox="1">
            <a:spLocks noGrp="1"/>
          </p:cNvSpPr>
          <p:nvPr>
            <p:ph type="title" idx="2"/>
          </p:nvPr>
        </p:nvSpPr>
        <p:spPr>
          <a:xfrm rot="-60034">
            <a:off x="5141073" y="2552369"/>
            <a:ext cx="2336456" cy="647795"/>
          </a:xfrm>
          <a:prstGeom prst="rect">
            <a:avLst/>
          </a:pr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78" name="Google Shape;1278;p25"/>
          <p:cNvSpPr txBox="1">
            <a:spLocks noGrp="1"/>
          </p:cNvSpPr>
          <p:nvPr>
            <p:ph type="subTitle" idx="3"/>
          </p:nvPr>
        </p:nvSpPr>
        <p:spPr>
          <a:xfrm>
            <a:off x="1661093" y="2556165"/>
            <a:ext cx="3474600" cy="64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9" name="Google Shape;1279;p25"/>
          <p:cNvSpPr txBox="1">
            <a:spLocks noGrp="1"/>
          </p:cNvSpPr>
          <p:nvPr>
            <p:ph type="title" idx="4"/>
          </p:nvPr>
        </p:nvSpPr>
        <p:spPr>
          <a:xfrm rot="-60034">
            <a:off x="1666471" y="3445407"/>
            <a:ext cx="2336456" cy="648100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80" name="Google Shape;1280;p25"/>
          <p:cNvSpPr txBox="1">
            <a:spLocks noGrp="1"/>
          </p:cNvSpPr>
          <p:nvPr>
            <p:ph type="subTitle" idx="5"/>
          </p:nvPr>
        </p:nvSpPr>
        <p:spPr>
          <a:xfrm>
            <a:off x="4008454" y="3449356"/>
            <a:ext cx="3474600" cy="64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1" name="Google Shape;1281;p25"/>
          <p:cNvSpPr txBox="1">
            <a:spLocks noGrp="1"/>
          </p:cNvSpPr>
          <p:nvPr>
            <p:ph type="title" idx="6"/>
          </p:nvPr>
        </p:nvSpPr>
        <p:spPr>
          <a:xfrm rot="-30121">
            <a:off x="720010" y="446417"/>
            <a:ext cx="7703996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8229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1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3" name="Google Shape;1283;p26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284" name="Google Shape;1284;p26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85" name="Google Shape;1285;p26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86" name="Google Shape;1286;p26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87" name="Google Shape;1287;p26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88" name="Google Shape;1288;p26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89" name="Google Shape;1289;p26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0" name="Google Shape;1290;p26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1" name="Google Shape;1291;p26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2" name="Google Shape;1292;p26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3" name="Google Shape;1293;p26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4" name="Google Shape;1294;p26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5" name="Google Shape;1295;p26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6" name="Google Shape;1296;p26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7" name="Google Shape;1297;p26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8" name="Google Shape;1298;p26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9" name="Google Shape;1299;p26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0" name="Google Shape;1300;p26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1" name="Google Shape;1301;p26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2" name="Google Shape;1302;p26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3" name="Google Shape;1303;p26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4" name="Google Shape;1304;p26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5" name="Google Shape;1305;p26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6" name="Google Shape;1306;p26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7" name="Google Shape;1307;p26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8" name="Google Shape;1308;p26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09" name="Google Shape;1309;p26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0" name="Google Shape;1310;p26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1" name="Google Shape;1311;p26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2" name="Google Shape;1312;p26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3" name="Google Shape;1313;p26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4" name="Google Shape;1314;p26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5" name="Google Shape;1315;p26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6" name="Google Shape;1316;p26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7" name="Google Shape;1317;p26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8" name="Google Shape;1318;p26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19" name="Google Shape;1319;p26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0" name="Google Shape;1320;p26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1" name="Google Shape;1321;p26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2" name="Google Shape;1322;p26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3" name="Google Shape;1323;p26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4" name="Google Shape;1324;p26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5" name="Google Shape;1325;p26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6" name="Google Shape;1326;p26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27" name="Google Shape;1327;p26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328" name="Google Shape;1328;p26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329" name="Google Shape;1329;p26"/>
          <p:cNvSpPr txBox="1">
            <a:spLocks noGrp="1"/>
          </p:cNvSpPr>
          <p:nvPr>
            <p:ph type="title"/>
          </p:nvPr>
        </p:nvSpPr>
        <p:spPr>
          <a:xfrm rot="-60151">
            <a:off x="809458" y="2573306"/>
            <a:ext cx="1646052" cy="462076"/>
          </a:xfrm>
          <a:prstGeom prst="rect">
            <a:avLst/>
          </a:prstGeom>
          <a:solidFill>
            <a:schemeClr val="dk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30" name="Google Shape;1330;p26"/>
          <p:cNvSpPr txBox="1">
            <a:spLocks noGrp="1"/>
          </p:cNvSpPr>
          <p:nvPr>
            <p:ph type="subTitle" idx="1"/>
          </p:nvPr>
        </p:nvSpPr>
        <p:spPr>
          <a:xfrm>
            <a:off x="718084" y="3105150"/>
            <a:ext cx="1828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1" name="Google Shape;1331;p26"/>
          <p:cNvSpPr txBox="1">
            <a:spLocks noGrp="1"/>
          </p:cNvSpPr>
          <p:nvPr>
            <p:ph type="title" idx="2"/>
          </p:nvPr>
        </p:nvSpPr>
        <p:spPr>
          <a:xfrm rot="-60151">
            <a:off x="4726241" y="2573307"/>
            <a:ext cx="1646052" cy="457272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32" name="Google Shape;1332;p26"/>
          <p:cNvSpPr txBox="1">
            <a:spLocks noGrp="1"/>
          </p:cNvSpPr>
          <p:nvPr>
            <p:ph type="subTitle" idx="3"/>
          </p:nvPr>
        </p:nvSpPr>
        <p:spPr>
          <a:xfrm>
            <a:off x="4634867" y="3105150"/>
            <a:ext cx="1828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3" name="Google Shape;1333;p26"/>
          <p:cNvSpPr txBox="1">
            <a:spLocks noGrp="1"/>
          </p:cNvSpPr>
          <p:nvPr>
            <p:ph type="title" idx="4"/>
          </p:nvPr>
        </p:nvSpPr>
        <p:spPr>
          <a:xfrm rot="-60151">
            <a:off x="2767849" y="2573307"/>
            <a:ext cx="1646052" cy="457272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34" name="Google Shape;1334;p26"/>
          <p:cNvSpPr txBox="1">
            <a:spLocks noGrp="1"/>
          </p:cNvSpPr>
          <p:nvPr>
            <p:ph type="subTitle" idx="5"/>
          </p:nvPr>
        </p:nvSpPr>
        <p:spPr>
          <a:xfrm>
            <a:off x="2676475" y="3105150"/>
            <a:ext cx="1828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5" name="Google Shape;1335;p26"/>
          <p:cNvSpPr txBox="1">
            <a:spLocks noGrp="1"/>
          </p:cNvSpPr>
          <p:nvPr>
            <p:ph type="title" idx="6"/>
          </p:nvPr>
        </p:nvSpPr>
        <p:spPr>
          <a:xfrm rot="-60151">
            <a:off x="6686554" y="2574803"/>
            <a:ext cx="1646052" cy="457283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36" name="Google Shape;1336;p26"/>
          <p:cNvSpPr txBox="1">
            <a:spLocks noGrp="1"/>
          </p:cNvSpPr>
          <p:nvPr>
            <p:ph type="subTitle" idx="7"/>
          </p:nvPr>
        </p:nvSpPr>
        <p:spPr>
          <a:xfrm>
            <a:off x="6595180" y="3105150"/>
            <a:ext cx="1828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7" name="Google Shape;1337;p26"/>
          <p:cNvSpPr txBox="1">
            <a:spLocks noGrp="1"/>
          </p:cNvSpPr>
          <p:nvPr>
            <p:ph type="title" idx="8"/>
          </p:nvPr>
        </p:nvSpPr>
        <p:spPr>
          <a:xfrm rot="-30121">
            <a:off x="720010" y="446417"/>
            <a:ext cx="7703996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82900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9" name="Google Shape;1339;p27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340" name="Google Shape;1340;p27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1" name="Google Shape;1341;p27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2" name="Google Shape;1342;p27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3" name="Google Shape;1343;p27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4" name="Google Shape;1344;p27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5" name="Google Shape;1345;p27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6" name="Google Shape;1346;p27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7" name="Google Shape;1347;p27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8" name="Google Shape;1348;p27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49" name="Google Shape;1349;p27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0" name="Google Shape;1350;p27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1" name="Google Shape;1351;p27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2" name="Google Shape;1352;p27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3" name="Google Shape;1353;p27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4" name="Google Shape;1354;p27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5" name="Google Shape;1355;p27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6" name="Google Shape;1356;p27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7" name="Google Shape;1357;p27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8" name="Google Shape;1358;p27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59" name="Google Shape;1359;p27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0" name="Google Shape;1360;p27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1" name="Google Shape;1361;p27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2" name="Google Shape;1362;p27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3" name="Google Shape;1363;p27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4" name="Google Shape;1364;p27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5" name="Google Shape;1365;p27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6" name="Google Shape;1366;p27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7" name="Google Shape;1367;p27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8" name="Google Shape;1368;p27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69" name="Google Shape;1369;p27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0" name="Google Shape;1370;p27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1" name="Google Shape;1371;p27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2" name="Google Shape;1372;p27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3" name="Google Shape;1373;p27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4" name="Google Shape;1374;p27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5" name="Google Shape;1375;p27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6" name="Google Shape;1376;p27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7" name="Google Shape;1377;p27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8" name="Google Shape;1378;p27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79" name="Google Shape;1379;p27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80" name="Google Shape;1380;p27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81" name="Google Shape;1381;p27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82" name="Google Shape;1382;p27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83" name="Google Shape;1383;p27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384" name="Google Shape;1384;p27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385" name="Google Shape;1385;p27"/>
          <p:cNvSpPr txBox="1">
            <a:spLocks noGrp="1"/>
          </p:cNvSpPr>
          <p:nvPr>
            <p:ph type="title"/>
          </p:nvPr>
        </p:nvSpPr>
        <p:spPr>
          <a:xfrm rot="-33422">
            <a:off x="1152036" y="1951721"/>
            <a:ext cx="2962340" cy="462197"/>
          </a:xfrm>
          <a:prstGeom prst="rect">
            <a:avLst/>
          </a:prstGeom>
          <a:solidFill>
            <a:schemeClr val="dk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86" name="Google Shape;1386;p27"/>
          <p:cNvSpPr txBox="1">
            <a:spLocks noGrp="1"/>
          </p:cNvSpPr>
          <p:nvPr>
            <p:ph type="subTitle" idx="1"/>
          </p:nvPr>
        </p:nvSpPr>
        <p:spPr>
          <a:xfrm>
            <a:off x="988228" y="2483625"/>
            <a:ext cx="32919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7" name="Google Shape;1387;p27"/>
          <p:cNvSpPr txBox="1">
            <a:spLocks noGrp="1"/>
          </p:cNvSpPr>
          <p:nvPr>
            <p:ph type="title" idx="2"/>
          </p:nvPr>
        </p:nvSpPr>
        <p:spPr>
          <a:xfrm rot="-33429">
            <a:off x="5002114" y="1951728"/>
            <a:ext cx="2961740" cy="457382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88" name="Google Shape;1388;p27"/>
          <p:cNvSpPr txBox="1">
            <a:spLocks noGrp="1"/>
          </p:cNvSpPr>
          <p:nvPr>
            <p:ph type="subTitle" idx="3"/>
          </p:nvPr>
        </p:nvSpPr>
        <p:spPr>
          <a:xfrm>
            <a:off x="4838355" y="2483625"/>
            <a:ext cx="32919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9" name="Google Shape;1389;p27"/>
          <p:cNvSpPr txBox="1">
            <a:spLocks noGrp="1"/>
          </p:cNvSpPr>
          <p:nvPr>
            <p:ph type="title" idx="4"/>
          </p:nvPr>
        </p:nvSpPr>
        <p:spPr>
          <a:xfrm rot="-33422">
            <a:off x="1152141" y="3487824"/>
            <a:ext cx="2962340" cy="45739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90" name="Google Shape;1390;p27"/>
          <p:cNvSpPr txBox="1">
            <a:spLocks noGrp="1"/>
          </p:cNvSpPr>
          <p:nvPr>
            <p:ph type="subTitle" idx="5"/>
          </p:nvPr>
        </p:nvSpPr>
        <p:spPr>
          <a:xfrm>
            <a:off x="988213" y="4019725"/>
            <a:ext cx="32919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1" name="Google Shape;1391;p27"/>
          <p:cNvSpPr txBox="1">
            <a:spLocks noGrp="1"/>
          </p:cNvSpPr>
          <p:nvPr>
            <p:ph type="title" idx="6"/>
          </p:nvPr>
        </p:nvSpPr>
        <p:spPr>
          <a:xfrm rot="-33429">
            <a:off x="5001898" y="3489320"/>
            <a:ext cx="2961740" cy="457399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92" name="Google Shape;1392;p27"/>
          <p:cNvSpPr txBox="1">
            <a:spLocks noGrp="1"/>
          </p:cNvSpPr>
          <p:nvPr>
            <p:ph type="subTitle" idx="7"/>
          </p:nvPr>
        </p:nvSpPr>
        <p:spPr>
          <a:xfrm>
            <a:off x="4838378" y="4019725"/>
            <a:ext cx="32919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3" name="Google Shape;1393;p27"/>
          <p:cNvSpPr txBox="1">
            <a:spLocks noGrp="1"/>
          </p:cNvSpPr>
          <p:nvPr>
            <p:ph type="title" idx="8"/>
          </p:nvPr>
        </p:nvSpPr>
        <p:spPr>
          <a:xfrm rot="-30121">
            <a:off x="707260" y="446417"/>
            <a:ext cx="7703996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4710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95" name="Google Shape;1395;p28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396" name="Google Shape;1396;p28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97" name="Google Shape;1397;p28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98" name="Google Shape;1398;p28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99" name="Google Shape;1399;p28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0" name="Google Shape;1400;p28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1" name="Google Shape;1401;p28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2" name="Google Shape;1402;p28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3" name="Google Shape;1403;p28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4" name="Google Shape;1404;p28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5" name="Google Shape;1405;p28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6" name="Google Shape;1406;p28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7" name="Google Shape;1407;p28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8" name="Google Shape;1408;p28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09" name="Google Shape;1409;p28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0" name="Google Shape;1410;p28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1" name="Google Shape;1411;p28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2" name="Google Shape;1412;p28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3" name="Google Shape;1413;p28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4" name="Google Shape;1414;p28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5" name="Google Shape;1415;p28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6" name="Google Shape;1416;p28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7" name="Google Shape;1417;p28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8" name="Google Shape;1418;p28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19" name="Google Shape;1419;p28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0" name="Google Shape;1420;p28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1" name="Google Shape;1421;p28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2" name="Google Shape;1422;p28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3" name="Google Shape;1423;p28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4" name="Google Shape;1424;p28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5" name="Google Shape;1425;p28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6" name="Google Shape;1426;p28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7" name="Google Shape;1427;p28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8" name="Google Shape;1428;p28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29" name="Google Shape;1429;p28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0" name="Google Shape;1430;p28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1" name="Google Shape;1431;p28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2" name="Google Shape;1432;p28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3" name="Google Shape;1433;p28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4" name="Google Shape;1434;p28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5" name="Google Shape;1435;p28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6" name="Google Shape;1436;p28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7" name="Google Shape;1437;p28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8" name="Google Shape;1438;p28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39" name="Google Shape;1439;p28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440" name="Google Shape;1440;p28"/>
          <p:cNvSpPr/>
          <p:nvPr/>
        </p:nvSpPr>
        <p:spPr>
          <a:xfrm rot="-29936" flipH="1">
            <a:off x="386092" y="778473"/>
            <a:ext cx="8371817" cy="40690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441" name="Google Shape;1441;p28"/>
          <p:cNvSpPr txBox="1">
            <a:spLocks noGrp="1"/>
          </p:cNvSpPr>
          <p:nvPr>
            <p:ph type="title"/>
          </p:nvPr>
        </p:nvSpPr>
        <p:spPr>
          <a:xfrm rot="-60004">
            <a:off x="720060" y="2024722"/>
            <a:ext cx="2286048" cy="457272"/>
          </a:xfrm>
          <a:prstGeom prst="rect">
            <a:avLst/>
          </a:prstGeom>
          <a:solidFill>
            <a:schemeClr val="dk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42" name="Google Shape;1442;p28"/>
          <p:cNvSpPr txBox="1">
            <a:spLocks noGrp="1"/>
          </p:cNvSpPr>
          <p:nvPr>
            <p:ph type="subTitle" idx="1"/>
          </p:nvPr>
        </p:nvSpPr>
        <p:spPr>
          <a:xfrm>
            <a:off x="720000" y="2498835"/>
            <a:ext cx="22860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3" name="Google Shape;1443;p28"/>
          <p:cNvSpPr txBox="1">
            <a:spLocks noGrp="1"/>
          </p:cNvSpPr>
          <p:nvPr>
            <p:ph type="title" idx="2"/>
          </p:nvPr>
        </p:nvSpPr>
        <p:spPr>
          <a:xfrm rot="-60004">
            <a:off x="3429060" y="2024722"/>
            <a:ext cx="2286048" cy="457272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44" name="Google Shape;1444;p28"/>
          <p:cNvSpPr txBox="1">
            <a:spLocks noGrp="1"/>
          </p:cNvSpPr>
          <p:nvPr>
            <p:ph type="subTitle" idx="3"/>
          </p:nvPr>
        </p:nvSpPr>
        <p:spPr>
          <a:xfrm>
            <a:off x="3429000" y="2498835"/>
            <a:ext cx="22860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5" name="Google Shape;1445;p28"/>
          <p:cNvSpPr txBox="1">
            <a:spLocks noGrp="1"/>
          </p:cNvSpPr>
          <p:nvPr>
            <p:ph type="title" idx="4"/>
          </p:nvPr>
        </p:nvSpPr>
        <p:spPr>
          <a:xfrm rot="-60004">
            <a:off x="720060" y="3682774"/>
            <a:ext cx="2286048" cy="457272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46" name="Google Shape;1446;p28"/>
          <p:cNvSpPr txBox="1">
            <a:spLocks noGrp="1"/>
          </p:cNvSpPr>
          <p:nvPr>
            <p:ph type="subTitle" idx="5"/>
          </p:nvPr>
        </p:nvSpPr>
        <p:spPr>
          <a:xfrm>
            <a:off x="720000" y="4156900"/>
            <a:ext cx="22860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7" name="Google Shape;1447;p28"/>
          <p:cNvSpPr txBox="1">
            <a:spLocks noGrp="1"/>
          </p:cNvSpPr>
          <p:nvPr>
            <p:ph type="title" idx="6"/>
          </p:nvPr>
        </p:nvSpPr>
        <p:spPr>
          <a:xfrm rot="-60004">
            <a:off x="3429060" y="3682774"/>
            <a:ext cx="2286048" cy="457272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48" name="Google Shape;1448;p28"/>
          <p:cNvSpPr txBox="1">
            <a:spLocks noGrp="1"/>
          </p:cNvSpPr>
          <p:nvPr>
            <p:ph type="subTitle" idx="7"/>
          </p:nvPr>
        </p:nvSpPr>
        <p:spPr>
          <a:xfrm>
            <a:off x="3428998" y="4156900"/>
            <a:ext cx="22860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9" name="Google Shape;1449;p28"/>
          <p:cNvSpPr txBox="1">
            <a:spLocks noGrp="1"/>
          </p:cNvSpPr>
          <p:nvPr>
            <p:ph type="title" idx="8"/>
          </p:nvPr>
        </p:nvSpPr>
        <p:spPr>
          <a:xfrm rot="-60004">
            <a:off x="6138056" y="2024722"/>
            <a:ext cx="2286048" cy="457272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50" name="Google Shape;1450;p28"/>
          <p:cNvSpPr txBox="1">
            <a:spLocks noGrp="1"/>
          </p:cNvSpPr>
          <p:nvPr>
            <p:ph type="subTitle" idx="9"/>
          </p:nvPr>
        </p:nvSpPr>
        <p:spPr>
          <a:xfrm>
            <a:off x="6137995" y="2498835"/>
            <a:ext cx="22860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1" name="Google Shape;1451;p28"/>
          <p:cNvSpPr txBox="1">
            <a:spLocks noGrp="1"/>
          </p:cNvSpPr>
          <p:nvPr>
            <p:ph type="title" idx="13"/>
          </p:nvPr>
        </p:nvSpPr>
        <p:spPr>
          <a:xfrm rot="-60004">
            <a:off x="6138056" y="3682774"/>
            <a:ext cx="2286048" cy="457272"/>
          </a:xfrm>
          <a:prstGeom prst="rect">
            <a:avLst/>
          </a:pr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52" name="Google Shape;1452;p28"/>
          <p:cNvSpPr txBox="1">
            <a:spLocks noGrp="1"/>
          </p:cNvSpPr>
          <p:nvPr>
            <p:ph type="subTitle" idx="14"/>
          </p:nvPr>
        </p:nvSpPr>
        <p:spPr>
          <a:xfrm>
            <a:off x="6137995" y="4156900"/>
            <a:ext cx="22860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3" name="Google Shape;1453;p28"/>
          <p:cNvSpPr txBox="1">
            <a:spLocks noGrp="1"/>
          </p:cNvSpPr>
          <p:nvPr>
            <p:ph type="title" idx="15"/>
          </p:nvPr>
        </p:nvSpPr>
        <p:spPr>
          <a:xfrm rot="-30141">
            <a:off x="1920198" y="446536"/>
            <a:ext cx="5303604" cy="548721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57481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1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55" name="Google Shape;1455;p29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456" name="Google Shape;1456;p29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57" name="Google Shape;1457;p29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58" name="Google Shape;1458;p29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59" name="Google Shape;1459;p29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0" name="Google Shape;1460;p29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1" name="Google Shape;1461;p29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2" name="Google Shape;1462;p29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3" name="Google Shape;1463;p29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4" name="Google Shape;1464;p29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5" name="Google Shape;1465;p29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6" name="Google Shape;1466;p29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7" name="Google Shape;1467;p29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8" name="Google Shape;1468;p29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69" name="Google Shape;1469;p29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0" name="Google Shape;1470;p29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1" name="Google Shape;1471;p29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2" name="Google Shape;1472;p29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3" name="Google Shape;1473;p29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4" name="Google Shape;1474;p29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5" name="Google Shape;1475;p29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6" name="Google Shape;1476;p29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7" name="Google Shape;1477;p29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8" name="Google Shape;1478;p29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79" name="Google Shape;1479;p29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0" name="Google Shape;1480;p29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1" name="Google Shape;1481;p29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2" name="Google Shape;1482;p29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3" name="Google Shape;1483;p29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4" name="Google Shape;1484;p29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5" name="Google Shape;1485;p29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6" name="Google Shape;1486;p29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7" name="Google Shape;1487;p29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8" name="Google Shape;1488;p29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89" name="Google Shape;1489;p29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0" name="Google Shape;1490;p29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1" name="Google Shape;1491;p29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2" name="Google Shape;1492;p29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3" name="Google Shape;1493;p29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4" name="Google Shape;1494;p29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5" name="Google Shape;1495;p29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6" name="Google Shape;1496;p29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7" name="Google Shape;1497;p29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8" name="Google Shape;1498;p29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99" name="Google Shape;1499;p29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500" name="Google Shape;1500;p29"/>
          <p:cNvSpPr/>
          <p:nvPr/>
        </p:nvSpPr>
        <p:spPr>
          <a:xfrm rot="-29936" flipH="1">
            <a:off x="386081" y="321264"/>
            <a:ext cx="8371817" cy="452627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501" name="Google Shape;1501;p29"/>
          <p:cNvSpPr txBox="1">
            <a:spLocks noGrp="1"/>
          </p:cNvSpPr>
          <p:nvPr>
            <p:ph type="title" hasCustomPrompt="1"/>
          </p:nvPr>
        </p:nvSpPr>
        <p:spPr>
          <a:xfrm>
            <a:off x="2194580" y="540000"/>
            <a:ext cx="4755000" cy="82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02" name="Google Shape;1502;p29"/>
          <p:cNvSpPr txBox="1">
            <a:spLocks noGrp="1"/>
          </p:cNvSpPr>
          <p:nvPr>
            <p:ph type="subTitle" idx="1"/>
          </p:nvPr>
        </p:nvSpPr>
        <p:spPr>
          <a:xfrm rot="-60081">
            <a:off x="2194516" y="1368532"/>
            <a:ext cx="4755126" cy="274242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PT Sans"/>
                <a:ea typeface="PT Sans"/>
                <a:cs typeface="PT Sans"/>
                <a:sym typeface="P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3" name="Google Shape;1503;p29"/>
          <p:cNvSpPr txBox="1">
            <a:spLocks noGrp="1"/>
          </p:cNvSpPr>
          <p:nvPr>
            <p:ph type="title" idx="2" hasCustomPrompt="1"/>
          </p:nvPr>
        </p:nvSpPr>
        <p:spPr>
          <a:xfrm>
            <a:off x="2194580" y="2020488"/>
            <a:ext cx="4755000" cy="82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04" name="Google Shape;1504;p29"/>
          <p:cNvSpPr txBox="1">
            <a:spLocks noGrp="1"/>
          </p:cNvSpPr>
          <p:nvPr>
            <p:ph type="subTitle" idx="3"/>
          </p:nvPr>
        </p:nvSpPr>
        <p:spPr>
          <a:xfrm rot="60081">
            <a:off x="2194516" y="2848786"/>
            <a:ext cx="4755126" cy="274242"/>
          </a:xfrm>
          <a:prstGeom prst="rect">
            <a:avLst/>
          </a:prstGeom>
          <a:solidFill>
            <a:schemeClr val="accent4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PT Sans"/>
                <a:ea typeface="PT Sans"/>
                <a:cs typeface="PT Sans"/>
                <a:sym typeface="P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5" name="Google Shape;1505;p29"/>
          <p:cNvSpPr txBox="1">
            <a:spLocks noGrp="1"/>
          </p:cNvSpPr>
          <p:nvPr>
            <p:ph type="title" idx="4" hasCustomPrompt="1"/>
          </p:nvPr>
        </p:nvSpPr>
        <p:spPr>
          <a:xfrm>
            <a:off x="2194580" y="3500988"/>
            <a:ext cx="4755000" cy="82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06" name="Google Shape;1506;p29"/>
          <p:cNvSpPr txBox="1">
            <a:spLocks noGrp="1"/>
          </p:cNvSpPr>
          <p:nvPr>
            <p:ph type="subTitle" idx="5"/>
          </p:nvPr>
        </p:nvSpPr>
        <p:spPr>
          <a:xfrm rot="-60081">
            <a:off x="2194516" y="4329069"/>
            <a:ext cx="4755126" cy="274242"/>
          </a:xfrm>
          <a:prstGeom prst="rect">
            <a:avLst/>
          </a:prstGeom>
          <a:solidFill>
            <a:schemeClr val="accent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PT Sans"/>
                <a:ea typeface="PT Sans"/>
                <a:cs typeface="PT Sans"/>
                <a:sym typeface="P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3794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1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8" name="Google Shape;1508;p30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509" name="Google Shape;1509;p30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0" name="Google Shape;1510;p30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1" name="Google Shape;1511;p30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2" name="Google Shape;1512;p30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3" name="Google Shape;1513;p30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4" name="Google Shape;1514;p30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5" name="Google Shape;1515;p30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6" name="Google Shape;1516;p30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7" name="Google Shape;1517;p30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8" name="Google Shape;1518;p30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19" name="Google Shape;1519;p30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0" name="Google Shape;1520;p30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1" name="Google Shape;1521;p30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2" name="Google Shape;1522;p30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3" name="Google Shape;1523;p30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4" name="Google Shape;1524;p30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5" name="Google Shape;1525;p30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6" name="Google Shape;1526;p30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7" name="Google Shape;1527;p30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8" name="Google Shape;1528;p30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29" name="Google Shape;1529;p30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0" name="Google Shape;1530;p30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1" name="Google Shape;1531;p30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2" name="Google Shape;1532;p30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3" name="Google Shape;1533;p30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4" name="Google Shape;1534;p30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5" name="Google Shape;1535;p30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6" name="Google Shape;1536;p30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7" name="Google Shape;1537;p30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8" name="Google Shape;1538;p30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9" name="Google Shape;1539;p30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0" name="Google Shape;1540;p30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1" name="Google Shape;1541;p30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2" name="Google Shape;1542;p30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3" name="Google Shape;1543;p30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4" name="Google Shape;1544;p30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5" name="Google Shape;1545;p30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6" name="Google Shape;1546;p30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7" name="Google Shape;1547;p30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8" name="Google Shape;1548;p30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49" name="Google Shape;1549;p30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50" name="Google Shape;1550;p30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51" name="Google Shape;1551;p30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52" name="Google Shape;1552;p30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553" name="Google Shape;1553;p30"/>
          <p:cNvSpPr/>
          <p:nvPr/>
        </p:nvSpPr>
        <p:spPr>
          <a:xfrm rot="-30003" flipH="1">
            <a:off x="997099" y="674727"/>
            <a:ext cx="7149872" cy="379934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554" name="Google Shape;1554;p30"/>
          <p:cNvSpPr txBox="1">
            <a:spLocks noGrp="1"/>
          </p:cNvSpPr>
          <p:nvPr>
            <p:ph type="title" hasCustomPrompt="1"/>
          </p:nvPr>
        </p:nvSpPr>
        <p:spPr>
          <a:xfrm>
            <a:off x="948600" y="1797332"/>
            <a:ext cx="2194500" cy="1280100"/>
          </a:xfrm>
          <a:prstGeom prst="rect">
            <a:avLst/>
          </a:prstGeom>
          <a:solidFill>
            <a:schemeClr val="dk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55" name="Google Shape;1555;p30"/>
          <p:cNvSpPr txBox="1">
            <a:spLocks noGrp="1"/>
          </p:cNvSpPr>
          <p:nvPr>
            <p:ph type="subTitle" idx="1"/>
          </p:nvPr>
        </p:nvSpPr>
        <p:spPr>
          <a:xfrm rot="-59781">
            <a:off x="1131524" y="2925091"/>
            <a:ext cx="1828777" cy="1005756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PT Sans"/>
                <a:ea typeface="PT Sans"/>
                <a:cs typeface="PT Sans"/>
                <a:sym typeface="P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6" name="Google Shape;1556;p30"/>
          <p:cNvSpPr txBox="1">
            <a:spLocks noGrp="1"/>
          </p:cNvSpPr>
          <p:nvPr>
            <p:ph type="title" idx="2" hasCustomPrompt="1"/>
          </p:nvPr>
        </p:nvSpPr>
        <p:spPr>
          <a:xfrm>
            <a:off x="3474750" y="1797313"/>
            <a:ext cx="2194500" cy="12801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57" name="Google Shape;1557;p30"/>
          <p:cNvSpPr txBox="1">
            <a:spLocks noGrp="1"/>
          </p:cNvSpPr>
          <p:nvPr>
            <p:ph type="subTitle" idx="3"/>
          </p:nvPr>
        </p:nvSpPr>
        <p:spPr>
          <a:xfrm rot="-59771">
            <a:off x="3657616" y="2925127"/>
            <a:ext cx="1829076" cy="1006056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PT Sans"/>
                <a:ea typeface="PT Sans"/>
                <a:cs typeface="PT Sans"/>
                <a:sym typeface="P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8" name="Google Shape;1558;p30"/>
          <p:cNvSpPr txBox="1">
            <a:spLocks noGrp="1"/>
          </p:cNvSpPr>
          <p:nvPr>
            <p:ph type="title" idx="4" hasCustomPrompt="1"/>
          </p:nvPr>
        </p:nvSpPr>
        <p:spPr>
          <a:xfrm>
            <a:off x="6000900" y="1797313"/>
            <a:ext cx="2194500" cy="1280100"/>
          </a:xfrm>
          <a:prstGeom prst="rect">
            <a:avLst/>
          </a:pr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59" name="Google Shape;1559;p30"/>
          <p:cNvSpPr txBox="1">
            <a:spLocks noGrp="1"/>
          </p:cNvSpPr>
          <p:nvPr>
            <p:ph type="subTitle" idx="5"/>
          </p:nvPr>
        </p:nvSpPr>
        <p:spPr>
          <a:xfrm rot="-59771">
            <a:off x="6183766" y="2925127"/>
            <a:ext cx="1829076" cy="1006056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PT Sans"/>
                <a:ea typeface="PT Sans"/>
                <a:cs typeface="PT Sans"/>
                <a:sym typeface="P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1615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1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1" name="Google Shape;1561;p31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562" name="Google Shape;1562;p31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3" name="Google Shape;1563;p31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4" name="Google Shape;1564;p31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5" name="Google Shape;1565;p31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6" name="Google Shape;1566;p31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7" name="Google Shape;1567;p31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8" name="Google Shape;1568;p31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69" name="Google Shape;1569;p31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0" name="Google Shape;1570;p31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1" name="Google Shape;1571;p31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2" name="Google Shape;1572;p31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3" name="Google Shape;1573;p31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4" name="Google Shape;1574;p31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5" name="Google Shape;1575;p31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6" name="Google Shape;1576;p31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7" name="Google Shape;1577;p31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8" name="Google Shape;1578;p31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79" name="Google Shape;1579;p31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0" name="Google Shape;1580;p31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1" name="Google Shape;1581;p31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2" name="Google Shape;1582;p31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3" name="Google Shape;1583;p31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4" name="Google Shape;1584;p31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5" name="Google Shape;1585;p31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6" name="Google Shape;1586;p31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7" name="Google Shape;1587;p31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8" name="Google Shape;1588;p31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89" name="Google Shape;1589;p31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0" name="Google Shape;1590;p31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1" name="Google Shape;1591;p31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2" name="Google Shape;1592;p31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3" name="Google Shape;1593;p31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4" name="Google Shape;1594;p31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5" name="Google Shape;1595;p31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6" name="Google Shape;1596;p31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7" name="Google Shape;1597;p31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8" name="Google Shape;1598;p31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99" name="Google Shape;1599;p31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00" name="Google Shape;1600;p31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01" name="Google Shape;1601;p31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02" name="Google Shape;1602;p31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03" name="Google Shape;1603;p31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04" name="Google Shape;1604;p31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05" name="Google Shape;1605;p31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606" name="Google Shape;1606;p31"/>
          <p:cNvSpPr/>
          <p:nvPr/>
        </p:nvSpPr>
        <p:spPr>
          <a:xfrm rot="-29936" flipH="1">
            <a:off x="386081" y="321264"/>
            <a:ext cx="8371817" cy="452627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400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607" name="Google Shape;1607;p31"/>
          <p:cNvSpPr txBox="1">
            <a:spLocks noGrp="1"/>
          </p:cNvSpPr>
          <p:nvPr>
            <p:ph type="ctrTitle"/>
          </p:nvPr>
        </p:nvSpPr>
        <p:spPr>
          <a:xfrm>
            <a:off x="2376688" y="540000"/>
            <a:ext cx="4389000" cy="1645800"/>
          </a:xfrm>
          <a:prstGeom prst="rect">
            <a:avLst/>
          </a:prstGeom>
          <a:solidFill>
            <a:schemeClr val="l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608" name="Google Shape;1608;p31"/>
          <p:cNvSpPr txBox="1">
            <a:spLocks noGrp="1"/>
          </p:cNvSpPr>
          <p:nvPr>
            <p:ph type="subTitle" idx="1"/>
          </p:nvPr>
        </p:nvSpPr>
        <p:spPr>
          <a:xfrm rot="-59779">
            <a:off x="1445515" y="2077066"/>
            <a:ext cx="6400868" cy="731519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609" name="Google Shape;1609;p31"/>
          <p:cNvSpPr txBox="1"/>
          <p:nvPr/>
        </p:nvSpPr>
        <p:spPr>
          <a:xfrm>
            <a:off x="2211200" y="3779850"/>
            <a:ext cx="47217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algn="ctr">
              <a:spcBef>
                <a:spcPts val="300"/>
              </a:spcBef>
              <a:buClr>
                <a:srgbClr val="000000"/>
              </a:buClr>
              <a:buFont typeface="Arial"/>
              <a:buNone/>
            </a:pPr>
            <a:r>
              <a:rPr lang="en" sz="1200" kern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CREDITS: This presentation template was created by </a:t>
            </a:r>
            <a:r>
              <a:rPr lang="en" sz="1200" kern="0">
                <a:solidFill>
                  <a:srgbClr val="434343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 kern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, including icons by </a:t>
            </a:r>
            <a:r>
              <a:rPr lang="en" sz="1200" kern="0">
                <a:solidFill>
                  <a:srgbClr val="434343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 kern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, infographics &amp; images by </a:t>
            </a:r>
            <a:r>
              <a:rPr lang="en" sz="1200" kern="0">
                <a:solidFill>
                  <a:srgbClr val="434343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 kern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1610" name="Google Shape;1610;p31"/>
          <p:cNvGrpSpPr/>
          <p:nvPr/>
        </p:nvGrpSpPr>
        <p:grpSpPr>
          <a:xfrm flipH="1">
            <a:off x="7580849" y="4295709"/>
            <a:ext cx="1336727" cy="630937"/>
            <a:chOff x="157977" y="4219508"/>
            <a:chExt cx="1336727" cy="630937"/>
          </a:xfrm>
        </p:grpSpPr>
        <p:sp>
          <p:nvSpPr>
            <p:cNvPr id="1611" name="Google Shape;1611;p31"/>
            <p:cNvSpPr/>
            <p:nvPr/>
          </p:nvSpPr>
          <p:spPr>
            <a:xfrm>
              <a:off x="1268232" y="4458777"/>
              <a:ext cx="226471" cy="208716"/>
            </a:xfrm>
            <a:custGeom>
              <a:avLst/>
              <a:gdLst/>
              <a:ahLst/>
              <a:cxnLst/>
              <a:rect l="l" t="t" r="r" b="b"/>
              <a:pathLst>
                <a:path w="2002" h="1847" extrusionOk="0">
                  <a:moveTo>
                    <a:pt x="1692" y="120"/>
                  </a:moveTo>
                  <a:lnTo>
                    <a:pt x="1692" y="120"/>
                  </a:lnTo>
                  <a:cubicBezTo>
                    <a:pt x="1358" y="298"/>
                    <a:pt x="799" y="655"/>
                    <a:pt x="489" y="834"/>
                  </a:cubicBezTo>
                  <a:cubicBezTo>
                    <a:pt x="346" y="798"/>
                    <a:pt x="144" y="715"/>
                    <a:pt x="96" y="655"/>
                  </a:cubicBezTo>
                  <a:cubicBezTo>
                    <a:pt x="215" y="560"/>
                    <a:pt x="1192" y="239"/>
                    <a:pt x="1692" y="120"/>
                  </a:cubicBezTo>
                  <a:close/>
                  <a:moveTo>
                    <a:pt x="1846" y="215"/>
                  </a:moveTo>
                  <a:cubicBezTo>
                    <a:pt x="1680" y="620"/>
                    <a:pt x="1180" y="1608"/>
                    <a:pt x="1061" y="1751"/>
                  </a:cubicBezTo>
                  <a:cubicBezTo>
                    <a:pt x="1001" y="1679"/>
                    <a:pt x="918" y="1382"/>
                    <a:pt x="858" y="1120"/>
                  </a:cubicBezTo>
                  <a:cubicBezTo>
                    <a:pt x="1430" y="620"/>
                    <a:pt x="1715" y="358"/>
                    <a:pt x="1846" y="215"/>
                  </a:cubicBezTo>
                  <a:close/>
                  <a:moveTo>
                    <a:pt x="1918" y="1"/>
                  </a:moveTo>
                  <a:cubicBezTo>
                    <a:pt x="1715" y="1"/>
                    <a:pt x="120" y="465"/>
                    <a:pt x="13" y="620"/>
                  </a:cubicBezTo>
                  <a:cubicBezTo>
                    <a:pt x="1" y="644"/>
                    <a:pt x="1" y="655"/>
                    <a:pt x="1" y="667"/>
                  </a:cubicBezTo>
                  <a:cubicBezTo>
                    <a:pt x="60" y="798"/>
                    <a:pt x="418" y="905"/>
                    <a:pt x="489" y="917"/>
                  </a:cubicBezTo>
                  <a:cubicBezTo>
                    <a:pt x="495" y="923"/>
                    <a:pt x="501" y="926"/>
                    <a:pt x="507" y="926"/>
                  </a:cubicBezTo>
                  <a:cubicBezTo>
                    <a:pt x="513" y="926"/>
                    <a:pt x="519" y="923"/>
                    <a:pt x="525" y="917"/>
                  </a:cubicBezTo>
                  <a:cubicBezTo>
                    <a:pt x="918" y="679"/>
                    <a:pt x="1501" y="322"/>
                    <a:pt x="1787" y="167"/>
                  </a:cubicBezTo>
                  <a:lnTo>
                    <a:pt x="1787" y="167"/>
                  </a:lnTo>
                  <a:cubicBezTo>
                    <a:pt x="1561" y="370"/>
                    <a:pt x="1096" y="786"/>
                    <a:pt x="775" y="1072"/>
                  </a:cubicBezTo>
                  <a:cubicBezTo>
                    <a:pt x="763" y="1084"/>
                    <a:pt x="763" y="1096"/>
                    <a:pt x="763" y="1108"/>
                  </a:cubicBezTo>
                  <a:cubicBezTo>
                    <a:pt x="930" y="1846"/>
                    <a:pt x="1025" y="1846"/>
                    <a:pt x="1061" y="1846"/>
                  </a:cubicBezTo>
                  <a:cubicBezTo>
                    <a:pt x="1180" y="1834"/>
                    <a:pt x="1799" y="548"/>
                    <a:pt x="1906" y="298"/>
                  </a:cubicBezTo>
                  <a:cubicBezTo>
                    <a:pt x="2001" y="72"/>
                    <a:pt x="1989" y="36"/>
                    <a:pt x="1977" y="12"/>
                  </a:cubicBezTo>
                  <a:lnTo>
                    <a:pt x="1965" y="12"/>
                  </a:lnTo>
                  <a:cubicBezTo>
                    <a:pt x="1965" y="12"/>
                    <a:pt x="1954" y="12"/>
                    <a:pt x="1954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2" name="Google Shape;1612;p31"/>
            <p:cNvSpPr/>
            <p:nvPr/>
          </p:nvSpPr>
          <p:spPr>
            <a:xfrm>
              <a:off x="1320834" y="4555621"/>
              <a:ext cx="51244" cy="83622"/>
            </a:xfrm>
            <a:custGeom>
              <a:avLst/>
              <a:gdLst/>
              <a:ahLst/>
              <a:cxnLst/>
              <a:rect l="l" t="t" r="r" b="b"/>
              <a:pathLst>
                <a:path w="453" h="740" extrusionOk="0">
                  <a:moveTo>
                    <a:pt x="36" y="1"/>
                  </a:moveTo>
                  <a:cubicBezTo>
                    <a:pt x="12" y="1"/>
                    <a:pt x="0" y="25"/>
                    <a:pt x="0" y="48"/>
                  </a:cubicBezTo>
                  <a:cubicBezTo>
                    <a:pt x="24" y="322"/>
                    <a:pt x="60" y="679"/>
                    <a:pt x="119" y="727"/>
                  </a:cubicBezTo>
                  <a:cubicBezTo>
                    <a:pt x="131" y="727"/>
                    <a:pt x="143" y="739"/>
                    <a:pt x="155" y="739"/>
                  </a:cubicBezTo>
                  <a:lnTo>
                    <a:pt x="167" y="739"/>
                  </a:lnTo>
                  <a:cubicBezTo>
                    <a:pt x="250" y="727"/>
                    <a:pt x="381" y="572"/>
                    <a:pt x="441" y="513"/>
                  </a:cubicBezTo>
                  <a:cubicBezTo>
                    <a:pt x="453" y="489"/>
                    <a:pt x="453" y="465"/>
                    <a:pt x="429" y="453"/>
                  </a:cubicBezTo>
                  <a:cubicBezTo>
                    <a:pt x="424" y="443"/>
                    <a:pt x="415" y="440"/>
                    <a:pt x="405" y="440"/>
                  </a:cubicBezTo>
                  <a:cubicBezTo>
                    <a:pt x="391" y="440"/>
                    <a:pt x="376" y="446"/>
                    <a:pt x="369" y="453"/>
                  </a:cubicBezTo>
                  <a:cubicBezTo>
                    <a:pt x="298" y="549"/>
                    <a:pt x="203" y="632"/>
                    <a:pt x="167" y="644"/>
                  </a:cubicBezTo>
                  <a:cubicBezTo>
                    <a:pt x="143" y="584"/>
                    <a:pt x="107" y="287"/>
                    <a:pt x="84" y="37"/>
                  </a:cubicBezTo>
                  <a:cubicBezTo>
                    <a:pt x="84" y="13"/>
                    <a:pt x="60" y="1"/>
                    <a:pt x="3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3" name="Google Shape;1613;p31"/>
            <p:cNvSpPr/>
            <p:nvPr/>
          </p:nvSpPr>
          <p:spPr>
            <a:xfrm>
              <a:off x="488008" y="4224141"/>
              <a:ext cx="370363" cy="210863"/>
            </a:xfrm>
            <a:custGeom>
              <a:avLst/>
              <a:gdLst/>
              <a:ahLst/>
              <a:cxnLst/>
              <a:rect l="l" t="t" r="r" b="b"/>
              <a:pathLst>
                <a:path w="3274" h="1866" extrusionOk="0">
                  <a:moveTo>
                    <a:pt x="1987" y="0"/>
                  </a:moveTo>
                  <a:cubicBezTo>
                    <a:pt x="1835" y="0"/>
                    <a:pt x="1700" y="85"/>
                    <a:pt x="1609" y="196"/>
                  </a:cubicBezTo>
                  <a:lnTo>
                    <a:pt x="1609" y="196"/>
                  </a:lnTo>
                  <a:cubicBezTo>
                    <a:pt x="1546" y="145"/>
                    <a:pt x="1464" y="101"/>
                    <a:pt x="1360" y="67"/>
                  </a:cubicBezTo>
                  <a:cubicBezTo>
                    <a:pt x="1273" y="37"/>
                    <a:pt x="1199" y="24"/>
                    <a:pt x="1138" y="24"/>
                  </a:cubicBezTo>
                  <a:cubicBezTo>
                    <a:pt x="762" y="24"/>
                    <a:pt x="824" y="508"/>
                    <a:pt x="824" y="508"/>
                  </a:cubicBezTo>
                  <a:cubicBezTo>
                    <a:pt x="783" y="482"/>
                    <a:pt x="740" y="470"/>
                    <a:pt x="695" y="470"/>
                  </a:cubicBezTo>
                  <a:cubicBezTo>
                    <a:pt x="372" y="470"/>
                    <a:pt x="1" y="1087"/>
                    <a:pt x="419" y="1401"/>
                  </a:cubicBezTo>
                  <a:cubicBezTo>
                    <a:pt x="554" y="1502"/>
                    <a:pt x="682" y="1546"/>
                    <a:pt x="793" y="1552"/>
                  </a:cubicBezTo>
                  <a:lnTo>
                    <a:pt x="793" y="1552"/>
                  </a:lnTo>
                  <a:cubicBezTo>
                    <a:pt x="828" y="1717"/>
                    <a:pt x="944" y="1861"/>
                    <a:pt x="1193" y="1865"/>
                  </a:cubicBezTo>
                  <a:cubicBezTo>
                    <a:pt x="1206" y="1865"/>
                    <a:pt x="1219" y="1865"/>
                    <a:pt x="1232" y="1865"/>
                  </a:cubicBezTo>
                  <a:cubicBezTo>
                    <a:pt x="1562" y="1865"/>
                    <a:pt x="1786" y="1790"/>
                    <a:pt x="1914" y="1677"/>
                  </a:cubicBezTo>
                  <a:lnTo>
                    <a:pt x="1914" y="1677"/>
                  </a:lnTo>
                  <a:cubicBezTo>
                    <a:pt x="1941" y="1713"/>
                    <a:pt x="1974" y="1749"/>
                    <a:pt x="2014" y="1782"/>
                  </a:cubicBezTo>
                  <a:cubicBezTo>
                    <a:pt x="2070" y="1825"/>
                    <a:pt x="2137" y="1844"/>
                    <a:pt x="2211" y="1844"/>
                  </a:cubicBezTo>
                  <a:cubicBezTo>
                    <a:pt x="2641" y="1844"/>
                    <a:pt x="3274" y="1180"/>
                    <a:pt x="2907" y="793"/>
                  </a:cubicBezTo>
                  <a:cubicBezTo>
                    <a:pt x="2805" y="683"/>
                    <a:pt x="2696" y="641"/>
                    <a:pt x="2595" y="641"/>
                  </a:cubicBezTo>
                  <a:cubicBezTo>
                    <a:pt x="2584" y="641"/>
                    <a:pt x="2573" y="642"/>
                    <a:pt x="2563" y="642"/>
                  </a:cubicBezTo>
                  <a:lnTo>
                    <a:pt x="2563" y="642"/>
                  </a:lnTo>
                  <a:cubicBezTo>
                    <a:pt x="2568" y="451"/>
                    <a:pt x="2474" y="231"/>
                    <a:pt x="2241" y="79"/>
                  </a:cubicBezTo>
                  <a:cubicBezTo>
                    <a:pt x="2154" y="24"/>
                    <a:pt x="2068" y="0"/>
                    <a:pt x="19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4" name="Google Shape;1614;p31"/>
            <p:cNvSpPr/>
            <p:nvPr/>
          </p:nvSpPr>
          <p:spPr>
            <a:xfrm>
              <a:off x="504410" y="4219508"/>
              <a:ext cx="334051" cy="219451"/>
            </a:xfrm>
            <a:custGeom>
              <a:avLst/>
              <a:gdLst/>
              <a:ahLst/>
              <a:cxnLst/>
              <a:rect l="l" t="t" r="r" b="b"/>
              <a:pathLst>
                <a:path w="2953" h="1942" extrusionOk="0">
                  <a:moveTo>
                    <a:pt x="1477" y="299"/>
                  </a:moveTo>
                  <a:cubicBezTo>
                    <a:pt x="1596" y="406"/>
                    <a:pt x="1608" y="549"/>
                    <a:pt x="1584" y="632"/>
                  </a:cubicBezTo>
                  <a:cubicBezTo>
                    <a:pt x="1569" y="683"/>
                    <a:pt x="1536" y="707"/>
                    <a:pt x="1500" y="707"/>
                  </a:cubicBezTo>
                  <a:cubicBezTo>
                    <a:pt x="1477" y="707"/>
                    <a:pt x="1452" y="698"/>
                    <a:pt x="1429" y="680"/>
                  </a:cubicBezTo>
                  <a:cubicBezTo>
                    <a:pt x="1346" y="608"/>
                    <a:pt x="1369" y="442"/>
                    <a:pt x="1477" y="299"/>
                  </a:cubicBezTo>
                  <a:close/>
                  <a:moveTo>
                    <a:pt x="2370" y="727"/>
                  </a:moveTo>
                  <a:cubicBezTo>
                    <a:pt x="2346" y="894"/>
                    <a:pt x="2250" y="1013"/>
                    <a:pt x="2119" y="1025"/>
                  </a:cubicBezTo>
                  <a:lnTo>
                    <a:pt x="2096" y="1025"/>
                  </a:lnTo>
                  <a:cubicBezTo>
                    <a:pt x="2060" y="1025"/>
                    <a:pt x="2060" y="1013"/>
                    <a:pt x="2060" y="1013"/>
                  </a:cubicBezTo>
                  <a:cubicBezTo>
                    <a:pt x="2060" y="942"/>
                    <a:pt x="2191" y="775"/>
                    <a:pt x="2370" y="727"/>
                  </a:cubicBezTo>
                  <a:close/>
                  <a:moveTo>
                    <a:pt x="822" y="1132"/>
                  </a:moveTo>
                  <a:cubicBezTo>
                    <a:pt x="846" y="1132"/>
                    <a:pt x="857" y="1156"/>
                    <a:pt x="881" y="1180"/>
                  </a:cubicBezTo>
                  <a:cubicBezTo>
                    <a:pt x="941" y="1263"/>
                    <a:pt x="953" y="1346"/>
                    <a:pt x="917" y="1418"/>
                  </a:cubicBezTo>
                  <a:cubicBezTo>
                    <a:pt x="881" y="1501"/>
                    <a:pt x="786" y="1549"/>
                    <a:pt x="679" y="1549"/>
                  </a:cubicBezTo>
                  <a:cubicBezTo>
                    <a:pt x="655" y="1406"/>
                    <a:pt x="703" y="1251"/>
                    <a:pt x="762" y="1180"/>
                  </a:cubicBezTo>
                  <a:cubicBezTo>
                    <a:pt x="774" y="1156"/>
                    <a:pt x="798" y="1132"/>
                    <a:pt x="822" y="1132"/>
                  </a:cubicBezTo>
                  <a:close/>
                  <a:moveTo>
                    <a:pt x="1798" y="1263"/>
                  </a:moveTo>
                  <a:cubicBezTo>
                    <a:pt x="1810" y="1263"/>
                    <a:pt x="1822" y="1287"/>
                    <a:pt x="1834" y="1323"/>
                  </a:cubicBezTo>
                  <a:cubicBezTo>
                    <a:pt x="1869" y="1442"/>
                    <a:pt x="1846" y="1561"/>
                    <a:pt x="1774" y="1644"/>
                  </a:cubicBezTo>
                  <a:cubicBezTo>
                    <a:pt x="1703" y="1525"/>
                    <a:pt x="1715" y="1394"/>
                    <a:pt x="1750" y="1311"/>
                  </a:cubicBezTo>
                  <a:cubicBezTo>
                    <a:pt x="1774" y="1275"/>
                    <a:pt x="1786" y="1263"/>
                    <a:pt x="1798" y="1263"/>
                  </a:cubicBezTo>
                  <a:close/>
                  <a:moveTo>
                    <a:pt x="1845" y="85"/>
                  </a:moveTo>
                  <a:cubicBezTo>
                    <a:pt x="1922" y="85"/>
                    <a:pt x="2000" y="108"/>
                    <a:pt x="2072" y="156"/>
                  </a:cubicBezTo>
                  <a:cubicBezTo>
                    <a:pt x="2262" y="275"/>
                    <a:pt x="2370" y="453"/>
                    <a:pt x="2381" y="644"/>
                  </a:cubicBezTo>
                  <a:cubicBezTo>
                    <a:pt x="2155" y="680"/>
                    <a:pt x="1977" y="894"/>
                    <a:pt x="1977" y="1013"/>
                  </a:cubicBezTo>
                  <a:cubicBezTo>
                    <a:pt x="1977" y="1061"/>
                    <a:pt x="2012" y="1108"/>
                    <a:pt x="2096" y="1108"/>
                  </a:cubicBezTo>
                  <a:lnTo>
                    <a:pt x="2131" y="1108"/>
                  </a:lnTo>
                  <a:cubicBezTo>
                    <a:pt x="2310" y="1084"/>
                    <a:pt x="2441" y="930"/>
                    <a:pt x="2453" y="727"/>
                  </a:cubicBezTo>
                  <a:cubicBezTo>
                    <a:pt x="2560" y="727"/>
                    <a:pt x="2643" y="775"/>
                    <a:pt x="2727" y="858"/>
                  </a:cubicBezTo>
                  <a:cubicBezTo>
                    <a:pt x="2870" y="1013"/>
                    <a:pt x="2834" y="1180"/>
                    <a:pt x="2786" y="1311"/>
                  </a:cubicBezTo>
                  <a:cubicBezTo>
                    <a:pt x="2667" y="1585"/>
                    <a:pt x="2322" y="1846"/>
                    <a:pt x="2072" y="1846"/>
                  </a:cubicBezTo>
                  <a:cubicBezTo>
                    <a:pt x="2000" y="1846"/>
                    <a:pt x="1941" y="1823"/>
                    <a:pt x="1893" y="1787"/>
                  </a:cubicBezTo>
                  <a:cubicBezTo>
                    <a:pt x="1869" y="1763"/>
                    <a:pt x="1846" y="1739"/>
                    <a:pt x="1822" y="1715"/>
                  </a:cubicBezTo>
                  <a:cubicBezTo>
                    <a:pt x="1929" y="1608"/>
                    <a:pt x="1965" y="1454"/>
                    <a:pt x="1917" y="1311"/>
                  </a:cubicBezTo>
                  <a:cubicBezTo>
                    <a:pt x="1881" y="1204"/>
                    <a:pt x="1834" y="1180"/>
                    <a:pt x="1798" y="1180"/>
                  </a:cubicBezTo>
                  <a:cubicBezTo>
                    <a:pt x="1750" y="1180"/>
                    <a:pt x="1703" y="1215"/>
                    <a:pt x="1679" y="1275"/>
                  </a:cubicBezTo>
                  <a:cubicBezTo>
                    <a:pt x="1619" y="1382"/>
                    <a:pt x="1619" y="1549"/>
                    <a:pt x="1715" y="1704"/>
                  </a:cubicBezTo>
                  <a:cubicBezTo>
                    <a:pt x="1608" y="1775"/>
                    <a:pt x="1429" y="1858"/>
                    <a:pt x="1084" y="1858"/>
                  </a:cubicBezTo>
                  <a:lnTo>
                    <a:pt x="1048" y="1858"/>
                  </a:lnTo>
                  <a:cubicBezTo>
                    <a:pt x="834" y="1858"/>
                    <a:pt x="738" y="1739"/>
                    <a:pt x="703" y="1632"/>
                  </a:cubicBezTo>
                  <a:cubicBezTo>
                    <a:pt x="834" y="1632"/>
                    <a:pt x="941" y="1561"/>
                    <a:pt x="1000" y="1454"/>
                  </a:cubicBezTo>
                  <a:cubicBezTo>
                    <a:pt x="1048" y="1346"/>
                    <a:pt x="1024" y="1227"/>
                    <a:pt x="941" y="1120"/>
                  </a:cubicBezTo>
                  <a:cubicBezTo>
                    <a:pt x="905" y="1061"/>
                    <a:pt x="857" y="1049"/>
                    <a:pt x="822" y="1049"/>
                  </a:cubicBezTo>
                  <a:cubicBezTo>
                    <a:pt x="774" y="1049"/>
                    <a:pt x="726" y="1073"/>
                    <a:pt x="691" y="1120"/>
                  </a:cubicBezTo>
                  <a:cubicBezTo>
                    <a:pt x="619" y="1215"/>
                    <a:pt x="584" y="1382"/>
                    <a:pt x="595" y="1537"/>
                  </a:cubicBezTo>
                  <a:cubicBezTo>
                    <a:pt x="500" y="1525"/>
                    <a:pt x="405" y="1477"/>
                    <a:pt x="298" y="1406"/>
                  </a:cubicBezTo>
                  <a:cubicBezTo>
                    <a:pt x="143" y="1287"/>
                    <a:pt x="95" y="1108"/>
                    <a:pt x="155" y="918"/>
                  </a:cubicBezTo>
                  <a:cubicBezTo>
                    <a:pt x="226" y="715"/>
                    <a:pt x="405" y="549"/>
                    <a:pt x="560" y="549"/>
                  </a:cubicBezTo>
                  <a:cubicBezTo>
                    <a:pt x="595" y="549"/>
                    <a:pt x="631" y="561"/>
                    <a:pt x="655" y="584"/>
                  </a:cubicBezTo>
                  <a:lnTo>
                    <a:pt x="703" y="584"/>
                  </a:lnTo>
                  <a:cubicBezTo>
                    <a:pt x="715" y="572"/>
                    <a:pt x="726" y="549"/>
                    <a:pt x="726" y="537"/>
                  </a:cubicBezTo>
                  <a:cubicBezTo>
                    <a:pt x="726" y="537"/>
                    <a:pt x="691" y="311"/>
                    <a:pt x="798" y="180"/>
                  </a:cubicBezTo>
                  <a:cubicBezTo>
                    <a:pt x="847" y="131"/>
                    <a:pt x="915" y="107"/>
                    <a:pt x="1002" y="107"/>
                  </a:cubicBezTo>
                  <a:cubicBezTo>
                    <a:pt x="1064" y="107"/>
                    <a:pt x="1135" y="119"/>
                    <a:pt x="1215" y="144"/>
                  </a:cubicBezTo>
                  <a:cubicBezTo>
                    <a:pt x="1286" y="168"/>
                    <a:pt x="1357" y="203"/>
                    <a:pt x="1405" y="239"/>
                  </a:cubicBezTo>
                  <a:cubicBezTo>
                    <a:pt x="1286" y="406"/>
                    <a:pt x="1250" y="620"/>
                    <a:pt x="1381" y="739"/>
                  </a:cubicBezTo>
                  <a:cubicBezTo>
                    <a:pt x="1420" y="773"/>
                    <a:pt x="1462" y="789"/>
                    <a:pt x="1501" y="789"/>
                  </a:cubicBezTo>
                  <a:cubicBezTo>
                    <a:pt x="1572" y="789"/>
                    <a:pt x="1637" y="740"/>
                    <a:pt x="1667" y="656"/>
                  </a:cubicBezTo>
                  <a:cubicBezTo>
                    <a:pt x="1703" y="549"/>
                    <a:pt x="1679" y="370"/>
                    <a:pt x="1524" y="227"/>
                  </a:cubicBezTo>
                  <a:cubicBezTo>
                    <a:pt x="1617" y="135"/>
                    <a:pt x="1730" y="85"/>
                    <a:pt x="1845" y="85"/>
                  </a:cubicBezTo>
                  <a:close/>
                  <a:moveTo>
                    <a:pt x="1846" y="1"/>
                  </a:moveTo>
                  <a:cubicBezTo>
                    <a:pt x="1703" y="1"/>
                    <a:pt x="1572" y="61"/>
                    <a:pt x="1465" y="180"/>
                  </a:cubicBezTo>
                  <a:cubicBezTo>
                    <a:pt x="1393" y="132"/>
                    <a:pt x="1322" y="96"/>
                    <a:pt x="1238" y="61"/>
                  </a:cubicBezTo>
                  <a:cubicBezTo>
                    <a:pt x="1154" y="34"/>
                    <a:pt x="1077" y="20"/>
                    <a:pt x="1009" y="20"/>
                  </a:cubicBezTo>
                  <a:cubicBezTo>
                    <a:pt x="896" y="20"/>
                    <a:pt x="805" y="58"/>
                    <a:pt x="738" y="132"/>
                  </a:cubicBezTo>
                  <a:cubicBezTo>
                    <a:pt x="643" y="239"/>
                    <a:pt x="631" y="394"/>
                    <a:pt x="631" y="477"/>
                  </a:cubicBezTo>
                  <a:cubicBezTo>
                    <a:pt x="607" y="477"/>
                    <a:pt x="584" y="465"/>
                    <a:pt x="548" y="465"/>
                  </a:cubicBezTo>
                  <a:cubicBezTo>
                    <a:pt x="357" y="465"/>
                    <a:pt x="155" y="656"/>
                    <a:pt x="72" y="894"/>
                  </a:cubicBezTo>
                  <a:cubicBezTo>
                    <a:pt x="0" y="1120"/>
                    <a:pt x="60" y="1334"/>
                    <a:pt x="250" y="1477"/>
                  </a:cubicBezTo>
                  <a:cubicBezTo>
                    <a:pt x="369" y="1561"/>
                    <a:pt x="488" y="1620"/>
                    <a:pt x="607" y="1632"/>
                  </a:cubicBezTo>
                  <a:cubicBezTo>
                    <a:pt x="667" y="1823"/>
                    <a:pt x="822" y="1942"/>
                    <a:pt x="1048" y="1942"/>
                  </a:cubicBezTo>
                  <a:lnTo>
                    <a:pt x="1084" y="1942"/>
                  </a:lnTo>
                  <a:cubicBezTo>
                    <a:pt x="1381" y="1942"/>
                    <a:pt x="1608" y="1882"/>
                    <a:pt x="1762" y="1775"/>
                  </a:cubicBezTo>
                  <a:cubicBezTo>
                    <a:pt x="1786" y="1799"/>
                    <a:pt x="1810" y="1823"/>
                    <a:pt x="1846" y="1846"/>
                  </a:cubicBezTo>
                  <a:cubicBezTo>
                    <a:pt x="1905" y="1906"/>
                    <a:pt x="1977" y="1930"/>
                    <a:pt x="2072" y="1930"/>
                  </a:cubicBezTo>
                  <a:cubicBezTo>
                    <a:pt x="2358" y="1930"/>
                    <a:pt x="2727" y="1656"/>
                    <a:pt x="2858" y="1346"/>
                  </a:cubicBezTo>
                  <a:cubicBezTo>
                    <a:pt x="2953" y="1132"/>
                    <a:pt x="2929" y="942"/>
                    <a:pt x="2786" y="799"/>
                  </a:cubicBezTo>
                  <a:cubicBezTo>
                    <a:pt x="2691" y="703"/>
                    <a:pt x="2584" y="644"/>
                    <a:pt x="2465" y="644"/>
                  </a:cubicBezTo>
                  <a:cubicBezTo>
                    <a:pt x="2453" y="418"/>
                    <a:pt x="2322" y="215"/>
                    <a:pt x="2119" y="84"/>
                  </a:cubicBezTo>
                  <a:cubicBezTo>
                    <a:pt x="2024" y="25"/>
                    <a:pt x="1941" y="1"/>
                    <a:pt x="1846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5" name="Google Shape;1615;p31"/>
            <p:cNvSpPr/>
            <p:nvPr/>
          </p:nvSpPr>
          <p:spPr>
            <a:xfrm>
              <a:off x="157977" y="4434639"/>
              <a:ext cx="94457" cy="95600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3"/>
                    <a:pt x="465" y="238"/>
                  </a:cubicBezTo>
                  <a:cubicBezTo>
                    <a:pt x="489" y="322"/>
                    <a:pt x="489" y="334"/>
                    <a:pt x="501" y="345"/>
                  </a:cubicBezTo>
                  <a:cubicBezTo>
                    <a:pt x="513" y="369"/>
                    <a:pt x="525" y="369"/>
                    <a:pt x="608" y="405"/>
                  </a:cubicBezTo>
                  <a:cubicBezTo>
                    <a:pt x="632" y="417"/>
                    <a:pt x="667" y="429"/>
                    <a:pt x="703" y="441"/>
                  </a:cubicBezTo>
                  <a:cubicBezTo>
                    <a:pt x="655" y="453"/>
                    <a:pt x="596" y="476"/>
                    <a:pt x="536" y="500"/>
                  </a:cubicBezTo>
                  <a:cubicBezTo>
                    <a:pt x="525" y="500"/>
                    <a:pt x="513" y="512"/>
                    <a:pt x="501" y="524"/>
                  </a:cubicBezTo>
                  <a:cubicBezTo>
                    <a:pt x="477" y="596"/>
                    <a:pt x="441" y="667"/>
                    <a:pt x="417" y="726"/>
                  </a:cubicBezTo>
                  <a:cubicBezTo>
                    <a:pt x="394" y="667"/>
                    <a:pt x="370" y="584"/>
                    <a:pt x="358" y="512"/>
                  </a:cubicBezTo>
                  <a:cubicBezTo>
                    <a:pt x="346" y="500"/>
                    <a:pt x="334" y="488"/>
                    <a:pt x="322" y="476"/>
                  </a:cubicBezTo>
                  <a:cubicBezTo>
                    <a:pt x="251" y="465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4"/>
                  </a:cubicBezTo>
                  <a:cubicBezTo>
                    <a:pt x="346" y="334"/>
                    <a:pt x="358" y="322"/>
                    <a:pt x="370" y="322"/>
                  </a:cubicBezTo>
                  <a:cubicBezTo>
                    <a:pt x="382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86" y="262"/>
                  </a:cubicBezTo>
                  <a:cubicBezTo>
                    <a:pt x="13" y="381"/>
                    <a:pt x="1" y="417"/>
                    <a:pt x="1" y="429"/>
                  </a:cubicBezTo>
                  <a:cubicBezTo>
                    <a:pt x="1" y="441"/>
                    <a:pt x="1" y="465"/>
                    <a:pt x="13" y="476"/>
                  </a:cubicBezTo>
                  <a:cubicBezTo>
                    <a:pt x="13" y="488"/>
                    <a:pt x="36" y="512"/>
                    <a:pt x="274" y="560"/>
                  </a:cubicBezTo>
                  <a:cubicBezTo>
                    <a:pt x="346" y="846"/>
                    <a:pt x="370" y="846"/>
                    <a:pt x="405" y="846"/>
                  </a:cubicBezTo>
                  <a:cubicBezTo>
                    <a:pt x="429" y="834"/>
                    <a:pt x="453" y="834"/>
                    <a:pt x="572" y="572"/>
                  </a:cubicBezTo>
                  <a:cubicBezTo>
                    <a:pt x="644" y="548"/>
                    <a:pt x="786" y="500"/>
                    <a:pt x="810" y="465"/>
                  </a:cubicBezTo>
                  <a:cubicBezTo>
                    <a:pt x="822" y="465"/>
                    <a:pt x="834" y="441"/>
                    <a:pt x="822" y="429"/>
                  </a:cubicBezTo>
                  <a:cubicBezTo>
                    <a:pt x="822" y="393"/>
                    <a:pt x="786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60" y="274"/>
                    <a:pt x="560" y="238"/>
                    <a:pt x="548" y="215"/>
                  </a:cubicBezTo>
                  <a:cubicBezTo>
                    <a:pt x="525" y="107"/>
                    <a:pt x="513" y="48"/>
                    <a:pt x="489" y="24"/>
                  </a:cubicBezTo>
                  <a:cubicBezTo>
                    <a:pt x="477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6" name="Google Shape;1616;p31"/>
            <p:cNvSpPr/>
            <p:nvPr/>
          </p:nvSpPr>
          <p:spPr>
            <a:xfrm>
              <a:off x="1007592" y="4545220"/>
              <a:ext cx="70249" cy="70062"/>
            </a:xfrm>
            <a:custGeom>
              <a:avLst/>
              <a:gdLst/>
              <a:ahLst/>
              <a:cxnLst/>
              <a:rect l="l" t="t" r="r" b="b"/>
              <a:pathLst>
                <a:path w="621" h="620" extrusionOk="0">
                  <a:moveTo>
                    <a:pt x="310" y="84"/>
                  </a:moveTo>
                  <a:cubicBezTo>
                    <a:pt x="441" y="84"/>
                    <a:pt x="537" y="191"/>
                    <a:pt x="537" y="310"/>
                  </a:cubicBezTo>
                  <a:cubicBezTo>
                    <a:pt x="537" y="429"/>
                    <a:pt x="430" y="536"/>
                    <a:pt x="310" y="536"/>
                  </a:cubicBezTo>
                  <a:cubicBezTo>
                    <a:pt x="191" y="536"/>
                    <a:pt x="96" y="429"/>
                    <a:pt x="96" y="310"/>
                  </a:cubicBezTo>
                  <a:cubicBezTo>
                    <a:pt x="96" y="179"/>
                    <a:pt x="191" y="84"/>
                    <a:pt x="310" y="84"/>
                  </a:cubicBezTo>
                  <a:close/>
                  <a:moveTo>
                    <a:pt x="310" y="1"/>
                  </a:moveTo>
                  <a:cubicBezTo>
                    <a:pt x="144" y="1"/>
                    <a:pt x="13" y="144"/>
                    <a:pt x="13" y="310"/>
                  </a:cubicBezTo>
                  <a:cubicBezTo>
                    <a:pt x="1" y="477"/>
                    <a:pt x="144" y="620"/>
                    <a:pt x="310" y="620"/>
                  </a:cubicBezTo>
                  <a:cubicBezTo>
                    <a:pt x="477" y="620"/>
                    <a:pt x="620" y="477"/>
                    <a:pt x="620" y="310"/>
                  </a:cubicBezTo>
                  <a:cubicBezTo>
                    <a:pt x="620" y="144"/>
                    <a:pt x="489" y="1"/>
                    <a:pt x="310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7" name="Google Shape;1617;p31"/>
            <p:cNvSpPr/>
            <p:nvPr/>
          </p:nvSpPr>
          <p:spPr>
            <a:xfrm>
              <a:off x="233851" y="4577996"/>
              <a:ext cx="1034505" cy="272449"/>
            </a:xfrm>
            <a:custGeom>
              <a:avLst/>
              <a:gdLst/>
              <a:ahLst/>
              <a:cxnLst/>
              <a:rect l="l" t="t" r="r" b="b"/>
              <a:pathLst>
                <a:path w="9145" h="2411" extrusionOk="0">
                  <a:moveTo>
                    <a:pt x="56" y="1"/>
                  </a:moveTo>
                  <a:cubicBezTo>
                    <a:pt x="49" y="1"/>
                    <a:pt x="43" y="2"/>
                    <a:pt x="37" y="5"/>
                  </a:cubicBezTo>
                  <a:cubicBezTo>
                    <a:pt x="13" y="5"/>
                    <a:pt x="1" y="29"/>
                    <a:pt x="13" y="53"/>
                  </a:cubicBezTo>
                  <a:cubicBezTo>
                    <a:pt x="37" y="112"/>
                    <a:pt x="60" y="160"/>
                    <a:pt x="84" y="208"/>
                  </a:cubicBezTo>
                  <a:cubicBezTo>
                    <a:pt x="84" y="220"/>
                    <a:pt x="108" y="231"/>
                    <a:pt x="120" y="231"/>
                  </a:cubicBezTo>
                  <a:lnTo>
                    <a:pt x="144" y="231"/>
                  </a:lnTo>
                  <a:cubicBezTo>
                    <a:pt x="156" y="220"/>
                    <a:pt x="168" y="196"/>
                    <a:pt x="156" y="172"/>
                  </a:cubicBezTo>
                  <a:cubicBezTo>
                    <a:pt x="132" y="124"/>
                    <a:pt x="108" y="77"/>
                    <a:pt x="96" y="29"/>
                  </a:cubicBezTo>
                  <a:cubicBezTo>
                    <a:pt x="87" y="12"/>
                    <a:pt x="72" y="1"/>
                    <a:pt x="56" y="1"/>
                  </a:cubicBezTo>
                  <a:close/>
                  <a:moveTo>
                    <a:pt x="2806" y="72"/>
                  </a:moveTo>
                  <a:cubicBezTo>
                    <a:pt x="2800" y="72"/>
                    <a:pt x="2793" y="73"/>
                    <a:pt x="2787" y="77"/>
                  </a:cubicBezTo>
                  <a:cubicBezTo>
                    <a:pt x="2727" y="89"/>
                    <a:pt x="2680" y="124"/>
                    <a:pt x="2632" y="172"/>
                  </a:cubicBezTo>
                  <a:cubicBezTo>
                    <a:pt x="2608" y="184"/>
                    <a:pt x="2608" y="208"/>
                    <a:pt x="2620" y="231"/>
                  </a:cubicBezTo>
                  <a:cubicBezTo>
                    <a:pt x="2632" y="243"/>
                    <a:pt x="2644" y="243"/>
                    <a:pt x="2656" y="243"/>
                  </a:cubicBezTo>
                  <a:cubicBezTo>
                    <a:pt x="2668" y="243"/>
                    <a:pt x="2668" y="243"/>
                    <a:pt x="2680" y="231"/>
                  </a:cubicBezTo>
                  <a:cubicBezTo>
                    <a:pt x="2727" y="196"/>
                    <a:pt x="2763" y="172"/>
                    <a:pt x="2811" y="160"/>
                  </a:cubicBezTo>
                  <a:cubicBezTo>
                    <a:pt x="2835" y="148"/>
                    <a:pt x="2847" y="124"/>
                    <a:pt x="2835" y="100"/>
                  </a:cubicBezTo>
                  <a:cubicBezTo>
                    <a:pt x="2835" y="83"/>
                    <a:pt x="2822" y="72"/>
                    <a:pt x="2806" y="72"/>
                  </a:cubicBezTo>
                  <a:close/>
                  <a:moveTo>
                    <a:pt x="2969" y="84"/>
                  </a:moveTo>
                  <a:cubicBezTo>
                    <a:pt x="2953" y="84"/>
                    <a:pt x="2938" y="92"/>
                    <a:pt x="2930" y="100"/>
                  </a:cubicBezTo>
                  <a:cubicBezTo>
                    <a:pt x="2918" y="124"/>
                    <a:pt x="2918" y="148"/>
                    <a:pt x="2942" y="160"/>
                  </a:cubicBezTo>
                  <a:cubicBezTo>
                    <a:pt x="2954" y="172"/>
                    <a:pt x="2954" y="172"/>
                    <a:pt x="2966" y="184"/>
                  </a:cubicBezTo>
                  <a:cubicBezTo>
                    <a:pt x="2966" y="184"/>
                    <a:pt x="2978" y="196"/>
                    <a:pt x="2978" y="220"/>
                  </a:cubicBezTo>
                  <a:cubicBezTo>
                    <a:pt x="2978" y="231"/>
                    <a:pt x="2966" y="243"/>
                    <a:pt x="2966" y="267"/>
                  </a:cubicBezTo>
                  <a:cubicBezTo>
                    <a:pt x="2954" y="279"/>
                    <a:pt x="2966" y="303"/>
                    <a:pt x="2989" y="315"/>
                  </a:cubicBezTo>
                  <a:lnTo>
                    <a:pt x="3001" y="315"/>
                  </a:lnTo>
                  <a:cubicBezTo>
                    <a:pt x="3025" y="315"/>
                    <a:pt x="3037" y="303"/>
                    <a:pt x="3037" y="291"/>
                  </a:cubicBezTo>
                  <a:cubicBezTo>
                    <a:pt x="3049" y="267"/>
                    <a:pt x="3061" y="231"/>
                    <a:pt x="3061" y="208"/>
                  </a:cubicBezTo>
                  <a:cubicBezTo>
                    <a:pt x="3061" y="172"/>
                    <a:pt x="3049" y="148"/>
                    <a:pt x="3025" y="124"/>
                  </a:cubicBezTo>
                  <a:cubicBezTo>
                    <a:pt x="3013" y="112"/>
                    <a:pt x="3001" y="100"/>
                    <a:pt x="2989" y="89"/>
                  </a:cubicBezTo>
                  <a:cubicBezTo>
                    <a:pt x="2982" y="85"/>
                    <a:pt x="2975" y="84"/>
                    <a:pt x="2969" y="84"/>
                  </a:cubicBezTo>
                  <a:close/>
                  <a:moveTo>
                    <a:pt x="198" y="298"/>
                  </a:moveTo>
                  <a:cubicBezTo>
                    <a:pt x="192" y="298"/>
                    <a:pt x="186" y="300"/>
                    <a:pt x="180" y="303"/>
                  </a:cubicBezTo>
                  <a:cubicBezTo>
                    <a:pt x="156" y="315"/>
                    <a:pt x="156" y="339"/>
                    <a:pt x="168" y="362"/>
                  </a:cubicBezTo>
                  <a:cubicBezTo>
                    <a:pt x="191" y="410"/>
                    <a:pt x="227" y="458"/>
                    <a:pt x="251" y="505"/>
                  </a:cubicBezTo>
                  <a:cubicBezTo>
                    <a:pt x="263" y="517"/>
                    <a:pt x="275" y="529"/>
                    <a:pt x="287" y="529"/>
                  </a:cubicBezTo>
                  <a:cubicBezTo>
                    <a:pt x="299" y="529"/>
                    <a:pt x="311" y="529"/>
                    <a:pt x="311" y="517"/>
                  </a:cubicBezTo>
                  <a:cubicBezTo>
                    <a:pt x="334" y="505"/>
                    <a:pt x="334" y="481"/>
                    <a:pt x="322" y="458"/>
                  </a:cubicBezTo>
                  <a:cubicBezTo>
                    <a:pt x="299" y="422"/>
                    <a:pt x="263" y="374"/>
                    <a:pt x="239" y="327"/>
                  </a:cubicBezTo>
                  <a:cubicBezTo>
                    <a:pt x="230" y="309"/>
                    <a:pt x="215" y="298"/>
                    <a:pt x="198" y="298"/>
                  </a:cubicBezTo>
                  <a:close/>
                  <a:moveTo>
                    <a:pt x="2552" y="286"/>
                  </a:moveTo>
                  <a:cubicBezTo>
                    <a:pt x="2536" y="286"/>
                    <a:pt x="2522" y="294"/>
                    <a:pt x="2513" y="303"/>
                  </a:cubicBezTo>
                  <a:cubicBezTo>
                    <a:pt x="2477" y="362"/>
                    <a:pt x="2466" y="422"/>
                    <a:pt x="2442" y="481"/>
                  </a:cubicBezTo>
                  <a:cubicBezTo>
                    <a:pt x="2442" y="505"/>
                    <a:pt x="2454" y="529"/>
                    <a:pt x="2477" y="529"/>
                  </a:cubicBezTo>
                  <a:lnTo>
                    <a:pt x="2489" y="529"/>
                  </a:lnTo>
                  <a:cubicBezTo>
                    <a:pt x="2513" y="529"/>
                    <a:pt x="2525" y="517"/>
                    <a:pt x="2525" y="493"/>
                  </a:cubicBezTo>
                  <a:cubicBezTo>
                    <a:pt x="2537" y="446"/>
                    <a:pt x="2561" y="398"/>
                    <a:pt x="2585" y="351"/>
                  </a:cubicBezTo>
                  <a:cubicBezTo>
                    <a:pt x="2597" y="327"/>
                    <a:pt x="2585" y="303"/>
                    <a:pt x="2573" y="291"/>
                  </a:cubicBezTo>
                  <a:cubicBezTo>
                    <a:pt x="2566" y="288"/>
                    <a:pt x="2559" y="286"/>
                    <a:pt x="2552" y="286"/>
                  </a:cubicBezTo>
                  <a:close/>
                  <a:moveTo>
                    <a:pt x="2918" y="378"/>
                  </a:moveTo>
                  <a:cubicBezTo>
                    <a:pt x="2904" y="378"/>
                    <a:pt x="2889" y="384"/>
                    <a:pt x="2882" y="398"/>
                  </a:cubicBezTo>
                  <a:cubicBezTo>
                    <a:pt x="2847" y="434"/>
                    <a:pt x="2811" y="470"/>
                    <a:pt x="2775" y="517"/>
                  </a:cubicBezTo>
                  <a:cubicBezTo>
                    <a:pt x="2751" y="529"/>
                    <a:pt x="2751" y="553"/>
                    <a:pt x="2775" y="577"/>
                  </a:cubicBezTo>
                  <a:cubicBezTo>
                    <a:pt x="2775" y="589"/>
                    <a:pt x="2787" y="589"/>
                    <a:pt x="2799" y="589"/>
                  </a:cubicBezTo>
                  <a:cubicBezTo>
                    <a:pt x="2811" y="589"/>
                    <a:pt x="2823" y="589"/>
                    <a:pt x="2835" y="577"/>
                  </a:cubicBezTo>
                  <a:cubicBezTo>
                    <a:pt x="2870" y="529"/>
                    <a:pt x="2918" y="493"/>
                    <a:pt x="2954" y="446"/>
                  </a:cubicBezTo>
                  <a:cubicBezTo>
                    <a:pt x="2966" y="434"/>
                    <a:pt x="2966" y="398"/>
                    <a:pt x="2942" y="386"/>
                  </a:cubicBezTo>
                  <a:cubicBezTo>
                    <a:pt x="2937" y="381"/>
                    <a:pt x="2928" y="378"/>
                    <a:pt x="2918" y="378"/>
                  </a:cubicBezTo>
                  <a:close/>
                  <a:moveTo>
                    <a:pt x="392" y="580"/>
                  </a:moveTo>
                  <a:cubicBezTo>
                    <a:pt x="382" y="580"/>
                    <a:pt x="370" y="583"/>
                    <a:pt x="358" y="589"/>
                  </a:cubicBezTo>
                  <a:cubicBezTo>
                    <a:pt x="346" y="601"/>
                    <a:pt x="346" y="624"/>
                    <a:pt x="358" y="648"/>
                  </a:cubicBezTo>
                  <a:cubicBezTo>
                    <a:pt x="394" y="696"/>
                    <a:pt x="430" y="732"/>
                    <a:pt x="477" y="779"/>
                  </a:cubicBezTo>
                  <a:cubicBezTo>
                    <a:pt x="489" y="779"/>
                    <a:pt x="489" y="791"/>
                    <a:pt x="501" y="791"/>
                  </a:cubicBezTo>
                  <a:cubicBezTo>
                    <a:pt x="513" y="791"/>
                    <a:pt x="525" y="779"/>
                    <a:pt x="537" y="767"/>
                  </a:cubicBezTo>
                  <a:cubicBezTo>
                    <a:pt x="549" y="755"/>
                    <a:pt x="549" y="732"/>
                    <a:pt x="537" y="708"/>
                  </a:cubicBezTo>
                  <a:cubicBezTo>
                    <a:pt x="501" y="672"/>
                    <a:pt x="453" y="636"/>
                    <a:pt x="418" y="589"/>
                  </a:cubicBezTo>
                  <a:cubicBezTo>
                    <a:pt x="412" y="583"/>
                    <a:pt x="403" y="580"/>
                    <a:pt x="392" y="580"/>
                  </a:cubicBezTo>
                  <a:close/>
                  <a:moveTo>
                    <a:pt x="2477" y="612"/>
                  </a:moveTo>
                  <a:cubicBezTo>
                    <a:pt x="2454" y="612"/>
                    <a:pt x="2430" y="636"/>
                    <a:pt x="2430" y="660"/>
                  </a:cubicBezTo>
                  <a:cubicBezTo>
                    <a:pt x="2442" y="720"/>
                    <a:pt x="2442" y="779"/>
                    <a:pt x="2466" y="839"/>
                  </a:cubicBezTo>
                  <a:cubicBezTo>
                    <a:pt x="2466" y="851"/>
                    <a:pt x="2489" y="862"/>
                    <a:pt x="2501" y="862"/>
                  </a:cubicBezTo>
                  <a:lnTo>
                    <a:pt x="2513" y="862"/>
                  </a:lnTo>
                  <a:cubicBezTo>
                    <a:pt x="2537" y="862"/>
                    <a:pt x="2549" y="839"/>
                    <a:pt x="2549" y="815"/>
                  </a:cubicBezTo>
                  <a:cubicBezTo>
                    <a:pt x="2549" y="803"/>
                    <a:pt x="2549" y="803"/>
                    <a:pt x="2537" y="803"/>
                  </a:cubicBezTo>
                  <a:cubicBezTo>
                    <a:pt x="2549" y="791"/>
                    <a:pt x="2549" y="791"/>
                    <a:pt x="2561" y="791"/>
                  </a:cubicBezTo>
                  <a:cubicBezTo>
                    <a:pt x="2608" y="755"/>
                    <a:pt x="2656" y="720"/>
                    <a:pt x="2704" y="684"/>
                  </a:cubicBezTo>
                  <a:cubicBezTo>
                    <a:pt x="2716" y="672"/>
                    <a:pt x="2716" y="648"/>
                    <a:pt x="2704" y="624"/>
                  </a:cubicBezTo>
                  <a:cubicBezTo>
                    <a:pt x="2698" y="618"/>
                    <a:pt x="2689" y="615"/>
                    <a:pt x="2678" y="615"/>
                  </a:cubicBezTo>
                  <a:cubicBezTo>
                    <a:pt x="2668" y="615"/>
                    <a:pt x="2656" y="618"/>
                    <a:pt x="2644" y="624"/>
                  </a:cubicBezTo>
                  <a:cubicBezTo>
                    <a:pt x="2608" y="660"/>
                    <a:pt x="2573" y="684"/>
                    <a:pt x="2525" y="708"/>
                  </a:cubicBezTo>
                  <a:cubicBezTo>
                    <a:pt x="2525" y="696"/>
                    <a:pt x="2525" y="672"/>
                    <a:pt x="2513" y="660"/>
                  </a:cubicBezTo>
                  <a:cubicBezTo>
                    <a:pt x="2513" y="636"/>
                    <a:pt x="2501" y="612"/>
                    <a:pt x="2477" y="612"/>
                  </a:cubicBezTo>
                  <a:close/>
                  <a:moveTo>
                    <a:pt x="2389" y="798"/>
                  </a:moveTo>
                  <a:cubicBezTo>
                    <a:pt x="2383" y="798"/>
                    <a:pt x="2377" y="800"/>
                    <a:pt x="2370" y="803"/>
                  </a:cubicBezTo>
                  <a:cubicBezTo>
                    <a:pt x="2323" y="839"/>
                    <a:pt x="2275" y="862"/>
                    <a:pt x="2227" y="886"/>
                  </a:cubicBezTo>
                  <a:cubicBezTo>
                    <a:pt x="2204" y="898"/>
                    <a:pt x="2192" y="922"/>
                    <a:pt x="2204" y="946"/>
                  </a:cubicBezTo>
                  <a:cubicBezTo>
                    <a:pt x="2204" y="958"/>
                    <a:pt x="2227" y="970"/>
                    <a:pt x="2239" y="970"/>
                  </a:cubicBezTo>
                  <a:cubicBezTo>
                    <a:pt x="2251" y="970"/>
                    <a:pt x="2251" y="958"/>
                    <a:pt x="2263" y="958"/>
                  </a:cubicBezTo>
                  <a:cubicBezTo>
                    <a:pt x="2311" y="934"/>
                    <a:pt x="2358" y="910"/>
                    <a:pt x="2406" y="886"/>
                  </a:cubicBezTo>
                  <a:cubicBezTo>
                    <a:pt x="2430" y="874"/>
                    <a:pt x="2442" y="851"/>
                    <a:pt x="2430" y="827"/>
                  </a:cubicBezTo>
                  <a:cubicBezTo>
                    <a:pt x="2421" y="809"/>
                    <a:pt x="2406" y="798"/>
                    <a:pt x="2389" y="798"/>
                  </a:cubicBezTo>
                  <a:close/>
                  <a:moveTo>
                    <a:pt x="632" y="813"/>
                  </a:moveTo>
                  <a:cubicBezTo>
                    <a:pt x="618" y="813"/>
                    <a:pt x="603" y="820"/>
                    <a:pt x="596" y="827"/>
                  </a:cubicBezTo>
                  <a:cubicBezTo>
                    <a:pt x="584" y="851"/>
                    <a:pt x="584" y="874"/>
                    <a:pt x="608" y="886"/>
                  </a:cubicBezTo>
                  <a:cubicBezTo>
                    <a:pt x="656" y="922"/>
                    <a:pt x="703" y="958"/>
                    <a:pt x="751" y="982"/>
                  </a:cubicBezTo>
                  <a:cubicBezTo>
                    <a:pt x="763" y="993"/>
                    <a:pt x="763" y="993"/>
                    <a:pt x="775" y="993"/>
                  </a:cubicBezTo>
                  <a:cubicBezTo>
                    <a:pt x="787" y="993"/>
                    <a:pt x="799" y="982"/>
                    <a:pt x="811" y="970"/>
                  </a:cubicBezTo>
                  <a:cubicBezTo>
                    <a:pt x="822" y="946"/>
                    <a:pt x="822" y="922"/>
                    <a:pt x="799" y="910"/>
                  </a:cubicBezTo>
                  <a:cubicBezTo>
                    <a:pt x="751" y="886"/>
                    <a:pt x="703" y="851"/>
                    <a:pt x="656" y="827"/>
                  </a:cubicBezTo>
                  <a:cubicBezTo>
                    <a:pt x="651" y="817"/>
                    <a:pt x="641" y="813"/>
                    <a:pt x="632" y="813"/>
                  </a:cubicBezTo>
                  <a:close/>
                  <a:moveTo>
                    <a:pt x="2073" y="946"/>
                  </a:moveTo>
                  <a:cubicBezTo>
                    <a:pt x="2013" y="970"/>
                    <a:pt x="1965" y="993"/>
                    <a:pt x="1918" y="1005"/>
                  </a:cubicBezTo>
                  <a:cubicBezTo>
                    <a:pt x="1894" y="1005"/>
                    <a:pt x="1882" y="1029"/>
                    <a:pt x="1882" y="1053"/>
                  </a:cubicBezTo>
                  <a:cubicBezTo>
                    <a:pt x="1894" y="1077"/>
                    <a:pt x="1906" y="1089"/>
                    <a:pt x="1930" y="1089"/>
                  </a:cubicBezTo>
                  <a:lnTo>
                    <a:pt x="1942" y="1089"/>
                  </a:lnTo>
                  <a:cubicBezTo>
                    <a:pt x="1989" y="1065"/>
                    <a:pt x="2049" y="1053"/>
                    <a:pt x="2096" y="1029"/>
                  </a:cubicBezTo>
                  <a:cubicBezTo>
                    <a:pt x="2120" y="1017"/>
                    <a:pt x="2132" y="993"/>
                    <a:pt x="2120" y="970"/>
                  </a:cubicBezTo>
                  <a:cubicBezTo>
                    <a:pt x="2120" y="958"/>
                    <a:pt x="2096" y="946"/>
                    <a:pt x="2073" y="946"/>
                  </a:cubicBezTo>
                  <a:close/>
                  <a:moveTo>
                    <a:pt x="6323" y="934"/>
                  </a:moveTo>
                  <a:cubicBezTo>
                    <a:pt x="6299" y="934"/>
                    <a:pt x="6276" y="946"/>
                    <a:pt x="6276" y="970"/>
                  </a:cubicBezTo>
                  <a:cubicBezTo>
                    <a:pt x="6276" y="993"/>
                    <a:pt x="6287" y="1017"/>
                    <a:pt x="6311" y="1017"/>
                  </a:cubicBezTo>
                  <a:cubicBezTo>
                    <a:pt x="6323" y="1017"/>
                    <a:pt x="6347" y="1029"/>
                    <a:pt x="6359" y="1041"/>
                  </a:cubicBezTo>
                  <a:cubicBezTo>
                    <a:pt x="6383" y="1053"/>
                    <a:pt x="6395" y="1065"/>
                    <a:pt x="6407" y="1089"/>
                  </a:cubicBezTo>
                  <a:cubicBezTo>
                    <a:pt x="6407" y="1101"/>
                    <a:pt x="6430" y="1113"/>
                    <a:pt x="6442" y="1113"/>
                  </a:cubicBezTo>
                  <a:lnTo>
                    <a:pt x="6454" y="1113"/>
                  </a:lnTo>
                  <a:cubicBezTo>
                    <a:pt x="6478" y="1101"/>
                    <a:pt x="6490" y="1077"/>
                    <a:pt x="6478" y="1053"/>
                  </a:cubicBezTo>
                  <a:cubicBezTo>
                    <a:pt x="6466" y="1017"/>
                    <a:pt x="6442" y="982"/>
                    <a:pt x="6407" y="970"/>
                  </a:cubicBezTo>
                  <a:cubicBezTo>
                    <a:pt x="6383" y="946"/>
                    <a:pt x="6347" y="934"/>
                    <a:pt x="6323" y="934"/>
                  </a:cubicBezTo>
                  <a:close/>
                  <a:moveTo>
                    <a:pt x="942" y="982"/>
                  </a:moveTo>
                  <a:cubicBezTo>
                    <a:pt x="918" y="982"/>
                    <a:pt x="894" y="982"/>
                    <a:pt x="882" y="1005"/>
                  </a:cubicBezTo>
                  <a:cubicBezTo>
                    <a:pt x="882" y="1029"/>
                    <a:pt x="882" y="1053"/>
                    <a:pt x="906" y="1065"/>
                  </a:cubicBezTo>
                  <a:cubicBezTo>
                    <a:pt x="965" y="1089"/>
                    <a:pt x="1025" y="1101"/>
                    <a:pt x="1073" y="1124"/>
                  </a:cubicBezTo>
                  <a:lnTo>
                    <a:pt x="1084" y="1124"/>
                  </a:lnTo>
                  <a:cubicBezTo>
                    <a:pt x="1108" y="1124"/>
                    <a:pt x="1120" y="1113"/>
                    <a:pt x="1120" y="1089"/>
                  </a:cubicBezTo>
                  <a:cubicBezTo>
                    <a:pt x="1132" y="1065"/>
                    <a:pt x="1120" y="1041"/>
                    <a:pt x="1096" y="1041"/>
                  </a:cubicBezTo>
                  <a:cubicBezTo>
                    <a:pt x="1049" y="1017"/>
                    <a:pt x="989" y="1005"/>
                    <a:pt x="942" y="982"/>
                  </a:cubicBezTo>
                  <a:close/>
                  <a:moveTo>
                    <a:pt x="9101" y="905"/>
                  </a:moveTo>
                  <a:cubicBezTo>
                    <a:pt x="9084" y="905"/>
                    <a:pt x="9070" y="914"/>
                    <a:pt x="9062" y="922"/>
                  </a:cubicBezTo>
                  <a:cubicBezTo>
                    <a:pt x="9062" y="934"/>
                    <a:pt x="9038" y="982"/>
                    <a:pt x="8978" y="1077"/>
                  </a:cubicBezTo>
                  <a:cubicBezTo>
                    <a:pt x="8966" y="1089"/>
                    <a:pt x="8978" y="1124"/>
                    <a:pt x="8990" y="1136"/>
                  </a:cubicBezTo>
                  <a:lnTo>
                    <a:pt x="9014" y="1136"/>
                  </a:lnTo>
                  <a:cubicBezTo>
                    <a:pt x="9038" y="1136"/>
                    <a:pt x="9050" y="1124"/>
                    <a:pt x="9050" y="1113"/>
                  </a:cubicBezTo>
                  <a:cubicBezTo>
                    <a:pt x="9109" y="1029"/>
                    <a:pt x="9133" y="970"/>
                    <a:pt x="9133" y="958"/>
                  </a:cubicBezTo>
                  <a:cubicBezTo>
                    <a:pt x="9145" y="946"/>
                    <a:pt x="9133" y="922"/>
                    <a:pt x="9121" y="910"/>
                  </a:cubicBezTo>
                  <a:cubicBezTo>
                    <a:pt x="9114" y="907"/>
                    <a:pt x="9107" y="905"/>
                    <a:pt x="9101" y="905"/>
                  </a:cubicBezTo>
                  <a:close/>
                  <a:moveTo>
                    <a:pt x="1263" y="1065"/>
                  </a:moveTo>
                  <a:cubicBezTo>
                    <a:pt x="1239" y="1065"/>
                    <a:pt x="1215" y="1077"/>
                    <a:pt x="1215" y="1101"/>
                  </a:cubicBezTo>
                  <a:cubicBezTo>
                    <a:pt x="1203" y="1124"/>
                    <a:pt x="1227" y="1148"/>
                    <a:pt x="1251" y="1148"/>
                  </a:cubicBezTo>
                  <a:cubicBezTo>
                    <a:pt x="1311" y="1160"/>
                    <a:pt x="1358" y="1160"/>
                    <a:pt x="1418" y="1160"/>
                  </a:cubicBezTo>
                  <a:cubicBezTo>
                    <a:pt x="1442" y="1160"/>
                    <a:pt x="1465" y="1148"/>
                    <a:pt x="1465" y="1113"/>
                  </a:cubicBezTo>
                  <a:cubicBezTo>
                    <a:pt x="1465" y="1101"/>
                    <a:pt x="1442" y="1077"/>
                    <a:pt x="1418" y="1077"/>
                  </a:cubicBezTo>
                  <a:cubicBezTo>
                    <a:pt x="1370" y="1077"/>
                    <a:pt x="1311" y="1077"/>
                    <a:pt x="1263" y="1065"/>
                  </a:cubicBezTo>
                  <a:close/>
                  <a:moveTo>
                    <a:pt x="1751" y="1041"/>
                  </a:moveTo>
                  <a:cubicBezTo>
                    <a:pt x="1692" y="1053"/>
                    <a:pt x="1644" y="1065"/>
                    <a:pt x="1584" y="1065"/>
                  </a:cubicBezTo>
                  <a:cubicBezTo>
                    <a:pt x="1561" y="1077"/>
                    <a:pt x="1549" y="1089"/>
                    <a:pt x="1549" y="1113"/>
                  </a:cubicBezTo>
                  <a:cubicBezTo>
                    <a:pt x="1549" y="1136"/>
                    <a:pt x="1573" y="1148"/>
                    <a:pt x="1596" y="1148"/>
                  </a:cubicBezTo>
                  <a:cubicBezTo>
                    <a:pt x="1596" y="1148"/>
                    <a:pt x="1596" y="1148"/>
                    <a:pt x="1596" y="1160"/>
                  </a:cubicBezTo>
                  <a:cubicBezTo>
                    <a:pt x="1656" y="1148"/>
                    <a:pt x="1715" y="1136"/>
                    <a:pt x="1763" y="1124"/>
                  </a:cubicBezTo>
                  <a:cubicBezTo>
                    <a:pt x="1787" y="1124"/>
                    <a:pt x="1799" y="1101"/>
                    <a:pt x="1799" y="1077"/>
                  </a:cubicBezTo>
                  <a:cubicBezTo>
                    <a:pt x="1799" y="1053"/>
                    <a:pt x="1775" y="1041"/>
                    <a:pt x="1751" y="1041"/>
                  </a:cubicBezTo>
                  <a:close/>
                  <a:moveTo>
                    <a:pt x="2568" y="941"/>
                  </a:moveTo>
                  <a:cubicBezTo>
                    <a:pt x="2562" y="941"/>
                    <a:pt x="2555" y="943"/>
                    <a:pt x="2549" y="946"/>
                  </a:cubicBezTo>
                  <a:cubicBezTo>
                    <a:pt x="2525" y="958"/>
                    <a:pt x="2525" y="982"/>
                    <a:pt x="2525" y="1005"/>
                  </a:cubicBezTo>
                  <a:cubicBezTo>
                    <a:pt x="2561" y="1053"/>
                    <a:pt x="2585" y="1101"/>
                    <a:pt x="2620" y="1148"/>
                  </a:cubicBezTo>
                  <a:cubicBezTo>
                    <a:pt x="2632" y="1160"/>
                    <a:pt x="2644" y="1172"/>
                    <a:pt x="2656" y="1172"/>
                  </a:cubicBezTo>
                  <a:cubicBezTo>
                    <a:pt x="2668" y="1172"/>
                    <a:pt x="2668" y="1160"/>
                    <a:pt x="2680" y="1160"/>
                  </a:cubicBezTo>
                  <a:cubicBezTo>
                    <a:pt x="2704" y="1148"/>
                    <a:pt x="2704" y="1124"/>
                    <a:pt x="2692" y="1101"/>
                  </a:cubicBezTo>
                  <a:cubicBezTo>
                    <a:pt x="2656" y="1053"/>
                    <a:pt x="2632" y="1005"/>
                    <a:pt x="2608" y="970"/>
                  </a:cubicBezTo>
                  <a:cubicBezTo>
                    <a:pt x="2600" y="952"/>
                    <a:pt x="2585" y="941"/>
                    <a:pt x="2568" y="941"/>
                  </a:cubicBezTo>
                  <a:close/>
                  <a:moveTo>
                    <a:pt x="6169" y="998"/>
                  </a:moveTo>
                  <a:cubicBezTo>
                    <a:pt x="6155" y="998"/>
                    <a:pt x="6140" y="1003"/>
                    <a:pt x="6133" y="1017"/>
                  </a:cubicBezTo>
                  <a:cubicBezTo>
                    <a:pt x="6097" y="1053"/>
                    <a:pt x="6061" y="1113"/>
                    <a:pt x="6049" y="1172"/>
                  </a:cubicBezTo>
                  <a:cubicBezTo>
                    <a:pt x="6037" y="1196"/>
                    <a:pt x="6049" y="1220"/>
                    <a:pt x="6073" y="1232"/>
                  </a:cubicBezTo>
                  <a:lnTo>
                    <a:pt x="6085" y="1232"/>
                  </a:lnTo>
                  <a:cubicBezTo>
                    <a:pt x="6109" y="1232"/>
                    <a:pt x="6121" y="1220"/>
                    <a:pt x="6133" y="1196"/>
                  </a:cubicBezTo>
                  <a:cubicBezTo>
                    <a:pt x="6145" y="1148"/>
                    <a:pt x="6168" y="1101"/>
                    <a:pt x="6192" y="1065"/>
                  </a:cubicBezTo>
                  <a:cubicBezTo>
                    <a:pt x="6216" y="1053"/>
                    <a:pt x="6216" y="1029"/>
                    <a:pt x="6192" y="1005"/>
                  </a:cubicBezTo>
                  <a:cubicBezTo>
                    <a:pt x="6187" y="1000"/>
                    <a:pt x="6178" y="998"/>
                    <a:pt x="6169" y="998"/>
                  </a:cubicBezTo>
                  <a:close/>
                  <a:moveTo>
                    <a:pt x="8925" y="1194"/>
                  </a:moveTo>
                  <a:cubicBezTo>
                    <a:pt x="8913" y="1194"/>
                    <a:pt x="8902" y="1201"/>
                    <a:pt x="8895" y="1208"/>
                  </a:cubicBezTo>
                  <a:cubicBezTo>
                    <a:pt x="8859" y="1255"/>
                    <a:pt x="8823" y="1303"/>
                    <a:pt x="8788" y="1351"/>
                  </a:cubicBezTo>
                  <a:cubicBezTo>
                    <a:pt x="8776" y="1363"/>
                    <a:pt x="8776" y="1386"/>
                    <a:pt x="8800" y="1410"/>
                  </a:cubicBezTo>
                  <a:lnTo>
                    <a:pt x="8823" y="1410"/>
                  </a:lnTo>
                  <a:cubicBezTo>
                    <a:pt x="8835" y="1410"/>
                    <a:pt x="8847" y="1410"/>
                    <a:pt x="8859" y="1398"/>
                  </a:cubicBezTo>
                  <a:cubicBezTo>
                    <a:pt x="8895" y="1351"/>
                    <a:pt x="8931" y="1315"/>
                    <a:pt x="8966" y="1267"/>
                  </a:cubicBezTo>
                  <a:cubicBezTo>
                    <a:pt x="8978" y="1243"/>
                    <a:pt x="8966" y="1220"/>
                    <a:pt x="8954" y="1208"/>
                  </a:cubicBezTo>
                  <a:cubicBezTo>
                    <a:pt x="8944" y="1198"/>
                    <a:pt x="8934" y="1194"/>
                    <a:pt x="8925" y="1194"/>
                  </a:cubicBezTo>
                  <a:close/>
                  <a:moveTo>
                    <a:pt x="2762" y="1223"/>
                  </a:moveTo>
                  <a:cubicBezTo>
                    <a:pt x="2751" y="1223"/>
                    <a:pt x="2739" y="1226"/>
                    <a:pt x="2727" y="1232"/>
                  </a:cubicBezTo>
                  <a:cubicBezTo>
                    <a:pt x="2716" y="1243"/>
                    <a:pt x="2716" y="1267"/>
                    <a:pt x="2727" y="1291"/>
                  </a:cubicBezTo>
                  <a:cubicBezTo>
                    <a:pt x="2763" y="1327"/>
                    <a:pt x="2799" y="1374"/>
                    <a:pt x="2847" y="1422"/>
                  </a:cubicBezTo>
                  <a:cubicBezTo>
                    <a:pt x="2847" y="1422"/>
                    <a:pt x="2858" y="1434"/>
                    <a:pt x="2870" y="1434"/>
                  </a:cubicBezTo>
                  <a:cubicBezTo>
                    <a:pt x="2882" y="1434"/>
                    <a:pt x="2894" y="1422"/>
                    <a:pt x="2906" y="1410"/>
                  </a:cubicBezTo>
                  <a:cubicBezTo>
                    <a:pt x="2918" y="1398"/>
                    <a:pt x="2918" y="1374"/>
                    <a:pt x="2906" y="1351"/>
                  </a:cubicBezTo>
                  <a:cubicBezTo>
                    <a:pt x="2858" y="1315"/>
                    <a:pt x="2823" y="1279"/>
                    <a:pt x="2787" y="1232"/>
                  </a:cubicBezTo>
                  <a:cubicBezTo>
                    <a:pt x="2781" y="1226"/>
                    <a:pt x="2772" y="1223"/>
                    <a:pt x="2762" y="1223"/>
                  </a:cubicBezTo>
                  <a:close/>
                  <a:moveTo>
                    <a:pt x="6466" y="1196"/>
                  </a:moveTo>
                  <a:cubicBezTo>
                    <a:pt x="6442" y="1196"/>
                    <a:pt x="6418" y="1220"/>
                    <a:pt x="6418" y="1243"/>
                  </a:cubicBezTo>
                  <a:cubicBezTo>
                    <a:pt x="6418" y="1291"/>
                    <a:pt x="6407" y="1339"/>
                    <a:pt x="6383" y="1398"/>
                  </a:cubicBezTo>
                  <a:cubicBezTo>
                    <a:pt x="6383" y="1422"/>
                    <a:pt x="6395" y="1446"/>
                    <a:pt x="6418" y="1446"/>
                  </a:cubicBezTo>
                  <a:lnTo>
                    <a:pt x="6430" y="1446"/>
                  </a:lnTo>
                  <a:cubicBezTo>
                    <a:pt x="6442" y="1446"/>
                    <a:pt x="6466" y="1434"/>
                    <a:pt x="6466" y="1422"/>
                  </a:cubicBezTo>
                  <a:cubicBezTo>
                    <a:pt x="6490" y="1363"/>
                    <a:pt x="6502" y="1303"/>
                    <a:pt x="6502" y="1243"/>
                  </a:cubicBezTo>
                  <a:cubicBezTo>
                    <a:pt x="6502" y="1220"/>
                    <a:pt x="6490" y="1196"/>
                    <a:pt x="6466" y="1196"/>
                  </a:cubicBezTo>
                  <a:close/>
                  <a:moveTo>
                    <a:pt x="6061" y="1315"/>
                  </a:moveTo>
                  <a:cubicBezTo>
                    <a:pt x="6037" y="1315"/>
                    <a:pt x="6026" y="1327"/>
                    <a:pt x="6026" y="1351"/>
                  </a:cubicBezTo>
                  <a:cubicBezTo>
                    <a:pt x="6026" y="1422"/>
                    <a:pt x="6037" y="1482"/>
                    <a:pt x="6049" y="1541"/>
                  </a:cubicBezTo>
                  <a:cubicBezTo>
                    <a:pt x="6049" y="1553"/>
                    <a:pt x="6073" y="1565"/>
                    <a:pt x="6085" y="1565"/>
                  </a:cubicBezTo>
                  <a:lnTo>
                    <a:pt x="6097" y="1565"/>
                  </a:lnTo>
                  <a:cubicBezTo>
                    <a:pt x="6121" y="1553"/>
                    <a:pt x="6133" y="1529"/>
                    <a:pt x="6133" y="1505"/>
                  </a:cubicBezTo>
                  <a:cubicBezTo>
                    <a:pt x="6109" y="1458"/>
                    <a:pt x="6109" y="1410"/>
                    <a:pt x="6109" y="1351"/>
                  </a:cubicBezTo>
                  <a:cubicBezTo>
                    <a:pt x="6109" y="1327"/>
                    <a:pt x="6085" y="1315"/>
                    <a:pt x="6061" y="1315"/>
                  </a:cubicBezTo>
                  <a:close/>
                  <a:moveTo>
                    <a:pt x="2991" y="1461"/>
                  </a:moveTo>
                  <a:cubicBezTo>
                    <a:pt x="2980" y="1461"/>
                    <a:pt x="2972" y="1464"/>
                    <a:pt x="2966" y="1470"/>
                  </a:cubicBezTo>
                  <a:cubicBezTo>
                    <a:pt x="2954" y="1494"/>
                    <a:pt x="2954" y="1517"/>
                    <a:pt x="2966" y="1529"/>
                  </a:cubicBezTo>
                  <a:cubicBezTo>
                    <a:pt x="3013" y="1565"/>
                    <a:pt x="3061" y="1601"/>
                    <a:pt x="3097" y="1636"/>
                  </a:cubicBezTo>
                  <a:cubicBezTo>
                    <a:pt x="3108" y="1648"/>
                    <a:pt x="3120" y="1648"/>
                    <a:pt x="3132" y="1648"/>
                  </a:cubicBezTo>
                  <a:cubicBezTo>
                    <a:pt x="3144" y="1648"/>
                    <a:pt x="3156" y="1648"/>
                    <a:pt x="3156" y="1636"/>
                  </a:cubicBezTo>
                  <a:cubicBezTo>
                    <a:pt x="3180" y="1613"/>
                    <a:pt x="3168" y="1589"/>
                    <a:pt x="3156" y="1577"/>
                  </a:cubicBezTo>
                  <a:cubicBezTo>
                    <a:pt x="3108" y="1541"/>
                    <a:pt x="3061" y="1505"/>
                    <a:pt x="3025" y="1470"/>
                  </a:cubicBezTo>
                  <a:cubicBezTo>
                    <a:pt x="3013" y="1464"/>
                    <a:pt x="3001" y="1461"/>
                    <a:pt x="2991" y="1461"/>
                  </a:cubicBezTo>
                  <a:close/>
                  <a:moveTo>
                    <a:pt x="8706" y="1461"/>
                  </a:moveTo>
                  <a:cubicBezTo>
                    <a:pt x="8695" y="1461"/>
                    <a:pt x="8687" y="1464"/>
                    <a:pt x="8681" y="1470"/>
                  </a:cubicBezTo>
                  <a:cubicBezTo>
                    <a:pt x="8645" y="1517"/>
                    <a:pt x="8597" y="1553"/>
                    <a:pt x="8562" y="1589"/>
                  </a:cubicBezTo>
                  <a:cubicBezTo>
                    <a:pt x="8550" y="1601"/>
                    <a:pt x="8550" y="1636"/>
                    <a:pt x="8562" y="1648"/>
                  </a:cubicBezTo>
                  <a:cubicBezTo>
                    <a:pt x="8573" y="1660"/>
                    <a:pt x="8585" y="1660"/>
                    <a:pt x="8597" y="1660"/>
                  </a:cubicBezTo>
                  <a:cubicBezTo>
                    <a:pt x="8597" y="1660"/>
                    <a:pt x="8609" y="1660"/>
                    <a:pt x="8621" y="1648"/>
                  </a:cubicBezTo>
                  <a:cubicBezTo>
                    <a:pt x="8657" y="1613"/>
                    <a:pt x="8704" y="1577"/>
                    <a:pt x="8740" y="1529"/>
                  </a:cubicBezTo>
                  <a:cubicBezTo>
                    <a:pt x="8752" y="1517"/>
                    <a:pt x="8752" y="1482"/>
                    <a:pt x="8740" y="1470"/>
                  </a:cubicBezTo>
                  <a:cubicBezTo>
                    <a:pt x="8728" y="1464"/>
                    <a:pt x="8716" y="1461"/>
                    <a:pt x="8706" y="1461"/>
                  </a:cubicBezTo>
                  <a:close/>
                  <a:moveTo>
                    <a:pt x="3263" y="1664"/>
                  </a:moveTo>
                  <a:cubicBezTo>
                    <a:pt x="3250" y="1664"/>
                    <a:pt x="3235" y="1670"/>
                    <a:pt x="3228" y="1684"/>
                  </a:cubicBezTo>
                  <a:cubicBezTo>
                    <a:pt x="3216" y="1708"/>
                    <a:pt x="3216" y="1732"/>
                    <a:pt x="3239" y="1744"/>
                  </a:cubicBezTo>
                  <a:cubicBezTo>
                    <a:pt x="3287" y="1779"/>
                    <a:pt x="3335" y="1803"/>
                    <a:pt x="3382" y="1839"/>
                  </a:cubicBezTo>
                  <a:lnTo>
                    <a:pt x="3406" y="1839"/>
                  </a:lnTo>
                  <a:cubicBezTo>
                    <a:pt x="3418" y="1839"/>
                    <a:pt x="3430" y="1839"/>
                    <a:pt x="3442" y="1827"/>
                  </a:cubicBezTo>
                  <a:cubicBezTo>
                    <a:pt x="3454" y="1803"/>
                    <a:pt x="3454" y="1779"/>
                    <a:pt x="3430" y="1767"/>
                  </a:cubicBezTo>
                  <a:cubicBezTo>
                    <a:pt x="3382" y="1732"/>
                    <a:pt x="3335" y="1708"/>
                    <a:pt x="3287" y="1672"/>
                  </a:cubicBezTo>
                  <a:cubicBezTo>
                    <a:pt x="3282" y="1667"/>
                    <a:pt x="3273" y="1664"/>
                    <a:pt x="3263" y="1664"/>
                  </a:cubicBezTo>
                  <a:close/>
                  <a:moveTo>
                    <a:pt x="6364" y="1525"/>
                  </a:moveTo>
                  <a:cubicBezTo>
                    <a:pt x="6347" y="1525"/>
                    <a:pt x="6332" y="1536"/>
                    <a:pt x="6323" y="1553"/>
                  </a:cubicBezTo>
                  <a:cubicBezTo>
                    <a:pt x="6299" y="1601"/>
                    <a:pt x="6276" y="1648"/>
                    <a:pt x="6252" y="1696"/>
                  </a:cubicBezTo>
                  <a:cubicBezTo>
                    <a:pt x="6240" y="1696"/>
                    <a:pt x="6240" y="1708"/>
                    <a:pt x="6240" y="1720"/>
                  </a:cubicBezTo>
                  <a:cubicBezTo>
                    <a:pt x="6228" y="1696"/>
                    <a:pt x="6204" y="1672"/>
                    <a:pt x="6192" y="1648"/>
                  </a:cubicBezTo>
                  <a:cubicBezTo>
                    <a:pt x="6184" y="1640"/>
                    <a:pt x="6169" y="1631"/>
                    <a:pt x="6153" y="1631"/>
                  </a:cubicBezTo>
                  <a:cubicBezTo>
                    <a:pt x="6147" y="1631"/>
                    <a:pt x="6140" y="1633"/>
                    <a:pt x="6133" y="1636"/>
                  </a:cubicBezTo>
                  <a:cubicBezTo>
                    <a:pt x="6121" y="1648"/>
                    <a:pt x="6109" y="1684"/>
                    <a:pt x="6121" y="1696"/>
                  </a:cubicBezTo>
                  <a:cubicBezTo>
                    <a:pt x="6156" y="1744"/>
                    <a:pt x="6192" y="1791"/>
                    <a:pt x="6240" y="1839"/>
                  </a:cubicBezTo>
                  <a:cubicBezTo>
                    <a:pt x="6240" y="1851"/>
                    <a:pt x="6252" y="1851"/>
                    <a:pt x="6264" y="1851"/>
                  </a:cubicBezTo>
                  <a:cubicBezTo>
                    <a:pt x="6276" y="1851"/>
                    <a:pt x="6287" y="1851"/>
                    <a:pt x="6299" y="1839"/>
                  </a:cubicBezTo>
                  <a:cubicBezTo>
                    <a:pt x="6311" y="1827"/>
                    <a:pt x="6311" y="1791"/>
                    <a:pt x="6299" y="1779"/>
                  </a:cubicBezTo>
                  <a:cubicBezTo>
                    <a:pt x="6287" y="1767"/>
                    <a:pt x="6276" y="1767"/>
                    <a:pt x="6276" y="1755"/>
                  </a:cubicBezTo>
                  <a:cubicBezTo>
                    <a:pt x="6287" y="1755"/>
                    <a:pt x="6311" y="1755"/>
                    <a:pt x="6323" y="1732"/>
                  </a:cubicBezTo>
                  <a:cubicBezTo>
                    <a:pt x="6347" y="1684"/>
                    <a:pt x="6383" y="1636"/>
                    <a:pt x="6407" y="1589"/>
                  </a:cubicBezTo>
                  <a:cubicBezTo>
                    <a:pt x="6418" y="1565"/>
                    <a:pt x="6407" y="1541"/>
                    <a:pt x="6383" y="1529"/>
                  </a:cubicBezTo>
                  <a:cubicBezTo>
                    <a:pt x="6376" y="1526"/>
                    <a:pt x="6370" y="1525"/>
                    <a:pt x="6364" y="1525"/>
                  </a:cubicBezTo>
                  <a:close/>
                  <a:moveTo>
                    <a:pt x="8463" y="1688"/>
                  </a:moveTo>
                  <a:cubicBezTo>
                    <a:pt x="8454" y="1688"/>
                    <a:pt x="8447" y="1691"/>
                    <a:pt x="8442" y="1696"/>
                  </a:cubicBezTo>
                  <a:cubicBezTo>
                    <a:pt x="8395" y="1732"/>
                    <a:pt x="8347" y="1767"/>
                    <a:pt x="8300" y="1803"/>
                  </a:cubicBezTo>
                  <a:cubicBezTo>
                    <a:pt x="8288" y="1815"/>
                    <a:pt x="8276" y="1839"/>
                    <a:pt x="8288" y="1851"/>
                  </a:cubicBezTo>
                  <a:cubicBezTo>
                    <a:pt x="8300" y="1875"/>
                    <a:pt x="8312" y="1875"/>
                    <a:pt x="8323" y="1875"/>
                  </a:cubicBezTo>
                  <a:lnTo>
                    <a:pt x="8347" y="1875"/>
                  </a:lnTo>
                  <a:cubicBezTo>
                    <a:pt x="8395" y="1839"/>
                    <a:pt x="8442" y="1803"/>
                    <a:pt x="8490" y="1767"/>
                  </a:cubicBezTo>
                  <a:cubicBezTo>
                    <a:pt x="8514" y="1755"/>
                    <a:pt x="8514" y="1720"/>
                    <a:pt x="8502" y="1708"/>
                  </a:cubicBezTo>
                  <a:cubicBezTo>
                    <a:pt x="8488" y="1694"/>
                    <a:pt x="8474" y="1688"/>
                    <a:pt x="8463" y="1688"/>
                  </a:cubicBezTo>
                  <a:close/>
                  <a:moveTo>
                    <a:pt x="3552" y="1846"/>
                  </a:moveTo>
                  <a:cubicBezTo>
                    <a:pt x="3536" y="1846"/>
                    <a:pt x="3522" y="1854"/>
                    <a:pt x="3513" y="1863"/>
                  </a:cubicBezTo>
                  <a:cubicBezTo>
                    <a:pt x="3501" y="1886"/>
                    <a:pt x="3513" y="1910"/>
                    <a:pt x="3525" y="1922"/>
                  </a:cubicBezTo>
                  <a:cubicBezTo>
                    <a:pt x="3573" y="1958"/>
                    <a:pt x="3632" y="1982"/>
                    <a:pt x="3680" y="2005"/>
                  </a:cubicBezTo>
                  <a:cubicBezTo>
                    <a:pt x="3692" y="2017"/>
                    <a:pt x="3692" y="2017"/>
                    <a:pt x="3704" y="2017"/>
                  </a:cubicBezTo>
                  <a:cubicBezTo>
                    <a:pt x="3716" y="2017"/>
                    <a:pt x="3728" y="2005"/>
                    <a:pt x="3740" y="1994"/>
                  </a:cubicBezTo>
                  <a:cubicBezTo>
                    <a:pt x="3751" y="1970"/>
                    <a:pt x="3740" y="1946"/>
                    <a:pt x="3716" y="1934"/>
                  </a:cubicBezTo>
                  <a:cubicBezTo>
                    <a:pt x="3668" y="1910"/>
                    <a:pt x="3620" y="1886"/>
                    <a:pt x="3573" y="1851"/>
                  </a:cubicBezTo>
                  <a:cubicBezTo>
                    <a:pt x="3566" y="1847"/>
                    <a:pt x="3559" y="1846"/>
                    <a:pt x="3552" y="1846"/>
                  </a:cubicBezTo>
                  <a:close/>
                  <a:moveTo>
                    <a:pt x="6184" y="1807"/>
                  </a:moveTo>
                  <a:cubicBezTo>
                    <a:pt x="6172" y="1807"/>
                    <a:pt x="6159" y="1813"/>
                    <a:pt x="6145" y="1827"/>
                  </a:cubicBezTo>
                  <a:cubicBezTo>
                    <a:pt x="6109" y="1863"/>
                    <a:pt x="6073" y="1910"/>
                    <a:pt x="6037" y="1946"/>
                  </a:cubicBezTo>
                  <a:cubicBezTo>
                    <a:pt x="6026" y="1958"/>
                    <a:pt x="6026" y="1982"/>
                    <a:pt x="6037" y="2005"/>
                  </a:cubicBezTo>
                  <a:cubicBezTo>
                    <a:pt x="6049" y="2017"/>
                    <a:pt x="6061" y="2017"/>
                    <a:pt x="6073" y="2017"/>
                  </a:cubicBezTo>
                  <a:cubicBezTo>
                    <a:pt x="6073" y="2017"/>
                    <a:pt x="6085" y="2017"/>
                    <a:pt x="6097" y="2005"/>
                  </a:cubicBezTo>
                  <a:cubicBezTo>
                    <a:pt x="6133" y="1970"/>
                    <a:pt x="6180" y="1922"/>
                    <a:pt x="6216" y="1875"/>
                  </a:cubicBezTo>
                  <a:cubicBezTo>
                    <a:pt x="6228" y="1863"/>
                    <a:pt x="6228" y="1827"/>
                    <a:pt x="6204" y="1815"/>
                  </a:cubicBezTo>
                  <a:cubicBezTo>
                    <a:pt x="6199" y="1810"/>
                    <a:pt x="6192" y="1807"/>
                    <a:pt x="6184" y="1807"/>
                  </a:cubicBezTo>
                  <a:close/>
                  <a:moveTo>
                    <a:pt x="6403" y="1870"/>
                  </a:moveTo>
                  <a:cubicBezTo>
                    <a:pt x="6388" y="1870"/>
                    <a:pt x="6367" y="1878"/>
                    <a:pt x="6359" y="1886"/>
                  </a:cubicBezTo>
                  <a:cubicBezTo>
                    <a:pt x="6347" y="1910"/>
                    <a:pt x="6359" y="1934"/>
                    <a:pt x="6371" y="1946"/>
                  </a:cubicBezTo>
                  <a:cubicBezTo>
                    <a:pt x="6418" y="1982"/>
                    <a:pt x="6478" y="2005"/>
                    <a:pt x="6526" y="2029"/>
                  </a:cubicBezTo>
                  <a:cubicBezTo>
                    <a:pt x="6537" y="2041"/>
                    <a:pt x="6537" y="2041"/>
                    <a:pt x="6549" y="2041"/>
                  </a:cubicBezTo>
                  <a:cubicBezTo>
                    <a:pt x="6561" y="2041"/>
                    <a:pt x="6573" y="2029"/>
                    <a:pt x="6585" y="2017"/>
                  </a:cubicBezTo>
                  <a:cubicBezTo>
                    <a:pt x="6597" y="1994"/>
                    <a:pt x="6585" y="1970"/>
                    <a:pt x="6561" y="1958"/>
                  </a:cubicBezTo>
                  <a:cubicBezTo>
                    <a:pt x="6514" y="1934"/>
                    <a:pt x="6466" y="1910"/>
                    <a:pt x="6418" y="1875"/>
                  </a:cubicBezTo>
                  <a:cubicBezTo>
                    <a:pt x="6415" y="1871"/>
                    <a:pt x="6409" y="1870"/>
                    <a:pt x="6403" y="1870"/>
                  </a:cubicBezTo>
                  <a:close/>
                  <a:moveTo>
                    <a:pt x="8188" y="1879"/>
                  </a:moveTo>
                  <a:cubicBezTo>
                    <a:pt x="8181" y="1879"/>
                    <a:pt x="8174" y="1881"/>
                    <a:pt x="8169" y="1886"/>
                  </a:cubicBezTo>
                  <a:cubicBezTo>
                    <a:pt x="8109" y="1910"/>
                    <a:pt x="8061" y="1934"/>
                    <a:pt x="8014" y="1958"/>
                  </a:cubicBezTo>
                  <a:cubicBezTo>
                    <a:pt x="7990" y="1970"/>
                    <a:pt x="7978" y="1994"/>
                    <a:pt x="7990" y="2017"/>
                  </a:cubicBezTo>
                  <a:cubicBezTo>
                    <a:pt x="8002" y="2029"/>
                    <a:pt x="8014" y="2041"/>
                    <a:pt x="8026" y="2041"/>
                  </a:cubicBezTo>
                  <a:lnTo>
                    <a:pt x="8050" y="2041"/>
                  </a:lnTo>
                  <a:cubicBezTo>
                    <a:pt x="8097" y="2017"/>
                    <a:pt x="8157" y="1982"/>
                    <a:pt x="8204" y="1958"/>
                  </a:cubicBezTo>
                  <a:cubicBezTo>
                    <a:pt x="8228" y="1946"/>
                    <a:pt x="8228" y="1922"/>
                    <a:pt x="8216" y="1898"/>
                  </a:cubicBezTo>
                  <a:cubicBezTo>
                    <a:pt x="8209" y="1884"/>
                    <a:pt x="8198" y="1879"/>
                    <a:pt x="8188" y="1879"/>
                  </a:cubicBezTo>
                  <a:close/>
                  <a:moveTo>
                    <a:pt x="6697" y="2013"/>
                  </a:moveTo>
                  <a:cubicBezTo>
                    <a:pt x="6681" y="2013"/>
                    <a:pt x="6668" y="2024"/>
                    <a:pt x="6668" y="2041"/>
                  </a:cubicBezTo>
                  <a:cubicBezTo>
                    <a:pt x="6657" y="2065"/>
                    <a:pt x="6668" y="2089"/>
                    <a:pt x="6692" y="2101"/>
                  </a:cubicBezTo>
                  <a:cubicBezTo>
                    <a:pt x="6740" y="2113"/>
                    <a:pt x="6799" y="2125"/>
                    <a:pt x="6859" y="2136"/>
                  </a:cubicBezTo>
                  <a:cubicBezTo>
                    <a:pt x="6859" y="2148"/>
                    <a:pt x="6871" y="2148"/>
                    <a:pt x="6871" y="2148"/>
                  </a:cubicBezTo>
                  <a:cubicBezTo>
                    <a:pt x="6883" y="2148"/>
                    <a:pt x="6907" y="2125"/>
                    <a:pt x="6907" y="2113"/>
                  </a:cubicBezTo>
                  <a:cubicBezTo>
                    <a:pt x="6907" y="2077"/>
                    <a:pt x="6895" y="2065"/>
                    <a:pt x="6871" y="2053"/>
                  </a:cubicBezTo>
                  <a:cubicBezTo>
                    <a:pt x="6823" y="2041"/>
                    <a:pt x="6764" y="2029"/>
                    <a:pt x="6716" y="2017"/>
                  </a:cubicBezTo>
                  <a:cubicBezTo>
                    <a:pt x="6710" y="2014"/>
                    <a:pt x="6703" y="2013"/>
                    <a:pt x="6697" y="2013"/>
                  </a:cubicBezTo>
                  <a:close/>
                  <a:moveTo>
                    <a:pt x="7878" y="2013"/>
                  </a:moveTo>
                  <a:cubicBezTo>
                    <a:pt x="7872" y="2013"/>
                    <a:pt x="7865" y="2014"/>
                    <a:pt x="7859" y="2017"/>
                  </a:cubicBezTo>
                  <a:cubicBezTo>
                    <a:pt x="7811" y="2029"/>
                    <a:pt x="7752" y="2053"/>
                    <a:pt x="7704" y="2065"/>
                  </a:cubicBezTo>
                  <a:cubicBezTo>
                    <a:pt x="7680" y="2065"/>
                    <a:pt x="7657" y="2089"/>
                    <a:pt x="7669" y="2113"/>
                  </a:cubicBezTo>
                  <a:cubicBezTo>
                    <a:pt x="7669" y="2136"/>
                    <a:pt x="7692" y="2148"/>
                    <a:pt x="7704" y="2148"/>
                  </a:cubicBezTo>
                  <a:cubicBezTo>
                    <a:pt x="7716" y="2148"/>
                    <a:pt x="7716" y="2148"/>
                    <a:pt x="7716" y="2136"/>
                  </a:cubicBezTo>
                  <a:cubicBezTo>
                    <a:pt x="7776" y="2136"/>
                    <a:pt x="7835" y="2113"/>
                    <a:pt x="7883" y="2101"/>
                  </a:cubicBezTo>
                  <a:cubicBezTo>
                    <a:pt x="7907" y="2089"/>
                    <a:pt x="7919" y="2065"/>
                    <a:pt x="7907" y="2041"/>
                  </a:cubicBezTo>
                  <a:cubicBezTo>
                    <a:pt x="7907" y="2024"/>
                    <a:pt x="7894" y="2013"/>
                    <a:pt x="7878" y="2013"/>
                  </a:cubicBezTo>
                  <a:close/>
                  <a:moveTo>
                    <a:pt x="3850" y="2012"/>
                  </a:moveTo>
                  <a:cubicBezTo>
                    <a:pt x="3834" y="2012"/>
                    <a:pt x="3819" y="2021"/>
                    <a:pt x="3811" y="2029"/>
                  </a:cubicBezTo>
                  <a:cubicBezTo>
                    <a:pt x="3799" y="2053"/>
                    <a:pt x="3811" y="2077"/>
                    <a:pt x="3835" y="2089"/>
                  </a:cubicBezTo>
                  <a:cubicBezTo>
                    <a:pt x="3882" y="2113"/>
                    <a:pt x="3930" y="2136"/>
                    <a:pt x="3990" y="2160"/>
                  </a:cubicBezTo>
                  <a:cubicBezTo>
                    <a:pt x="3990" y="2160"/>
                    <a:pt x="4001" y="2172"/>
                    <a:pt x="4001" y="2172"/>
                  </a:cubicBezTo>
                  <a:cubicBezTo>
                    <a:pt x="4013" y="2172"/>
                    <a:pt x="4037" y="2160"/>
                    <a:pt x="4037" y="2148"/>
                  </a:cubicBezTo>
                  <a:cubicBezTo>
                    <a:pt x="4049" y="2125"/>
                    <a:pt x="4037" y="2089"/>
                    <a:pt x="4013" y="2089"/>
                  </a:cubicBezTo>
                  <a:cubicBezTo>
                    <a:pt x="3966" y="2065"/>
                    <a:pt x="3918" y="2041"/>
                    <a:pt x="3870" y="2017"/>
                  </a:cubicBezTo>
                  <a:cubicBezTo>
                    <a:pt x="3864" y="2014"/>
                    <a:pt x="3857" y="2012"/>
                    <a:pt x="3850" y="2012"/>
                  </a:cubicBezTo>
                  <a:close/>
                  <a:moveTo>
                    <a:pt x="7025" y="2086"/>
                  </a:moveTo>
                  <a:cubicBezTo>
                    <a:pt x="7006" y="2086"/>
                    <a:pt x="6990" y="2105"/>
                    <a:pt x="6990" y="2125"/>
                  </a:cubicBezTo>
                  <a:cubicBezTo>
                    <a:pt x="6990" y="2148"/>
                    <a:pt x="7002" y="2172"/>
                    <a:pt x="7026" y="2172"/>
                  </a:cubicBezTo>
                  <a:lnTo>
                    <a:pt x="7061" y="2172"/>
                  </a:lnTo>
                  <a:cubicBezTo>
                    <a:pt x="7109" y="2184"/>
                    <a:pt x="7157" y="2184"/>
                    <a:pt x="7204" y="2184"/>
                  </a:cubicBezTo>
                  <a:cubicBezTo>
                    <a:pt x="7228" y="2184"/>
                    <a:pt x="7240" y="2172"/>
                    <a:pt x="7240" y="2148"/>
                  </a:cubicBezTo>
                  <a:cubicBezTo>
                    <a:pt x="7252" y="2125"/>
                    <a:pt x="7228" y="2101"/>
                    <a:pt x="7204" y="2101"/>
                  </a:cubicBezTo>
                  <a:cubicBezTo>
                    <a:pt x="7157" y="2101"/>
                    <a:pt x="7109" y="2089"/>
                    <a:pt x="7073" y="2089"/>
                  </a:cubicBezTo>
                  <a:lnTo>
                    <a:pt x="7038" y="2089"/>
                  </a:lnTo>
                  <a:cubicBezTo>
                    <a:pt x="7033" y="2087"/>
                    <a:pt x="7029" y="2086"/>
                    <a:pt x="7025" y="2086"/>
                  </a:cubicBezTo>
                  <a:close/>
                  <a:moveTo>
                    <a:pt x="7538" y="2089"/>
                  </a:moveTo>
                  <a:cubicBezTo>
                    <a:pt x="7478" y="2101"/>
                    <a:pt x="7430" y="2101"/>
                    <a:pt x="7371" y="2101"/>
                  </a:cubicBezTo>
                  <a:cubicBezTo>
                    <a:pt x="7347" y="2101"/>
                    <a:pt x="7335" y="2125"/>
                    <a:pt x="7335" y="2148"/>
                  </a:cubicBezTo>
                  <a:cubicBezTo>
                    <a:pt x="7335" y="2172"/>
                    <a:pt x="7347" y="2184"/>
                    <a:pt x="7371" y="2184"/>
                  </a:cubicBezTo>
                  <a:cubicBezTo>
                    <a:pt x="7430" y="2184"/>
                    <a:pt x="7490" y="2184"/>
                    <a:pt x="7550" y="2172"/>
                  </a:cubicBezTo>
                  <a:cubicBezTo>
                    <a:pt x="7573" y="2172"/>
                    <a:pt x="7585" y="2148"/>
                    <a:pt x="7585" y="2125"/>
                  </a:cubicBezTo>
                  <a:cubicBezTo>
                    <a:pt x="7585" y="2101"/>
                    <a:pt x="7561" y="2089"/>
                    <a:pt x="7538" y="2089"/>
                  </a:cubicBezTo>
                  <a:close/>
                  <a:moveTo>
                    <a:pt x="5936" y="2039"/>
                  </a:moveTo>
                  <a:cubicBezTo>
                    <a:pt x="5927" y="2039"/>
                    <a:pt x="5917" y="2043"/>
                    <a:pt x="5906" y="2053"/>
                  </a:cubicBezTo>
                  <a:cubicBezTo>
                    <a:pt x="5871" y="2077"/>
                    <a:pt x="5823" y="2113"/>
                    <a:pt x="5775" y="2136"/>
                  </a:cubicBezTo>
                  <a:cubicBezTo>
                    <a:pt x="5752" y="2148"/>
                    <a:pt x="5752" y="2172"/>
                    <a:pt x="5764" y="2196"/>
                  </a:cubicBezTo>
                  <a:cubicBezTo>
                    <a:pt x="5764" y="2208"/>
                    <a:pt x="5787" y="2220"/>
                    <a:pt x="5799" y="2220"/>
                  </a:cubicBezTo>
                  <a:cubicBezTo>
                    <a:pt x="5799" y="2220"/>
                    <a:pt x="5811" y="2220"/>
                    <a:pt x="5811" y="2208"/>
                  </a:cubicBezTo>
                  <a:cubicBezTo>
                    <a:pt x="5871" y="2184"/>
                    <a:pt x="5918" y="2148"/>
                    <a:pt x="5966" y="2113"/>
                  </a:cubicBezTo>
                  <a:cubicBezTo>
                    <a:pt x="5978" y="2101"/>
                    <a:pt x="5990" y="2077"/>
                    <a:pt x="5966" y="2053"/>
                  </a:cubicBezTo>
                  <a:cubicBezTo>
                    <a:pt x="5959" y="2046"/>
                    <a:pt x="5948" y="2039"/>
                    <a:pt x="5936" y="2039"/>
                  </a:cubicBezTo>
                  <a:close/>
                  <a:moveTo>
                    <a:pt x="4168" y="2148"/>
                  </a:moveTo>
                  <a:cubicBezTo>
                    <a:pt x="4156" y="2148"/>
                    <a:pt x="4132" y="2160"/>
                    <a:pt x="4121" y="2172"/>
                  </a:cubicBezTo>
                  <a:cubicBezTo>
                    <a:pt x="4109" y="2196"/>
                    <a:pt x="4121" y="2220"/>
                    <a:pt x="4144" y="2232"/>
                  </a:cubicBezTo>
                  <a:cubicBezTo>
                    <a:pt x="4192" y="2256"/>
                    <a:pt x="4251" y="2267"/>
                    <a:pt x="4299" y="2291"/>
                  </a:cubicBezTo>
                  <a:lnTo>
                    <a:pt x="4323" y="2291"/>
                  </a:lnTo>
                  <a:cubicBezTo>
                    <a:pt x="4335" y="2291"/>
                    <a:pt x="4347" y="2279"/>
                    <a:pt x="4359" y="2267"/>
                  </a:cubicBezTo>
                  <a:cubicBezTo>
                    <a:pt x="4359" y="2244"/>
                    <a:pt x="4359" y="2220"/>
                    <a:pt x="4335" y="2208"/>
                  </a:cubicBezTo>
                  <a:cubicBezTo>
                    <a:pt x="4275" y="2196"/>
                    <a:pt x="4228" y="2172"/>
                    <a:pt x="4168" y="2148"/>
                  </a:cubicBezTo>
                  <a:close/>
                  <a:moveTo>
                    <a:pt x="5633" y="2208"/>
                  </a:moveTo>
                  <a:cubicBezTo>
                    <a:pt x="5573" y="2232"/>
                    <a:pt x="5525" y="2256"/>
                    <a:pt x="5478" y="2267"/>
                  </a:cubicBezTo>
                  <a:cubicBezTo>
                    <a:pt x="5454" y="2279"/>
                    <a:pt x="5442" y="2303"/>
                    <a:pt x="5442" y="2315"/>
                  </a:cubicBezTo>
                  <a:cubicBezTo>
                    <a:pt x="5454" y="2339"/>
                    <a:pt x="5466" y="2351"/>
                    <a:pt x="5490" y="2351"/>
                  </a:cubicBezTo>
                  <a:lnTo>
                    <a:pt x="5502" y="2351"/>
                  </a:lnTo>
                  <a:cubicBezTo>
                    <a:pt x="5549" y="2339"/>
                    <a:pt x="5609" y="2315"/>
                    <a:pt x="5656" y="2291"/>
                  </a:cubicBezTo>
                  <a:cubicBezTo>
                    <a:pt x="5680" y="2279"/>
                    <a:pt x="5692" y="2256"/>
                    <a:pt x="5680" y="2232"/>
                  </a:cubicBezTo>
                  <a:cubicBezTo>
                    <a:pt x="5668" y="2220"/>
                    <a:pt x="5645" y="2208"/>
                    <a:pt x="5633" y="2208"/>
                  </a:cubicBezTo>
                  <a:close/>
                  <a:moveTo>
                    <a:pt x="4477" y="2252"/>
                  </a:moveTo>
                  <a:cubicBezTo>
                    <a:pt x="4458" y="2252"/>
                    <a:pt x="4442" y="2272"/>
                    <a:pt x="4442" y="2291"/>
                  </a:cubicBezTo>
                  <a:cubicBezTo>
                    <a:pt x="4430" y="2303"/>
                    <a:pt x="4442" y="2327"/>
                    <a:pt x="4466" y="2339"/>
                  </a:cubicBezTo>
                  <a:cubicBezTo>
                    <a:pt x="4525" y="2351"/>
                    <a:pt x="4585" y="2363"/>
                    <a:pt x="4644" y="2375"/>
                  </a:cubicBezTo>
                  <a:cubicBezTo>
                    <a:pt x="4668" y="2375"/>
                    <a:pt x="4680" y="2363"/>
                    <a:pt x="4692" y="2339"/>
                  </a:cubicBezTo>
                  <a:cubicBezTo>
                    <a:pt x="4692" y="2315"/>
                    <a:pt x="4680" y="2303"/>
                    <a:pt x="4656" y="2291"/>
                  </a:cubicBezTo>
                  <a:cubicBezTo>
                    <a:pt x="4597" y="2279"/>
                    <a:pt x="4549" y="2267"/>
                    <a:pt x="4490" y="2256"/>
                  </a:cubicBezTo>
                  <a:cubicBezTo>
                    <a:pt x="4485" y="2253"/>
                    <a:pt x="4481" y="2252"/>
                    <a:pt x="4477" y="2252"/>
                  </a:cubicBezTo>
                  <a:close/>
                  <a:moveTo>
                    <a:pt x="4823" y="2315"/>
                  </a:moveTo>
                  <a:cubicBezTo>
                    <a:pt x="4799" y="2315"/>
                    <a:pt x="4775" y="2327"/>
                    <a:pt x="4775" y="2351"/>
                  </a:cubicBezTo>
                  <a:cubicBezTo>
                    <a:pt x="4763" y="2375"/>
                    <a:pt x="4787" y="2398"/>
                    <a:pt x="4811" y="2398"/>
                  </a:cubicBezTo>
                  <a:cubicBezTo>
                    <a:pt x="4871" y="2410"/>
                    <a:pt x="4918" y="2410"/>
                    <a:pt x="4978" y="2410"/>
                  </a:cubicBezTo>
                  <a:cubicBezTo>
                    <a:pt x="5002" y="2410"/>
                    <a:pt x="5025" y="2398"/>
                    <a:pt x="5025" y="2375"/>
                  </a:cubicBezTo>
                  <a:cubicBezTo>
                    <a:pt x="5025" y="2351"/>
                    <a:pt x="5002" y="2327"/>
                    <a:pt x="4978" y="2327"/>
                  </a:cubicBezTo>
                  <a:cubicBezTo>
                    <a:pt x="4930" y="2327"/>
                    <a:pt x="4871" y="2327"/>
                    <a:pt x="4823" y="2315"/>
                  </a:cubicBezTo>
                  <a:close/>
                  <a:moveTo>
                    <a:pt x="5311" y="2303"/>
                  </a:moveTo>
                  <a:cubicBezTo>
                    <a:pt x="5264" y="2315"/>
                    <a:pt x="5204" y="2327"/>
                    <a:pt x="5156" y="2327"/>
                  </a:cubicBezTo>
                  <a:cubicBezTo>
                    <a:pt x="5133" y="2327"/>
                    <a:pt x="5109" y="2351"/>
                    <a:pt x="5109" y="2375"/>
                  </a:cubicBezTo>
                  <a:cubicBezTo>
                    <a:pt x="5109" y="2398"/>
                    <a:pt x="5133" y="2410"/>
                    <a:pt x="5156" y="2410"/>
                  </a:cubicBezTo>
                  <a:cubicBezTo>
                    <a:pt x="5216" y="2410"/>
                    <a:pt x="5275" y="2398"/>
                    <a:pt x="5335" y="2386"/>
                  </a:cubicBezTo>
                  <a:cubicBezTo>
                    <a:pt x="5347" y="2386"/>
                    <a:pt x="5371" y="2363"/>
                    <a:pt x="5359" y="2339"/>
                  </a:cubicBezTo>
                  <a:cubicBezTo>
                    <a:pt x="5359" y="2315"/>
                    <a:pt x="5335" y="2303"/>
                    <a:pt x="5311" y="2303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18" name="Google Shape;1618;p31"/>
          <p:cNvGrpSpPr/>
          <p:nvPr/>
        </p:nvGrpSpPr>
        <p:grpSpPr>
          <a:xfrm rot="-500985" flipH="1">
            <a:off x="192003" y="265679"/>
            <a:ext cx="1097285" cy="548651"/>
            <a:chOff x="6697867" y="-312822"/>
            <a:chExt cx="786877" cy="390023"/>
          </a:xfrm>
        </p:grpSpPr>
        <p:sp>
          <p:nvSpPr>
            <p:cNvPr id="1619" name="Google Shape;1619;p31"/>
            <p:cNvSpPr/>
            <p:nvPr/>
          </p:nvSpPr>
          <p:spPr>
            <a:xfrm>
              <a:off x="6835110" y="-192459"/>
              <a:ext cx="162228" cy="148026"/>
            </a:xfrm>
            <a:custGeom>
              <a:avLst/>
              <a:gdLst/>
              <a:ahLst/>
              <a:cxnLst/>
              <a:rect l="l" t="t" r="r" b="b"/>
              <a:pathLst>
                <a:path w="2013" h="1846" extrusionOk="0">
                  <a:moveTo>
                    <a:pt x="322" y="119"/>
                  </a:moveTo>
                  <a:lnTo>
                    <a:pt x="322" y="119"/>
                  </a:lnTo>
                  <a:cubicBezTo>
                    <a:pt x="810" y="238"/>
                    <a:pt x="1798" y="560"/>
                    <a:pt x="1917" y="655"/>
                  </a:cubicBezTo>
                  <a:cubicBezTo>
                    <a:pt x="1870" y="715"/>
                    <a:pt x="1667" y="798"/>
                    <a:pt x="1512" y="834"/>
                  </a:cubicBezTo>
                  <a:cubicBezTo>
                    <a:pt x="1215" y="655"/>
                    <a:pt x="655" y="310"/>
                    <a:pt x="322" y="119"/>
                  </a:cubicBezTo>
                  <a:close/>
                  <a:moveTo>
                    <a:pt x="155" y="214"/>
                  </a:moveTo>
                  <a:cubicBezTo>
                    <a:pt x="298" y="357"/>
                    <a:pt x="584" y="619"/>
                    <a:pt x="1155" y="1119"/>
                  </a:cubicBezTo>
                  <a:cubicBezTo>
                    <a:pt x="1096" y="1381"/>
                    <a:pt x="1000" y="1679"/>
                    <a:pt x="953" y="1750"/>
                  </a:cubicBezTo>
                  <a:cubicBezTo>
                    <a:pt x="834" y="1607"/>
                    <a:pt x="322" y="619"/>
                    <a:pt x="155" y="214"/>
                  </a:cubicBezTo>
                  <a:close/>
                  <a:moveTo>
                    <a:pt x="84" y="0"/>
                  </a:moveTo>
                  <a:cubicBezTo>
                    <a:pt x="72" y="0"/>
                    <a:pt x="60" y="0"/>
                    <a:pt x="48" y="12"/>
                  </a:cubicBezTo>
                  <a:lnTo>
                    <a:pt x="36" y="12"/>
                  </a:lnTo>
                  <a:cubicBezTo>
                    <a:pt x="36" y="12"/>
                    <a:pt x="36" y="24"/>
                    <a:pt x="36" y="24"/>
                  </a:cubicBezTo>
                  <a:cubicBezTo>
                    <a:pt x="12" y="48"/>
                    <a:pt x="0" y="72"/>
                    <a:pt x="107" y="310"/>
                  </a:cubicBezTo>
                  <a:cubicBezTo>
                    <a:pt x="215" y="560"/>
                    <a:pt x="834" y="1846"/>
                    <a:pt x="953" y="1846"/>
                  </a:cubicBezTo>
                  <a:cubicBezTo>
                    <a:pt x="989" y="1846"/>
                    <a:pt x="1084" y="1846"/>
                    <a:pt x="1239" y="1107"/>
                  </a:cubicBezTo>
                  <a:cubicBezTo>
                    <a:pt x="1239" y="1096"/>
                    <a:pt x="1239" y="1084"/>
                    <a:pt x="1227" y="1072"/>
                  </a:cubicBezTo>
                  <a:cubicBezTo>
                    <a:pt x="917" y="798"/>
                    <a:pt x="453" y="381"/>
                    <a:pt x="227" y="167"/>
                  </a:cubicBezTo>
                  <a:lnTo>
                    <a:pt x="227" y="167"/>
                  </a:lnTo>
                  <a:cubicBezTo>
                    <a:pt x="512" y="322"/>
                    <a:pt x="1096" y="679"/>
                    <a:pt x="1489" y="917"/>
                  </a:cubicBezTo>
                  <a:cubicBezTo>
                    <a:pt x="1501" y="929"/>
                    <a:pt x="1512" y="929"/>
                    <a:pt x="1524" y="929"/>
                  </a:cubicBezTo>
                  <a:cubicBezTo>
                    <a:pt x="1596" y="905"/>
                    <a:pt x="1953" y="798"/>
                    <a:pt x="2001" y="667"/>
                  </a:cubicBezTo>
                  <a:cubicBezTo>
                    <a:pt x="2001" y="667"/>
                    <a:pt x="2012" y="643"/>
                    <a:pt x="1989" y="619"/>
                  </a:cubicBezTo>
                  <a:cubicBezTo>
                    <a:pt x="1893" y="464"/>
                    <a:pt x="298" y="0"/>
                    <a:pt x="84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0" name="Google Shape;1620;p31"/>
            <p:cNvSpPr/>
            <p:nvPr/>
          </p:nvSpPr>
          <p:spPr>
            <a:xfrm>
              <a:off x="6923355" y="-123737"/>
              <a:ext cx="36588" cy="59259"/>
            </a:xfrm>
            <a:custGeom>
              <a:avLst/>
              <a:gdLst/>
              <a:ahLst/>
              <a:cxnLst/>
              <a:rect l="l" t="t" r="r" b="b"/>
              <a:pathLst>
                <a:path w="454" h="739" extrusionOk="0">
                  <a:moveTo>
                    <a:pt x="417" y="0"/>
                  </a:moveTo>
                  <a:cubicBezTo>
                    <a:pt x="394" y="0"/>
                    <a:pt x="370" y="12"/>
                    <a:pt x="370" y="36"/>
                  </a:cubicBezTo>
                  <a:cubicBezTo>
                    <a:pt x="346" y="298"/>
                    <a:pt x="310" y="596"/>
                    <a:pt x="286" y="655"/>
                  </a:cubicBezTo>
                  <a:cubicBezTo>
                    <a:pt x="251" y="631"/>
                    <a:pt x="155" y="548"/>
                    <a:pt x="84" y="453"/>
                  </a:cubicBezTo>
                  <a:cubicBezTo>
                    <a:pt x="70" y="446"/>
                    <a:pt x="57" y="439"/>
                    <a:pt x="45" y="439"/>
                  </a:cubicBezTo>
                  <a:cubicBezTo>
                    <a:pt x="37" y="439"/>
                    <a:pt x="30" y="443"/>
                    <a:pt x="25" y="453"/>
                  </a:cubicBezTo>
                  <a:cubicBezTo>
                    <a:pt x="1" y="465"/>
                    <a:pt x="1" y="489"/>
                    <a:pt x="13" y="512"/>
                  </a:cubicBezTo>
                  <a:cubicBezTo>
                    <a:pt x="72" y="572"/>
                    <a:pt x="203" y="727"/>
                    <a:pt x="286" y="739"/>
                  </a:cubicBezTo>
                  <a:cubicBezTo>
                    <a:pt x="310" y="739"/>
                    <a:pt x="322" y="727"/>
                    <a:pt x="334" y="715"/>
                  </a:cubicBezTo>
                  <a:cubicBezTo>
                    <a:pt x="394" y="679"/>
                    <a:pt x="429" y="322"/>
                    <a:pt x="453" y="48"/>
                  </a:cubicBezTo>
                  <a:cubicBezTo>
                    <a:pt x="453" y="24"/>
                    <a:pt x="441" y="0"/>
                    <a:pt x="417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1" name="Google Shape;1621;p31"/>
            <p:cNvSpPr/>
            <p:nvPr/>
          </p:nvSpPr>
          <p:spPr>
            <a:xfrm>
              <a:off x="7073734" y="-309534"/>
              <a:ext cx="264013" cy="149630"/>
            </a:xfrm>
            <a:custGeom>
              <a:avLst/>
              <a:gdLst/>
              <a:ahLst/>
              <a:cxnLst/>
              <a:rect l="l" t="t" r="r" b="b"/>
              <a:pathLst>
                <a:path w="3276" h="1866" extrusionOk="0">
                  <a:moveTo>
                    <a:pt x="1994" y="0"/>
                  </a:moveTo>
                  <a:cubicBezTo>
                    <a:pt x="1841" y="0"/>
                    <a:pt x="1704" y="87"/>
                    <a:pt x="1612" y="201"/>
                  </a:cubicBezTo>
                  <a:lnTo>
                    <a:pt x="1612" y="201"/>
                  </a:lnTo>
                  <a:cubicBezTo>
                    <a:pt x="1549" y="149"/>
                    <a:pt x="1467" y="103"/>
                    <a:pt x="1361" y="67"/>
                  </a:cubicBezTo>
                  <a:cubicBezTo>
                    <a:pt x="1274" y="37"/>
                    <a:pt x="1201" y="24"/>
                    <a:pt x="1140" y="24"/>
                  </a:cubicBezTo>
                  <a:cubicBezTo>
                    <a:pt x="764" y="24"/>
                    <a:pt x="826" y="508"/>
                    <a:pt x="826" y="508"/>
                  </a:cubicBezTo>
                  <a:cubicBezTo>
                    <a:pt x="786" y="484"/>
                    <a:pt x="744" y="473"/>
                    <a:pt x="701" y="473"/>
                  </a:cubicBezTo>
                  <a:cubicBezTo>
                    <a:pt x="378" y="473"/>
                    <a:pt x="0" y="1085"/>
                    <a:pt x="421" y="1401"/>
                  </a:cubicBezTo>
                  <a:cubicBezTo>
                    <a:pt x="555" y="1502"/>
                    <a:pt x="684" y="1546"/>
                    <a:pt x="794" y="1552"/>
                  </a:cubicBezTo>
                  <a:lnTo>
                    <a:pt x="794" y="1552"/>
                  </a:lnTo>
                  <a:cubicBezTo>
                    <a:pt x="830" y="1717"/>
                    <a:pt x="946" y="1861"/>
                    <a:pt x="1195" y="1865"/>
                  </a:cubicBezTo>
                  <a:cubicBezTo>
                    <a:pt x="1208" y="1865"/>
                    <a:pt x="1221" y="1865"/>
                    <a:pt x="1234" y="1865"/>
                  </a:cubicBezTo>
                  <a:cubicBezTo>
                    <a:pt x="1564" y="1865"/>
                    <a:pt x="1788" y="1790"/>
                    <a:pt x="1916" y="1677"/>
                  </a:cubicBezTo>
                  <a:lnTo>
                    <a:pt x="1916" y="1677"/>
                  </a:lnTo>
                  <a:cubicBezTo>
                    <a:pt x="1942" y="1713"/>
                    <a:pt x="1975" y="1749"/>
                    <a:pt x="2016" y="1782"/>
                  </a:cubicBezTo>
                  <a:cubicBezTo>
                    <a:pt x="2072" y="1825"/>
                    <a:pt x="2139" y="1844"/>
                    <a:pt x="2212" y="1844"/>
                  </a:cubicBezTo>
                  <a:cubicBezTo>
                    <a:pt x="2642" y="1844"/>
                    <a:pt x="3275" y="1180"/>
                    <a:pt x="2909" y="793"/>
                  </a:cubicBezTo>
                  <a:cubicBezTo>
                    <a:pt x="2808" y="686"/>
                    <a:pt x="2700" y="646"/>
                    <a:pt x="2599" y="646"/>
                  </a:cubicBezTo>
                  <a:cubicBezTo>
                    <a:pt x="2587" y="646"/>
                    <a:pt x="2575" y="647"/>
                    <a:pt x="2564" y="648"/>
                  </a:cubicBezTo>
                  <a:lnTo>
                    <a:pt x="2564" y="648"/>
                  </a:lnTo>
                  <a:cubicBezTo>
                    <a:pt x="2571" y="455"/>
                    <a:pt x="2478" y="232"/>
                    <a:pt x="2242" y="79"/>
                  </a:cubicBezTo>
                  <a:cubicBezTo>
                    <a:pt x="2157" y="24"/>
                    <a:pt x="2073" y="0"/>
                    <a:pt x="199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2" name="Google Shape;1622;p31"/>
            <p:cNvSpPr/>
            <p:nvPr/>
          </p:nvSpPr>
          <p:spPr>
            <a:xfrm>
              <a:off x="7084533" y="-312822"/>
              <a:ext cx="238063" cy="155724"/>
            </a:xfrm>
            <a:custGeom>
              <a:avLst/>
              <a:gdLst/>
              <a:ahLst/>
              <a:cxnLst/>
              <a:rect l="l" t="t" r="r" b="b"/>
              <a:pathLst>
                <a:path w="2954" h="1942" extrusionOk="0">
                  <a:moveTo>
                    <a:pt x="1489" y="299"/>
                  </a:moveTo>
                  <a:cubicBezTo>
                    <a:pt x="1608" y="418"/>
                    <a:pt x="1620" y="549"/>
                    <a:pt x="1596" y="632"/>
                  </a:cubicBezTo>
                  <a:cubicBezTo>
                    <a:pt x="1574" y="683"/>
                    <a:pt x="1543" y="707"/>
                    <a:pt x="1509" y="707"/>
                  </a:cubicBezTo>
                  <a:cubicBezTo>
                    <a:pt x="1487" y="707"/>
                    <a:pt x="1465" y="698"/>
                    <a:pt x="1442" y="680"/>
                  </a:cubicBezTo>
                  <a:cubicBezTo>
                    <a:pt x="1358" y="608"/>
                    <a:pt x="1382" y="441"/>
                    <a:pt x="1489" y="299"/>
                  </a:cubicBezTo>
                  <a:close/>
                  <a:moveTo>
                    <a:pt x="2382" y="739"/>
                  </a:moveTo>
                  <a:lnTo>
                    <a:pt x="2382" y="739"/>
                  </a:lnTo>
                  <a:cubicBezTo>
                    <a:pt x="2358" y="894"/>
                    <a:pt x="2263" y="1013"/>
                    <a:pt x="2132" y="1025"/>
                  </a:cubicBezTo>
                  <a:cubicBezTo>
                    <a:pt x="2132" y="1037"/>
                    <a:pt x="2120" y="1037"/>
                    <a:pt x="2108" y="1037"/>
                  </a:cubicBezTo>
                  <a:cubicBezTo>
                    <a:pt x="2073" y="1037"/>
                    <a:pt x="2073" y="1025"/>
                    <a:pt x="2073" y="1013"/>
                  </a:cubicBezTo>
                  <a:cubicBezTo>
                    <a:pt x="2073" y="942"/>
                    <a:pt x="2204" y="775"/>
                    <a:pt x="2382" y="739"/>
                  </a:cubicBezTo>
                  <a:close/>
                  <a:moveTo>
                    <a:pt x="834" y="1132"/>
                  </a:moveTo>
                  <a:cubicBezTo>
                    <a:pt x="858" y="1132"/>
                    <a:pt x="870" y="1156"/>
                    <a:pt x="894" y="1180"/>
                  </a:cubicBezTo>
                  <a:cubicBezTo>
                    <a:pt x="953" y="1263"/>
                    <a:pt x="965" y="1346"/>
                    <a:pt x="930" y="1418"/>
                  </a:cubicBezTo>
                  <a:cubicBezTo>
                    <a:pt x="894" y="1501"/>
                    <a:pt x="799" y="1549"/>
                    <a:pt x="692" y="1549"/>
                  </a:cubicBezTo>
                  <a:cubicBezTo>
                    <a:pt x="668" y="1406"/>
                    <a:pt x="715" y="1251"/>
                    <a:pt x="763" y="1180"/>
                  </a:cubicBezTo>
                  <a:cubicBezTo>
                    <a:pt x="787" y="1156"/>
                    <a:pt x="811" y="1132"/>
                    <a:pt x="834" y="1132"/>
                  </a:cubicBezTo>
                  <a:close/>
                  <a:moveTo>
                    <a:pt x="1811" y="1263"/>
                  </a:moveTo>
                  <a:cubicBezTo>
                    <a:pt x="1823" y="1263"/>
                    <a:pt x="1835" y="1287"/>
                    <a:pt x="1846" y="1323"/>
                  </a:cubicBezTo>
                  <a:cubicBezTo>
                    <a:pt x="1882" y="1442"/>
                    <a:pt x="1858" y="1561"/>
                    <a:pt x="1787" y="1644"/>
                  </a:cubicBezTo>
                  <a:cubicBezTo>
                    <a:pt x="1715" y="1525"/>
                    <a:pt x="1727" y="1394"/>
                    <a:pt x="1763" y="1311"/>
                  </a:cubicBezTo>
                  <a:cubicBezTo>
                    <a:pt x="1787" y="1275"/>
                    <a:pt x="1799" y="1263"/>
                    <a:pt x="1811" y="1263"/>
                  </a:cubicBezTo>
                  <a:close/>
                  <a:moveTo>
                    <a:pt x="1857" y="85"/>
                  </a:moveTo>
                  <a:cubicBezTo>
                    <a:pt x="1935" y="85"/>
                    <a:pt x="2013" y="108"/>
                    <a:pt x="2085" y="156"/>
                  </a:cubicBezTo>
                  <a:cubicBezTo>
                    <a:pt x="2275" y="263"/>
                    <a:pt x="2382" y="453"/>
                    <a:pt x="2394" y="644"/>
                  </a:cubicBezTo>
                  <a:cubicBezTo>
                    <a:pt x="2168" y="680"/>
                    <a:pt x="1989" y="882"/>
                    <a:pt x="1989" y="1013"/>
                  </a:cubicBezTo>
                  <a:cubicBezTo>
                    <a:pt x="1989" y="1061"/>
                    <a:pt x="2025" y="1108"/>
                    <a:pt x="2108" y="1108"/>
                  </a:cubicBezTo>
                  <a:lnTo>
                    <a:pt x="2144" y="1108"/>
                  </a:lnTo>
                  <a:cubicBezTo>
                    <a:pt x="2323" y="1084"/>
                    <a:pt x="2454" y="930"/>
                    <a:pt x="2466" y="715"/>
                  </a:cubicBezTo>
                  <a:cubicBezTo>
                    <a:pt x="2573" y="727"/>
                    <a:pt x="2656" y="775"/>
                    <a:pt x="2739" y="858"/>
                  </a:cubicBezTo>
                  <a:cubicBezTo>
                    <a:pt x="2882" y="1001"/>
                    <a:pt x="2847" y="1180"/>
                    <a:pt x="2799" y="1299"/>
                  </a:cubicBezTo>
                  <a:cubicBezTo>
                    <a:pt x="2668" y="1584"/>
                    <a:pt x="2335" y="1835"/>
                    <a:pt x="2085" y="1835"/>
                  </a:cubicBezTo>
                  <a:cubicBezTo>
                    <a:pt x="2013" y="1835"/>
                    <a:pt x="1954" y="1823"/>
                    <a:pt x="1906" y="1787"/>
                  </a:cubicBezTo>
                  <a:cubicBezTo>
                    <a:pt x="1882" y="1763"/>
                    <a:pt x="1858" y="1739"/>
                    <a:pt x="1835" y="1715"/>
                  </a:cubicBezTo>
                  <a:cubicBezTo>
                    <a:pt x="1942" y="1596"/>
                    <a:pt x="1977" y="1454"/>
                    <a:pt x="1930" y="1299"/>
                  </a:cubicBezTo>
                  <a:cubicBezTo>
                    <a:pt x="1894" y="1192"/>
                    <a:pt x="1846" y="1180"/>
                    <a:pt x="1811" y="1180"/>
                  </a:cubicBezTo>
                  <a:cubicBezTo>
                    <a:pt x="1763" y="1180"/>
                    <a:pt x="1715" y="1215"/>
                    <a:pt x="1692" y="1275"/>
                  </a:cubicBezTo>
                  <a:cubicBezTo>
                    <a:pt x="1632" y="1382"/>
                    <a:pt x="1620" y="1549"/>
                    <a:pt x="1727" y="1704"/>
                  </a:cubicBezTo>
                  <a:cubicBezTo>
                    <a:pt x="1620" y="1775"/>
                    <a:pt x="1442" y="1858"/>
                    <a:pt x="1096" y="1858"/>
                  </a:cubicBezTo>
                  <a:lnTo>
                    <a:pt x="1061" y="1858"/>
                  </a:lnTo>
                  <a:cubicBezTo>
                    <a:pt x="846" y="1858"/>
                    <a:pt x="751" y="1739"/>
                    <a:pt x="715" y="1632"/>
                  </a:cubicBezTo>
                  <a:cubicBezTo>
                    <a:pt x="846" y="1632"/>
                    <a:pt x="953" y="1561"/>
                    <a:pt x="1013" y="1454"/>
                  </a:cubicBezTo>
                  <a:cubicBezTo>
                    <a:pt x="1061" y="1346"/>
                    <a:pt x="1037" y="1227"/>
                    <a:pt x="953" y="1120"/>
                  </a:cubicBezTo>
                  <a:cubicBezTo>
                    <a:pt x="918" y="1061"/>
                    <a:pt x="870" y="1049"/>
                    <a:pt x="834" y="1049"/>
                  </a:cubicBezTo>
                  <a:cubicBezTo>
                    <a:pt x="787" y="1049"/>
                    <a:pt x="739" y="1073"/>
                    <a:pt x="703" y="1120"/>
                  </a:cubicBezTo>
                  <a:cubicBezTo>
                    <a:pt x="632" y="1215"/>
                    <a:pt x="596" y="1382"/>
                    <a:pt x="608" y="1537"/>
                  </a:cubicBezTo>
                  <a:cubicBezTo>
                    <a:pt x="513" y="1513"/>
                    <a:pt x="418" y="1477"/>
                    <a:pt x="311" y="1394"/>
                  </a:cubicBezTo>
                  <a:cubicBezTo>
                    <a:pt x="156" y="1287"/>
                    <a:pt x="108" y="1108"/>
                    <a:pt x="168" y="906"/>
                  </a:cubicBezTo>
                  <a:cubicBezTo>
                    <a:pt x="239" y="715"/>
                    <a:pt x="418" y="549"/>
                    <a:pt x="572" y="549"/>
                  </a:cubicBezTo>
                  <a:cubicBezTo>
                    <a:pt x="608" y="549"/>
                    <a:pt x="644" y="561"/>
                    <a:pt x="668" y="572"/>
                  </a:cubicBezTo>
                  <a:cubicBezTo>
                    <a:pt x="674" y="578"/>
                    <a:pt x="683" y="581"/>
                    <a:pt x="692" y="581"/>
                  </a:cubicBezTo>
                  <a:cubicBezTo>
                    <a:pt x="700" y="581"/>
                    <a:pt x="709" y="578"/>
                    <a:pt x="715" y="572"/>
                  </a:cubicBezTo>
                  <a:cubicBezTo>
                    <a:pt x="727" y="561"/>
                    <a:pt x="739" y="549"/>
                    <a:pt x="739" y="537"/>
                  </a:cubicBezTo>
                  <a:cubicBezTo>
                    <a:pt x="739" y="537"/>
                    <a:pt x="703" y="299"/>
                    <a:pt x="811" y="180"/>
                  </a:cubicBezTo>
                  <a:cubicBezTo>
                    <a:pt x="858" y="125"/>
                    <a:pt x="925" y="98"/>
                    <a:pt x="1010" y="98"/>
                  </a:cubicBezTo>
                  <a:cubicBezTo>
                    <a:pt x="1073" y="98"/>
                    <a:pt x="1146" y="113"/>
                    <a:pt x="1227" y="144"/>
                  </a:cubicBezTo>
                  <a:cubicBezTo>
                    <a:pt x="1299" y="168"/>
                    <a:pt x="1370" y="203"/>
                    <a:pt x="1418" y="239"/>
                  </a:cubicBezTo>
                  <a:cubicBezTo>
                    <a:pt x="1299" y="406"/>
                    <a:pt x="1263" y="620"/>
                    <a:pt x="1394" y="739"/>
                  </a:cubicBezTo>
                  <a:cubicBezTo>
                    <a:pt x="1433" y="769"/>
                    <a:pt x="1475" y="784"/>
                    <a:pt x="1515" y="784"/>
                  </a:cubicBezTo>
                  <a:cubicBezTo>
                    <a:pt x="1585" y="784"/>
                    <a:pt x="1649" y="739"/>
                    <a:pt x="1680" y="656"/>
                  </a:cubicBezTo>
                  <a:cubicBezTo>
                    <a:pt x="1715" y="537"/>
                    <a:pt x="1692" y="370"/>
                    <a:pt x="1537" y="227"/>
                  </a:cubicBezTo>
                  <a:cubicBezTo>
                    <a:pt x="1629" y="135"/>
                    <a:pt x="1743" y="85"/>
                    <a:pt x="1857" y="85"/>
                  </a:cubicBezTo>
                  <a:close/>
                  <a:moveTo>
                    <a:pt x="1858" y="1"/>
                  </a:moveTo>
                  <a:cubicBezTo>
                    <a:pt x="1715" y="1"/>
                    <a:pt x="1573" y="61"/>
                    <a:pt x="1465" y="180"/>
                  </a:cubicBezTo>
                  <a:cubicBezTo>
                    <a:pt x="1406" y="132"/>
                    <a:pt x="1334" y="96"/>
                    <a:pt x="1239" y="61"/>
                  </a:cubicBezTo>
                  <a:cubicBezTo>
                    <a:pt x="1154" y="34"/>
                    <a:pt x="1078" y="20"/>
                    <a:pt x="1010" y="20"/>
                  </a:cubicBezTo>
                  <a:cubicBezTo>
                    <a:pt x="896" y="20"/>
                    <a:pt x="806" y="58"/>
                    <a:pt x="739" y="132"/>
                  </a:cubicBezTo>
                  <a:cubicBezTo>
                    <a:pt x="656" y="239"/>
                    <a:pt x="644" y="394"/>
                    <a:pt x="644" y="477"/>
                  </a:cubicBezTo>
                  <a:cubicBezTo>
                    <a:pt x="620" y="477"/>
                    <a:pt x="584" y="465"/>
                    <a:pt x="561" y="465"/>
                  </a:cubicBezTo>
                  <a:cubicBezTo>
                    <a:pt x="370" y="465"/>
                    <a:pt x="168" y="656"/>
                    <a:pt x="84" y="894"/>
                  </a:cubicBezTo>
                  <a:cubicBezTo>
                    <a:pt x="1" y="1120"/>
                    <a:pt x="72" y="1334"/>
                    <a:pt x="263" y="1477"/>
                  </a:cubicBezTo>
                  <a:cubicBezTo>
                    <a:pt x="382" y="1561"/>
                    <a:pt x="501" y="1620"/>
                    <a:pt x="620" y="1632"/>
                  </a:cubicBezTo>
                  <a:cubicBezTo>
                    <a:pt x="680" y="1835"/>
                    <a:pt x="834" y="1942"/>
                    <a:pt x="1049" y="1942"/>
                  </a:cubicBezTo>
                  <a:lnTo>
                    <a:pt x="1096" y="1942"/>
                  </a:lnTo>
                  <a:cubicBezTo>
                    <a:pt x="1394" y="1942"/>
                    <a:pt x="1620" y="1882"/>
                    <a:pt x="1775" y="1775"/>
                  </a:cubicBezTo>
                  <a:cubicBezTo>
                    <a:pt x="1799" y="1799"/>
                    <a:pt x="1823" y="1823"/>
                    <a:pt x="1858" y="1846"/>
                  </a:cubicBezTo>
                  <a:cubicBezTo>
                    <a:pt x="1918" y="1906"/>
                    <a:pt x="1989" y="1930"/>
                    <a:pt x="2085" y="1930"/>
                  </a:cubicBezTo>
                  <a:cubicBezTo>
                    <a:pt x="2370" y="1930"/>
                    <a:pt x="2739" y="1656"/>
                    <a:pt x="2870" y="1346"/>
                  </a:cubicBezTo>
                  <a:cubicBezTo>
                    <a:pt x="2954" y="1132"/>
                    <a:pt x="2930" y="942"/>
                    <a:pt x="2799" y="799"/>
                  </a:cubicBezTo>
                  <a:cubicBezTo>
                    <a:pt x="2704" y="703"/>
                    <a:pt x="2597" y="644"/>
                    <a:pt x="2466" y="644"/>
                  </a:cubicBezTo>
                  <a:cubicBezTo>
                    <a:pt x="2454" y="418"/>
                    <a:pt x="2335" y="215"/>
                    <a:pt x="2120" y="84"/>
                  </a:cubicBezTo>
                  <a:cubicBezTo>
                    <a:pt x="2037" y="25"/>
                    <a:pt x="1942" y="1"/>
                    <a:pt x="1858" y="1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3" name="Google Shape;1623;p31"/>
            <p:cNvSpPr/>
            <p:nvPr/>
          </p:nvSpPr>
          <p:spPr>
            <a:xfrm>
              <a:off x="6697867" y="-79794"/>
              <a:ext cx="67293" cy="67839"/>
            </a:xfrm>
            <a:custGeom>
              <a:avLst/>
              <a:gdLst/>
              <a:ahLst/>
              <a:cxnLst/>
              <a:rect l="l" t="t" r="r" b="b"/>
              <a:pathLst>
                <a:path w="835" h="846" extrusionOk="0">
                  <a:moveTo>
                    <a:pt x="441" y="131"/>
                  </a:moveTo>
                  <a:cubicBezTo>
                    <a:pt x="453" y="167"/>
                    <a:pt x="465" y="202"/>
                    <a:pt x="477" y="226"/>
                  </a:cubicBezTo>
                  <a:cubicBezTo>
                    <a:pt x="489" y="310"/>
                    <a:pt x="501" y="333"/>
                    <a:pt x="513" y="345"/>
                  </a:cubicBezTo>
                  <a:cubicBezTo>
                    <a:pt x="513" y="357"/>
                    <a:pt x="537" y="369"/>
                    <a:pt x="620" y="393"/>
                  </a:cubicBezTo>
                  <a:cubicBezTo>
                    <a:pt x="644" y="405"/>
                    <a:pt x="679" y="417"/>
                    <a:pt x="703" y="429"/>
                  </a:cubicBezTo>
                  <a:cubicBezTo>
                    <a:pt x="656" y="453"/>
                    <a:pt x="596" y="476"/>
                    <a:pt x="537" y="500"/>
                  </a:cubicBezTo>
                  <a:cubicBezTo>
                    <a:pt x="525" y="500"/>
                    <a:pt x="513" y="512"/>
                    <a:pt x="513" y="524"/>
                  </a:cubicBezTo>
                  <a:cubicBezTo>
                    <a:pt x="477" y="595"/>
                    <a:pt x="441" y="667"/>
                    <a:pt x="417" y="714"/>
                  </a:cubicBezTo>
                  <a:cubicBezTo>
                    <a:pt x="394" y="667"/>
                    <a:pt x="370" y="583"/>
                    <a:pt x="358" y="512"/>
                  </a:cubicBezTo>
                  <a:cubicBezTo>
                    <a:pt x="358" y="488"/>
                    <a:pt x="334" y="476"/>
                    <a:pt x="322" y="476"/>
                  </a:cubicBezTo>
                  <a:cubicBezTo>
                    <a:pt x="251" y="464"/>
                    <a:pt x="167" y="453"/>
                    <a:pt x="120" y="441"/>
                  </a:cubicBezTo>
                  <a:cubicBezTo>
                    <a:pt x="179" y="405"/>
                    <a:pt x="263" y="369"/>
                    <a:pt x="346" y="333"/>
                  </a:cubicBezTo>
                  <a:cubicBezTo>
                    <a:pt x="358" y="333"/>
                    <a:pt x="370" y="322"/>
                    <a:pt x="370" y="310"/>
                  </a:cubicBezTo>
                  <a:cubicBezTo>
                    <a:pt x="394" y="250"/>
                    <a:pt x="417" y="179"/>
                    <a:pt x="441" y="131"/>
                  </a:cubicBezTo>
                  <a:close/>
                  <a:moveTo>
                    <a:pt x="453" y="0"/>
                  </a:moveTo>
                  <a:cubicBezTo>
                    <a:pt x="429" y="0"/>
                    <a:pt x="394" y="0"/>
                    <a:pt x="298" y="262"/>
                  </a:cubicBezTo>
                  <a:cubicBezTo>
                    <a:pt x="25" y="381"/>
                    <a:pt x="13" y="417"/>
                    <a:pt x="1" y="429"/>
                  </a:cubicBezTo>
                  <a:cubicBezTo>
                    <a:pt x="1" y="441"/>
                    <a:pt x="1" y="464"/>
                    <a:pt x="13" y="476"/>
                  </a:cubicBezTo>
                  <a:cubicBezTo>
                    <a:pt x="25" y="488"/>
                    <a:pt x="36" y="512"/>
                    <a:pt x="286" y="560"/>
                  </a:cubicBezTo>
                  <a:cubicBezTo>
                    <a:pt x="358" y="845"/>
                    <a:pt x="382" y="845"/>
                    <a:pt x="406" y="845"/>
                  </a:cubicBezTo>
                  <a:cubicBezTo>
                    <a:pt x="406" y="845"/>
                    <a:pt x="406" y="845"/>
                    <a:pt x="417" y="834"/>
                  </a:cubicBezTo>
                  <a:cubicBezTo>
                    <a:pt x="441" y="834"/>
                    <a:pt x="465" y="834"/>
                    <a:pt x="584" y="572"/>
                  </a:cubicBezTo>
                  <a:cubicBezTo>
                    <a:pt x="656" y="548"/>
                    <a:pt x="787" y="500"/>
                    <a:pt x="822" y="464"/>
                  </a:cubicBezTo>
                  <a:cubicBezTo>
                    <a:pt x="822" y="464"/>
                    <a:pt x="834" y="441"/>
                    <a:pt x="834" y="429"/>
                  </a:cubicBezTo>
                  <a:cubicBezTo>
                    <a:pt x="822" y="393"/>
                    <a:pt x="787" y="369"/>
                    <a:pt x="644" y="322"/>
                  </a:cubicBezTo>
                  <a:cubicBezTo>
                    <a:pt x="620" y="310"/>
                    <a:pt x="584" y="298"/>
                    <a:pt x="572" y="298"/>
                  </a:cubicBezTo>
                  <a:cubicBezTo>
                    <a:pt x="572" y="274"/>
                    <a:pt x="560" y="238"/>
                    <a:pt x="548" y="214"/>
                  </a:cubicBezTo>
                  <a:cubicBezTo>
                    <a:pt x="525" y="95"/>
                    <a:pt x="513" y="48"/>
                    <a:pt x="489" y="24"/>
                  </a:cubicBezTo>
                  <a:cubicBezTo>
                    <a:pt x="489" y="12"/>
                    <a:pt x="465" y="0"/>
                    <a:pt x="453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4" name="Google Shape;1624;p31"/>
            <p:cNvSpPr/>
            <p:nvPr/>
          </p:nvSpPr>
          <p:spPr>
            <a:xfrm>
              <a:off x="7388324" y="27485"/>
              <a:ext cx="49966" cy="49716"/>
            </a:xfrm>
            <a:custGeom>
              <a:avLst/>
              <a:gdLst/>
              <a:ahLst/>
              <a:cxnLst/>
              <a:rect l="l" t="t" r="r" b="b"/>
              <a:pathLst>
                <a:path w="620" h="620" extrusionOk="0">
                  <a:moveTo>
                    <a:pt x="310" y="95"/>
                  </a:moveTo>
                  <a:cubicBezTo>
                    <a:pt x="441" y="95"/>
                    <a:pt x="536" y="191"/>
                    <a:pt x="536" y="310"/>
                  </a:cubicBezTo>
                  <a:cubicBezTo>
                    <a:pt x="536" y="441"/>
                    <a:pt x="429" y="536"/>
                    <a:pt x="310" y="536"/>
                  </a:cubicBezTo>
                  <a:cubicBezTo>
                    <a:pt x="251" y="536"/>
                    <a:pt x="191" y="512"/>
                    <a:pt x="155" y="464"/>
                  </a:cubicBezTo>
                  <a:cubicBezTo>
                    <a:pt x="108" y="429"/>
                    <a:pt x="96" y="369"/>
                    <a:pt x="96" y="310"/>
                  </a:cubicBezTo>
                  <a:cubicBezTo>
                    <a:pt x="96" y="191"/>
                    <a:pt x="191" y="95"/>
                    <a:pt x="310" y="95"/>
                  </a:cubicBezTo>
                  <a:close/>
                  <a:moveTo>
                    <a:pt x="310" y="0"/>
                  </a:moveTo>
                  <a:cubicBezTo>
                    <a:pt x="144" y="0"/>
                    <a:pt x="1" y="143"/>
                    <a:pt x="1" y="310"/>
                  </a:cubicBezTo>
                  <a:cubicBezTo>
                    <a:pt x="1" y="393"/>
                    <a:pt x="36" y="464"/>
                    <a:pt x="96" y="524"/>
                  </a:cubicBezTo>
                  <a:cubicBezTo>
                    <a:pt x="155" y="583"/>
                    <a:pt x="227" y="619"/>
                    <a:pt x="310" y="619"/>
                  </a:cubicBezTo>
                  <a:cubicBezTo>
                    <a:pt x="477" y="619"/>
                    <a:pt x="620" y="488"/>
                    <a:pt x="620" y="310"/>
                  </a:cubicBezTo>
                  <a:cubicBezTo>
                    <a:pt x="620" y="143"/>
                    <a:pt x="477" y="0"/>
                    <a:pt x="310" y="0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5" name="Google Shape;1625;p31"/>
            <p:cNvSpPr/>
            <p:nvPr/>
          </p:nvSpPr>
          <p:spPr>
            <a:xfrm>
              <a:off x="7004911" y="-110346"/>
              <a:ext cx="479833" cy="130866"/>
            </a:xfrm>
            <a:custGeom>
              <a:avLst/>
              <a:gdLst/>
              <a:ahLst/>
              <a:cxnLst/>
              <a:rect l="l" t="t" r="r" b="b"/>
              <a:pathLst>
                <a:path w="5954" h="1632" extrusionOk="0">
                  <a:moveTo>
                    <a:pt x="4918" y="0"/>
                  </a:moveTo>
                  <a:cubicBezTo>
                    <a:pt x="4894" y="0"/>
                    <a:pt x="4870" y="12"/>
                    <a:pt x="4870" y="36"/>
                  </a:cubicBezTo>
                  <a:cubicBezTo>
                    <a:pt x="4858" y="60"/>
                    <a:pt x="4882" y="83"/>
                    <a:pt x="4906" y="83"/>
                  </a:cubicBezTo>
                  <a:cubicBezTo>
                    <a:pt x="4954" y="95"/>
                    <a:pt x="5001" y="107"/>
                    <a:pt x="5061" y="119"/>
                  </a:cubicBezTo>
                  <a:lnTo>
                    <a:pt x="5073" y="119"/>
                  </a:lnTo>
                  <a:cubicBezTo>
                    <a:pt x="5085" y="119"/>
                    <a:pt x="5109" y="107"/>
                    <a:pt x="5109" y="95"/>
                  </a:cubicBezTo>
                  <a:cubicBezTo>
                    <a:pt x="5120" y="72"/>
                    <a:pt x="5109" y="48"/>
                    <a:pt x="5085" y="36"/>
                  </a:cubicBezTo>
                  <a:cubicBezTo>
                    <a:pt x="5025" y="24"/>
                    <a:pt x="4966" y="0"/>
                    <a:pt x="4918" y="0"/>
                  </a:cubicBezTo>
                  <a:close/>
                  <a:moveTo>
                    <a:pt x="4728" y="0"/>
                  </a:moveTo>
                  <a:cubicBezTo>
                    <a:pt x="4668" y="12"/>
                    <a:pt x="4620" y="24"/>
                    <a:pt x="4561" y="48"/>
                  </a:cubicBezTo>
                  <a:cubicBezTo>
                    <a:pt x="4537" y="60"/>
                    <a:pt x="4525" y="83"/>
                    <a:pt x="4537" y="107"/>
                  </a:cubicBezTo>
                  <a:cubicBezTo>
                    <a:pt x="4549" y="119"/>
                    <a:pt x="4561" y="131"/>
                    <a:pt x="4573" y="131"/>
                  </a:cubicBezTo>
                  <a:lnTo>
                    <a:pt x="4597" y="131"/>
                  </a:lnTo>
                  <a:cubicBezTo>
                    <a:pt x="4644" y="107"/>
                    <a:pt x="4692" y="95"/>
                    <a:pt x="4739" y="83"/>
                  </a:cubicBezTo>
                  <a:cubicBezTo>
                    <a:pt x="4763" y="83"/>
                    <a:pt x="4787" y="60"/>
                    <a:pt x="4775" y="36"/>
                  </a:cubicBezTo>
                  <a:cubicBezTo>
                    <a:pt x="4775" y="12"/>
                    <a:pt x="4751" y="0"/>
                    <a:pt x="4728" y="0"/>
                  </a:cubicBezTo>
                  <a:close/>
                  <a:moveTo>
                    <a:pt x="5232" y="103"/>
                  </a:moveTo>
                  <a:cubicBezTo>
                    <a:pt x="5216" y="103"/>
                    <a:pt x="5201" y="114"/>
                    <a:pt x="5192" y="131"/>
                  </a:cubicBezTo>
                  <a:cubicBezTo>
                    <a:pt x="5180" y="143"/>
                    <a:pt x="5192" y="167"/>
                    <a:pt x="5204" y="179"/>
                  </a:cubicBezTo>
                  <a:cubicBezTo>
                    <a:pt x="5251" y="202"/>
                    <a:pt x="5299" y="226"/>
                    <a:pt x="5359" y="262"/>
                  </a:cubicBezTo>
                  <a:lnTo>
                    <a:pt x="5370" y="262"/>
                  </a:lnTo>
                  <a:cubicBezTo>
                    <a:pt x="5394" y="262"/>
                    <a:pt x="5406" y="262"/>
                    <a:pt x="5406" y="250"/>
                  </a:cubicBezTo>
                  <a:cubicBezTo>
                    <a:pt x="5418" y="226"/>
                    <a:pt x="5418" y="202"/>
                    <a:pt x="5394" y="191"/>
                  </a:cubicBezTo>
                  <a:cubicBezTo>
                    <a:pt x="5347" y="155"/>
                    <a:pt x="5299" y="131"/>
                    <a:pt x="5251" y="107"/>
                  </a:cubicBezTo>
                  <a:cubicBezTo>
                    <a:pt x="5245" y="104"/>
                    <a:pt x="5239" y="103"/>
                    <a:pt x="5232" y="103"/>
                  </a:cubicBezTo>
                  <a:close/>
                  <a:moveTo>
                    <a:pt x="4430" y="135"/>
                  </a:moveTo>
                  <a:cubicBezTo>
                    <a:pt x="4420" y="135"/>
                    <a:pt x="4411" y="138"/>
                    <a:pt x="4406" y="143"/>
                  </a:cubicBezTo>
                  <a:cubicBezTo>
                    <a:pt x="4358" y="179"/>
                    <a:pt x="4323" y="214"/>
                    <a:pt x="4275" y="262"/>
                  </a:cubicBezTo>
                  <a:cubicBezTo>
                    <a:pt x="4251" y="274"/>
                    <a:pt x="4251" y="298"/>
                    <a:pt x="4275" y="322"/>
                  </a:cubicBezTo>
                  <a:cubicBezTo>
                    <a:pt x="4287" y="322"/>
                    <a:pt x="4287" y="333"/>
                    <a:pt x="4299" y="333"/>
                  </a:cubicBezTo>
                  <a:cubicBezTo>
                    <a:pt x="4311" y="333"/>
                    <a:pt x="4323" y="322"/>
                    <a:pt x="4335" y="322"/>
                  </a:cubicBezTo>
                  <a:cubicBezTo>
                    <a:pt x="4370" y="274"/>
                    <a:pt x="4418" y="238"/>
                    <a:pt x="4454" y="214"/>
                  </a:cubicBezTo>
                  <a:cubicBezTo>
                    <a:pt x="4477" y="191"/>
                    <a:pt x="4477" y="167"/>
                    <a:pt x="4466" y="155"/>
                  </a:cubicBezTo>
                  <a:cubicBezTo>
                    <a:pt x="4459" y="141"/>
                    <a:pt x="4443" y="135"/>
                    <a:pt x="4430" y="135"/>
                  </a:cubicBezTo>
                  <a:close/>
                  <a:moveTo>
                    <a:pt x="5513" y="278"/>
                  </a:moveTo>
                  <a:cubicBezTo>
                    <a:pt x="5500" y="278"/>
                    <a:pt x="5485" y="284"/>
                    <a:pt x="5478" y="298"/>
                  </a:cubicBezTo>
                  <a:cubicBezTo>
                    <a:pt x="5466" y="310"/>
                    <a:pt x="5466" y="345"/>
                    <a:pt x="5490" y="357"/>
                  </a:cubicBezTo>
                  <a:cubicBezTo>
                    <a:pt x="5537" y="381"/>
                    <a:pt x="5573" y="417"/>
                    <a:pt x="5620" y="453"/>
                  </a:cubicBezTo>
                  <a:cubicBezTo>
                    <a:pt x="5632" y="464"/>
                    <a:pt x="5644" y="464"/>
                    <a:pt x="5656" y="464"/>
                  </a:cubicBezTo>
                  <a:cubicBezTo>
                    <a:pt x="5668" y="464"/>
                    <a:pt x="5680" y="464"/>
                    <a:pt x="5680" y="453"/>
                  </a:cubicBezTo>
                  <a:cubicBezTo>
                    <a:pt x="5704" y="429"/>
                    <a:pt x="5692" y="405"/>
                    <a:pt x="5680" y="393"/>
                  </a:cubicBezTo>
                  <a:cubicBezTo>
                    <a:pt x="5632" y="357"/>
                    <a:pt x="5585" y="322"/>
                    <a:pt x="5537" y="286"/>
                  </a:cubicBezTo>
                  <a:cubicBezTo>
                    <a:pt x="5532" y="281"/>
                    <a:pt x="5523" y="278"/>
                    <a:pt x="5513" y="278"/>
                  </a:cubicBezTo>
                  <a:close/>
                  <a:moveTo>
                    <a:pt x="245" y="313"/>
                  </a:moveTo>
                  <a:cubicBezTo>
                    <a:pt x="233" y="313"/>
                    <a:pt x="221" y="316"/>
                    <a:pt x="215" y="322"/>
                  </a:cubicBezTo>
                  <a:cubicBezTo>
                    <a:pt x="215" y="322"/>
                    <a:pt x="156" y="381"/>
                    <a:pt x="96" y="464"/>
                  </a:cubicBezTo>
                  <a:cubicBezTo>
                    <a:pt x="84" y="488"/>
                    <a:pt x="96" y="512"/>
                    <a:pt x="108" y="524"/>
                  </a:cubicBezTo>
                  <a:lnTo>
                    <a:pt x="132" y="524"/>
                  </a:lnTo>
                  <a:cubicBezTo>
                    <a:pt x="144" y="524"/>
                    <a:pt x="167" y="524"/>
                    <a:pt x="167" y="512"/>
                  </a:cubicBezTo>
                  <a:cubicBezTo>
                    <a:pt x="215" y="429"/>
                    <a:pt x="275" y="381"/>
                    <a:pt x="275" y="381"/>
                  </a:cubicBezTo>
                  <a:cubicBezTo>
                    <a:pt x="286" y="369"/>
                    <a:pt x="286" y="345"/>
                    <a:pt x="275" y="322"/>
                  </a:cubicBezTo>
                  <a:cubicBezTo>
                    <a:pt x="269" y="316"/>
                    <a:pt x="257" y="313"/>
                    <a:pt x="245" y="313"/>
                  </a:cubicBezTo>
                  <a:close/>
                  <a:moveTo>
                    <a:pt x="2406" y="393"/>
                  </a:moveTo>
                  <a:cubicBezTo>
                    <a:pt x="2334" y="393"/>
                    <a:pt x="2263" y="417"/>
                    <a:pt x="2215" y="464"/>
                  </a:cubicBezTo>
                  <a:cubicBezTo>
                    <a:pt x="2203" y="488"/>
                    <a:pt x="2203" y="512"/>
                    <a:pt x="2215" y="524"/>
                  </a:cubicBezTo>
                  <a:cubicBezTo>
                    <a:pt x="2227" y="536"/>
                    <a:pt x="2239" y="536"/>
                    <a:pt x="2251" y="536"/>
                  </a:cubicBezTo>
                  <a:cubicBezTo>
                    <a:pt x="2251" y="536"/>
                    <a:pt x="2263" y="536"/>
                    <a:pt x="2275" y="524"/>
                  </a:cubicBezTo>
                  <a:cubicBezTo>
                    <a:pt x="2311" y="500"/>
                    <a:pt x="2346" y="476"/>
                    <a:pt x="2382" y="476"/>
                  </a:cubicBezTo>
                  <a:lnTo>
                    <a:pt x="2394" y="476"/>
                  </a:lnTo>
                  <a:cubicBezTo>
                    <a:pt x="2418" y="476"/>
                    <a:pt x="2442" y="464"/>
                    <a:pt x="2442" y="441"/>
                  </a:cubicBezTo>
                  <a:cubicBezTo>
                    <a:pt x="2442" y="417"/>
                    <a:pt x="2430" y="393"/>
                    <a:pt x="2406" y="393"/>
                  </a:cubicBezTo>
                  <a:close/>
                  <a:moveTo>
                    <a:pt x="4186" y="372"/>
                  </a:moveTo>
                  <a:cubicBezTo>
                    <a:pt x="4174" y="372"/>
                    <a:pt x="4162" y="375"/>
                    <a:pt x="4156" y="381"/>
                  </a:cubicBezTo>
                  <a:cubicBezTo>
                    <a:pt x="4120" y="429"/>
                    <a:pt x="4085" y="476"/>
                    <a:pt x="4049" y="524"/>
                  </a:cubicBezTo>
                  <a:cubicBezTo>
                    <a:pt x="4037" y="536"/>
                    <a:pt x="4037" y="572"/>
                    <a:pt x="4061" y="583"/>
                  </a:cubicBezTo>
                  <a:lnTo>
                    <a:pt x="4085" y="583"/>
                  </a:lnTo>
                  <a:cubicBezTo>
                    <a:pt x="4096" y="583"/>
                    <a:pt x="4108" y="583"/>
                    <a:pt x="4120" y="572"/>
                  </a:cubicBezTo>
                  <a:cubicBezTo>
                    <a:pt x="4156" y="524"/>
                    <a:pt x="4192" y="476"/>
                    <a:pt x="4227" y="441"/>
                  </a:cubicBezTo>
                  <a:cubicBezTo>
                    <a:pt x="4239" y="417"/>
                    <a:pt x="4239" y="393"/>
                    <a:pt x="4216" y="381"/>
                  </a:cubicBezTo>
                  <a:cubicBezTo>
                    <a:pt x="4210" y="375"/>
                    <a:pt x="4198" y="372"/>
                    <a:pt x="4186" y="372"/>
                  </a:cubicBezTo>
                  <a:close/>
                  <a:moveTo>
                    <a:pt x="2556" y="457"/>
                  </a:moveTo>
                  <a:cubicBezTo>
                    <a:pt x="2543" y="457"/>
                    <a:pt x="2532" y="462"/>
                    <a:pt x="2525" y="476"/>
                  </a:cubicBezTo>
                  <a:cubicBezTo>
                    <a:pt x="2501" y="488"/>
                    <a:pt x="2513" y="524"/>
                    <a:pt x="2525" y="536"/>
                  </a:cubicBezTo>
                  <a:cubicBezTo>
                    <a:pt x="2572" y="560"/>
                    <a:pt x="2596" y="595"/>
                    <a:pt x="2596" y="643"/>
                  </a:cubicBezTo>
                  <a:cubicBezTo>
                    <a:pt x="2608" y="667"/>
                    <a:pt x="2620" y="679"/>
                    <a:pt x="2644" y="679"/>
                  </a:cubicBezTo>
                  <a:lnTo>
                    <a:pt x="2656" y="679"/>
                  </a:lnTo>
                  <a:cubicBezTo>
                    <a:pt x="2680" y="679"/>
                    <a:pt x="2692" y="655"/>
                    <a:pt x="2692" y="631"/>
                  </a:cubicBezTo>
                  <a:cubicBezTo>
                    <a:pt x="2680" y="560"/>
                    <a:pt x="2644" y="512"/>
                    <a:pt x="2584" y="464"/>
                  </a:cubicBezTo>
                  <a:cubicBezTo>
                    <a:pt x="2575" y="460"/>
                    <a:pt x="2565" y="457"/>
                    <a:pt x="2556" y="457"/>
                  </a:cubicBezTo>
                  <a:close/>
                  <a:moveTo>
                    <a:pt x="5782" y="492"/>
                  </a:moveTo>
                  <a:cubicBezTo>
                    <a:pt x="5769" y="492"/>
                    <a:pt x="5758" y="498"/>
                    <a:pt x="5751" y="512"/>
                  </a:cubicBezTo>
                  <a:cubicBezTo>
                    <a:pt x="5728" y="524"/>
                    <a:pt x="5740" y="548"/>
                    <a:pt x="5751" y="560"/>
                  </a:cubicBezTo>
                  <a:cubicBezTo>
                    <a:pt x="5787" y="595"/>
                    <a:pt x="5835" y="643"/>
                    <a:pt x="5871" y="679"/>
                  </a:cubicBezTo>
                  <a:cubicBezTo>
                    <a:pt x="5882" y="691"/>
                    <a:pt x="5894" y="691"/>
                    <a:pt x="5906" y="691"/>
                  </a:cubicBezTo>
                  <a:cubicBezTo>
                    <a:pt x="5918" y="691"/>
                    <a:pt x="5930" y="691"/>
                    <a:pt x="5930" y="679"/>
                  </a:cubicBezTo>
                  <a:cubicBezTo>
                    <a:pt x="5954" y="655"/>
                    <a:pt x="5954" y="631"/>
                    <a:pt x="5930" y="619"/>
                  </a:cubicBezTo>
                  <a:cubicBezTo>
                    <a:pt x="5894" y="572"/>
                    <a:pt x="5847" y="536"/>
                    <a:pt x="5811" y="500"/>
                  </a:cubicBezTo>
                  <a:cubicBezTo>
                    <a:pt x="5801" y="495"/>
                    <a:pt x="5791" y="492"/>
                    <a:pt x="5782" y="492"/>
                  </a:cubicBezTo>
                  <a:close/>
                  <a:moveTo>
                    <a:pt x="72" y="595"/>
                  </a:moveTo>
                  <a:cubicBezTo>
                    <a:pt x="60" y="595"/>
                    <a:pt x="36" y="607"/>
                    <a:pt x="25" y="631"/>
                  </a:cubicBezTo>
                  <a:cubicBezTo>
                    <a:pt x="13" y="679"/>
                    <a:pt x="1" y="726"/>
                    <a:pt x="1" y="774"/>
                  </a:cubicBezTo>
                  <a:cubicBezTo>
                    <a:pt x="1" y="786"/>
                    <a:pt x="1" y="798"/>
                    <a:pt x="1" y="810"/>
                  </a:cubicBezTo>
                  <a:cubicBezTo>
                    <a:pt x="1" y="834"/>
                    <a:pt x="25" y="845"/>
                    <a:pt x="48" y="845"/>
                  </a:cubicBezTo>
                  <a:cubicBezTo>
                    <a:pt x="72" y="845"/>
                    <a:pt x="84" y="822"/>
                    <a:pt x="84" y="798"/>
                  </a:cubicBezTo>
                  <a:cubicBezTo>
                    <a:pt x="84" y="786"/>
                    <a:pt x="84" y="786"/>
                    <a:pt x="84" y="774"/>
                  </a:cubicBezTo>
                  <a:cubicBezTo>
                    <a:pt x="84" y="738"/>
                    <a:pt x="96" y="691"/>
                    <a:pt x="108" y="655"/>
                  </a:cubicBezTo>
                  <a:cubicBezTo>
                    <a:pt x="108" y="631"/>
                    <a:pt x="96" y="607"/>
                    <a:pt x="72" y="595"/>
                  </a:cubicBezTo>
                  <a:close/>
                  <a:moveTo>
                    <a:pt x="2180" y="595"/>
                  </a:moveTo>
                  <a:cubicBezTo>
                    <a:pt x="2156" y="595"/>
                    <a:pt x="2132" y="607"/>
                    <a:pt x="2120" y="631"/>
                  </a:cubicBezTo>
                  <a:cubicBezTo>
                    <a:pt x="2108" y="679"/>
                    <a:pt x="2096" y="738"/>
                    <a:pt x="2096" y="810"/>
                  </a:cubicBezTo>
                  <a:cubicBezTo>
                    <a:pt x="2096" y="834"/>
                    <a:pt x="2108" y="845"/>
                    <a:pt x="2132" y="857"/>
                  </a:cubicBezTo>
                  <a:cubicBezTo>
                    <a:pt x="2156" y="857"/>
                    <a:pt x="2180" y="834"/>
                    <a:pt x="2180" y="810"/>
                  </a:cubicBezTo>
                  <a:cubicBezTo>
                    <a:pt x="2180" y="750"/>
                    <a:pt x="2191" y="703"/>
                    <a:pt x="2203" y="655"/>
                  </a:cubicBezTo>
                  <a:cubicBezTo>
                    <a:pt x="2215" y="631"/>
                    <a:pt x="2203" y="607"/>
                    <a:pt x="2180" y="595"/>
                  </a:cubicBezTo>
                  <a:close/>
                  <a:moveTo>
                    <a:pt x="3984" y="641"/>
                  </a:moveTo>
                  <a:cubicBezTo>
                    <a:pt x="3971" y="641"/>
                    <a:pt x="3960" y="648"/>
                    <a:pt x="3954" y="655"/>
                  </a:cubicBezTo>
                  <a:lnTo>
                    <a:pt x="3858" y="798"/>
                  </a:lnTo>
                  <a:cubicBezTo>
                    <a:pt x="3835" y="822"/>
                    <a:pt x="3846" y="845"/>
                    <a:pt x="3858" y="857"/>
                  </a:cubicBezTo>
                  <a:cubicBezTo>
                    <a:pt x="3870" y="857"/>
                    <a:pt x="3882" y="869"/>
                    <a:pt x="3894" y="869"/>
                  </a:cubicBezTo>
                  <a:cubicBezTo>
                    <a:pt x="3906" y="869"/>
                    <a:pt x="3918" y="857"/>
                    <a:pt x="3918" y="845"/>
                  </a:cubicBezTo>
                  <a:lnTo>
                    <a:pt x="4025" y="714"/>
                  </a:lnTo>
                  <a:cubicBezTo>
                    <a:pt x="4037" y="691"/>
                    <a:pt x="4025" y="667"/>
                    <a:pt x="4013" y="655"/>
                  </a:cubicBezTo>
                  <a:cubicBezTo>
                    <a:pt x="4003" y="645"/>
                    <a:pt x="3993" y="641"/>
                    <a:pt x="3984" y="641"/>
                  </a:cubicBezTo>
                  <a:close/>
                  <a:moveTo>
                    <a:pt x="2613" y="757"/>
                  </a:moveTo>
                  <a:cubicBezTo>
                    <a:pt x="2596" y="757"/>
                    <a:pt x="2581" y="768"/>
                    <a:pt x="2572" y="786"/>
                  </a:cubicBezTo>
                  <a:cubicBezTo>
                    <a:pt x="2549" y="822"/>
                    <a:pt x="2525" y="869"/>
                    <a:pt x="2489" y="917"/>
                  </a:cubicBezTo>
                  <a:cubicBezTo>
                    <a:pt x="2465" y="929"/>
                    <a:pt x="2465" y="953"/>
                    <a:pt x="2489" y="976"/>
                  </a:cubicBezTo>
                  <a:cubicBezTo>
                    <a:pt x="2501" y="976"/>
                    <a:pt x="2501" y="988"/>
                    <a:pt x="2513" y="988"/>
                  </a:cubicBezTo>
                  <a:cubicBezTo>
                    <a:pt x="2525" y="988"/>
                    <a:pt x="2537" y="976"/>
                    <a:pt x="2549" y="964"/>
                  </a:cubicBezTo>
                  <a:cubicBezTo>
                    <a:pt x="2596" y="917"/>
                    <a:pt x="2620" y="869"/>
                    <a:pt x="2644" y="822"/>
                  </a:cubicBezTo>
                  <a:cubicBezTo>
                    <a:pt x="2656" y="798"/>
                    <a:pt x="2644" y="774"/>
                    <a:pt x="2632" y="762"/>
                  </a:cubicBezTo>
                  <a:cubicBezTo>
                    <a:pt x="2626" y="759"/>
                    <a:pt x="2619" y="757"/>
                    <a:pt x="2613" y="757"/>
                  </a:cubicBezTo>
                  <a:close/>
                  <a:moveTo>
                    <a:pt x="3787" y="921"/>
                  </a:moveTo>
                  <a:cubicBezTo>
                    <a:pt x="3773" y="921"/>
                    <a:pt x="3758" y="927"/>
                    <a:pt x="3751" y="941"/>
                  </a:cubicBezTo>
                  <a:cubicBezTo>
                    <a:pt x="3715" y="976"/>
                    <a:pt x="3692" y="1024"/>
                    <a:pt x="3656" y="1060"/>
                  </a:cubicBezTo>
                  <a:cubicBezTo>
                    <a:pt x="3632" y="1084"/>
                    <a:pt x="3644" y="1107"/>
                    <a:pt x="3656" y="1119"/>
                  </a:cubicBezTo>
                  <a:cubicBezTo>
                    <a:pt x="3668" y="1131"/>
                    <a:pt x="3668" y="1131"/>
                    <a:pt x="3680" y="1131"/>
                  </a:cubicBezTo>
                  <a:cubicBezTo>
                    <a:pt x="3692" y="1131"/>
                    <a:pt x="3704" y="1131"/>
                    <a:pt x="3715" y="1119"/>
                  </a:cubicBezTo>
                  <a:cubicBezTo>
                    <a:pt x="3751" y="1072"/>
                    <a:pt x="3787" y="1036"/>
                    <a:pt x="3823" y="988"/>
                  </a:cubicBezTo>
                  <a:cubicBezTo>
                    <a:pt x="3835" y="964"/>
                    <a:pt x="3835" y="941"/>
                    <a:pt x="3811" y="929"/>
                  </a:cubicBezTo>
                  <a:cubicBezTo>
                    <a:pt x="3806" y="924"/>
                    <a:pt x="3797" y="921"/>
                    <a:pt x="3787" y="921"/>
                  </a:cubicBezTo>
                  <a:close/>
                  <a:moveTo>
                    <a:pt x="93" y="924"/>
                  </a:moveTo>
                  <a:cubicBezTo>
                    <a:pt x="86" y="924"/>
                    <a:pt x="79" y="925"/>
                    <a:pt x="72" y="929"/>
                  </a:cubicBezTo>
                  <a:cubicBezTo>
                    <a:pt x="48" y="941"/>
                    <a:pt x="36" y="964"/>
                    <a:pt x="48" y="988"/>
                  </a:cubicBezTo>
                  <a:cubicBezTo>
                    <a:pt x="84" y="1036"/>
                    <a:pt x="120" y="1084"/>
                    <a:pt x="167" y="1131"/>
                  </a:cubicBezTo>
                  <a:cubicBezTo>
                    <a:pt x="179" y="1143"/>
                    <a:pt x="191" y="1143"/>
                    <a:pt x="191" y="1143"/>
                  </a:cubicBezTo>
                  <a:cubicBezTo>
                    <a:pt x="203" y="1143"/>
                    <a:pt x="215" y="1143"/>
                    <a:pt x="227" y="1131"/>
                  </a:cubicBezTo>
                  <a:cubicBezTo>
                    <a:pt x="239" y="1107"/>
                    <a:pt x="239" y="1084"/>
                    <a:pt x="227" y="1072"/>
                  </a:cubicBezTo>
                  <a:cubicBezTo>
                    <a:pt x="179" y="1024"/>
                    <a:pt x="156" y="988"/>
                    <a:pt x="132" y="941"/>
                  </a:cubicBezTo>
                  <a:cubicBezTo>
                    <a:pt x="123" y="932"/>
                    <a:pt x="109" y="924"/>
                    <a:pt x="93" y="924"/>
                  </a:cubicBezTo>
                  <a:close/>
                  <a:moveTo>
                    <a:pt x="2145" y="938"/>
                  </a:moveTo>
                  <a:cubicBezTo>
                    <a:pt x="2141" y="938"/>
                    <a:pt x="2136" y="938"/>
                    <a:pt x="2132" y="941"/>
                  </a:cubicBezTo>
                  <a:cubicBezTo>
                    <a:pt x="2108" y="941"/>
                    <a:pt x="2096" y="964"/>
                    <a:pt x="2096" y="988"/>
                  </a:cubicBezTo>
                  <a:cubicBezTo>
                    <a:pt x="2108" y="1048"/>
                    <a:pt x="2120" y="1107"/>
                    <a:pt x="2144" y="1155"/>
                  </a:cubicBezTo>
                  <a:cubicBezTo>
                    <a:pt x="2153" y="1172"/>
                    <a:pt x="2161" y="1183"/>
                    <a:pt x="2175" y="1183"/>
                  </a:cubicBezTo>
                  <a:cubicBezTo>
                    <a:pt x="2180" y="1183"/>
                    <a:pt x="2185" y="1182"/>
                    <a:pt x="2191" y="1179"/>
                  </a:cubicBezTo>
                  <a:cubicBezTo>
                    <a:pt x="2203" y="1179"/>
                    <a:pt x="2215" y="1179"/>
                    <a:pt x="2215" y="1167"/>
                  </a:cubicBezTo>
                  <a:cubicBezTo>
                    <a:pt x="2215" y="1167"/>
                    <a:pt x="2215" y="1179"/>
                    <a:pt x="2227" y="1179"/>
                  </a:cubicBezTo>
                  <a:cubicBezTo>
                    <a:pt x="2227" y="1191"/>
                    <a:pt x="2251" y="1203"/>
                    <a:pt x="2263" y="1203"/>
                  </a:cubicBezTo>
                  <a:cubicBezTo>
                    <a:pt x="2263" y="1203"/>
                    <a:pt x="2275" y="1203"/>
                    <a:pt x="2287" y="1191"/>
                  </a:cubicBezTo>
                  <a:cubicBezTo>
                    <a:pt x="2334" y="1155"/>
                    <a:pt x="2382" y="1131"/>
                    <a:pt x="2418" y="1095"/>
                  </a:cubicBezTo>
                  <a:cubicBezTo>
                    <a:pt x="2442" y="1072"/>
                    <a:pt x="2442" y="1048"/>
                    <a:pt x="2430" y="1036"/>
                  </a:cubicBezTo>
                  <a:cubicBezTo>
                    <a:pt x="2423" y="1022"/>
                    <a:pt x="2407" y="1016"/>
                    <a:pt x="2394" y="1016"/>
                  </a:cubicBezTo>
                  <a:cubicBezTo>
                    <a:pt x="2384" y="1016"/>
                    <a:pt x="2375" y="1019"/>
                    <a:pt x="2370" y="1024"/>
                  </a:cubicBezTo>
                  <a:cubicBezTo>
                    <a:pt x="2322" y="1060"/>
                    <a:pt x="2287" y="1095"/>
                    <a:pt x="2239" y="1119"/>
                  </a:cubicBezTo>
                  <a:cubicBezTo>
                    <a:pt x="2227" y="1131"/>
                    <a:pt x="2227" y="1131"/>
                    <a:pt x="2227" y="1131"/>
                  </a:cubicBezTo>
                  <a:cubicBezTo>
                    <a:pt x="2203" y="1084"/>
                    <a:pt x="2191" y="1024"/>
                    <a:pt x="2180" y="976"/>
                  </a:cubicBezTo>
                  <a:cubicBezTo>
                    <a:pt x="2180" y="957"/>
                    <a:pt x="2164" y="938"/>
                    <a:pt x="2145" y="938"/>
                  </a:cubicBezTo>
                  <a:close/>
                  <a:moveTo>
                    <a:pt x="329" y="1159"/>
                  </a:moveTo>
                  <a:cubicBezTo>
                    <a:pt x="316" y="1159"/>
                    <a:pt x="305" y="1165"/>
                    <a:pt x="298" y="1179"/>
                  </a:cubicBezTo>
                  <a:cubicBezTo>
                    <a:pt x="286" y="1203"/>
                    <a:pt x="286" y="1226"/>
                    <a:pt x="310" y="1238"/>
                  </a:cubicBezTo>
                  <a:cubicBezTo>
                    <a:pt x="358" y="1274"/>
                    <a:pt x="406" y="1298"/>
                    <a:pt x="465" y="1322"/>
                  </a:cubicBezTo>
                  <a:lnTo>
                    <a:pt x="477" y="1322"/>
                  </a:lnTo>
                  <a:cubicBezTo>
                    <a:pt x="501" y="1322"/>
                    <a:pt x="513" y="1322"/>
                    <a:pt x="513" y="1298"/>
                  </a:cubicBezTo>
                  <a:cubicBezTo>
                    <a:pt x="525" y="1286"/>
                    <a:pt x="513" y="1250"/>
                    <a:pt x="501" y="1250"/>
                  </a:cubicBezTo>
                  <a:cubicBezTo>
                    <a:pt x="441" y="1215"/>
                    <a:pt x="394" y="1191"/>
                    <a:pt x="358" y="1167"/>
                  </a:cubicBezTo>
                  <a:cubicBezTo>
                    <a:pt x="348" y="1162"/>
                    <a:pt x="338" y="1159"/>
                    <a:pt x="329" y="1159"/>
                  </a:cubicBezTo>
                  <a:close/>
                  <a:moveTo>
                    <a:pt x="2115" y="1198"/>
                  </a:moveTo>
                  <a:cubicBezTo>
                    <a:pt x="2109" y="1198"/>
                    <a:pt x="2103" y="1199"/>
                    <a:pt x="2096" y="1203"/>
                  </a:cubicBezTo>
                  <a:cubicBezTo>
                    <a:pt x="2049" y="1238"/>
                    <a:pt x="1989" y="1262"/>
                    <a:pt x="1941" y="1274"/>
                  </a:cubicBezTo>
                  <a:cubicBezTo>
                    <a:pt x="1918" y="1286"/>
                    <a:pt x="1906" y="1310"/>
                    <a:pt x="1918" y="1334"/>
                  </a:cubicBezTo>
                  <a:cubicBezTo>
                    <a:pt x="1930" y="1345"/>
                    <a:pt x="1941" y="1357"/>
                    <a:pt x="1953" y="1357"/>
                  </a:cubicBezTo>
                  <a:lnTo>
                    <a:pt x="1977" y="1357"/>
                  </a:lnTo>
                  <a:cubicBezTo>
                    <a:pt x="2025" y="1334"/>
                    <a:pt x="2084" y="1310"/>
                    <a:pt x="2132" y="1286"/>
                  </a:cubicBezTo>
                  <a:cubicBezTo>
                    <a:pt x="2156" y="1274"/>
                    <a:pt x="2156" y="1250"/>
                    <a:pt x="2156" y="1226"/>
                  </a:cubicBezTo>
                  <a:cubicBezTo>
                    <a:pt x="2147" y="1209"/>
                    <a:pt x="2132" y="1198"/>
                    <a:pt x="2115" y="1198"/>
                  </a:cubicBezTo>
                  <a:close/>
                  <a:moveTo>
                    <a:pt x="3571" y="1182"/>
                  </a:moveTo>
                  <a:cubicBezTo>
                    <a:pt x="3561" y="1182"/>
                    <a:pt x="3549" y="1185"/>
                    <a:pt x="3537" y="1191"/>
                  </a:cubicBezTo>
                  <a:cubicBezTo>
                    <a:pt x="3501" y="1226"/>
                    <a:pt x="3465" y="1274"/>
                    <a:pt x="3418" y="1298"/>
                  </a:cubicBezTo>
                  <a:cubicBezTo>
                    <a:pt x="3406" y="1322"/>
                    <a:pt x="3394" y="1345"/>
                    <a:pt x="3418" y="1357"/>
                  </a:cubicBezTo>
                  <a:cubicBezTo>
                    <a:pt x="3418" y="1369"/>
                    <a:pt x="3430" y="1381"/>
                    <a:pt x="3442" y="1381"/>
                  </a:cubicBezTo>
                  <a:cubicBezTo>
                    <a:pt x="3454" y="1381"/>
                    <a:pt x="3465" y="1369"/>
                    <a:pt x="3477" y="1369"/>
                  </a:cubicBezTo>
                  <a:cubicBezTo>
                    <a:pt x="3513" y="1334"/>
                    <a:pt x="3561" y="1286"/>
                    <a:pt x="3596" y="1250"/>
                  </a:cubicBezTo>
                  <a:cubicBezTo>
                    <a:pt x="3620" y="1238"/>
                    <a:pt x="3620" y="1203"/>
                    <a:pt x="3596" y="1191"/>
                  </a:cubicBezTo>
                  <a:cubicBezTo>
                    <a:pt x="3590" y="1185"/>
                    <a:pt x="3582" y="1182"/>
                    <a:pt x="3571" y="1182"/>
                  </a:cubicBezTo>
                  <a:close/>
                  <a:moveTo>
                    <a:pt x="632" y="1305"/>
                  </a:moveTo>
                  <a:cubicBezTo>
                    <a:pt x="620" y="1305"/>
                    <a:pt x="605" y="1316"/>
                    <a:pt x="596" y="1334"/>
                  </a:cubicBezTo>
                  <a:cubicBezTo>
                    <a:pt x="584" y="1357"/>
                    <a:pt x="596" y="1381"/>
                    <a:pt x="620" y="1393"/>
                  </a:cubicBezTo>
                  <a:cubicBezTo>
                    <a:pt x="644" y="1393"/>
                    <a:pt x="656" y="1405"/>
                    <a:pt x="679" y="1417"/>
                  </a:cubicBezTo>
                  <a:cubicBezTo>
                    <a:pt x="715" y="1429"/>
                    <a:pt x="751" y="1441"/>
                    <a:pt x="787" y="1441"/>
                  </a:cubicBezTo>
                  <a:cubicBezTo>
                    <a:pt x="787" y="1453"/>
                    <a:pt x="787" y="1453"/>
                    <a:pt x="798" y="1453"/>
                  </a:cubicBezTo>
                  <a:cubicBezTo>
                    <a:pt x="810" y="1453"/>
                    <a:pt x="834" y="1441"/>
                    <a:pt x="834" y="1417"/>
                  </a:cubicBezTo>
                  <a:cubicBezTo>
                    <a:pt x="846" y="1393"/>
                    <a:pt x="834" y="1369"/>
                    <a:pt x="810" y="1357"/>
                  </a:cubicBezTo>
                  <a:cubicBezTo>
                    <a:pt x="775" y="1357"/>
                    <a:pt x="739" y="1345"/>
                    <a:pt x="703" y="1334"/>
                  </a:cubicBezTo>
                  <a:cubicBezTo>
                    <a:pt x="691" y="1322"/>
                    <a:pt x="667" y="1322"/>
                    <a:pt x="644" y="1310"/>
                  </a:cubicBezTo>
                  <a:cubicBezTo>
                    <a:pt x="640" y="1307"/>
                    <a:pt x="636" y="1305"/>
                    <a:pt x="632" y="1305"/>
                  </a:cubicBezTo>
                  <a:close/>
                  <a:moveTo>
                    <a:pt x="1800" y="1330"/>
                  </a:moveTo>
                  <a:cubicBezTo>
                    <a:pt x="1796" y="1330"/>
                    <a:pt x="1791" y="1331"/>
                    <a:pt x="1787" y="1334"/>
                  </a:cubicBezTo>
                  <a:cubicBezTo>
                    <a:pt x="1739" y="1345"/>
                    <a:pt x="1680" y="1369"/>
                    <a:pt x="1632" y="1381"/>
                  </a:cubicBezTo>
                  <a:cubicBezTo>
                    <a:pt x="1608" y="1381"/>
                    <a:pt x="1584" y="1405"/>
                    <a:pt x="1596" y="1429"/>
                  </a:cubicBezTo>
                  <a:cubicBezTo>
                    <a:pt x="1596" y="1453"/>
                    <a:pt x="1620" y="1465"/>
                    <a:pt x="1632" y="1465"/>
                  </a:cubicBezTo>
                  <a:lnTo>
                    <a:pt x="1644" y="1465"/>
                  </a:lnTo>
                  <a:cubicBezTo>
                    <a:pt x="1703" y="1453"/>
                    <a:pt x="1751" y="1429"/>
                    <a:pt x="1810" y="1417"/>
                  </a:cubicBezTo>
                  <a:cubicBezTo>
                    <a:pt x="1834" y="1405"/>
                    <a:pt x="1846" y="1381"/>
                    <a:pt x="1834" y="1357"/>
                  </a:cubicBezTo>
                  <a:cubicBezTo>
                    <a:pt x="1834" y="1348"/>
                    <a:pt x="1819" y="1330"/>
                    <a:pt x="1800" y="1330"/>
                  </a:cubicBezTo>
                  <a:close/>
                  <a:moveTo>
                    <a:pt x="2256" y="1254"/>
                  </a:moveTo>
                  <a:cubicBezTo>
                    <a:pt x="2247" y="1254"/>
                    <a:pt x="2237" y="1257"/>
                    <a:pt x="2227" y="1262"/>
                  </a:cubicBezTo>
                  <a:cubicBezTo>
                    <a:pt x="2215" y="1274"/>
                    <a:pt x="2203" y="1298"/>
                    <a:pt x="2215" y="1322"/>
                  </a:cubicBezTo>
                  <a:cubicBezTo>
                    <a:pt x="2251" y="1369"/>
                    <a:pt x="2287" y="1417"/>
                    <a:pt x="2334" y="1453"/>
                  </a:cubicBezTo>
                  <a:cubicBezTo>
                    <a:pt x="2346" y="1465"/>
                    <a:pt x="2346" y="1465"/>
                    <a:pt x="2358" y="1465"/>
                  </a:cubicBezTo>
                  <a:cubicBezTo>
                    <a:pt x="2370" y="1465"/>
                    <a:pt x="2382" y="1465"/>
                    <a:pt x="2394" y="1453"/>
                  </a:cubicBezTo>
                  <a:cubicBezTo>
                    <a:pt x="2406" y="1441"/>
                    <a:pt x="2406" y="1417"/>
                    <a:pt x="2394" y="1393"/>
                  </a:cubicBezTo>
                  <a:cubicBezTo>
                    <a:pt x="2358" y="1357"/>
                    <a:pt x="2322" y="1322"/>
                    <a:pt x="2287" y="1274"/>
                  </a:cubicBezTo>
                  <a:cubicBezTo>
                    <a:pt x="2280" y="1260"/>
                    <a:pt x="2269" y="1254"/>
                    <a:pt x="2256" y="1254"/>
                  </a:cubicBezTo>
                  <a:close/>
                  <a:moveTo>
                    <a:pt x="948" y="1400"/>
                  </a:moveTo>
                  <a:cubicBezTo>
                    <a:pt x="935" y="1400"/>
                    <a:pt x="926" y="1411"/>
                    <a:pt x="918" y="1429"/>
                  </a:cubicBezTo>
                  <a:cubicBezTo>
                    <a:pt x="918" y="1453"/>
                    <a:pt x="929" y="1476"/>
                    <a:pt x="953" y="1488"/>
                  </a:cubicBezTo>
                  <a:cubicBezTo>
                    <a:pt x="1013" y="1488"/>
                    <a:pt x="1072" y="1500"/>
                    <a:pt x="1132" y="1500"/>
                  </a:cubicBezTo>
                  <a:cubicBezTo>
                    <a:pt x="1156" y="1500"/>
                    <a:pt x="1168" y="1488"/>
                    <a:pt x="1168" y="1465"/>
                  </a:cubicBezTo>
                  <a:cubicBezTo>
                    <a:pt x="1168" y="1441"/>
                    <a:pt x="1156" y="1417"/>
                    <a:pt x="1132" y="1417"/>
                  </a:cubicBezTo>
                  <a:cubicBezTo>
                    <a:pt x="1072" y="1417"/>
                    <a:pt x="1025" y="1405"/>
                    <a:pt x="965" y="1405"/>
                  </a:cubicBezTo>
                  <a:cubicBezTo>
                    <a:pt x="959" y="1402"/>
                    <a:pt x="953" y="1400"/>
                    <a:pt x="948" y="1400"/>
                  </a:cubicBezTo>
                  <a:close/>
                  <a:moveTo>
                    <a:pt x="1465" y="1405"/>
                  </a:moveTo>
                  <a:cubicBezTo>
                    <a:pt x="1406" y="1417"/>
                    <a:pt x="1346" y="1417"/>
                    <a:pt x="1299" y="1417"/>
                  </a:cubicBezTo>
                  <a:cubicBezTo>
                    <a:pt x="1275" y="1417"/>
                    <a:pt x="1251" y="1441"/>
                    <a:pt x="1251" y="1465"/>
                  </a:cubicBezTo>
                  <a:cubicBezTo>
                    <a:pt x="1263" y="1488"/>
                    <a:pt x="1275" y="1500"/>
                    <a:pt x="1299" y="1500"/>
                  </a:cubicBezTo>
                  <a:cubicBezTo>
                    <a:pt x="1299" y="1500"/>
                    <a:pt x="1299" y="1500"/>
                    <a:pt x="1299" y="1512"/>
                  </a:cubicBezTo>
                  <a:cubicBezTo>
                    <a:pt x="1358" y="1500"/>
                    <a:pt x="1418" y="1500"/>
                    <a:pt x="1465" y="1488"/>
                  </a:cubicBezTo>
                  <a:cubicBezTo>
                    <a:pt x="1501" y="1488"/>
                    <a:pt x="1513" y="1465"/>
                    <a:pt x="1513" y="1441"/>
                  </a:cubicBezTo>
                  <a:cubicBezTo>
                    <a:pt x="1501" y="1417"/>
                    <a:pt x="1477" y="1405"/>
                    <a:pt x="1465" y="1405"/>
                  </a:cubicBezTo>
                  <a:close/>
                  <a:moveTo>
                    <a:pt x="3307" y="1388"/>
                  </a:moveTo>
                  <a:cubicBezTo>
                    <a:pt x="3301" y="1388"/>
                    <a:pt x="3294" y="1390"/>
                    <a:pt x="3287" y="1393"/>
                  </a:cubicBezTo>
                  <a:cubicBezTo>
                    <a:pt x="3239" y="1429"/>
                    <a:pt x="3192" y="1453"/>
                    <a:pt x="3144" y="1476"/>
                  </a:cubicBezTo>
                  <a:cubicBezTo>
                    <a:pt x="3120" y="1476"/>
                    <a:pt x="3108" y="1500"/>
                    <a:pt x="3120" y="1524"/>
                  </a:cubicBezTo>
                  <a:cubicBezTo>
                    <a:pt x="3132" y="1548"/>
                    <a:pt x="3144" y="1548"/>
                    <a:pt x="3156" y="1548"/>
                  </a:cubicBezTo>
                  <a:lnTo>
                    <a:pt x="3180" y="1548"/>
                  </a:lnTo>
                  <a:cubicBezTo>
                    <a:pt x="3227" y="1524"/>
                    <a:pt x="3287" y="1500"/>
                    <a:pt x="3334" y="1465"/>
                  </a:cubicBezTo>
                  <a:cubicBezTo>
                    <a:pt x="3358" y="1453"/>
                    <a:pt x="3358" y="1429"/>
                    <a:pt x="3346" y="1405"/>
                  </a:cubicBezTo>
                  <a:cubicBezTo>
                    <a:pt x="3338" y="1397"/>
                    <a:pt x="3324" y="1388"/>
                    <a:pt x="3307" y="1388"/>
                  </a:cubicBezTo>
                  <a:close/>
                  <a:moveTo>
                    <a:pt x="2506" y="1484"/>
                  </a:moveTo>
                  <a:cubicBezTo>
                    <a:pt x="2489" y="1484"/>
                    <a:pt x="2474" y="1495"/>
                    <a:pt x="2465" y="1512"/>
                  </a:cubicBezTo>
                  <a:cubicBezTo>
                    <a:pt x="2453" y="1524"/>
                    <a:pt x="2465" y="1548"/>
                    <a:pt x="2477" y="1560"/>
                  </a:cubicBezTo>
                  <a:cubicBezTo>
                    <a:pt x="2537" y="1584"/>
                    <a:pt x="2596" y="1607"/>
                    <a:pt x="2656" y="1619"/>
                  </a:cubicBezTo>
                  <a:cubicBezTo>
                    <a:pt x="2680" y="1619"/>
                    <a:pt x="2703" y="1607"/>
                    <a:pt x="2703" y="1584"/>
                  </a:cubicBezTo>
                  <a:cubicBezTo>
                    <a:pt x="2703" y="1560"/>
                    <a:pt x="2692" y="1536"/>
                    <a:pt x="2668" y="1536"/>
                  </a:cubicBezTo>
                  <a:cubicBezTo>
                    <a:pt x="2620" y="1524"/>
                    <a:pt x="2561" y="1512"/>
                    <a:pt x="2525" y="1488"/>
                  </a:cubicBezTo>
                  <a:cubicBezTo>
                    <a:pt x="2518" y="1485"/>
                    <a:pt x="2512" y="1484"/>
                    <a:pt x="2506" y="1484"/>
                  </a:cubicBezTo>
                  <a:close/>
                  <a:moveTo>
                    <a:pt x="3008" y="1519"/>
                  </a:moveTo>
                  <a:cubicBezTo>
                    <a:pt x="3002" y="1519"/>
                    <a:pt x="2996" y="1521"/>
                    <a:pt x="2989" y="1524"/>
                  </a:cubicBezTo>
                  <a:cubicBezTo>
                    <a:pt x="2930" y="1536"/>
                    <a:pt x="2882" y="1536"/>
                    <a:pt x="2834" y="1548"/>
                  </a:cubicBezTo>
                  <a:cubicBezTo>
                    <a:pt x="2811" y="1548"/>
                    <a:pt x="2787" y="1560"/>
                    <a:pt x="2787" y="1584"/>
                  </a:cubicBezTo>
                  <a:cubicBezTo>
                    <a:pt x="2787" y="1607"/>
                    <a:pt x="2811" y="1631"/>
                    <a:pt x="2834" y="1631"/>
                  </a:cubicBezTo>
                  <a:cubicBezTo>
                    <a:pt x="2894" y="1619"/>
                    <a:pt x="2942" y="1619"/>
                    <a:pt x="3013" y="1607"/>
                  </a:cubicBezTo>
                  <a:cubicBezTo>
                    <a:pt x="3037" y="1596"/>
                    <a:pt x="3049" y="1572"/>
                    <a:pt x="3037" y="1548"/>
                  </a:cubicBezTo>
                  <a:cubicBezTo>
                    <a:pt x="3037" y="1530"/>
                    <a:pt x="3024" y="1519"/>
                    <a:pt x="3008" y="1519"/>
                  </a:cubicBezTo>
                  <a:close/>
                </a:path>
              </a:pathLst>
            </a:custGeom>
            <a:solidFill>
              <a:srgbClr val="24172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400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05580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1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27" name="Google Shape;1627;p32"/>
          <p:cNvGrpSpPr/>
          <p:nvPr/>
        </p:nvGrpSpPr>
        <p:grpSpPr>
          <a:xfrm>
            <a:off x="-142100" y="-48200"/>
            <a:ext cx="9424500" cy="5259300"/>
            <a:chOff x="-142100" y="-48200"/>
            <a:chExt cx="9424500" cy="5259300"/>
          </a:xfrm>
        </p:grpSpPr>
        <p:cxnSp>
          <p:nvCxnSpPr>
            <p:cNvPr id="1628" name="Google Shape;1628;p32"/>
            <p:cNvCxnSpPr/>
            <p:nvPr/>
          </p:nvCxnSpPr>
          <p:spPr>
            <a:xfrm>
              <a:off x="6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29" name="Google Shape;1629;p32"/>
            <p:cNvCxnSpPr/>
            <p:nvPr/>
          </p:nvCxnSpPr>
          <p:spPr>
            <a:xfrm>
              <a:off x="38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0" name="Google Shape;1630;p32"/>
            <p:cNvCxnSpPr/>
            <p:nvPr/>
          </p:nvCxnSpPr>
          <p:spPr>
            <a:xfrm>
              <a:off x="70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1" name="Google Shape;1631;p32"/>
            <p:cNvCxnSpPr/>
            <p:nvPr/>
          </p:nvCxnSpPr>
          <p:spPr>
            <a:xfrm>
              <a:off x="102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2" name="Google Shape;1632;p32"/>
            <p:cNvCxnSpPr/>
            <p:nvPr/>
          </p:nvCxnSpPr>
          <p:spPr>
            <a:xfrm>
              <a:off x="135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3" name="Google Shape;1633;p32"/>
            <p:cNvCxnSpPr/>
            <p:nvPr/>
          </p:nvCxnSpPr>
          <p:spPr>
            <a:xfrm>
              <a:off x="167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4" name="Google Shape;1634;p32"/>
            <p:cNvCxnSpPr/>
            <p:nvPr/>
          </p:nvCxnSpPr>
          <p:spPr>
            <a:xfrm>
              <a:off x="199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5" name="Google Shape;1635;p32"/>
            <p:cNvCxnSpPr/>
            <p:nvPr/>
          </p:nvCxnSpPr>
          <p:spPr>
            <a:xfrm>
              <a:off x="231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6" name="Google Shape;1636;p32"/>
            <p:cNvCxnSpPr/>
            <p:nvPr/>
          </p:nvCxnSpPr>
          <p:spPr>
            <a:xfrm>
              <a:off x="263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7" name="Google Shape;1637;p32"/>
            <p:cNvCxnSpPr/>
            <p:nvPr/>
          </p:nvCxnSpPr>
          <p:spPr>
            <a:xfrm>
              <a:off x="296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8" name="Google Shape;1638;p32"/>
            <p:cNvCxnSpPr/>
            <p:nvPr/>
          </p:nvCxnSpPr>
          <p:spPr>
            <a:xfrm>
              <a:off x="328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39" name="Google Shape;1639;p32"/>
            <p:cNvCxnSpPr/>
            <p:nvPr/>
          </p:nvCxnSpPr>
          <p:spPr>
            <a:xfrm>
              <a:off x="360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0" name="Google Shape;1640;p32"/>
            <p:cNvCxnSpPr/>
            <p:nvPr/>
          </p:nvCxnSpPr>
          <p:spPr>
            <a:xfrm>
              <a:off x="392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1" name="Google Shape;1641;p32"/>
            <p:cNvCxnSpPr/>
            <p:nvPr/>
          </p:nvCxnSpPr>
          <p:spPr>
            <a:xfrm>
              <a:off x="4248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2" name="Google Shape;1642;p32"/>
            <p:cNvCxnSpPr/>
            <p:nvPr/>
          </p:nvCxnSpPr>
          <p:spPr>
            <a:xfrm>
              <a:off x="4570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3" name="Google Shape;1643;p32"/>
            <p:cNvCxnSpPr/>
            <p:nvPr/>
          </p:nvCxnSpPr>
          <p:spPr>
            <a:xfrm>
              <a:off x="4892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4" name="Google Shape;1644;p32"/>
            <p:cNvCxnSpPr/>
            <p:nvPr/>
          </p:nvCxnSpPr>
          <p:spPr>
            <a:xfrm>
              <a:off x="5213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5" name="Google Shape;1645;p32"/>
            <p:cNvCxnSpPr/>
            <p:nvPr/>
          </p:nvCxnSpPr>
          <p:spPr>
            <a:xfrm>
              <a:off x="5535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6" name="Google Shape;1646;p32"/>
            <p:cNvCxnSpPr/>
            <p:nvPr/>
          </p:nvCxnSpPr>
          <p:spPr>
            <a:xfrm>
              <a:off x="5857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7" name="Google Shape;1647;p32"/>
            <p:cNvCxnSpPr/>
            <p:nvPr/>
          </p:nvCxnSpPr>
          <p:spPr>
            <a:xfrm>
              <a:off x="6179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8" name="Google Shape;1648;p32"/>
            <p:cNvCxnSpPr/>
            <p:nvPr/>
          </p:nvCxnSpPr>
          <p:spPr>
            <a:xfrm>
              <a:off x="6501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49" name="Google Shape;1649;p32"/>
            <p:cNvCxnSpPr/>
            <p:nvPr/>
          </p:nvCxnSpPr>
          <p:spPr>
            <a:xfrm>
              <a:off x="68232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0" name="Google Shape;1650;p32"/>
            <p:cNvCxnSpPr/>
            <p:nvPr/>
          </p:nvCxnSpPr>
          <p:spPr>
            <a:xfrm>
              <a:off x="71451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1" name="Google Shape;1651;p32"/>
            <p:cNvCxnSpPr/>
            <p:nvPr/>
          </p:nvCxnSpPr>
          <p:spPr>
            <a:xfrm>
              <a:off x="74670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2" name="Google Shape;1652;p32"/>
            <p:cNvCxnSpPr/>
            <p:nvPr/>
          </p:nvCxnSpPr>
          <p:spPr>
            <a:xfrm>
              <a:off x="77889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3" name="Google Shape;1653;p32"/>
            <p:cNvCxnSpPr/>
            <p:nvPr/>
          </p:nvCxnSpPr>
          <p:spPr>
            <a:xfrm>
              <a:off x="811077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4" name="Google Shape;1654;p32"/>
            <p:cNvCxnSpPr/>
            <p:nvPr/>
          </p:nvCxnSpPr>
          <p:spPr>
            <a:xfrm>
              <a:off x="843265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5" name="Google Shape;1655;p32"/>
            <p:cNvCxnSpPr/>
            <p:nvPr/>
          </p:nvCxnSpPr>
          <p:spPr>
            <a:xfrm>
              <a:off x="8754525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6" name="Google Shape;1656;p32"/>
            <p:cNvCxnSpPr/>
            <p:nvPr/>
          </p:nvCxnSpPr>
          <p:spPr>
            <a:xfrm>
              <a:off x="9076400" y="-48200"/>
              <a:ext cx="0" cy="525930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7" name="Google Shape;1657;p32"/>
            <p:cNvCxnSpPr/>
            <p:nvPr/>
          </p:nvCxnSpPr>
          <p:spPr>
            <a:xfrm>
              <a:off x="-142100" y="2561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8" name="Google Shape;1658;p32"/>
            <p:cNvCxnSpPr/>
            <p:nvPr/>
          </p:nvCxnSpPr>
          <p:spPr>
            <a:xfrm>
              <a:off x="-142100" y="5867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59" name="Google Shape;1659;p32"/>
            <p:cNvCxnSpPr/>
            <p:nvPr/>
          </p:nvCxnSpPr>
          <p:spPr>
            <a:xfrm>
              <a:off x="-142100" y="9174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0" name="Google Shape;1660;p32"/>
            <p:cNvCxnSpPr/>
            <p:nvPr/>
          </p:nvCxnSpPr>
          <p:spPr>
            <a:xfrm>
              <a:off x="-142100" y="12481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1" name="Google Shape;1661;p32"/>
            <p:cNvCxnSpPr/>
            <p:nvPr/>
          </p:nvCxnSpPr>
          <p:spPr>
            <a:xfrm>
              <a:off x="-142100" y="15788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2" name="Google Shape;1662;p32"/>
            <p:cNvCxnSpPr/>
            <p:nvPr/>
          </p:nvCxnSpPr>
          <p:spPr>
            <a:xfrm>
              <a:off x="-142100" y="19095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3" name="Google Shape;1663;p32"/>
            <p:cNvCxnSpPr/>
            <p:nvPr/>
          </p:nvCxnSpPr>
          <p:spPr>
            <a:xfrm>
              <a:off x="-142100" y="22402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4" name="Google Shape;1664;p32"/>
            <p:cNvCxnSpPr/>
            <p:nvPr/>
          </p:nvCxnSpPr>
          <p:spPr>
            <a:xfrm>
              <a:off x="-142100" y="257091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5" name="Google Shape;1665;p32"/>
            <p:cNvCxnSpPr/>
            <p:nvPr/>
          </p:nvCxnSpPr>
          <p:spPr>
            <a:xfrm>
              <a:off x="-142100" y="290160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6" name="Google Shape;1666;p32"/>
            <p:cNvCxnSpPr/>
            <p:nvPr/>
          </p:nvCxnSpPr>
          <p:spPr>
            <a:xfrm>
              <a:off x="-142100" y="323228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7" name="Google Shape;1667;p32"/>
            <p:cNvCxnSpPr/>
            <p:nvPr/>
          </p:nvCxnSpPr>
          <p:spPr>
            <a:xfrm>
              <a:off x="-142100" y="356297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8" name="Google Shape;1668;p32"/>
            <p:cNvCxnSpPr/>
            <p:nvPr/>
          </p:nvCxnSpPr>
          <p:spPr>
            <a:xfrm>
              <a:off x="-142100" y="3893663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69" name="Google Shape;1669;p32"/>
            <p:cNvCxnSpPr/>
            <p:nvPr/>
          </p:nvCxnSpPr>
          <p:spPr>
            <a:xfrm>
              <a:off x="-142100" y="4224350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70" name="Google Shape;1670;p32"/>
            <p:cNvCxnSpPr/>
            <p:nvPr/>
          </p:nvCxnSpPr>
          <p:spPr>
            <a:xfrm>
              <a:off x="-142100" y="4555038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71" name="Google Shape;1671;p32"/>
            <p:cNvCxnSpPr/>
            <p:nvPr/>
          </p:nvCxnSpPr>
          <p:spPr>
            <a:xfrm>
              <a:off x="-142100" y="4885725"/>
              <a:ext cx="9424500" cy="0"/>
            </a:xfrm>
            <a:prstGeom prst="straightConnector1">
              <a:avLst/>
            </a:prstGeom>
            <a:noFill/>
            <a:ln w="9525" cap="flat" cmpd="sng">
              <a:solidFill>
                <a:srgbClr val="A4B8BD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79545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/>
          <a:p>
            <a:fld id="{B1CF2E77-4E87-4338-A6B2-93E833A84A3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/>
          <a:p>
            <a:fld id="{796E19DA-92E0-4635-8627-DEB5FDE3EBA8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16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56CB-57CE-4EAE-8186-F919719370B5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5D3A6-C1D1-4451-9A9D-B69D11116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97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.wav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audio" Target="../media/audio1.wav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10" Type="http://schemas.openxmlformats.org/officeDocument/2006/relationships/audio" Target="../media/audio1.wav"/><Relationship Id="rId4" Type="http://schemas.openxmlformats.org/officeDocument/2006/relationships/slideLayout" Target="../slideLayouts/slideLayout37.xml"/><Relationship Id="rId9" Type="http://schemas.openxmlformats.org/officeDocument/2006/relationships/audio" Target="../media/audio1.wav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18" Type="http://schemas.openxmlformats.org/officeDocument/2006/relationships/slideLayout" Target="../slideLayouts/slideLayout58.xml"/><Relationship Id="rId26" Type="http://schemas.openxmlformats.org/officeDocument/2006/relationships/slideLayout" Target="../slideLayouts/slideLayout66.xml"/><Relationship Id="rId3" Type="http://schemas.openxmlformats.org/officeDocument/2006/relationships/slideLayout" Target="../slideLayouts/slideLayout43.xml"/><Relationship Id="rId21" Type="http://schemas.openxmlformats.org/officeDocument/2006/relationships/slideLayout" Target="../slideLayouts/slideLayout61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17" Type="http://schemas.openxmlformats.org/officeDocument/2006/relationships/slideLayout" Target="../slideLayouts/slideLayout57.xml"/><Relationship Id="rId25" Type="http://schemas.openxmlformats.org/officeDocument/2006/relationships/slideLayout" Target="../slideLayouts/slideLayout65.xml"/><Relationship Id="rId2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56.xml"/><Relationship Id="rId20" Type="http://schemas.openxmlformats.org/officeDocument/2006/relationships/slideLayout" Target="../slideLayouts/slideLayout60.xml"/><Relationship Id="rId29" Type="http://schemas.openxmlformats.org/officeDocument/2006/relationships/audio" Target="../media/audio1.wav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24" Type="http://schemas.openxmlformats.org/officeDocument/2006/relationships/slideLayout" Target="../slideLayouts/slideLayout64.xml"/><Relationship Id="rId5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55.xml"/><Relationship Id="rId23" Type="http://schemas.openxmlformats.org/officeDocument/2006/relationships/slideLayout" Target="../slideLayouts/slideLayout63.xml"/><Relationship Id="rId28" Type="http://schemas.openxmlformats.org/officeDocument/2006/relationships/theme" Target="../theme/theme5.xml"/><Relationship Id="rId10" Type="http://schemas.openxmlformats.org/officeDocument/2006/relationships/slideLayout" Target="../slideLayouts/slideLayout50.xml"/><Relationship Id="rId19" Type="http://schemas.openxmlformats.org/officeDocument/2006/relationships/slideLayout" Target="../slideLayouts/slideLayout59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slideLayout" Target="../slideLayouts/slideLayout54.xml"/><Relationship Id="rId22" Type="http://schemas.openxmlformats.org/officeDocument/2006/relationships/slideLayout" Target="../slideLayouts/slideLayout62.xml"/><Relationship Id="rId27" Type="http://schemas.openxmlformats.org/officeDocument/2006/relationships/slideLayout" Target="../slideLayouts/slideLayout67.xml"/><Relationship Id="rId30" Type="http://schemas.openxmlformats.org/officeDocument/2006/relationships/audio" Target="../media/audio1.wav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slideLayout" Target="../slideLayouts/slideLayout80.xml"/><Relationship Id="rId18" Type="http://schemas.openxmlformats.org/officeDocument/2006/relationships/slideLayout" Target="../slideLayouts/slideLayout85.xml"/><Relationship Id="rId26" Type="http://schemas.openxmlformats.org/officeDocument/2006/relationships/theme" Target="../theme/theme6.xml"/><Relationship Id="rId3" Type="http://schemas.openxmlformats.org/officeDocument/2006/relationships/slideLayout" Target="../slideLayouts/slideLayout70.xml"/><Relationship Id="rId21" Type="http://schemas.openxmlformats.org/officeDocument/2006/relationships/slideLayout" Target="../slideLayouts/slideLayout88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17" Type="http://schemas.openxmlformats.org/officeDocument/2006/relationships/slideLayout" Target="../slideLayouts/slideLayout84.xml"/><Relationship Id="rId25" Type="http://schemas.openxmlformats.org/officeDocument/2006/relationships/slideLayout" Target="../slideLayouts/slideLayout92.xml"/><Relationship Id="rId2" Type="http://schemas.openxmlformats.org/officeDocument/2006/relationships/slideLayout" Target="../slideLayouts/slideLayout69.xml"/><Relationship Id="rId16" Type="http://schemas.openxmlformats.org/officeDocument/2006/relationships/slideLayout" Target="../slideLayouts/slideLayout83.xml"/><Relationship Id="rId20" Type="http://schemas.openxmlformats.org/officeDocument/2006/relationships/slideLayout" Target="../slideLayouts/slideLayout87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24" Type="http://schemas.openxmlformats.org/officeDocument/2006/relationships/slideLayout" Target="../slideLayouts/slideLayout91.xml"/><Relationship Id="rId5" Type="http://schemas.openxmlformats.org/officeDocument/2006/relationships/slideLayout" Target="../slideLayouts/slideLayout72.xml"/><Relationship Id="rId15" Type="http://schemas.openxmlformats.org/officeDocument/2006/relationships/slideLayout" Target="../slideLayouts/slideLayout82.xml"/><Relationship Id="rId23" Type="http://schemas.openxmlformats.org/officeDocument/2006/relationships/slideLayout" Target="../slideLayouts/slideLayout90.xml"/><Relationship Id="rId28" Type="http://schemas.openxmlformats.org/officeDocument/2006/relationships/audio" Target="../media/audio1.wav"/><Relationship Id="rId10" Type="http://schemas.openxmlformats.org/officeDocument/2006/relationships/slideLayout" Target="../slideLayouts/slideLayout77.xml"/><Relationship Id="rId19" Type="http://schemas.openxmlformats.org/officeDocument/2006/relationships/slideLayout" Target="../slideLayouts/slideLayout86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slideLayout" Target="../slideLayouts/slideLayout81.xml"/><Relationship Id="rId22" Type="http://schemas.openxmlformats.org/officeDocument/2006/relationships/slideLayout" Target="../slideLayouts/slideLayout89.xml"/><Relationship Id="rId27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FDDF5F-CBB4-4A58-9137-EAB302A99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65" tIns="34289" rIns="68565" bIns="34289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490F8-BDD4-49FA-A026-8AF9683DC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65" tIns="34289" rIns="68565" bIns="3428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48A2D-1A21-4EA1-8845-7CEA1775AD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65" tIns="34289" rIns="68565" bIns="34289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30"/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30"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56F91-C8F9-45E9-9408-ACD6FF0002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65" tIns="34289" rIns="68565" bIns="34289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3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DFE0F-A4DA-4D36-A36F-A21245BE6E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65" tIns="34289" rIns="68565" bIns="34289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30"/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3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065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xStyles>
    <p:titleStyle>
      <a:lvl1pPr algn="l" defTabSz="68563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10" indent="-171410" algn="l" defTabSz="68563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229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039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850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662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480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295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110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3929" indent="-171410" algn="l" defTabSz="68563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12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630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445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260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079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6889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399700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2512" algn="l" defTabSz="68563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FDDF5F-CBB4-4A58-9137-EAB302A99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70" tIns="34289" rIns="68570" bIns="34289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490F8-BDD4-49FA-A026-8AF9683DC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70" tIns="34289" rIns="68570" bIns="3428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48A2D-1A21-4EA1-8845-7CEA1775AD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70" tIns="34289" rIns="68570" bIns="34289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81"/>
            <a:fld id="{197D97B6-F3D4-4828-8331-3A697524A17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81"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56F91-C8F9-45E9-9408-ACD6FF0002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70" tIns="34289" rIns="68570" bIns="34289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81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DFE0F-A4DA-4D36-A36F-A21245BE6E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70" tIns="34289" rIns="68570" bIns="34289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681"/>
            <a:fld id="{29061E2B-6088-46C5-871F-21F1B14BF20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681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524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xStyles>
    <p:titleStyle>
      <a:lvl1pPr algn="l" defTabSz="685681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22" indent="-171422" algn="l" defTabSz="685681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265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102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940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779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621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462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302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145" indent="-171422" algn="l" defTabSz="685681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39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681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522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362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205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042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399880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2719" algn="l" defTabSz="685681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74" tIns="34289" rIns="68574" bIns="34289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74" tIns="34289" rIns="68574" bIns="3428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74" tIns="34289" rIns="68574" bIns="34289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32"/>
            <a:fld id="{E8AFF1FC-8BB6-4DBB-9940-F696B557950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732"/>
              <a:t>6/28/2023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74" tIns="34289" rIns="68574" bIns="34289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32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74" tIns="34289" rIns="68574" bIns="34289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32"/>
            <a:fld id="{8416283F-E79A-4174-97F4-305C981B4A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685732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302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xStyles>
    <p:titleStyle>
      <a:lvl1pPr algn="l" defTabSz="685732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34" indent="-171434" algn="l" defTabSz="685732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01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165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30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896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762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628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494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361" indent="-171434" algn="l" defTabSz="685732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66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32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598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464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331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195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060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2926" algn="l" defTabSz="68573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84775" y="445025"/>
            <a:ext cx="8174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ife Savers ExtraBold"/>
              <a:buNone/>
              <a:defRPr sz="3000">
                <a:solidFill>
                  <a:schemeClr val="dk1"/>
                </a:solidFill>
                <a:latin typeface="Life Savers ExtraBold"/>
                <a:ea typeface="Life Savers ExtraBold"/>
                <a:cs typeface="Life Savers ExtraBold"/>
                <a:sym typeface="Life Savers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84775" y="1152475"/>
            <a:ext cx="81744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"/>
              <a:buChar char="●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○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■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●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○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■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●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○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Quicksand"/>
              <a:buChar char="■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8571013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9" name="chimes.wav"/>
          </p:stSnd>
        </p:sndAc>
      </p:transition>
    </mc:Choice>
    <mc:Fallback xmlns="">
      <p:transition spd="slow">
        <p:sndAc>
          <p:stSnd>
            <p:snd r:embed="rId10" name="chimes.wav"/>
          </p:stSnd>
        </p:sndAc>
      </p:transition>
    </mc:Fallback>
  </mc:AlternateConten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100" y="445025"/>
            <a:ext cx="7717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alam"/>
              <a:buNone/>
              <a:defRPr sz="3500" b="1">
                <a:solidFill>
                  <a:schemeClr val="dk1"/>
                </a:solidFill>
                <a:latin typeface="Kalam"/>
                <a:ea typeface="Kalam"/>
                <a:cs typeface="Kalam"/>
                <a:sym typeface="Kala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100" y="1152475"/>
            <a:ext cx="7717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●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○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■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●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○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■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●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ctor"/>
              <a:buChar char="○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ctor"/>
              <a:buChar char="■"/>
              <a:defRPr>
                <a:solidFill>
                  <a:schemeClr val="dk1"/>
                </a:solidFill>
                <a:latin typeface="Actor"/>
                <a:ea typeface="Actor"/>
                <a:cs typeface="Actor"/>
                <a:sym typeface="Actor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271312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  <p:sldLayoutId id="2147483737" r:id="rId18"/>
    <p:sldLayoutId id="2147483738" r:id="rId19"/>
    <p:sldLayoutId id="2147483739" r:id="rId20"/>
    <p:sldLayoutId id="2147483740" r:id="rId21"/>
    <p:sldLayoutId id="2147483741" r:id="rId22"/>
    <p:sldLayoutId id="2147483742" r:id="rId23"/>
    <p:sldLayoutId id="2147483743" r:id="rId24"/>
    <p:sldLayoutId id="2147483744" r:id="rId25"/>
    <p:sldLayoutId id="2147483745" r:id="rId26"/>
    <p:sldLayoutId id="2147483746" r:id="rId27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9" name="chimes.wav"/>
          </p:stSnd>
        </p:sndAc>
      </p:transition>
    </mc:Choice>
    <mc:Fallback xmlns="">
      <p:transition spd="slow">
        <p:sndAc>
          <p:stSnd>
            <p:snd r:embed="rId30" name="chimes.wav"/>
          </p:stSnd>
        </p:sndAc>
      </p:transition>
    </mc:Fallback>
  </mc:AlternateConten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0">
          <p15:clr>
            <a:srgbClr val="EA4335"/>
          </p15:clr>
        </p15:guide>
        <p15:guide id="2" pos="449">
          <p15:clr>
            <a:srgbClr val="EA4335"/>
          </p15:clr>
        </p15:guide>
        <p15:guide id="3" orient="horz" pos="2900">
          <p15:clr>
            <a:srgbClr val="EA4335"/>
          </p15:clr>
        </p15:guide>
        <p15:guide id="4" pos="5311">
          <p15:clr>
            <a:srgbClr val="EA4335"/>
          </p15:clr>
        </p15:guide>
        <p15:guide id="5" pos="2880">
          <p15:clr>
            <a:srgbClr val="EA4335"/>
          </p15:clr>
        </p15:guide>
        <p15:guide id="6" orient="horz" pos="1620">
          <p15:clr>
            <a:srgbClr val="EA4335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Nunito"/>
              <a:buNone/>
              <a:defRPr sz="35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9029376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  <p:sldLayoutId id="2147483764" r:id="rId17"/>
    <p:sldLayoutId id="2147483765" r:id="rId18"/>
    <p:sldLayoutId id="2147483766" r:id="rId19"/>
    <p:sldLayoutId id="2147483767" r:id="rId20"/>
    <p:sldLayoutId id="2147483768" r:id="rId21"/>
    <p:sldLayoutId id="2147483769" r:id="rId22"/>
    <p:sldLayoutId id="2147483770" r:id="rId23"/>
    <p:sldLayoutId id="2147483771" r:id="rId24"/>
    <p:sldLayoutId id="2147483772" r:id="rId25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7" name="chimes.wav"/>
          </p:stSnd>
        </p:sndAc>
      </p:transition>
    </mc:Choice>
    <mc:Fallback xmlns="">
      <p:transition spd="slow">
        <p:sndAc>
          <p:stSnd>
            <p:snd r:embed="rId28" name="chimes.wav"/>
          </p:stSnd>
        </p:sndAc>
      </p:transition>
    </mc:Fallback>
  </mc:AlternateConten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5.png"/><Relationship Id="rId18" Type="http://schemas.microsoft.com/office/2007/relationships/hdphoto" Target="../media/hdphoto5.wdp"/><Relationship Id="rId26" Type="http://schemas.microsoft.com/office/2007/relationships/hdphoto" Target="../media/hdphoto9.wdp"/><Relationship Id="rId39" Type="http://schemas.microsoft.com/office/2007/relationships/hdphoto" Target="../media/hdphoto14.wdp"/><Relationship Id="rId3" Type="http://schemas.openxmlformats.org/officeDocument/2006/relationships/audio" Target="../media/media1.mp3"/><Relationship Id="rId21" Type="http://schemas.openxmlformats.org/officeDocument/2006/relationships/image" Target="../media/image9.png"/><Relationship Id="rId34" Type="http://schemas.microsoft.com/office/2007/relationships/hdphoto" Target="../media/hdphoto13.wdp"/><Relationship Id="rId42" Type="http://schemas.microsoft.com/office/2007/relationships/hdphoto" Target="../media/hdphoto15.wdp"/><Relationship Id="rId7" Type="http://schemas.openxmlformats.org/officeDocument/2006/relationships/image" Target="../media/image1.png"/><Relationship Id="rId12" Type="http://schemas.microsoft.com/office/2007/relationships/hdphoto" Target="../media/hdphoto2.wdp"/><Relationship Id="rId17" Type="http://schemas.openxmlformats.org/officeDocument/2006/relationships/image" Target="../media/image7.png"/><Relationship Id="rId25" Type="http://schemas.openxmlformats.org/officeDocument/2006/relationships/image" Target="../media/image11.png"/><Relationship Id="rId33" Type="http://schemas.openxmlformats.org/officeDocument/2006/relationships/image" Target="../media/image15.png"/><Relationship Id="rId38" Type="http://schemas.openxmlformats.org/officeDocument/2006/relationships/image" Target="../media/image19.png"/><Relationship Id="rId2" Type="http://schemas.microsoft.com/office/2007/relationships/media" Target="../media/media1.mp3"/><Relationship Id="rId16" Type="http://schemas.microsoft.com/office/2007/relationships/hdphoto" Target="../media/hdphoto4.wdp"/><Relationship Id="rId20" Type="http://schemas.microsoft.com/office/2007/relationships/hdphoto" Target="../media/hdphoto6.wdp"/><Relationship Id="rId29" Type="http://schemas.openxmlformats.org/officeDocument/2006/relationships/image" Target="../media/image13.png"/><Relationship Id="rId41" Type="http://schemas.openxmlformats.org/officeDocument/2006/relationships/image" Target="../media/image21.png"/><Relationship Id="rId1" Type="http://schemas.openxmlformats.org/officeDocument/2006/relationships/tags" Target="../tags/tag2.xml"/><Relationship Id="rId6" Type="http://schemas.openxmlformats.org/officeDocument/2006/relationships/audio" Target="../media/audio1.wav"/><Relationship Id="rId11" Type="http://schemas.openxmlformats.org/officeDocument/2006/relationships/image" Target="../media/image4.png"/><Relationship Id="rId24" Type="http://schemas.microsoft.com/office/2007/relationships/hdphoto" Target="../media/hdphoto8.wdp"/><Relationship Id="rId32" Type="http://schemas.microsoft.com/office/2007/relationships/hdphoto" Target="../media/hdphoto12.wdp"/><Relationship Id="rId37" Type="http://schemas.openxmlformats.org/officeDocument/2006/relationships/image" Target="../media/image18.gif"/><Relationship Id="rId40" Type="http://schemas.openxmlformats.org/officeDocument/2006/relationships/image" Target="../media/image20.png"/><Relationship Id="rId5" Type="http://schemas.openxmlformats.org/officeDocument/2006/relationships/notesSlide" Target="../notesSlides/notesSlide1.xml"/><Relationship Id="rId15" Type="http://schemas.openxmlformats.org/officeDocument/2006/relationships/image" Target="../media/image6.png"/><Relationship Id="rId23" Type="http://schemas.openxmlformats.org/officeDocument/2006/relationships/image" Target="../media/image10.png"/><Relationship Id="rId28" Type="http://schemas.microsoft.com/office/2007/relationships/hdphoto" Target="../media/hdphoto10.wdp"/><Relationship Id="rId36" Type="http://schemas.openxmlformats.org/officeDocument/2006/relationships/image" Target="../media/image17.png"/><Relationship Id="rId10" Type="http://schemas.openxmlformats.org/officeDocument/2006/relationships/image" Target="../media/image3.png"/><Relationship Id="rId19" Type="http://schemas.openxmlformats.org/officeDocument/2006/relationships/image" Target="../media/image8.png"/><Relationship Id="rId31" Type="http://schemas.openxmlformats.org/officeDocument/2006/relationships/image" Target="../media/image14.png"/><Relationship Id="rId44" Type="http://schemas.openxmlformats.org/officeDocument/2006/relationships/audio" Target="../media/audio1.wav"/><Relationship Id="rId4" Type="http://schemas.openxmlformats.org/officeDocument/2006/relationships/slideLayout" Target="../slideLayouts/slideLayout34.xml"/><Relationship Id="rId9" Type="http://schemas.microsoft.com/office/2007/relationships/hdphoto" Target="../media/hdphoto1.wdp"/><Relationship Id="rId14" Type="http://schemas.microsoft.com/office/2007/relationships/hdphoto" Target="../media/hdphoto3.wdp"/><Relationship Id="rId22" Type="http://schemas.microsoft.com/office/2007/relationships/hdphoto" Target="../media/hdphoto7.wdp"/><Relationship Id="rId27" Type="http://schemas.openxmlformats.org/officeDocument/2006/relationships/image" Target="../media/image12.png"/><Relationship Id="rId30" Type="http://schemas.microsoft.com/office/2007/relationships/hdphoto" Target="../media/hdphoto11.wdp"/><Relationship Id="rId35" Type="http://schemas.openxmlformats.org/officeDocument/2006/relationships/image" Target="../media/image16.emf"/><Relationship Id="rId43" Type="http://schemas.openxmlformats.org/officeDocument/2006/relationships/image" Target="../media/image2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13" Type="http://schemas.openxmlformats.org/officeDocument/2006/relationships/image" Target="../media/image28.gif"/><Relationship Id="rId18" Type="http://schemas.openxmlformats.org/officeDocument/2006/relationships/image" Target="../media/image31.gif"/><Relationship Id="rId26" Type="http://schemas.microsoft.com/office/2007/relationships/hdphoto" Target="../media/hdphoto21.wdp"/><Relationship Id="rId3" Type="http://schemas.openxmlformats.org/officeDocument/2006/relationships/slideLayout" Target="../slideLayouts/slideLayout34.xml"/><Relationship Id="rId21" Type="http://schemas.openxmlformats.org/officeDocument/2006/relationships/image" Target="../media/image32.png"/><Relationship Id="rId7" Type="http://schemas.openxmlformats.org/officeDocument/2006/relationships/image" Target="../media/image24.png"/><Relationship Id="rId12" Type="http://schemas.openxmlformats.org/officeDocument/2006/relationships/image" Target="../media/image27.gif"/><Relationship Id="rId17" Type="http://schemas.openxmlformats.org/officeDocument/2006/relationships/image" Target="../media/image30.png"/><Relationship Id="rId25" Type="http://schemas.openxmlformats.org/officeDocument/2006/relationships/image" Target="../media/image34.png"/><Relationship Id="rId2" Type="http://schemas.openxmlformats.org/officeDocument/2006/relationships/audio" Target="../media/media2.mp3"/><Relationship Id="rId16" Type="http://schemas.openxmlformats.org/officeDocument/2006/relationships/image" Target="../media/image17.png"/><Relationship Id="rId20" Type="http://schemas.microsoft.com/office/2007/relationships/hdphoto" Target="../media/hdphoto3.wdp"/><Relationship Id="rId1" Type="http://schemas.microsoft.com/office/2007/relationships/media" Target="../media/media2.mp3"/><Relationship Id="rId6" Type="http://schemas.openxmlformats.org/officeDocument/2006/relationships/image" Target="../media/image23.gif"/><Relationship Id="rId11" Type="http://schemas.microsoft.com/office/2007/relationships/hdphoto" Target="../media/hdphoto17.wdp"/><Relationship Id="rId24" Type="http://schemas.microsoft.com/office/2007/relationships/hdphoto" Target="../media/hdphoto20.wdp"/><Relationship Id="rId5" Type="http://schemas.openxmlformats.org/officeDocument/2006/relationships/audio" Target="../media/audio1.wav"/><Relationship Id="rId15" Type="http://schemas.microsoft.com/office/2007/relationships/hdphoto" Target="../media/hdphoto18.wdp"/><Relationship Id="rId23" Type="http://schemas.openxmlformats.org/officeDocument/2006/relationships/image" Target="../media/image33.png"/><Relationship Id="rId28" Type="http://schemas.openxmlformats.org/officeDocument/2006/relationships/audio" Target="../media/audio1.wav"/><Relationship Id="rId10" Type="http://schemas.openxmlformats.org/officeDocument/2006/relationships/image" Target="../media/image26.png"/><Relationship Id="rId19" Type="http://schemas.openxmlformats.org/officeDocument/2006/relationships/image" Target="../media/image5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25.gif"/><Relationship Id="rId14" Type="http://schemas.openxmlformats.org/officeDocument/2006/relationships/image" Target="../media/image29.png"/><Relationship Id="rId22" Type="http://schemas.microsoft.com/office/2007/relationships/hdphoto" Target="../media/hdphoto19.wdp"/><Relationship Id="rId27" Type="http://schemas.openxmlformats.org/officeDocument/2006/relationships/image" Target="../media/image3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1.xml"/><Relationship Id="rId6" Type="http://schemas.openxmlformats.org/officeDocument/2006/relationships/audio" Target="../media/audio1.wav"/><Relationship Id="rId5" Type="http://schemas.openxmlformats.org/officeDocument/2006/relationships/image" Target="../media/image30.png"/><Relationship Id="rId4" Type="http://schemas.openxmlformats.org/officeDocument/2006/relationships/image" Target="../media/image3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7" Type="http://schemas.openxmlformats.org/officeDocument/2006/relationships/audio" Target="../media/audio1.wav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0.png"/><Relationship Id="rId5" Type="http://schemas.openxmlformats.org/officeDocument/2006/relationships/image" Target="../media/image37.png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7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2.wav"/><Relationship Id="rId7" Type="http://schemas.microsoft.com/office/2007/relationships/hdphoto" Target="../media/hdphoto2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3.png"/><Relationship Id="rId5" Type="http://schemas.openxmlformats.org/officeDocument/2006/relationships/image" Target="../media/image42.jpeg"/><Relationship Id="rId4" Type="http://schemas.openxmlformats.org/officeDocument/2006/relationships/image" Target="../media/image38.jpg"/><Relationship Id="rId9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2.wav"/><Relationship Id="rId7" Type="http://schemas.microsoft.com/office/2007/relationships/hdphoto" Target="../media/hdphoto2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4.png"/><Relationship Id="rId5" Type="http://schemas.openxmlformats.org/officeDocument/2006/relationships/image" Target="../media/image42.jpeg"/><Relationship Id="rId4" Type="http://schemas.openxmlformats.org/officeDocument/2006/relationships/image" Target="../media/image38.jpg"/><Relationship Id="rId9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2.wav"/><Relationship Id="rId7" Type="http://schemas.microsoft.com/office/2007/relationships/hdphoto" Target="../media/hdphoto2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5.png"/><Relationship Id="rId5" Type="http://schemas.openxmlformats.org/officeDocument/2006/relationships/image" Target="../media/image42.jpeg"/><Relationship Id="rId4" Type="http://schemas.openxmlformats.org/officeDocument/2006/relationships/image" Target="../media/image38.jpg"/><Relationship Id="rId9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2.wav"/><Relationship Id="rId7" Type="http://schemas.microsoft.com/office/2007/relationships/hdphoto" Target="../media/hdphoto2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6.png"/><Relationship Id="rId5" Type="http://schemas.openxmlformats.org/officeDocument/2006/relationships/image" Target="../media/image42.jpeg"/><Relationship Id="rId4" Type="http://schemas.openxmlformats.org/officeDocument/2006/relationships/image" Target="../media/image38.jpg"/><Relationship Id="rId9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2.wav"/><Relationship Id="rId7" Type="http://schemas.microsoft.com/office/2007/relationships/hdphoto" Target="../media/hdphoto2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3.png"/><Relationship Id="rId5" Type="http://schemas.openxmlformats.org/officeDocument/2006/relationships/image" Target="../media/image42.jpeg"/><Relationship Id="rId4" Type="http://schemas.openxmlformats.org/officeDocument/2006/relationships/image" Target="../media/image38.jpg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audio" Target="../media/audio2.wav"/><Relationship Id="rId7" Type="http://schemas.microsoft.com/office/2007/relationships/hdphoto" Target="../media/hdphoto26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11" Type="http://schemas.openxmlformats.org/officeDocument/2006/relationships/audio" Target="../media/audio1.wav"/><Relationship Id="rId5" Type="http://schemas.openxmlformats.org/officeDocument/2006/relationships/image" Target="../media/image42.jpeg"/><Relationship Id="rId10" Type="http://schemas.openxmlformats.org/officeDocument/2006/relationships/image" Target="../media/image30.png"/><Relationship Id="rId4" Type="http://schemas.openxmlformats.org/officeDocument/2006/relationships/image" Target="../media/image38.jpg"/><Relationship Id="rId9" Type="http://schemas.microsoft.com/office/2007/relationships/hdphoto" Target="../media/hdphoto27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2.wav"/><Relationship Id="rId7" Type="http://schemas.microsoft.com/office/2007/relationships/hdphoto" Target="../media/hdphoto2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6.png"/><Relationship Id="rId5" Type="http://schemas.openxmlformats.org/officeDocument/2006/relationships/image" Target="../media/image42.jpeg"/><Relationship Id="rId4" Type="http://schemas.openxmlformats.org/officeDocument/2006/relationships/image" Target="../media/image38.jpg"/><Relationship Id="rId9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openxmlformats.org/officeDocument/2006/relationships/image" Target="../media/image46.png"/><Relationship Id="rId18" Type="http://schemas.microsoft.com/office/2007/relationships/hdphoto" Target="../media/hdphoto27.wdp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44.png"/><Relationship Id="rId12" Type="http://schemas.microsoft.com/office/2007/relationships/hdphoto" Target="../media/hdphoto24.wdp"/><Relationship Id="rId17" Type="http://schemas.openxmlformats.org/officeDocument/2006/relationships/image" Target="../media/image48.png"/><Relationship Id="rId2" Type="http://schemas.openxmlformats.org/officeDocument/2006/relationships/slideLayout" Target="../slideLayouts/slideLayout13.xml"/><Relationship Id="rId16" Type="http://schemas.microsoft.com/office/2007/relationships/hdphoto" Target="../media/hdphoto26.wdp"/><Relationship Id="rId1" Type="http://schemas.openxmlformats.org/officeDocument/2006/relationships/tags" Target="../tags/tag3.xml"/><Relationship Id="rId6" Type="http://schemas.openxmlformats.org/officeDocument/2006/relationships/image" Target="../media/image30.png"/><Relationship Id="rId11" Type="http://schemas.openxmlformats.org/officeDocument/2006/relationships/image" Target="../media/image45.png"/><Relationship Id="rId5" Type="http://schemas.openxmlformats.org/officeDocument/2006/relationships/image" Target="../media/image49.jpg"/><Relationship Id="rId15" Type="http://schemas.openxmlformats.org/officeDocument/2006/relationships/image" Target="../media/image47.png"/><Relationship Id="rId10" Type="http://schemas.microsoft.com/office/2007/relationships/hdphoto" Target="../media/hdphoto28.wdp"/><Relationship Id="rId19" Type="http://schemas.openxmlformats.org/officeDocument/2006/relationships/audio" Target="../media/audio1.wav"/><Relationship Id="rId4" Type="http://schemas.openxmlformats.org/officeDocument/2006/relationships/audio" Target="../media/audio1.wav"/><Relationship Id="rId9" Type="http://schemas.openxmlformats.org/officeDocument/2006/relationships/image" Target="../media/image50.png"/><Relationship Id="rId14" Type="http://schemas.microsoft.com/office/2007/relationships/hdphoto" Target="../media/hdphoto25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1.xml"/><Relationship Id="rId6" Type="http://schemas.openxmlformats.org/officeDocument/2006/relationships/audio" Target="../media/audio1.wav"/><Relationship Id="rId5" Type="http://schemas.openxmlformats.org/officeDocument/2006/relationships/image" Target="../media/image30.png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5.png"/><Relationship Id="rId3" Type="http://schemas.openxmlformats.org/officeDocument/2006/relationships/audio" Target="../media/media4.wav"/><Relationship Id="rId7" Type="http://schemas.openxmlformats.org/officeDocument/2006/relationships/audio" Target="../media/audio1.wav"/><Relationship Id="rId12" Type="http://schemas.openxmlformats.org/officeDocument/2006/relationships/image" Target="../media/image54.png"/><Relationship Id="rId2" Type="http://schemas.microsoft.com/office/2007/relationships/media" Target="../media/media4.wav"/><Relationship Id="rId1" Type="http://schemas.openxmlformats.org/officeDocument/2006/relationships/tags" Target="../tags/tag4.xml"/><Relationship Id="rId6" Type="http://schemas.openxmlformats.org/officeDocument/2006/relationships/notesSlide" Target="../notesSlides/notesSlide6.xml"/><Relationship Id="rId11" Type="http://schemas.openxmlformats.org/officeDocument/2006/relationships/image" Target="../media/image17.png"/><Relationship Id="rId5" Type="http://schemas.openxmlformats.org/officeDocument/2006/relationships/slideLayout" Target="../slideLayouts/slideLayout2.xml"/><Relationship Id="rId15" Type="http://schemas.openxmlformats.org/officeDocument/2006/relationships/audio" Target="../media/audio1.wav"/><Relationship Id="rId10" Type="http://schemas.openxmlformats.org/officeDocument/2006/relationships/image" Target="../media/image53.svg"/><Relationship Id="rId4" Type="http://schemas.openxmlformats.org/officeDocument/2006/relationships/audio" Target="NULL" TargetMode="External"/><Relationship Id="rId9" Type="http://schemas.openxmlformats.org/officeDocument/2006/relationships/image" Target="../media/image52.png"/><Relationship Id="rId1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30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51.png"/><Relationship Id="rId12" Type="http://schemas.openxmlformats.org/officeDocument/2006/relationships/image" Target="../media/image5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image" Target="../media/image53.sv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microsoft.com/office/2007/relationships/hdphoto" Target="../media/hdphoto29.wdp"/><Relationship Id="rId4" Type="http://schemas.openxmlformats.org/officeDocument/2006/relationships/audio" Target="../media/audio1.wav"/><Relationship Id="rId9" Type="http://schemas.openxmlformats.org/officeDocument/2006/relationships/image" Target="../media/image57.png"/><Relationship Id="rId1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13" Type="http://schemas.openxmlformats.org/officeDocument/2006/relationships/image" Target="../media/image30.png"/><Relationship Id="rId3" Type="http://schemas.microsoft.com/office/2007/relationships/media" Target="../media/media4.wav"/><Relationship Id="rId7" Type="http://schemas.openxmlformats.org/officeDocument/2006/relationships/audio" Target="../media/audio3.wav"/><Relationship Id="rId12" Type="http://schemas.openxmlformats.org/officeDocument/2006/relationships/image" Target="../media/image51.png"/><Relationship Id="rId17" Type="http://schemas.openxmlformats.org/officeDocument/2006/relationships/audio" Target="../media/audio1.wav"/><Relationship Id="rId2" Type="http://schemas.openxmlformats.org/officeDocument/2006/relationships/audio" Target="NULL" TargetMode="External"/><Relationship Id="rId16" Type="http://schemas.openxmlformats.org/officeDocument/2006/relationships/image" Target="../media/image61.png"/><Relationship Id="rId1" Type="http://schemas.openxmlformats.org/officeDocument/2006/relationships/tags" Target="../tags/tag6.xml"/><Relationship Id="rId6" Type="http://schemas.openxmlformats.org/officeDocument/2006/relationships/audio" Target="../media/audio1.wav"/><Relationship Id="rId11" Type="http://schemas.openxmlformats.org/officeDocument/2006/relationships/image" Target="../media/image53.svg"/><Relationship Id="rId5" Type="http://schemas.openxmlformats.org/officeDocument/2006/relationships/notesSlide" Target="../notesSlides/notesSlide8.xml"/><Relationship Id="rId15" Type="http://schemas.openxmlformats.org/officeDocument/2006/relationships/image" Target="../media/image60.png"/><Relationship Id="rId10" Type="http://schemas.openxmlformats.org/officeDocument/2006/relationships/image" Target="../media/image52.png"/><Relationship Id="rId4" Type="http://schemas.openxmlformats.org/officeDocument/2006/relationships/slideLayout" Target="../slideLayouts/slideLayout2.xml"/><Relationship Id="rId9" Type="http://schemas.openxmlformats.org/officeDocument/2006/relationships/audio" Target="../media/audio5.wav"/><Relationship Id="rId1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13" Type="http://schemas.openxmlformats.org/officeDocument/2006/relationships/image" Target="../media/image30.png"/><Relationship Id="rId3" Type="http://schemas.microsoft.com/office/2007/relationships/media" Target="../media/media4.wav"/><Relationship Id="rId7" Type="http://schemas.openxmlformats.org/officeDocument/2006/relationships/audio" Target="../media/audio3.wav"/><Relationship Id="rId12" Type="http://schemas.openxmlformats.org/officeDocument/2006/relationships/image" Target="../media/image51.png"/><Relationship Id="rId17" Type="http://schemas.openxmlformats.org/officeDocument/2006/relationships/audio" Target="../media/audio1.wav"/><Relationship Id="rId2" Type="http://schemas.openxmlformats.org/officeDocument/2006/relationships/audio" Target="NULL" TargetMode="External"/><Relationship Id="rId16" Type="http://schemas.openxmlformats.org/officeDocument/2006/relationships/image" Target="../media/image60.png"/><Relationship Id="rId1" Type="http://schemas.openxmlformats.org/officeDocument/2006/relationships/tags" Target="../tags/tag7.xml"/><Relationship Id="rId6" Type="http://schemas.openxmlformats.org/officeDocument/2006/relationships/audio" Target="../media/audio1.wav"/><Relationship Id="rId11" Type="http://schemas.openxmlformats.org/officeDocument/2006/relationships/image" Target="../media/image53.svg"/><Relationship Id="rId5" Type="http://schemas.openxmlformats.org/officeDocument/2006/relationships/notesSlide" Target="../notesSlides/notesSlide9.xml"/><Relationship Id="rId15" Type="http://schemas.openxmlformats.org/officeDocument/2006/relationships/image" Target="../media/image61.png"/><Relationship Id="rId10" Type="http://schemas.openxmlformats.org/officeDocument/2006/relationships/image" Target="../media/image52.png"/><Relationship Id="rId4" Type="http://schemas.openxmlformats.org/officeDocument/2006/relationships/slideLayout" Target="../slideLayouts/slideLayout2.xml"/><Relationship Id="rId9" Type="http://schemas.openxmlformats.org/officeDocument/2006/relationships/audio" Target="../media/audio5.wav"/><Relationship Id="rId1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1.xml"/><Relationship Id="rId6" Type="http://schemas.openxmlformats.org/officeDocument/2006/relationships/audio" Target="../media/audio1.wav"/><Relationship Id="rId5" Type="http://schemas.openxmlformats.org/officeDocument/2006/relationships/image" Target="../media/image30.pn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5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51.png"/><Relationship Id="rId12" Type="http://schemas.openxmlformats.org/officeDocument/2006/relationships/image" Target="../media/image6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6" Type="http://schemas.openxmlformats.org/officeDocument/2006/relationships/image" Target="../media/image53.svg"/><Relationship Id="rId11" Type="http://schemas.openxmlformats.org/officeDocument/2006/relationships/image" Target="../media/image30.png"/><Relationship Id="rId5" Type="http://schemas.openxmlformats.org/officeDocument/2006/relationships/image" Target="../media/image52.png"/><Relationship Id="rId15" Type="http://schemas.openxmlformats.org/officeDocument/2006/relationships/audio" Target="../media/audio1.wav"/><Relationship Id="rId10" Type="http://schemas.openxmlformats.org/officeDocument/2006/relationships/image" Target="../media/image63.png"/><Relationship Id="rId4" Type="http://schemas.openxmlformats.org/officeDocument/2006/relationships/audio" Target="../media/audio1.wav"/><Relationship Id="rId9" Type="http://schemas.microsoft.com/office/2007/relationships/hdphoto" Target="../media/hdphoto30.wdp"/><Relationship Id="rId14" Type="http://schemas.microsoft.com/office/2007/relationships/hdphoto" Target="../media/hdphoto31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70.pn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53.svg"/><Relationship Id="rId12" Type="http://schemas.openxmlformats.org/officeDocument/2006/relationships/image" Target="../media/image6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image" Target="../media/image52.png"/><Relationship Id="rId11" Type="http://schemas.openxmlformats.org/officeDocument/2006/relationships/image" Target="../media/image68.png"/><Relationship Id="rId5" Type="http://schemas.openxmlformats.org/officeDocument/2006/relationships/image" Target="../media/image51.png"/><Relationship Id="rId10" Type="http://schemas.openxmlformats.org/officeDocument/2006/relationships/image" Target="../media/image67.png"/><Relationship Id="rId4" Type="http://schemas.openxmlformats.org/officeDocument/2006/relationships/audio" Target="../media/audio1.wav"/><Relationship Id="rId9" Type="http://schemas.openxmlformats.org/officeDocument/2006/relationships/image" Target="../media/image66.png"/><Relationship Id="rId1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g"/><Relationship Id="rId13" Type="http://schemas.openxmlformats.org/officeDocument/2006/relationships/slide" Target="slide29.xml"/><Relationship Id="rId18" Type="http://schemas.openxmlformats.org/officeDocument/2006/relationships/image" Target="../media/image73.png"/><Relationship Id="rId3" Type="http://schemas.openxmlformats.org/officeDocument/2006/relationships/audio" Target="../media/media5.mp3"/><Relationship Id="rId7" Type="http://schemas.openxmlformats.org/officeDocument/2006/relationships/audio" Target="../media/audio6.wav"/><Relationship Id="rId12" Type="http://schemas.openxmlformats.org/officeDocument/2006/relationships/slide" Target="slide26.xml"/><Relationship Id="rId17" Type="http://schemas.openxmlformats.org/officeDocument/2006/relationships/image" Target="../media/image72.gif"/><Relationship Id="rId2" Type="http://schemas.microsoft.com/office/2007/relationships/media" Target="../media/media5.mp3"/><Relationship Id="rId16" Type="http://schemas.openxmlformats.org/officeDocument/2006/relationships/slide" Target="slide32.xml"/><Relationship Id="rId20" Type="http://schemas.openxmlformats.org/officeDocument/2006/relationships/audio" Target="../media/audio1.wav"/><Relationship Id="rId1" Type="http://schemas.openxmlformats.org/officeDocument/2006/relationships/tags" Target="../tags/tag10.xml"/><Relationship Id="rId6" Type="http://schemas.openxmlformats.org/officeDocument/2006/relationships/audio" Target="../media/audio1.wav"/><Relationship Id="rId11" Type="http://schemas.openxmlformats.org/officeDocument/2006/relationships/slide" Target="slide28.xml"/><Relationship Id="rId5" Type="http://schemas.openxmlformats.org/officeDocument/2006/relationships/notesSlide" Target="../notesSlides/notesSlide13.xml"/><Relationship Id="rId15" Type="http://schemas.openxmlformats.org/officeDocument/2006/relationships/slide" Target="slide30.xml"/><Relationship Id="rId10" Type="http://schemas.openxmlformats.org/officeDocument/2006/relationships/slide" Target="slide24.xml"/><Relationship Id="rId19" Type="http://schemas.openxmlformats.org/officeDocument/2006/relationships/image" Target="../media/image30.png"/><Relationship Id="rId4" Type="http://schemas.openxmlformats.org/officeDocument/2006/relationships/slideLayout" Target="../slideLayouts/slideLayout23.xml"/><Relationship Id="rId9" Type="http://schemas.openxmlformats.org/officeDocument/2006/relationships/slide" Target="slide23.xml"/><Relationship Id="rId14" Type="http://schemas.openxmlformats.org/officeDocument/2006/relationships/slide" Target="slide2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30.png"/><Relationship Id="rId3" Type="http://schemas.openxmlformats.org/officeDocument/2006/relationships/notesSlide" Target="../notesSlides/notesSlide14.xml"/><Relationship Id="rId7" Type="http://schemas.openxmlformats.org/officeDocument/2006/relationships/image" Target="../media/image75.png"/><Relationship Id="rId12" Type="http://schemas.openxmlformats.org/officeDocument/2006/relationships/image" Target="../media/image78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1.xml"/><Relationship Id="rId6" Type="http://schemas.openxmlformats.org/officeDocument/2006/relationships/image" Target="../media/image74.jpg"/><Relationship Id="rId11" Type="http://schemas.openxmlformats.org/officeDocument/2006/relationships/slide" Target="slide22.xml"/><Relationship Id="rId5" Type="http://schemas.openxmlformats.org/officeDocument/2006/relationships/audio" Target="../media/audio3.wav"/><Relationship Id="rId10" Type="http://schemas.openxmlformats.org/officeDocument/2006/relationships/image" Target="../media/image77.gif"/><Relationship Id="rId4" Type="http://schemas.openxmlformats.org/officeDocument/2006/relationships/audio" Target="../media/audio1.wav"/><Relationship Id="rId9" Type="http://schemas.openxmlformats.org/officeDocument/2006/relationships/image" Target="../media/image76.png"/><Relationship Id="rId1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audio" Target="../media/audio1.wav"/><Relationship Id="rId3" Type="http://schemas.openxmlformats.org/officeDocument/2006/relationships/notesSlide" Target="../notesSlides/notesSlide15.xml"/><Relationship Id="rId7" Type="http://schemas.openxmlformats.org/officeDocument/2006/relationships/image" Target="../media/image79.png"/><Relationship Id="rId12" Type="http://schemas.openxmlformats.org/officeDocument/2006/relationships/image" Target="../media/image77.gif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2.xml"/><Relationship Id="rId6" Type="http://schemas.openxmlformats.org/officeDocument/2006/relationships/image" Target="../media/image74.jpg"/><Relationship Id="rId11" Type="http://schemas.openxmlformats.org/officeDocument/2006/relationships/image" Target="../media/image30.png"/><Relationship Id="rId5" Type="http://schemas.openxmlformats.org/officeDocument/2006/relationships/audio" Target="../media/audio3.wav"/><Relationship Id="rId10" Type="http://schemas.openxmlformats.org/officeDocument/2006/relationships/image" Target="../media/image78.png"/><Relationship Id="rId4" Type="http://schemas.openxmlformats.org/officeDocument/2006/relationships/audio" Target="../media/audio1.wav"/><Relationship Id="rId9" Type="http://schemas.openxmlformats.org/officeDocument/2006/relationships/slide" Target="slide2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30.png"/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74.jpg"/><Relationship Id="rId12" Type="http://schemas.openxmlformats.org/officeDocument/2006/relationships/image" Target="../media/image78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3.xml"/><Relationship Id="rId6" Type="http://schemas.openxmlformats.org/officeDocument/2006/relationships/audio" Target="../media/audio3.wav"/><Relationship Id="rId11" Type="http://schemas.openxmlformats.org/officeDocument/2006/relationships/slide" Target="slide22.xml"/><Relationship Id="rId5" Type="http://schemas.openxmlformats.org/officeDocument/2006/relationships/audio" Target="../media/audio4.wav"/><Relationship Id="rId15" Type="http://schemas.openxmlformats.org/officeDocument/2006/relationships/audio" Target="../media/audio1.wav"/><Relationship Id="rId10" Type="http://schemas.openxmlformats.org/officeDocument/2006/relationships/image" Target="../media/image80.jpeg"/><Relationship Id="rId4" Type="http://schemas.openxmlformats.org/officeDocument/2006/relationships/audio" Target="../media/audio1.wav"/><Relationship Id="rId9" Type="http://schemas.openxmlformats.org/officeDocument/2006/relationships/image" Target="../media/image76.png"/><Relationship Id="rId14" Type="http://schemas.openxmlformats.org/officeDocument/2006/relationships/image" Target="../media/image77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audio" Target="../media/audio1.wav"/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64.png"/><Relationship Id="rId12" Type="http://schemas.openxmlformats.org/officeDocument/2006/relationships/image" Target="../media/image77.gif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4.xml"/><Relationship Id="rId6" Type="http://schemas.openxmlformats.org/officeDocument/2006/relationships/image" Target="../media/image74.jpg"/><Relationship Id="rId11" Type="http://schemas.openxmlformats.org/officeDocument/2006/relationships/image" Target="../media/image30.png"/><Relationship Id="rId5" Type="http://schemas.openxmlformats.org/officeDocument/2006/relationships/audio" Target="../media/audio3.wav"/><Relationship Id="rId10" Type="http://schemas.openxmlformats.org/officeDocument/2006/relationships/image" Target="../media/image78.png"/><Relationship Id="rId4" Type="http://schemas.openxmlformats.org/officeDocument/2006/relationships/audio" Target="../media/audio1.wav"/><Relationship Id="rId9" Type="http://schemas.openxmlformats.org/officeDocument/2006/relationships/slide" Target="slide2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77.gif"/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75.png"/><Relationship Id="rId12" Type="http://schemas.openxmlformats.org/officeDocument/2006/relationships/image" Target="../media/image30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5.xml"/><Relationship Id="rId6" Type="http://schemas.openxmlformats.org/officeDocument/2006/relationships/audio" Target="../media/audio3.wav"/><Relationship Id="rId11" Type="http://schemas.openxmlformats.org/officeDocument/2006/relationships/image" Target="../media/image78.png"/><Relationship Id="rId5" Type="http://schemas.openxmlformats.org/officeDocument/2006/relationships/audio" Target="../media/audio4.wav"/><Relationship Id="rId10" Type="http://schemas.openxmlformats.org/officeDocument/2006/relationships/slide" Target="slide22.xml"/><Relationship Id="rId4" Type="http://schemas.openxmlformats.org/officeDocument/2006/relationships/audio" Target="../media/audio1.wav"/><Relationship Id="rId9" Type="http://schemas.openxmlformats.org/officeDocument/2006/relationships/image" Target="../media/image80.jpeg"/><Relationship Id="rId14" Type="http://schemas.openxmlformats.org/officeDocument/2006/relationships/audio" Target="../media/audio1.wav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77.gif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75.png"/><Relationship Id="rId12" Type="http://schemas.openxmlformats.org/officeDocument/2006/relationships/image" Target="../media/image30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6.xml"/><Relationship Id="rId6" Type="http://schemas.openxmlformats.org/officeDocument/2006/relationships/image" Target="../media/image74.jpg"/><Relationship Id="rId11" Type="http://schemas.openxmlformats.org/officeDocument/2006/relationships/image" Target="../media/image78.png"/><Relationship Id="rId5" Type="http://schemas.openxmlformats.org/officeDocument/2006/relationships/audio" Target="../media/audio3.wav"/><Relationship Id="rId10" Type="http://schemas.openxmlformats.org/officeDocument/2006/relationships/slide" Target="slide22.xml"/><Relationship Id="rId4" Type="http://schemas.openxmlformats.org/officeDocument/2006/relationships/audio" Target="../media/audio1.wav"/><Relationship Id="rId9" Type="http://schemas.openxmlformats.org/officeDocument/2006/relationships/image" Target="../media/image76.png"/><Relationship Id="rId14" Type="http://schemas.openxmlformats.org/officeDocument/2006/relationships/audio" Target="../media/audio1.wav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77.gif"/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75.png"/><Relationship Id="rId12" Type="http://schemas.openxmlformats.org/officeDocument/2006/relationships/image" Target="../media/image30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7.xml"/><Relationship Id="rId6" Type="http://schemas.openxmlformats.org/officeDocument/2006/relationships/image" Target="../media/image81.png"/><Relationship Id="rId11" Type="http://schemas.openxmlformats.org/officeDocument/2006/relationships/image" Target="../media/image78.png"/><Relationship Id="rId5" Type="http://schemas.openxmlformats.org/officeDocument/2006/relationships/audio" Target="../media/audio3.wav"/><Relationship Id="rId10" Type="http://schemas.openxmlformats.org/officeDocument/2006/relationships/slide" Target="slide22.xml"/><Relationship Id="rId4" Type="http://schemas.openxmlformats.org/officeDocument/2006/relationships/audio" Target="../media/audio1.wav"/><Relationship Id="rId9" Type="http://schemas.openxmlformats.org/officeDocument/2006/relationships/image" Target="../media/image82.png"/><Relationship Id="rId14" Type="http://schemas.openxmlformats.org/officeDocument/2006/relationships/audio" Target="../media/audio1.wav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30.png"/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75.png"/><Relationship Id="rId12" Type="http://schemas.openxmlformats.org/officeDocument/2006/relationships/image" Target="../media/image78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8.xml"/><Relationship Id="rId6" Type="http://schemas.openxmlformats.org/officeDocument/2006/relationships/image" Target="../media/image81.png"/><Relationship Id="rId11" Type="http://schemas.openxmlformats.org/officeDocument/2006/relationships/slide" Target="slide22.xml"/><Relationship Id="rId5" Type="http://schemas.openxmlformats.org/officeDocument/2006/relationships/audio" Target="../media/audio3.wav"/><Relationship Id="rId15" Type="http://schemas.openxmlformats.org/officeDocument/2006/relationships/audio" Target="../media/audio1.wav"/><Relationship Id="rId10" Type="http://schemas.openxmlformats.org/officeDocument/2006/relationships/image" Target="../media/image76.png"/><Relationship Id="rId4" Type="http://schemas.openxmlformats.org/officeDocument/2006/relationships/audio" Target="../media/audio1.wav"/><Relationship Id="rId9" Type="http://schemas.microsoft.com/office/2007/relationships/hdphoto" Target="../media/hdphoto32.wdp"/><Relationship Id="rId14" Type="http://schemas.openxmlformats.org/officeDocument/2006/relationships/image" Target="../media/image77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1.xml"/><Relationship Id="rId6" Type="http://schemas.openxmlformats.org/officeDocument/2006/relationships/audio" Target="../media/audio1.wav"/><Relationship Id="rId5" Type="http://schemas.openxmlformats.org/officeDocument/2006/relationships/image" Target="../media/image30.png"/><Relationship Id="rId4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5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6" Type="http://schemas.openxmlformats.org/officeDocument/2006/relationships/image" Target="../media/image53.svg"/><Relationship Id="rId11" Type="http://schemas.openxmlformats.org/officeDocument/2006/relationships/audio" Target="../media/audio1.wav"/><Relationship Id="rId5" Type="http://schemas.openxmlformats.org/officeDocument/2006/relationships/image" Target="../media/image52.png"/><Relationship Id="rId10" Type="http://schemas.microsoft.com/office/2007/relationships/hdphoto" Target="../media/hdphoto33.wdp"/><Relationship Id="rId4" Type="http://schemas.openxmlformats.org/officeDocument/2006/relationships/audio" Target="../media/audio1.wav"/><Relationship Id="rId9" Type="http://schemas.openxmlformats.org/officeDocument/2006/relationships/image" Target="../media/image8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51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0.xml"/><Relationship Id="rId6" Type="http://schemas.openxmlformats.org/officeDocument/2006/relationships/image" Target="../media/image53.svg"/><Relationship Id="rId11" Type="http://schemas.openxmlformats.org/officeDocument/2006/relationships/audio" Target="../media/audio1.wav"/><Relationship Id="rId5" Type="http://schemas.openxmlformats.org/officeDocument/2006/relationships/image" Target="../media/image52.png"/><Relationship Id="rId10" Type="http://schemas.openxmlformats.org/officeDocument/2006/relationships/image" Target="../media/image30.png"/><Relationship Id="rId4" Type="http://schemas.openxmlformats.org/officeDocument/2006/relationships/audio" Target="../media/audio1.wav"/><Relationship Id="rId9" Type="http://schemas.openxmlformats.org/officeDocument/2006/relationships/image" Target="../media/image8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1.xml"/><Relationship Id="rId6" Type="http://schemas.openxmlformats.org/officeDocument/2006/relationships/audio" Target="../media/audio1.wav"/><Relationship Id="rId5" Type="http://schemas.openxmlformats.org/officeDocument/2006/relationships/image" Target="../media/image30.png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notesSlide" Target="../notesSlides/notesSlide26.xml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1.xml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10" Type="http://schemas.openxmlformats.org/officeDocument/2006/relationships/audio" Target="../media/audio1.wav"/><Relationship Id="rId4" Type="http://schemas.openxmlformats.org/officeDocument/2006/relationships/audio" Target="../media/audio1.wav"/><Relationship Id="rId9" Type="http://schemas.microsoft.com/office/2007/relationships/hdphoto" Target="../media/hdphoto34.wdp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13" Type="http://schemas.openxmlformats.org/officeDocument/2006/relationships/image" Target="../media/image92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2.png"/><Relationship Id="rId12" Type="http://schemas.openxmlformats.org/officeDocument/2006/relationships/image" Target="../media/image91.png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audio" Target="../media/audio6.wav"/><Relationship Id="rId11" Type="http://schemas.openxmlformats.org/officeDocument/2006/relationships/image" Target="../media/image30.png"/><Relationship Id="rId5" Type="http://schemas.openxmlformats.org/officeDocument/2006/relationships/audio" Target="../media/audio1.wav"/><Relationship Id="rId10" Type="http://schemas.openxmlformats.org/officeDocument/2006/relationships/image" Target="../media/image51.png"/><Relationship Id="rId4" Type="http://schemas.openxmlformats.org/officeDocument/2006/relationships/notesSlide" Target="../notesSlides/notesSlide27.xml"/><Relationship Id="rId9" Type="http://schemas.openxmlformats.org/officeDocument/2006/relationships/image" Target="../media/image90.jpg"/><Relationship Id="rId14" Type="http://schemas.openxmlformats.org/officeDocument/2006/relationships/audio" Target="../media/audio1.wav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audio" Target="../media/media6.mp3"/><Relationship Id="rId7" Type="http://schemas.openxmlformats.org/officeDocument/2006/relationships/image" Target="../media/image93.jpeg"/><Relationship Id="rId12" Type="http://schemas.openxmlformats.org/officeDocument/2006/relationships/image" Target="../media/image30.png"/><Relationship Id="rId2" Type="http://schemas.microsoft.com/office/2007/relationships/media" Target="../media/media6.mp3"/><Relationship Id="rId1" Type="http://schemas.openxmlformats.org/officeDocument/2006/relationships/tags" Target="../tags/tag24.xml"/><Relationship Id="rId6" Type="http://schemas.openxmlformats.org/officeDocument/2006/relationships/audio" Target="../media/audio1.wav"/><Relationship Id="rId11" Type="http://schemas.openxmlformats.org/officeDocument/2006/relationships/image" Target="../media/image17.png"/><Relationship Id="rId5" Type="http://schemas.openxmlformats.org/officeDocument/2006/relationships/notesSlide" Target="../notesSlides/notesSlide28.xml"/><Relationship Id="rId10" Type="http://schemas.openxmlformats.org/officeDocument/2006/relationships/image" Target="../media/image96.png"/><Relationship Id="rId4" Type="http://schemas.openxmlformats.org/officeDocument/2006/relationships/slideLayout" Target="../slideLayouts/slideLayout91.xml"/><Relationship Id="rId9" Type="http://schemas.openxmlformats.org/officeDocument/2006/relationships/image" Target="../media/image9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Picture 4" descr="136 Viet nam Vector Images, Viet nam Illustrations | Depositphoto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736" y="1583025"/>
            <a:ext cx="868701" cy="82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图片 3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1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4434" y="3676118"/>
            <a:ext cx="10713464" cy="1613145"/>
          </a:xfrm>
          <a:prstGeom prst="rect">
            <a:avLst/>
          </a:prstGeom>
        </p:spPr>
      </p:pic>
      <p:pic>
        <p:nvPicPr>
          <p:cNvPr id="93" name="图片 8">
            <a:extLst>
              <a:ext uri="{FF2B5EF4-FFF2-40B4-BE49-F238E27FC236}">
                <a16:creationId xmlns:a16="http://schemas.microsoft.com/office/drawing/2014/main" id="{A70BE0F2-6240-46DC-B88B-5F8E34652B8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174" y="3502099"/>
            <a:ext cx="1160919" cy="14945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57" name="Google Shape;1057;p41"/>
          <p:cNvSpPr/>
          <p:nvPr/>
        </p:nvSpPr>
        <p:spPr>
          <a:xfrm>
            <a:off x="7823482" y="362270"/>
            <a:ext cx="322127" cy="373607"/>
          </a:xfrm>
          <a:custGeom>
            <a:avLst/>
            <a:gdLst/>
            <a:ahLst/>
            <a:cxnLst/>
            <a:rect l="l" t="t" r="r" b="b"/>
            <a:pathLst>
              <a:path w="1940" h="2250" extrusionOk="0">
                <a:moveTo>
                  <a:pt x="440" y="0"/>
                </a:moveTo>
                <a:lnTo>
                  <a:pt x="880" y="957"/>
                </a:lnTo>
                <a:lnTo>
                  <a:pt x="1" y="1396"/>
                </a:lnTo>
                <a:lnTo>
                  <a:pt x="983" y="1293"/>
                </a:lnTo>
                <a:lnTo>
                  <a:pt x="1293" y="2249"/>
                </a:lnTo>
                <a:lnTo>
                  <a:pt x="1293" y="1293"/>
                </a:lnTo>
                <a:lnTo>
                  <a:pt x="1940" y="1500"/>
                </a:lnTo>
                <a:lnTo>
                  <a:pt x="1397" y="853"/>
                </a:lnTo>
                <a:lnTo>
                  <a:pt x="1836" y="104"/>
                </a:lnTo>
                <a:lnTo>
                  <a:pt x="1836" y="104"/>
                </a:lnTo>
                <a:lnTo>
                  <a:pt x="1086" y="647"/>
                </a:lnTo>
                <a:lnTo>
                  <a:pt x="44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defTabSz="685800">
              <a:buClr>
                <a:srgbClr val="000000"/>
              </a:buClr>
            </a:pPr>
            <a:endParaRPr sz="1400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pic>
        <p:nvPicPr>
          <p:cNvPr id="85" name="图片 37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29181" y="3377317"/>
            <a:ext cx="6442536" cy="1507016"/>
          </a:xfrm>
          <a:prstGeom prst="rect">
            <a:avLst/>
          </a:prstGeom>
        </p:spPr>
      </p:pic>
      <p:pic>
        <p:nvPicPr>
          <p:cNvPr id="86" name="Picture 18" descr="School Building, School Clipart, School, Yellow PNG Transparent Clipart  Image and PSD File for Free Download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0" r="99375">
                        <a14:foregroundMark x1="15937" y1="50781" x2="18438" y2="53906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131" r="3136" b="32682"/>
          <a:stretch/>
        </p:blipFill>
        <p:spPr bwMode="auto">
          <a:xfrm flipH="1">
            <a:off x="-24463" y="2025105"/>
            <a:ext cx="2599423" cy="153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20" descr="Cute Flower Cartoon. Flower and Grass Clipart Vector Illustration Stock  Vector - Illustration of flower, clipart: 223759667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889" b="98222" l="9944" r="89916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47" y="3992945"/>
            <a:ext cx="682755" cy="86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2" descr="Farm Cartoon Flowers Bouquet Decoration Background Stock Vector -  Illustration of botanical, invitation: 1700461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250" b="90000" l="10000" r="90000">
                        <a14:foregroundMark x1="43000" y1="24250" x2="61250" y2="27750"/>
                        <a14:foregroundMark x1="50750" y1="12750" x2="59500" y2="35000"/>
                        <a14:foregroundMark x1="42250" y1="20000" x2="54750" y2="33500"/>
                        <a14:foregroundMark x1="58500" y1="16500" x2="65500" y2="24500"/>
                        <a14:foregroundMark x1="28500" y1="34000" x2="36250" y2="35000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4088" y="3407069"/>
            <a:ext cx="721347" cy="7213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Vector Illustration Of School Children. Download a Free Preview or High  Quality Adobe Illustrator Ai, EPS, PDF and High Resolut… | Vector, Kids  clipart, Vector free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19" b="90000" l="2700" r="96400">
                        <a14:foregroundMark x1="15000" y1="9352" x2="27600" y2="32130"/>
                        <a14:foregroundMark x1="26400" y1="42315" x2="28000" y2="57778"/>
                        <a14:foregroundMark x1="20700" y1="64352" x2="19600" y2="76852"/>
                        <a14:foregroundMark x1="30100" y1="65370" x2="31900" y2="78333"/>
                        <a14:foregroundMark x1="12500" y1="83796" x2="15700" y2="85926"/>
                        <a14:foregroundMark x1="17300" y1="46944" x2="7900" y2="61389"/>
                        <a14:foregroundMark x1="18900" y1="40833" x2="34700" y2="45278"/>
                        <a14:foregroundMark x1="20500" y1="76389" x2="16600" y2="83426"/>
                        <a14:foregroundMark x1="63900" y1="24722" x2="79900" y2="28796"/>
                        <a14:foregroundMark x1="65300" y1="65185" x2="64400" y2="74259"/>
                        <a14:foregroundMark x1="55900" y1="86944" x2="59800" y2="84630"/>
                        <a14:foregroundMark x1="58700" y1="68981" x2="77600" y2="69444"/>
                        <a14:foregroundMark x1="73300" y1="75093" x2="74200" y2="76574"/>
                        <a14:foregroundMark x1="83600" y1="80463" x2="78500" y2="80000"/>
                        <a14:foregroundMark x1="69200" y1="43981" x2="78300" y2="46111"/>
                        <a14:foregroundMark x1="84500" y1="80833" x2="83300" y2="84259"/>
                        <a14:foregroundMark x1="67600" y1="32778" x2="72800" y2="34907"/>
                        <a14:foregroundMark x1="23700" y1="33611" x2="30300" y2="34537"/>
                        <a14:foregroundMark x1="66700" y1="34259" x2="68500" y2="36204"/>
                        <a14:foregroundMark x1="67000" y1="42130" x2="68200" y2="42593"/>
                        <a14:foregroundMark x1="62000" y1="80556" x2="59400" y2="85926"/>
                        <a14:backgroundMark x1="22200" y1="39537" x2="22900" y2="39259"/>
                        <a14:backgroundMark x1="23200" y1="39537" x2="24000" y2="39444"/>
                        <a14:backgroundMark x1="28500" y1="39537" x2="28500" y2="39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668" y="2973651"/>
            <a:ext cx="1734832" cy="1873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138 Preschool Children Sharing Illustrations &amp;amp; Clip Art - iStock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804" b="89706" l="3268" r="98366">
                        <a14:foregroundMark x1="69281" y1="22712" x2="84641" y2="54739"/>
                        <a14:foregroundMark x1="81863" y1="38235" x2="69935" y2="68954"/>
                        <a14:foregroundMark x1="67974" y1="39216" x2="91830" y2="31536"/>
                        <a14:foregroundMark x1="70098" y1="58824" x2="66176" y2="73529"/>
                        <a14:foregroundMark x1="75490" y1="78431" x2="75490" y2="74837"/>
                        <a14:foregroundMark x1="20425" y1="78105" x2="21732" y2="77288"/>
                        <a14:foregroundMark x1="17810" y1="42157" x2="33007" y2="39542"/>
                        <a14:foregroundMark x1="58170" y1="50000" x2="59314" y2="51144"/>
                        <a14:foregroundMark x1="76307" y1="75490" x2="76797" y2="77288"/>
                        <a14:foregroundMark x1="76634" y1="76797" x2="76634" y2="77778"/>
                        <a14:backgroundMark x1="30392" y1="76797" x2="30392" y2="76797"/>
                        <a14:backgroundMark x1="25817" y1="78105" x2="25817" y2="78105"/>
                        <a14:backgroundMark x1="68464" y1="78431" x2="68464" y2="78431"/>
                        <a14:backgroundMark x1="64542" y1="75817" x2="64542" y2="75817"/>
                        <a14:backgroundMark x1="69444" y1="77451" x2="69444" y2="77451"/>
                        <a14:backgroundMark x1="69444" y1="77451" x2="69444" y2="77451"/>
                        <a14:backgroundMark x1="69444" y1="77451" x2="69444" y2="77451"/>
                        <a14:backgroundMark x1="27451" y1="79085" x2="27451" y2="79085"/>
                        <a14:backgroundMark x1="23366" y1="55392" x2="23366" y2="55392"/>
                        <a14:backgroundMark x1="27941" y1="55065" x2="27941" y2="550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5372"/>
          <a:stretch/>
        </p:blipFill>
        <p:spPr bwMode="auto">
          <a:xfrm>
            <a:off x="1139634" y="3460124"/>
            <a:ext cx="1898693" cy="16068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6" descr="Red mushroom cartoon Royalty Free Vector Image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704" b="91852" l="5500" r="95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280" y="4688788"/>
            <a:ext cx="429361" cy="46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Carved autumn leaf. Nature bright leaves of trees. Cartoon style. 3015600  Vector Art at Vecteezy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8061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523" r="9333"/>
          <a:stretch/>
        </p:blipFill>
        <p:spPr bwMode="auto">
          <a:xfrm>
            <a:off x="8058078" y="1753946"/>
            <a:ext cx="314888" cy="39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0" descr="Carved autumn leaf. Nature bright leaves of trees. Cartoon style. 3218131  Vector Art at Vecteezy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2755" b="9673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91" r="19156"/>
          <a:stretch/>
        </p:blipFill>
        <p:spPr bwMode="auto">
          <a:xfrm rot="1402055">
            <a:off x="8694936" y="1476405"/>
            <a:ext cx="249142" cy="41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" descr="Children Playing Park Stock Vector Image by ©yusufdemirci #318430298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36739" b="75258" l="2563" r="24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199" r="74324" b="23028"/>
          <a:stretch/>
        </p:blipFill>
        <p:spPr bwMode="auto">
          <a:xfrm>
            <a:off x="2561888" y="2894562"/>
            <a:ext cx="733695" cy="796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22" descr="Kid playing football Royalty Free Vector Image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10000" b="90000" l="2800" r="98000">
                        <a14:foregroundMark x1="19500" y1="16667" x2="27900" y2="40278"/>
                        <a14:foregroundMark x1="23700" y1="49167" x2="30000" y2="66944"/>
                        <a14:foregroundMark x1="9900" y1="69630" x2="17000" y2="70185"/>
                        <a14:foregroundMark x1="31400" y1="66944" x2="35000" y2="73148"/>
                        <a14:foregroundMark x1="79000" y1="49167" x2="87800" y2="65185"/>
                        <a14:foregroundMark x1="76100" y1="41019" x2="76300" y2="43889"/>
                        <a14:foregroundMark x1="41000" y1="44907" x2="41000" y2="44907"/>
                        <a14:foregroundMark x1="40200" y1="39259" x2="40200" y2="39259"/>
                        <a14:foregroundMark x1="93200" y1="39907" x2="93200" y2="39907"/>
                        <a14:foregroundMark x1="63200" y1="47037" x2="63200" y2="47037"/>
                        <a14:foregroundMark x1="93400" y1="45463" x2="93400" y2="45463"/>
                        <a14:foregroundMark x1="28100" y1="70185" x2="32100" y2="68519"/>
                        <a14:foregroundMark x1="8700" y1="69074" x2="8900" y2="71389"/>
                        <a14:foregroundMark x1="8500" y1="71759" x2="10800" y2="74444"/>
                        <a14:foregroundMark x1="35800" y1="76944" x2="37700" y2="78333"/>
                        <a14:foregroundMark x1="35600" y1="80648" x2="38300" y2="79907"/>
                        <a14:foregroundMark x1="38100" y1="79722" x2="40200" y2="78519"/>
                        <a14:foregroundMark x1="17700" y1="52037" x2="22500" y2="51481"/>
                        <a14:foregroundMark x1="26600" y1="40648" x2="28100" y2="43519"/>
                        <a14:foregroundMark x1="7400" y1="34630" x2="19100" y2="26111"/>
                        <a14:foregroundMark x1="24600" y1="23426" x2="35800" y2="23796"/>
                        <a14:foregroundMark x1="10200" y1="74815" x2="10200" y2="73519"/>
                        <a14:foregroundMark x1="46000" y1="70556" x2="50800" y2="78148"/>
                        <a14:foregroundMark x1="45200" y1="76944" x2="55400" y2="76759"/>
                        <a14:foregroundMark x1="43300" y1="73333" x2="43300" y2="75833"/>
                        <a14:foregroundMark x1="49000" y1="69074" x2="49600" y2="71019"/>
                        <a14:foregroundMark x1="43800" y1="77963" x2="49600" y2="80463"/>
                        <a14:foregroundMark x1="50800" y1="70185" x2="53800" y2="72315"/>
                        <a14:foregroundMark x1="51900" y1="79444" x2="53600" y2="79722"/>
                        <a14:foregroundMark x1="43800" y1="72315" x2="45800" y2="70000"/>
                        <a14:foregroundMark x1="14500" y1="45833" x2="15600" y2="46667"/>
                        <a14:foregroundMark x1="18500" y1="47963" x2="18500" y2="47963"/>
                        <a14:foregroundMark x1="11400" y1="43148" x2="12200" y2="43519"/>
                        <a14:foregroundMark x1="9038" y1="28302" x2="16327" y2="21294"/>
                        <a14:foregroundMark x1="30029" y1="50674" x2="38192" y2="51482"/>
                        <a14:backgroundMark x1="18700" y1="57222" x2="18900" y2="55185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r="44055"/>
          <a:stretch/>
        </p:blipFill>
        <p:spPr bwMode="auto">
          <a:xfrm>
            <a:off x="3367335" y="2779412"/>
            <a:ext cx="797804" cy="1540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2" name="Picture 4" descr="Green bush with pink flowers Royalty Free Vector Image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532" b="100000" l="0" r="100000">
                        <a14:backgroundMark x1="2100" y1="14468" x2="2100" y2="14468"/>
                        <a14:backgroundMark x1="91403" y1="5682" x2="95475" y2="17614"/>
                        <a14:backgroundMark x1="90498" y1="88636" x2="95928" y2="86932"/>
                        <a14:backgroundMark x1="4072" y1="83523" x2="18100" y2="89205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601"/>
          <a:stretch/>
        </p:blipFill>
        <p:spPr bwMode="auto">
          <a:xfrm>
            <a:off x="2077661" y="3171331"/>
            <a:ext cx="588334" cy="42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7" name="图片 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1553" y="4726107"/>
            <a:ext cx="339646" cy="24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9" name="happy-ukulele-746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10450379" y="828921"/>
            <a:ext cx="609600" cy="609600"/>
          </a:xfrm>
          <a:prstGeom prst="rect">
            <a:avLst/>
          </a:prstGeom>
        </p:spPr>
      </p:pic>
      <p:pic>
        <p:nvPicPr>
          <p:cNvPr id="200" name="Picture 199" descr="200.gif"/>
          <p:cNvPicPr>
            <a:picLocks noChangeAspect="1"/>
          </p:cNvPicPr>
          <p:nvPr/>
        </p:nvPicPr>
        <p:blipFill>
          <a:blip r:embed="rId37" cstate="print"/>
          <a:stretch>
            <a:fillRect/>
          </a:stretch>
        </p:blipFill>
        <p:spPr>
          <a:xfrm>
            <a:off x="699586" y="643363"/>
            <a:ext cx="749768" cy="7729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47" name="Google Shape;1248;p47"/>
          <p:cNvGrpSpPr/>
          <p:nvPr/>
        </p:nvGrpSpPr>
        <p:grpSpPr>
          <a:xfrm>
            <a:off x="3495246" y="4706843"/>
            <a:ext cx="4963561" cy="477744"/>
            <a:chOff x="1610262" y="4439258"/>
            <a:chExt cx="7532671" cy="703746"/>
          </a:xfrm>
        </p:grpSpPr>
        <p:sp>
          <p:nvSpPr>
            <p:cNvPr id="149" name="Google Shape;1250;p47"/>
            <p:cNvSpPr/>
            <p:nvPr/>
          </p:nvSpPr>
          <p:spPr>
            <a:xfrm flipH="1">
              <a:off x="1610262" y="4704922"/>
              <a:ext cx="1428999" cy="438079"/>
            </a:xfrm>
            <a:custGeom>
              <a:avLst/>
              <a:gdLst/>
              <a:ahLst/>
              <a:cxnLst/>
              <a:rect l="l" t="t" r="r" b="b"/>
              <a:pathLst>
                <a:path w="13573" h="4161" extrusionOk="0">
                  <a:moveTo>
                    <a:pt x="6205" y="1"/>
                  </a:moveTo>
                  <a:cubicBezTo>
                    <a:pt x="5665" y="1"/>
                    <a:pt x="5118" y="141"/>
                    <a:pt x="4628" y="387"/>
                  </a:cubicBezTo>
                  <a:cubicBezTo>
                    <a:pt x="3878" y="929"/>
                    <a:pt x="3232" y="1679"/>
                    <a:pt x="2689" y="2429"/>
                  </a:cubicBezTo>
                  <a:cubicBezTo>
                    <a:pt x="2482" y="2119"/>
                    <a:pt x="2146" y="1783"/>
                    <a:pt x="1733" y="1576"/>
                  </a:cubicBezTo>
                  <a:cubicBezTo>
                    <a:pt x="1604" y="1545"/>
                    <a:pt x="1475" y="1533"/>
                    <a:pt x="1347" y="1533"/>
                  </a:cubicBezTo>
                  <a:cubicBezTo>
                    <a:pt x="1038" y="1533"/>
                    <a:pt x="733" y="1606"/>
                    <a:pt x="440" y="1679"/>
                  </a:cubicBezTo>
                  <a:cubicBezTo>
                    <a:pt x="337" y="1783"/>
                    <a:pt x="104" y="1886"/>
                    <a:pt x="1" y="1989"/>
                  </a:cubicBezTo>
                  <a:lnTo>
                    <a:pt x="1" y="4161"/>
                  </a:lnTo>
                  <a:lnTo>
                    <a:pt x="13572" y="4161"/>
                  </a:lnTo>
                  <a:cubicBezTo>
                    <a:pt x="13572" y="3928"/>
                    <a:pt x="13469" y="3825"/>
                    <a:pt x="13365" y="3618"/>
                  </a:cubicBezTo>
                  <a:cubicBezTo>
                    <a:pt x="13029" y="2765"/>
                    <a:pt x="12280" y="2119"/>
                    <a:pt x="11426" y="1886"/>
                  </a:cubicBezTo>
                  <a:cubicBezTo>
                    <a:pt x="11319" y="1873"/>
                    <a:pt x="11211" y="1867"/>
                    <a:pt x="11102" y="1867"/>
                  </a:cubicBezTo>
                  <a:cubicBezTo>
                    <a:pt x="10317" y="1867"/>
                    <a:pt x="9500" y="2182"/>
                    <a:pt x="8841" y="2636"/>
                  </a:cubicBezTo>
                  <a:cubicBezTo>
                    <a:pt x="8738" y="1679"/>
                    <a:pt x="8299" y="697"/>
                    <a:pt x="7446" y="283"/>
                  </a:cubicBezTo>
                  <a:cubicBezTo>
                    <a:pt x="7057" y="89"/>
                    <a:pt x="6633" y="1"/>
                    <a:pt x="620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0" name="Google Shape;1251;p47"/>
            <p:cNvSpPr/>
            <p:nvPr/>
          </p:nvSpPr>
          <p:spPr>
            <a:xfrm>
              <a:off x="8236556" y="4776621"/>
              <a:ext cx="906377" cy="366383"/>
            </a:xfrm>
            <a:custGeom>
              <a:avLst/>
              <a:gdLst/>
              <a:ahLst/>
              <a:cxnLst/>
              <a:rect l="l" t="t" r="r" b="b"/>
              <a:pathLst>
                <a:path w="8609" h="3480" extrusionOk="0">
                  <a:moveTo>
                    <a:pt x="6202" y="1"/>
                  </a:moveTo>
                  <a:cubicBezTo>
                    <a:pt x="6108" y="1"/>
                    <a:pt x="6014" y="6"/>
                    <a:pt x="5920" y="16"/>
                  </a:cubicBezTo>
                  <a:cubicBezTo>
                    <a:pt x="4834" y="16"/>
                    <a:pt x="3748" y="895"/>
                    <a:pt x="3335" y="1851"/>
                  </a:cubicBezTo>
                  <a:cubicBezTo>
                    <a:pt x="3244" y="1844"/>
                    <a:pt x="3154" y="1840"/>
                    <a:pt x="3064" y="1840"/>
                  </a:cubicBezTo>
                  <a:cubicBezTo>
                    <a:pt x="1864" y="1840"/>
                    <a:pt x="697" y="2470"/>
                    <a:pt x="0" y="3480"/>
                  </a:cubicBezTo>
                  <a:lnTo>
                    <a:pt x="8608" y="3480"/>
                  </a:lnTo>
                  <a:lnTo>
                    <a:pt x="8608" y="998"/>
                  </a:lnTo>
                  <a:cubicBezTo>
                    <a:pt x="7932" y="415"/>
                    <a:pt x="7067" y="1"/>
                    <a:pt x="6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1" name="Google Shape;1252;p47"/>
            <p:cNvSpPr/>
            <p:nvPr/>
          </p:nvSpPr>
          <p:spPr>
            <a:xfrm>
              <a:off x="2692644" y="4710185"/>
              <a:ext cx="827519" cy="432816"/>
            </a:xfrm>
            <a:custGeom>
              <a:avLst/>
              <a:gdLst/>
              <a:ahLst/>
              <a:cxnLst/>
              <a:rect l="l" t="t" r="r" b="b"/>
              <a:pathLst>
                <a:path w="7860" h="4111" extrusionOk="0">
                  <a:moveTo>
                    <a:pt x="3129" y="1"/>
                  </a:moveTo>
                  <a:cubicBezTo>
                    <a:pt x="2793" y="1"/>
                    <a:pt x="2482" y="130"/>
                    <a:pt x="2146" y="337"/>
                  </a:cubicBezTo>
                  <a:cubicBezTo>
                    <a:pt x="957" y="1190"/>
                    <a:pt x="311" y="2586"/>
                    <a:pt x="1" y="4111"/>
                  </a:cubicBezTo>
                  <a:lnTo>
                    <a:pt x="7859" y="4111"/>
                  </a:lnTo>
                  <a:cubicBezTo>
                    <a:pt x="7652" y="3568"/>
                    <a:pt x="7213" y="3128"/>
                    <a:pt x="6670" y="2922"/>
                  </a:cubicBezTo>
                  <a:cubicBezTo>
                    <a:pt x="6295" y="2702"/>
                    <a:pt x="5836" y="2592"/>
                    <a:pt x="5378" y="2592"/>
                  </a:cubicBezTo>
                  <a:cubicBezTo>
                    <a:pt x="4919" y="2592"/>
                    <a:pt x="4460" y="2702"/>
                    <a:pt x="4085" y="2922"/>
                  </a:cubicBezTo>
                  <a:cubicBezTo>
                    <a:pt x="4188" y="2379"/>
                    <a:pt x="4188" y="1733"/>
                    <a:pt x="3982" y="1086"/>
                  </a:cubicBezTo>
                  <a:cubicBezTo>
                    <a:pt x="3878" y="647"/>
                    <a:pt x="3646" y="130"/>
                    <a:pt x="3129" y="1"/>
                  </a:cubicBezTo>
                  <a:close/>
                </a:path>
              </a:pathLst>
            </a:custGeom>
            <a:solidFill>
              <a:srgbClr val="98DB7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2" name="Google Shape;1253;p47"/>
            <p:cNvSpPr/>
            <p:nvPr/>
          </p:nvSpPr>
          <p:spPr>
            <a:xfrm>
              <a:off x="6034691" y="4514222"/>
              <a:ext cx="215092" cy="511778"/>
            </a:xfrm>
            <a:custGeom>
              <a:avLst/>
              <a:gdLst/>
              <a:ahLst/>
              <a:cxnLst/>
              <a:rect l="l" t="t" r="r" b="b"/>
              <a:pathLst>
                <a:path w="2043" h="4861" extrusionOk="0">
                  <a:moveTo>
                    <a:pt x="1939" y="0"/>
                  </a:moveTo>
                  <a:cubicBezTo>
                    <a:pt x="1939" y="0"/>
                    <a:pt x="1810" y="0"/>
                    <a:pt x="1810" y="130"/>
                  </a:cubicBezTo>
                  <a:cubicBezTo>
                    <a:pt x="750" y="1422"/>
                    <a:pt x="311" y="3128"/>
                    <a:pt x="1" y="4757"/>
                  </a:cubicBezTo>
                  <a:cubicBezTo>
                    <a:pt x="1" y="4860"/>
                    <a:pt x="1" y="4860"/>
                    <a:pt x="104" y="4860"/>
                  </a:cubicBezTo>
                  <a:lnTo>
                    <a:pt x="207" y="4860"/>
                  </a:lnTo>
                  <a:cubicBezTo>
                    <a:pt x="518" y="3128"/>
                    <a:pt x="957" y="1526"/>
                    <a:pt x="1939" y="233"/>
                  </a:cubicBezTo>
                  <a:cubicBezTo>
                    <a:pt x="2043" y="130"/>
                    <a:pt x="2043" y="130"/>
                    <a:pt x="19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3" name="Google Shape;1254;p47"/>
            <p:cNvSpPr/>
            <p:nvPr/>
          </p:nvSpPr>
          <p:spPr>
            <a:xfrm>
              <a:off x="6271478" y="4527804"/>
              <a:ext cx="193299" cy="272261"/>
            </a:xfrm>
            <a:custGeom>
              <a:avLst/>
              <a:gdLst/>
              <a:ahLst/>
              <a:cxnLst/>
              <a:rect l="l" t="t" r="r" b="b"/>
              <a:pathLst>
                <a:path w="1836" h="2586" extrusionOk="0">
                  <a:moveTo>
                    <a:pt x="0" y="1"/>
                  </a:moveTo>
                  <a:lnTo>
                    <a:pt x="0" y="1"/>
                  </a:lnTo>
                  <a:cubicBezTo>
                    <a:pt x="207" y="647"/>
                    <a:pt x="543" y="1293"/>
                    <a:pt x="750" y="1940"/>
                  </a:cubicBezTo>
                  <a:cubicBezTo>
                    <a:pt x="854" y="2146"/>
                    <a:pt x="854" y="2250"/>
                    <a:pt x="983" y="2353"/>
                  </a:cubicBezTo>
                  <a:cubicBezTo>
                    <a:pt x="1086" y="2457"/>
                    <a:pt x="1190" y="2586"/>
                    <a:pt x="1293" y="2586"/>
                  </a:cubicBezTo>
                  <a:cubicBezTo>
                    <a:pt x="1500" y="2586"/>
                    <a:pt x="1732" y="2353"/>
                    <a:pt x="1732" y="2043"/>
                  </a:cubicBezTo>
                  <a:cubicBezTo>
                    <a:pt x="1836" y="1810"/>
                    <a:pt x="1629" y="1603"/>
                    <a:pt x="1500" y="1397"/>
                  </a:cubicBezTo>
                  <a:cubicBezTo>
                    <a:pt x="1190" y="854"/>
                    <a:pt x="647" y="20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4" name="Google Shape;1255;p47"/>
            <p:cNvSpPr/>
            <p:nvPr/>
          </p:nvSpPr>
          <p:spPr>
            <a:xfrm>
              <a:off x="6238840" y="4527804"/>
              <a:ext cx="111705" cy="296897"/>
            </a:xfrm>
            <a:custGeom>
              <a:avLst/>
              <a:gdLst/>
              <a:ahLst/>
              <a:cxnLst/>
              <a:rect l="l" t="t" r="r" b="b"/>
              <a:pathLst>
                <a:path w="1061" h="2820" extrusionOk="0">
                  <a:moveTo>
                    <a:pt x="104" y="1"/>
                  </a:moveTo>
                  <a:cubicBezTo>
                    <a:pt x="0" y="647"/>
                    <a:pt x="104" y="1397"/>
                    <a:pt x="104" y="2043"/>
                  </a:cubicBezTo>
                  <a:cubicBezTo>
                    <a:pt x="104" y="2250"/>
                    <a:pt x="104" y="2353"/>
                    <a:pt x="207" y="2457"/>
                  </a:cubicBezTo>
                  <a:cubicBezTo>
                    <a:pt x="207" y="2586"/>
                    <a:pt x="310" y="2689"/>
                    <a:pt x="414" y="2793"/>
                  </a:cubicBezTo>
                  <a:cubicBezTo>
                    <a:pt x="456" y="2811"/>
                    <a:pt x="498" y="2820"/>
                    <a:pt x="538" y="2820"/>
                  </a:cubicBezTo>
                  <a:cubicBezTo>
                    <a:pt x="718" y="2820"/>
                    <a:pt x="872" y="2647"/>
                    <a:pt x="957" y="2457"/>
                  </a:cubicBezTo>
                  <a:cubicBezTo>
                    <a:pt x="1060" y="2250"/>
                    <a:pt x="1060" y="2043"/>
                    <a:pt x="957" y="1810"/>
                  </a:cubicBezTo>
                  <a:cubicBezTo>
                    <a:pt x="853" y="1164"/>
                    <a:pt x="517" y="414"/>
                    <a:pt x="10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5" name="Google Shape;1256;p47"/>
            <p:cNvSpPr/>
            <p:nvPr/>
          </p:nvSpPr>
          <p:spPr>
            <a:xfrm>
              <a:off x="6135344" y="4514222"/>
              <a:ext cx="114442" cy="298476"/>
            </a:xfrm>
            <a:custGeom>
              <a:avLst/>
              <a:gdLst/>
              <a:ahLst/>
              <a:cxnLst/>
              <a:rect l="l" t="t" r="r" b="b"/>
              <a:pathLst>
                <a:path w="1087" h="2835" extrusionOk="0">
                  <a:moveTo>
                    <a:pt x="854" y="0"/>
                  </a:moveTo>
                  <a:cubicBezTo>
                    <a:pt x="544" y="647"/>
                    <a:pt x="337" y="1422"/>
                    <a:pt x="104" y="1939"/>
                  </a:cubicBezTo>
                  <a:cubicBezTo>
                    <a:pt x="104" y="2172"/>
                    <a:pt x="1" y="2275"/>
                    <a:pt x="1" y="2379"/>
                  </a:cubicBezTo>
                  <a:cubicBezTo>
                    <a:pt x="1" y="2482"/>
                    <a:pt x="1" y="2586"/>
                    <a:pt x="104" y="2715"/>
                  </a:cubicBezTo>
                  <a:cubicBezTo>
                    <a:pt x="148" y="2802"/>
                    <a:pt x="233" y="2834"/>
                    <a:pt x="333" y="2834"/>
                  </a:cubicBezTo>
                  <a:cubicBezTo>
                    <a:pt x="469" y="2834"/>
                    <a:pt x="631" y="2774"/>
                    <a:pt x="751" y="2715"/>
                  </a:cubicBezTo>
                  <a:cubicBezTo>
                    <a:pt x="854" y="2482"/>
                    <a:pt x="983" y="2275"/>
                    <a:pt x="983" y="2069"/>
                  </a:cubicBezTo>
                  <a:cubicBezTo>
                    <a:pt x="1087" y="1422"/>
                    <a:pt x="1087" y="647"/>
                    <a:pt x="85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6" name="Google Shape;1257;p47"/>
            <p:cNvSpPr/>
            <p:nvPr/>
          </p:nvSpPr>
          <p:spPr>
            <a:xfrm>
              <a:off x="5999315" y="4503377"/>
              <a:ext cx="226042" cy="261311"/>
            </a:xfrm>
            <a:custGeom>
              <a:avLst/>
              <a:gdLst/>
              <a:ahLst/>
              <a:cxnLst/>
              <a:rect l="l" t="t" r="r" b="b"/>
              <a:pathLst>
                <a:path w="2147" h="2482" extrusionOk="0">
                  <a:moveTo>
                    <a:pt x="2146" y="0"/>
                  </a:moveTo>
                  <a:cubicBezTo>
                    <a:pt x="1500" y="233"/>
                    <a:pt x="854" y="750"/>
                    <a:pt x="440" y="1293"/>
                  </a:cubicBezTo>
                  <a:cubicBezTo>
                    <a:pt x="207" y="1525"/>
                    <a:pt x="104" y="1732"/>
                    <a:pt x="104" y="1939"/>
                  </a:cubicBezTo>
                  <a:cubicBezTo>
                    <a:pt x="0" y="2172"/>
                    <a:pt x="207" y="2482"/>
                    <a:pt x="440" y="2482"/>
                  </a:cubicBezTo>
                  <a:cubicBezTo>
                    <a:pt x="647" y="2482"/>
                    <a:pt x="750" y="2482"/>
                    <a:pt x="854" y="2378"/>
                  </a:cubicBezTo>
                  <a:cubicBezTo>
                    <a:pt x="983" y="2275"/>
                    <a:pt x="983" y="2172"/>
                    <a:pt x="1086" y="1939"/>
                  </a:cubicBezTo>
                  <a:cubicBezTo>
                    <a:pt x="1396" y="1396"/>
                    <a:pt x="1939" y="646"/>
                    <a:pt x="214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7" name="Google Shape;1258;p47"/>
            <p:cNvSpPr/>
            <p:nvPr/>
          </p:nvSpPr>
          <p:spPr>
            <a:xfrm>
              <a:off x="5909506" y="4500429"/>
              <a:ext cx="294054" cy="163609"/>
            </a:xfrm>
            <a:custGeom>
              <a:avLst/>
              <a:gdLst/>
              <a:ahLst/>
              <a:cxnLst/>
              <a:rect l="l" t="t" r="r" b="b"/>
              <a:pathLst>
                <a:path w="2793" h="1554" extrusionOk="0">
                  <a:moveTo>
                    <a:pt x="2431" y="1"/>
                  </a:moveTo>
                  <a:cubicBezTo>
                    <a:pt x="1877" y="1"/>
                    <a:pt x="1279" y="174"/>
                    <a:pt x="750" y="364"/>
                  </a:cubicBezTo>
                  <a:cubicBezTo>
                    <a:pt x="414" y="468"/>
                    <a:pt x="207" y="571"/>
                    <a:pt x="104" y="778"/>
                  </a:cubicBezTo>
                  <a:cubicBezTo>
                    <a:pt x="0" y="1114"/>
                    <a:pt x="0" y="1424"/>
                    <a:pt x="207" y="1553"/>
                  </a:cubicBezTo>
                  <a:lnTo>
                    <a:pt x="647" y="1553"/>
                  </a:lnTo>
                  <a:cubicBezTo>
                    <a:pt x="750" y="1424"/>
                    <a:pt x="853" y="1424"/>
                    <a:pt x="957" y="1321"/>
                  </a:cubicBezTo>
                  <a:cubicBezTo>
                    <a:pt x="1603" y="907"/>
                    <a:pt x="2249" y="468"/>
                    <a:pt x="2792" y="28"/>
                  </a:cubicBezTo>
                  <a:cubicBezTo>
                    <a:pt x="2675" y="9"/>
                    <a:pt x="2554" y="1"/>
                    <a:pt x="24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8" name="Google Shape;1259;p47"/>
            <p:cNvSpPr/>
            <p:nvPr/>
          </p:nvSpPr>
          <p:spPr>
            <a:xfrm>
              <a:off x="6124499" y="4439258"/>
              <a:ext cx="204248" cy="142447"/>
            </a:xfrm>
            <a:custGeom>
              <a:avLst/>
              <a:gdLst/>
              <a:ahLst/>
              <a:cxnLst/>
              <a:rect l="l" t="t" r="r" b="b"/>
              <a:pathLst>
                <a:path w="1940" h="1353" extrusionOk="0">
                  <a:moveTo>
                    <a:pt x="427" y="0"/>
                  </a:moveTo>
                  <a:cubicBezTo>
                    <a:pt x="269" y="0"/>
                    <a:pt x="125" y="25"/>
                    <a:pt x="1" y="66"/>
                  </a:cubicBezTo>
                  <a:cubicBezTo>
                    <a:pt x="104" y="506"/>
                    <a:pt x="311" y="842"/>
                    <a:pt x="750" y="1049"/>
                  </a:cubicBezTo>
                  <a:cubicBezTo>
                    <a:pt x="987" y="1194"/>
                    <a:pt x="1313" y="1352"/>
                    <a:pt x="1602" y="1352"/>
                  </a:cubicBezTo>
                  <a:cubicBezTo>
                    <a:pt x="1724" y="1352"/>
                    <a:pt x="1840" y="1324"/>
                    <a:pt x="1939" y="1255"/>
                  </a:cubicBezTo>
                  <a:cubicBezTo>
                    <a:pt x="1939" y="712"/>
                    <a:pt x="1500" y="402"/>
                    <a:pt x="1190" y="195"/>
                  </a:cubicBezTo>
                  <a:cubicBezTo>
                    <a:pt x="926" y="56"/>
                    <a:pt x="662" y="0"/>
                    <a:pt x="4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9" name="Google Shape;1260;p47"/>
            <p:cNvSpPr/>
            <p:nvPr/>
          </p:nvSpPr>
          <p:spPr>
            <a:xfrm>
              <a:off x="5931300" y="4764592"/>
              <a:ext cx="136130" cy="125286"/>
            </a:xfrm>
            <a:custGeom>
              <a:avLst/>
              <a:gdLst/>
              <a:ahLst/>
              <a:cxnLst/>
              <a:rect l="l" t="t" r="r" b="b"/>
              <a:pathLst>
                <a:path w="1293" h="1190" extrusionOk="0">
                  <a:moveTo>
                    <a:pt x="0" y="1"/>
                  </a:moveTo>
                  <a:cubicBezTo>
                    <a:pt x="104" y="208"/>
                    <a:pt x="207" y="440"/>
                    <a:pt x="336" y="647"/>
                  </a:cubicBezTo>
                  <a:cubicBezTo>
                    <a:pt x="543" y="983"/>
                    <a:pt x="983" y="1190"/>
                    <a:pt x="1293" y="1190"/>
                  </a:cubicBezTo>
                  <a:cubicBezTo>
                    <a:pt x="1293" y="854"/>
                    <a:pt x="1086" y="544"/>
                    <a:pt x="853" y="337"/>
                  </a:cubicBezTo>
                  <a:cubicBezTo>
                    <a:pt x="646" y="104"/>
                    <a:pt x="336" y="1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0" name="Google Shape;1261;p47"/>
            <p:cNvSpPr/>
            <p:nvPr/>
          </p:nvSpPr>
          <p:spPr>
            <a:xfrm>
              <a:off x="4861651" y="4647568"/>
              <a:ext cx="168873" cy="419235"/>
            </a:xfrm>
            <a:custGeom>
              <a:avLst/>
              <a:gdLst/>
              <a:ahLst/>
              <a:cxnLst/>
              <a:rect l="l" t="t" r="r" b="b"/>
              <a:pathLst>
                <a:path w="1604" h="3982" extrusionOk="0">
                  <a:moveTo>
                    <a:pt x="1" y="1"/>
                  </a:moveTo>
                  <a:lnTo>
                    <a:pt x="1" y="104"/>
                  </a:lnTo>
                  <a:cubicBezTo>
                    <a:pt x="1" y="208"/>
                    <a:pt x="104" y="208"/>
                    <a:pt x="104" y="311"/>
                  </a:cubicBezTo>
                  <a:cubicBezTo>
                    <a:pt x="207" y="414"/>
                    <a:pt x="311" y="518"/>
                    <a:pt x="414" y="750"/>
                  </a:cubicBezTo>
                  <a:cubicBezTo>
                    <a:pt x="957" y="1707"/>
                    <a:pt x="1293" y="2793"/>
                    <a:pt x="1603" y="3982"/>
                  </a:cubicBezTo>
                  <a:cubicBezTo>
                    <a:pt x="1603" y="3749"/>
                    <a:pt x="1603" y="3646"/>
                    <a:pt x="1500" y="3439"/>
                  </a:cubicBezTo>
                  <a:cubicBezTo>
                    <a:pt x="1293" y="2353"/>
                    <a:pt x="854" y="1293"/>
                    <a:pt x="207" y="311"/>
                  </a:cubicBezTo>
                  <a:cubicBezTo>
                    <a:pt x="104" y="208"/>
                    <a:pt x="104" y="104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1" name="Google Shape;1262;p47"/>
            <p:cNvSpPr/>
            <p:nvPr/>
          </p:nvSpPr>
          <p:spPr>
            <a:xfrm>
              <a:off x="4872601" y="4537018"/>
              <a:ext cx="329324" cy="97070"/>
            </a:xfrm>
            <a:custGeom>
              <a:avLst/>
              <a:gdLst/>
              <a:ahLst/>
              <a:cxnLst/>
              <a:rect l="l" t="t" r="r" b="b"/>
              <a:pathLst>
                <a:path w="3128" h="922" extrusionOk="0">
                  <a:moveTo>
                    <a:pt x="2269" y="1"/>
                  </a:moveTo>
                  <a:cubicBezTo>
                    <a:pt x="2115" y="1"/>
                    <a:pt x="1964" y="26"/>
                    <a:pt x="1835" y="68"/>
                  </a:cubicBezTo>
                  <a:cubicBezTo>
                    <a:pt x="1293" y="68"/>
                    <a:pt x="646" y="275"/>
                    <a:pt x="310" y="611"/>
                  </a:cubicBezTo>
                  <a:cubicBezTo>
                    <a:pt x="0" y="818"/>
                    <a:pt x="543" y="818"/>
                    <a:pt x="646" y="818"/>
                  </a:cubicBezTo>
                  <a:cubicBezTo>
                    <a:pt x="853" y="818"/>
                    <a:pt x="1189" y="818"/>
                    <a:pt x="1396" y="922"/>
                  </a:cubicBezTo>
                  <a:cubicBezTo>
                    <a:pt x="1939" y="922"/>
                    <a:pt x="2482" y="922"/>
                    <a:pt x="2895" y="715"/>
                  </a:cubicBezTo>
                  <a:cubicBezTo>
                    <a:pt x="2999" y="611"/>
                    <a:pt x="3128" y="611"/>
                    <a:pt x="3128" y="508"/>
                  </a:cubicBezTo>
                  <a:cubicBezTo>
                    <a:pt x="3128" y="275"/>
                    <a:pt x="2999" y="172"/>
                    <a:pt x="2895" y="172"/>
                  </a:cubicBezTo>
                  <a:cubicBezTo>
                    <a:pt x="2714" y="51"/>
                    <a:pt x="2487" y="1"/>
                    <a:pt x="226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2" name="Google Shape;1263;p47"/>
            <p:cNvSpPr/>
            <p:nvPr/>
          </p:nvSpPr>
          <p:spPr>
            <a:xfrm>
              <a:off x="4633076" y="4647568"/>
              <a:ext cx="182455" cy="272261"/>
            </a:xfrm>
            <a:custGeom>
              <a:avLst/>
              <a:gdLst/>
              <a:ahLst/>
              <a:cxnLst/>
              <a:rect l="l" t="t" r="r" b="b"/>
              <a:pathLst>
                <a:path w="1733" h="2586" extrusionOk="0">
                  <a:moveTo>
                    <a:pt x="1732" y="1"/>
                  </a:moveTo>
                  <a:lnTo>
                    <a:pt x="1732" y="1"/>
                  </a:lnTo>
                  <a:cubicBezTo>
                    <a:pt x="1189" y="311"/>
                    <a:pt x="646" y="854"/>
                    <a:pt x="233" y="1397"/>
                  </a:cubicBezTo>
                  <a:cubicBezTo>
                    <a:pt x="104" y="1604"/>
                    <a:pt x="0" y="1810"/>
                    <a:pt x="0" y="2043"/>
                  </a:cubicBezTo>
                  <a:cubicBezTo>
                    <a:pt x="0" y="2353"/>
                    <a:pt x="233" y="2586"/>
                    <a:pt x="440" y="2586"/>
                  </a:cubicBezTo>
                  <a:cubicBezTo>
                    <a:pt x="646" y="2586"/>
                    <a:pt x="750" y="2457"/>
                    <a:pt x="750" y="2353"/>
                  </a:cubicBezTo>
                  <a:cubicBezTo>
                    <a:pt x="879" y="2250"/>
                    <a:pt x="983" y="2146"/>
                    <a:pt x="983" y="2043"/>
                  </a:cubicBezTo>
                  <a:cubicBezTo>
                    <a:pt x="1293" y="1397"/>
                    <a:pt x="1629" y="647"/>
                    <a:pt x="173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3" name="Google Shape;1264;p47"/>
            <p:cNvSpPr/>
            <p:nvPr/>
          </p:nvSpPr>
          <p:spPr>
            <a:xfrm>
              <a:off x="4736466" y="4647568"/>
              <a:ext cx="111705" cy="296897"/>
            </a:xfrm>
            <a:custGeom>
              <a:avLst/>
              <a:gdLst/>
              <a:ahLst/>
              <a:cxnLst/>
              <a:rect l="l" t="t" r="r" b="b"/>
              <a:pathLst>
                <a:path w="1061" h="2820" extrusionOk="0">
                  <a:moveTo>
                    <a:pt x="957" y="1"/>
                  </a:moveTo>
                  <a:cubicBezTo>
                    <a:pt x="543" y="518"/>
                    <a:pt x="207" y="1164"/>
                    <a:pt x="104" y="1810"/>
                  </a:cubicBezTo>
                  <a:cubicBezTo>
                    <a:pt x="104" y="2043"/>
                    <a:pt x="1" y="2250"/>
                    <a:pt x="104" y="2457"/>
                  </a:cubicBezTo>
                  <a:cubicBezTo>
                    <a:pt x="189" y="2647"/>
                    <a:pt x="429" y="2820"/>
                    <a:pt x="627" y="2820"/>
                  </a:cubicBezTo>
                  <a:cubicBezTo>
                    <a:pt x="671" y="2820"/>
                    <a:pt x="713" y="2811"/>
                    <a:pt x="750" y="2793"/>
                  </a:cubicBezTo>
                  <a:cubicBezTo>
                    <a:pt x="854" y="2689"/>
                    <a:pt x="957" y="2586"/>
                    <a:pt x="957" y="2457"/>
                  </a:cubicBezTo>
                  <a:lnTo>
                    <a:pt x="957" y="2146"/>
                  </a:lnTo>
                  <a:cubicBezTo>
                    <a:pt x="957" y="1397"/>
                    <a:pt x="1060" y="647"/>
                    <a:pt x="9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4" name="Google Shape;1265;p47"/>
            <p:cNvSpPr/>
            <p:nvPr/>
          </p:nvSpPr>
          <p:spPr>
            <a:xfrm>
              <a:off x="4837119" y="4647568"/>
              <a:ext cx="125391" cy="288579"/>
            </a:xfrm>
            <a:custGeom>
              <a:avLst/>
              <a:gdLst/>
              <a:ahLst/>
              <a:cxnLst/>
              <a:rect l="l" t="t" r="r" b="b"/>
              <a:pathLst>
                <a:path w="1191" h="2741" extrusionOk="0">
                  <a:moveTo>
                    <a:pt x="234" y="1"/>
                  </a:moveTo>
                  <a:cubicBezTo>
                    <a:pt x="1" y="518"/>
                    <a:pt x="1" y="1293"/>
                    <a:pt x="104" y="1940"/>
                  </a:cubicBezTo>
                  <a:cubicBezTo>
                    <a:pt x="104" y="2146"/>
                    <a:pt x="234" y="2353"/>
                    <a:pt x="440" y="2586"/>
                  </a:cubicBezTo>
                  <a:cubicBezTo>
                    <a:pt x="492" y="2689"/>
                    <a:pt x="602" y="2741"/>
                    <a:pt x="725" y="2741"/>
                  </a:cubicBezTo>
                  <a:cubicBezTo>
                    <a:pt x="848" y="2741"/>
                    <a:pt x="983" y="2689"/>
                    <a:pt x="1087" y="2586"/>
                  </a:cubicBezTo>
                  <a:cubicBezTo>
                    <a:pt x="1087" y="2586"/>
                    <a:pt x="1190" y="2353"/>
                    <a:pt x="1190" y="2250"/>
                  </a:cubicBezTo>
                  <a:cubicBezTo>
                    <a:pt x="1087" y="2146"/>
                    <a:pt x="1087" y="2043"/>
                    <a:pt x="1087" y="1940"/>
                  </a:cubicBezTo>
                  <a:cubicBezTo>
                    <a:pt x="751" y="1293"/>
                    <a:pt x="544" y="518"/>
                    <a:pt x="23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5" name="Google Shape;1266;p47"/>
            <p:cNvSpPr/>
            <p:nvPr/>
          </p:nvSpPr>
          <p:spPr>
            <a:xfrm>
              <a:off x="4861651" y="4623141"/>
              <a:ext cx="226042" cy="261311"/>
            </a:xfrm>
            <a:custGeom>
              <a:avLst/>
              <a:gdLst/>
              <a:ahLst/>
              <a:cxnLst/>
              <a:rect l="l" t="t" r="r" b="b"/>
              <a:pathLst>
                <a:path w="2147" h="2482" extrusionOk="0">
                  <a:moveTo>
                    <a:pt x="1" y="0"/>
                  </a:moveTo>
                  <a:cubicBezTo>
                    <a:pt x="311" y="750"/>
                    <a:pt x="750" y="1396"/>
                    <a:pt x="1060" y="2042"/>
                  </a:cubicBezTo>
                  <a:cubicBezTo>
                    <a:pt x="1164" y="2172"/>
                    <a:pt x="1293" y="2275"/>
                    <a:pt x="1397" y="2378"/>
                  </a:cubicBezTo>
                  <a:cubicBezTo>
                    <a:pt x="1500" y="2482"/>
                    <a:pt x="1603" y="2482"/>
                    <a:pt x="1707" y="2482"/>
                  </a:cubicBezTo>
                  <a:cubicBezTo>
                    <a:pt x="2043" y="2482"/>
                    <a:pt x="2146" y="2275"/>
                    <a:pt x="2146" y="1939"/>
                  </a:cubicBezTo>
                  <a:cubicBezTo>
                    <a:pt x="2146" y="1732"/>
                    <a:pt x="1939" y="1525"/>
                    <a:pt x="1810" y="1293"/>
                  </a:cubicBezTo>
                  <a:cubicBezTo>
                    <a:pt x="1293" y="750"/>
                    <a:pt x="647" y="23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6" name="Google Shape;1267;p47"/>
            <p:cNvSpPr/>
            <p:nvPr/>
          </p:nvSpPr>
          <p:spPr>
            <a:xfrm>
              <a:off x="4883445" y="4620193"/>
              <a:ext cx="304898" cy="171716"/>
            </a:xfrm>
            <a:custGeom>
              <a:avLst/>
              <a:gdLst/>
              <a:ahLst/>
              <a:cxnLst/>
              <a:rect l="l" t="t" r="r" b="b"/>
              <a:pathLst>
                <a:path w="2896" h="1631" extrusionOk="0">
                  <a:moveTo>
                    <a:pt x="409" y="1"/>
                  </a:moveTo>
                  <a:cubicBezTo>
                    <a:pt x="273" y="1"/>
                    <a:pt x="137" y="9"/>
                    <a:pt x="0" y="28"/>
                  </a:cubicBezTo>
                  <a:cubicBezTo>
                    <a:pt x="543" y="468"/>
                    <a:pt x="1293" y="907"/>
                    <a:pt x="1836" y="1321"/>
                  </a:cubicBezTo>
                  <a:cubicBezTo>
                    <a:pt x="1939" y="1424"/>
                    <a:pt x="2043" y="1553"/>
                    <a:pt x="2146" y="1553"/>
                  </a:cubicBezTo>
                  <a:cubicBezTo>
                    <a:pt x="2262" y="1605"/>
                    <a:pt x="2346" y="1631"/>
                    <a:pt x="2414" y="1631"/>
                  </a:cubicBezTo>
                  <a:cubicBezTo>
                    <a:pt x="2482" y="1631"/>
                    <a:pt x="2534" y="1605"/>
                    <a:pt x="2585" y="1553"/>
                  </a:cubicBezTo>
                  <a:cubicBezTo>
                    <a:pt x="2792" y="1424"/>
                    <a:pt x="2896" y="1114"/>
                    <a:pt x="2689" y="907"/>
                  </a:cubicBezTo>
                  <a:cubicBezTo>
                    <a:pt x="2585" y="674"/>
                    <a:pt x="2379" y="468"/>
                    <a:pt x="2146" y="364"/>
                  </a:cubicBezTo>
                  <a:cubicBezTo>
                    <a:pt x="1617" y="174"/>
                    <a:pt x="1019" y="1"/>
                    <a:pt x="40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7" name="Google Shape;1268;p47"/>
            <p:cNvSpPr/>
            <p:nvPr/>
          </p:nvSpPr>
          <p:spPr>
            <a:xfrm>
              <a:off x="4758260" y="4561549"/>
              <a:ext cx="215092" cy="139920"/>
            </a:xfrm>
            <a:custGeom>
              <a:avLst/>
              <a:gdLst/>
              <a:ahLst/>
              <a:cxnLst/>
              <a:rect l="l" t="t" r="r" b="b"/>
              <a:pathLst>
                <a:path w="2043" h="1329" extrusionOk="0">
                  <a:moveTo>
                    <a:pt x="1685" y="0"/>
                  </a:moveTo>
                  <a:cubicBezTo>
                    <a:pt x="1386" y="0"/>
                    <a:pt x="1093" y="79"/>
                    <a:pt x="853" y="172"/>
                  </a:cubicBezTo>
                  <a:cubicBezTo>
                    <a:pt x="440" y="378"/>
                    <a:pt x="0" y="689"/>
                    <a:pt x="0" y="1231"/>
                  </a:cubicBezTo>
                  <a:cubicBezTo>
                    <a:pt x="131" y="1300"/>
                    <a:pt x="259" y="1328"/>
                    <a:pt x="386" y="1328"/>
                  </a:cubicBezTo>
                  <a:cubicBezTo>
                    <a:pt x="687" y="1328"/>
                    <a:pt x="984" y="1170"/>
                    <a:pt x="1293" y="1025"/>
                  </a:cubicBezTo>
                  <a:cubicBezTo>
                    <a:pt x="1629" y="921"/>
                    <a:pt x="1939" y="482"/>
                    <a:pt x="2042" y="42"/>
                  </a:cubicBezTo>
                  <a:cubicBezTo>
                    <a:pt x="1924" y="13"/>
                    <a:pt x="1804" y="0"/>
                    <a:pt x="16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8" name="Google Shape;1269;p47"/>
            <p:cNvSpPr/>
            <p:nvPr/>
          </p:nvSpPr>
          <p:spPr>
            <a:xfrm>
              <a:off x="5019474" y="4884356"/>
              <a:ext cx="136236" cy="125286"/>
            </a:xfrm>
            <a:custGeom>
              <a:avLst/>
              <a:gdLst/>
              <a:ahLst/>
              <a:cxnLst/>
              <a:rect l="l" t="t" r="r" b="b"/>
              <a:pathLst>
                <a:path w="1294" h="1190" extrusionOk="0">
                  <a:moveTo>
                    <a:pt x="1293" y="1"/>
                  </a:moveTo>
                  <a:cubicBezTo>
                    <a:pt x="957" y="1"/>
                    <a:pt x="751" y="104"/>
                    <a:pt x="440" y="337"/>
                  </a:cubicBezTo>
                  <a:cubicBezTo>
                    <a:pt x="208" y="544"/>
                    <a:pt x="104" y="854"/>
                    <a:pt x="1" y="1190"/>
                  </a:cubicBezTo>
                  <a:cubicBezTo>
                    <a:pt x="440" y="1190"/>
                    <a:pt x="751" y="983"/>
                    <a:pt x="1087" y="647"/>
                  </a:cubicBezTo>
                  <a:cubicBezTo>
                    <a:pt x="1190" y="440"/>
                    <a:pt x="1293" y="208"/>
                    <a:pt x="12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9" name="Google Shape;1270;p47"/>
            <p:cNvSpPr/>
            <p:nvPr/>
          </p:nvSpPr>
          <p:spPr>
            <a:xfrm>
              <a:off x="7202229" y="4699341"/>
              <a:ext cx="68223" cy="443660"/>
            </a:xfrm>
            <a:custGeom>
              <a:avLst/>
              <a:gdLst/>
              <a:ahLst/>
              <a:cxnLst/>
              <a:rect l="l" t="t" r="r" b="b"/>
              <a:pathLst>
                <a:path w="648" h="4214" extrusionOk="0">
                  <a:moveTo>
                    <a:pt x="647" y="0"/>
                  </a:moveTo>
                  <a:lnTo>
                    <a:pt x="544" y="104"/>
                  </a:lnTo>
                  <a:cubicBezTo>
                    <a:pt x="544" y="233"/>
                    <a:pt x="544" y="336"/>
                    <a:pt x="440" y="336"/>
                  </a:cubicBezTo>
                  <a:lnTo>
                    <a:pt x="440" y="440"/>
                  </a:lnTo>
                  <a:cubicBezTo>
                    <a:pt x="130" y="1525"/>
                    <a:pt x="1" y="2585"/>
                    <a:pt x="1" y="3774"/>
                  </a:cubicBezTo>
                  <a:lnTo>
                    <a:pt x="1" y="4214"/>
                  </a:lnTo>
                  <a:cubicBezTo>
                    <a:pt x="1" y="3025"/>
                    <a:pt x="130" y="1939"/>
                    <a:pt x="440" y="879"/>
                  </a:cubicBezTo>
                  <a:cubicBezTo>
                    <a:pt x="440" y="646"/>
                    <a:pt x="440" y="543"/>
                    <a:pt x="544" y="440"/>
                  </a:cubicBezTo>
                  <a:cubicBezTo>
                    <a:pt x="544" y="336"/>
                    <a:pt x="647" y="233"/>
                    <a:pt x="647" y="104"/>
                  </a:cubicBezTo>
                  <a:lnTo>
                    <a:pt x="64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0" name="Google Shape;1271;p47"/>
            <p:cNvSpPr/>
            <p:nvPr/>
          </p:nvSpPr>
          <p:spPr>
            <a:xfrm>
              <a:off x="6919221" y="4646593"/>
              <a:ext cx="329429" cy="103598"/>
            </a:xfrm>
            <a:custGeom>
              <a:avLst/>
              <a:gdLst/>
              <a:ahLst/>
              <a:cxnLst/>
              <a:rect l="l" t="t" r="r" b="b"/>
              <a:pathLst>
                <a:path w="3129" h="984" extrusionOk="0">
                  <a:moveTo>
                    <a:pt x="1917" y="1"/>
                  </a:moveTo>
                  <a:cubicBezTo>
                    <a:pt x="1672" y="1"/>
                    <a:pt x="1421" y="32"/>
                    <a:pt x="1190" y="88"/>
                  </a:cubicBezTo>
                  <a:cubicBezTo>
                    <a:pt x="879" y="88"/>
                    <a:pt x="440" y="191"/>
                    <a:pt x="233" y="501"/>
                  </a:cubicBezTo>
                  <a:cubicBezTo>
                    <a:pt x="104" y="501"/>
                    <a:pt x="0" y="734"/>
                    <a:pt x="0" y="837"/>
                  </a:cubicBezTo>
                  <a:cubicBezTo>
                    <a:pt x="104" y="941"/>
                    <a:pt x="233" y="941"/>
                    <a:pt x="233" y="941"/>
                  </a:cubicBezTo>
                  <a:cubicBezTo>
                    <a:pt x="385" y="971"/>
                    <a:pt x="538" y="983"/>
                    <a:pt x="691" y="983"/>
                  </a:cubicBezTo>
                  <a:cubicBezTo>
                    <a:pt x="1059" y="983"/>
                    <a:pt x="1422" y="910"/>
                    <a:pt x="1732" y="837"/>
                  </a:cubicBezTo>
                  <a:cubicBezTo>
                    <a:pt x="2043" y="734"/>
                    <a:pt x="2275" y="605"/>
                    <a:pt x="2482" y="501"/>
                  </a:cubicBezTo>
                  <a:cubicBezTo>
                    <a:pt x="2689" y="398"/>
                    <a:pt x="3128" y="398"/>
                    <a:pt x="2818" y="191"/>
                  </a:cubicBezTo>
                  <a:cubicBezTo>
                    <a:pt x="2566" y="58"/>
                    <a:pt x="2247" y="1"/>
                    <a:pt x="191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1" name="Google Shape;1272;p47"/>
            <p:cNvSpPr/>
            <p:nvPr/>
          </p:nvSpPr>
          <p:spPr>
            <a:xfrm>
              <a:off x="7305725" y="4688392"/>
              <a:ext cx="236886" cy="239623"/>
            </a:xfrm>
            <a:custGeom>
              <a:avLst/>
              <a:gdLst/>
              <a:ahLst/>
              <a:cxnLst/>
              <a:rect l="l" t="t" r="r" b="b"/>
              <a:pathLst>
                <a:path w="2250" h="2276" extrusionOk="0">
                  <a:moveTo>
                    <a:pt x="0" y="1"/>
                  </a:moveTo>
                  <a:cubicBezTo>
                    <a:pt x="310" y="647"/>
                    <a:pt x="853" y="1190"/>
                    <a:pt x="1293" y="1836"/>
                  </a:cubicBezTo>
                  <a:cubicBezTo>
                    <a:pt x="1293" y="1940"/>
                    <a:pt x="1396" y="2043"/>
                    <a:pt x="1500" y="2146"/>
                  </a:cubicBezTo>
                  <a:cubicBezTo>
                    <a:pt x="1603" y="2146"/>
                    <a:pt x="1732" y="2276"/>
                    <a:pt x="1939" y="2276"/>
                  </a:cubicBezTo>
                  <a:cubicBezTo>
                    <a:pt x="2146" y="2146"/>
                    <a:pt x="2249" y="1836"/>
                    <a:pt x="2249" y="1629"/>
                  </a:cubicBezTo>
                  <a:cubicBezTo>
                    <a:pt x="2146" y="1397"/>
                    <a:pt x="2042" y="1190"/>
                    <a:pt x="1836" y="1086"/>
                  </a:cubicBezTo>
                  <a:cubicBezTo>
                    <a:pt x="1293" y="647"/>
                    <a:pt x="646" y="20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2" name="Google Shape;1273;p47"/>
            <p:cNvSpPr/>
            <p:nvPr/>
          </p:nvSpPr>
          <p:spPr>
            <a:xfrm>
              <a:off x="7283931" y="4699341"/>
              <a:ext cx="157924" cy="275103"/>
            </a:xfrm>
            <a:custGeom>
              <a:avLst/>
              <a:gdLst/>
              <a:ahLst/>
              <a:cxnLst/>
              <a:rect l="l" t="t" r="r" b="b"/>
              <a:pathLst>
                <a:path w="1500" h="2613" extrusionOk="0">
                  <a:moveTo>
                    <a:pt x="0" y="0"/>
                  </a:moveTo>
                  <a:lnTo>
                    <a:pt x="0" y="0"/>
                  </a:lnTo>
                  <a:cubicBezTo>
                    <a:pt x="104" y="646"/>
                    <a:pt x="311" y="1396"/>
                    <a:pt x="517" y="2042"/>
                  </a:cubicBezTo>
                  <a:cubicBezTo>
                    <a:pt x="517" y="2172"/>
                    <a:pt x="647" y="2275"/>
                    <a:pt x="647" y="2378"/>
                  </a:cubicBezTo>
                  <a:cubicBezTo>
                    <a:pt x="750" y="2482"/>
                    <a:pt x="853" y="2585"/>
                    <a:pt x="957" y="2585"/>
                  </a:cubicBezTo>
                  <a:cubicBezTo>
                    <a:pt x="995" y="2604"/>
                    <a:pt x="1034" y="2613"/>
                    <a:pt x="1072" y="2613"/>
                  </a:cubicBezTo>
                  <a:cubicBezTo>
                    <a:pt x="1245" y="2613"/>
                    <a:pt x="1415" y="2444"/>
                    <a:pt x="1500" y="2275"/>
                  </a:cubicBezTo>
                  <a:cubicBezTo>
                    <a:pt x="1500" y="2042"/>
                    <a:pt x="1396" y="1732"/>
                    <a:pt x="1293" y="1525"/>
                  </a:cubicBezTo>
                  <a:cubicBezTo>
                    <a:pt x="1060" y="982"/>
                    <a:pt x="517" y="33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3" name="Google Shape;1274;p47"/>
            <p:cNvSpPr/>
            <p:nvPr/>
          </p:nvSpPr>
          <p:spPr>
            <a:xfrm>
              <a:off x="7226760" y="4699341"/>
              <a:ext cx="100755" cy="300897"/>
            </a:xfrm>
            <a:custGeom>
              <a:avLst/>
              <a:gdLst/>
              <a:ahLst/>
              <a:cxnLst/>
              <a:rect l="l" t="t" r="r" b="b"/>
              <a:pathLst>
                <a:path w="957" h="2858" extrusionOk="0">
                  <a:moveTo>
                    <a:pt x="311" y="0"/>
                  </a:moveTo>
                  <a:cubicBezTo>
                    <a:pt x="104" y="646"/>
                    <a:pt x="104" y="1396"/>
                    <a:pt x="104" y="2042"/>
                  </a:cubicBezTo>
                  <a:cubicBezTo>
                    <a:pt x="1" y="2275"/>
                    <a:pt x="1" y="2378"/>
                    <a:pt x="1" y="2482"/>
                  </a:cubicBezTo>
                  <a:cubicBezTo>
                    <a:pt x="104" y="2585"/>
                    <a:pt x="104" y="2689"/>
                    <a:pt x="207" y="2818"/>
                  </a:cubicBezTo>
                  <a:cubicBezTo>
                    <a:pt x="262" y="2845"/>
                    <a:pt x="325" y="2858"/>
                    <a:pt x="391" y="2858"/>
                  </a:cubicBezTo>
                  <a:cubicBezTo>
                    <a:pt x="575" y="2858"/>
                    <a:pt x="777" y="2757"/>
                    <a:pt x="854" y="2585"/>
                  </a:cubicBezTo>
                  <a:cubicBezTo>
                    <a:pt x="957" y="2378"/>
                    <a:pt x="957" y="2172"/>
                    <a:pt x="957" y="1939"/>
                  </a:cubicBezTo>
                  <a:cubicBezTo>
                    <a:pt x="854" y="1293"/>
                    <a:pt x="750" y="543"/>
                    <a:pt x="3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4" name="Google Shape;1275;p47"/>
            <p:cNvSpPr/>
            <p:nvPr/>
          </p:nvSpPr>
          <p:spPr>
            <a:xfrm>
              <a:off x="7090731" y="4688392"/>
              <a:ext cx="168768" cy="297107"/>
            </a:xfrm>
            <a:custGeom>
              <a:avLst/>
              <a:gdLst/>
              <a:ahLst/>
              <a:cxnLst/>
              <a:rect l="l" t="t" r="r" b="b"/>
              <a:pathLst>
                <a:path w="1603" h="2822" extrusionOk="0">
                  <a:moveTo>
                    <a:pt x="1603" y="1"/>
                  </a:moveTo>
                  <a:lnTo>
                    <a:pt x="1603" y="1"/>
                  </a:lnTo>
                  <a:cubicBezTo>
                    <a:pt x="956" y="337"/>
                    <a:pt x="543" y="983"/>
                    <a:pt x="207" y="1629"/>
                  </a:cubicBezTo>
                  <a:cubicBezTo>
                    <a:pt x="103" y="1836"/>
                    <a:pt x="0" y="2146"/>
                    <a:pt x="0" y="2379"/>
                  </a:cubicBezTo>
                  <a:cubicBezTo>
                    <a:pt x="87" y="2554"/>
                    <a:pt x="249" y="2821"/>
                    <a:pt x="437" y="2821"/>
                  </a:cubicBezTo>
                  <a:cubicBezTo>
                    <a:pt x="472" y="2821"/>
                    <a:pt x="507" y="2812"/>
                    <a:pt x="543" y="2793"/>
                  </a:cubicBezTo>
                  <a:cubicBezTo>
                    <a:pt x="750" y="2793"/>
                    <a:pt x="853" y="2689"/>
                    <a:pt x="853" y="2586"/>
                  </a:cubicBezTo>
                  <a:cubicBezTo>
                    <a:pt x="956" y="2482"/>
                    <a:pt x="956" y="2276"/>
                    <a:pt x="1060" y="2146"/>
                  </a:cubicBezTo>
                  <a:cubicBezTo>
                    <a:pt x="1189" y="1500"/>
                    <a:pt x="1499" y="750"/>
                    <a:pt x="16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5" name="Google Shape;1276;p47"/>
            <p:cNvSpPr/>
            <p:nvPr/>
          </p:nvSpPr>
          <p:spPr>
            <a:xfrm>
              <a:off x="6976391" y="4688392"/>
              <a:ext cx="261311" cy="226042"/>
            </a:xfrm>
            <a:custGeom>
              <a:avLst/>
              <a:gdLst/>
              <a:ahLst/>
              <a:cxnLst/>
              <a:rect l="l" t="t" r="r" b="b"/>
              <a:pathLst>
                <a:path w="2482" h="2147" extrusionOk="0">
                  <a:moveTo>
                    <a:pt x="2482" y="1"/>
                  </a:moveTo>
                  <a:lnTo>
                    <a:pt x="2482" y="1"/>
                  </a:lnTo>
                  <a:cubicBezTo>
                    <a:pt x="1732" y="104"/>
                    <a:pt x="1086" y="440"/>
                    <a:pt x="543" y="854"/>
                  </a:cubicBezTo>
                  <a:cubicBezTo>
                    <a:pt x="336" y="1086"/>
                    <a:pt x="104" y="1190"/>
                    <a:pt x="0" y="1500"/>
                  </a:cubicBezTo>
                  <a:cubicBezTo>
                    <a:pt x="0" y="1733"/>
                    <a:pt x="104" y="2043"/>
                    <a:pt x="336" y="2146"/>
                  </a:cubicBezTo>
                  <a:cubicBezTo>
                    <a:pt x="440" y="2146"/>
                    <a:pt x="647" y="2043"/>
                    <a:pt x="750" y="2043"/>
                  </a:cubicBezTo>
                  <a:cubicBezTo>
                    <a:pt x="853" y="1940"/>
                    <a:pt x="983" y="1836"/>
                    <a:pt x="1086" y="1733"/>
                  </a:cubicBezTo>
                  <a:cubicBezTo>
                    <a:pt x="1500" y="1190"/>
                    <a:pt x="2042" y="647"/>
                    <a:pt x="24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6" name="Google Shape;1277;p47"/>
            <p:cNvSpPr/>
            <p:nvPr/>
          </p:nvSpPr>
          <p:spPr>
            <a:xfrm>
              <a:off x="7134214" y="4635222"/>
              <a:ext cx="239623" cy="110441"/>
            </a:xfrm>
            <a:custGeom>
              <a:avLst/>
              <a:gdLst/>
              <a:ahLst/>
              <a:cxnLst/>
              <a:rect l="l" t="t" r="r" b="b"/>
              <a:pathLst>
                <a:path w="2276" h="1049" extrusionOk="0">
                  <a:moveTo>
                    <a:pt x="734" y="0"/>
                  </a:moveTo>
                  <a:cubicBezTo>
                    <a:pt x="478" y="0"/>
                    <a:pt x="202" y="56"/>
                    <a:pt x="1" y="196"/>
                  </a:cubicBezTo>
                  <a:cubicBezTo>
                    <a:pt x="233" y="506"/>
                    <a:pt x="543" y="945"/>
                    <a:pt x="983" y="945"/>
                  </a:cubicBezTo>
                  <a:cubicBezTo>
                    <a:pt x="1203" y="997"/>
                    <a:pt x="1442" y="1049"/>
                    <a:pt x="1668" y="1049"/>
                  </a:cubicBezTo>
                  <a:cubicBezTo>
                    <a:pt x="1894" y="1049"/>
                    <a:pt x="2107" y="997"/>
                    <a:pt x="2275" y="842"/>
                  </a:cubicBezTo>
                  <a:cubicBezTo>
                    <a:pt x="2172" y="402"/>
                    <a:pt x="1629" y="66"/>
                    <a:pt x="1190" y="66"/>
                  </a:cubicBezTo>
                  <a:cubicBezTo>
                    <a:pt x="1066" y="25"/>
                    <a:pt x="904" y="0"/>
                    <a:pt x="73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7" name="Google Shape;1278;p47"/>
            <p:cNvSpPr/>
            <p:nvPr/>
          </p:nvSpPr>
          <p:spPr>
            <a:xfrm>
              <a:off x="7033561" y="5006882"/>
              <a:ext cx="168768" cy="94017"/>
            </a:xfrm>
            <a:custGeom>
              <a:avLst/>
              <a:gdLst/>
              <a:ahLst/>
              <a:cxnLst/>
              <a:rect l="l" t="t" r="r" b="b"/>
              <a:pathLst>
                <a:path w="1603" h="893" extrusionOk="0">
                  <a:moveTo>
                    <a:pt x="0" y="0"/>
                  </a:moveTo>
                  <a:cubicBezTo>
                    <a:pt x="104" y="207"/>
                    <a:pt x="310" y="414"/>
                    <a:pt x="440" y="543"/>
                  </a:cubicBezTo>
                  <a:cubicBezTo>
                    <a:pt x="672" y="776"/>
                    <a:pt x="978" y="892"/>
                    <a:pt x="1290" y="892"/>
                  </a:cubicBezTo>
                  <a:cubicBezTo>
                    <a:pt x="1394" y="892"/>
                    <a:pt x="1499" y="879"/>
                    <a:pt x="1603" y="853"/>
                  </a:cubicBezTo>
                  <a:cubicBezTo>
                    <a:pt x="1499" y="543"/>
                    <a:pt x="1189" y="310"/>
                    <a:pt x="957" y="104"/>
                  </a:cubicBezTo>
                  <a:cubicBezTo>
                    <a:pt x="646" y="0"/>
                    <a:pt x="310" y="0"/>
                    <a:pt x="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685800">
                <a:buClr>
                  <a:srgbClr val="000000"/>
                </a:buClr>
              </a:pPr>
              <a:endParaRPr sz="14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pic>
        <p:nvPicPr>
          <p:cNvPr id="14" name="Picture 14" descr="Tree branch with dry leaves Royalty Free Vector Image"/>
          <p:cNvPicPr>
            <a:picLocks noChangeAspect="1" noChangeArrowheads="1"/>
          </p:cNvPicPr>
          <p:nvPr/>
        </p:nvPicPr>
        <p:blipFill>
          <a:blip r:embed="rId38" cstate="print">
            <a:extLst>
              <a:ext uri="{BEBA8EAE-BF5A-486C-A8C5-ECC9F3942E4B}">
                <a14:imgProps xmlns:a14="http://schemas.microsoft.com/office/drawing/2010/main">
                  <a14:imgLayer r:embed="rId39">
                    <a14:imgEffect>
                      <a14:backgroundRemoval t="0" b="89735" l="0" r="100000">
                        <a14:foregroundMark x1="60400" y1="23068" x2="65400" y2="22145"/>
                        <a14:foregroundMark x1="73200" y1="20531" x2="74600" y2="23299"/>
                        <a14:foregroundMark x1="84800" y1="14764" x2="92800" y2="15456"/>
                        <a14:foregroundMark x1="86400" y1="32065" x2="86400" y2="32065"/>
                        <a14:foregroundMark x1="90400" y1="34371" x2="90400" y2="34371"/>
                        <a14:foregroundMark x1="6000" y1="17070" x2="10000" y2="20761"/>
                        <a14:foregroundMark x1="48000" y1="37370" x2="48000" y2="37370"/>
                        <a14:backgroundMark x1="58000" y1="39446" x2="58000" y2="39446"/>
                        <a14:backgroundMark x1="62800" y1="28143" x2="62800" y2="281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96705" flipH="1">
            <a:off x="7672034" y="385132"/>
            <a:ext cx="2252860" cy="195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7" t="28323" r="29018" b="25384"/>
          <a:stretch/>
        </p:blipFill>
        <p:spPr>
          <a:xfrm>
            <a:off x="1908392" y="478986"/>
            <a:ext cx="5086817" cy="2214885"/>
          </a:xfrm>
          <a:prstGeom prst="rect">
            <a:avLst/>
          </a:prstGeom>
        </p:spPr>
      </p:pic>
      <p:pic>
        <p:nvPicPr>
          <p:cNvPr id="55" name="Picture 22" descr="Kid playing football Royalty Free Vector Image"/>
          <p:cNvPicPr>
            <a:picLocks noChangeAspect="1" noChangeArrowheads="1"/>
          </p:cNvPicPr>
          <p:nvPr/>
        </p:nvPicPr>
        <p:blipFill rotWithShape="1">
          <a:blip r:embed="rId41" cstate="print">
            <a:extLst>
              <a:ext uri="{BEBA8EAE-BF5A-486C-A8C5-ECC9F3942E4B}">
                <a14:imgProps xmlns:a14="http://schemas.microsoft.com/office/drawing/2010/main">
                  <a14:imgLayer r:embed="rId42">
                    <a14:imgEffect>
                      <a14:backgroundRemoval t="10000" b="90000" l="2800" r="98000">
                        <a14:foregroundMark x1="19500" y1="16667" x2="27900" y2="40278"/>
                        <a14:foregroundMark x1="23700" y1="49167" x2="30000" y2="66944"/>
                        <a14:foregroundMark x1="9900" y1="69630" x2="17000" y2="70185"/>
                        <a14:foregroundMark x1="31400" y1="66944" x2="35000" y2="73148"/>
                        <a14:foregroundMark x1="79000" y1="49167" x2="87800" y2="65185"/>
                        <a14:foregroundMark x1="76100" y1="41019" x2="76300" y2="43889"/>
                        <a14:foregroundMark x1="41000" y1="44907" x2="41000" y2="44907"/>
                        <a14:foregroundMark x1="40200" y1="39259" x2="40200" y2="39259"/>
                        <a14:foregroundMark x1="93200" y1="39907" x2="93200" y2="39907"/>
                        <a14:foregroundMark x1="63200" y1="47037" x2="63200" y2="47037"/>
                        <a14:foregroundMark x1="93400" y1="45463" x2="93400" y2="45463"/>
                        <a14:foregroundMark x1="28100" y1="70185" x2="32100" y2="68519"/>
                        <a14:foregroundMark x1="8700" y1="69074" x2="8900" y2="71389"/>
                        <a14:foregroundMark x1="8500" y1="71759" x2="10800" y2="74444"/>
                        <a14:foregroundMark x1="35800" y1="76944" x2="37700" y2="78333"/>
                        <a14:foregroundMark x1="35600" y1="80648" x2="38300" y2="79907"/>
                        <a14:foregroundMark x1="38100" y1="79722" x2="40200" y2="78519"/>
                        <a14:foregroundMark x1="17700" y1="52037" x2="22500" y2="51481"/>
                        <a14:foregroundMark x1="26600" y1="40648" x2="28100" y2="43519"/>
                        <a14:foregroundMark x1="7400" y1="34630" x2="19100" y2="26111"/>
                        <a14:foregroundMark x1="24600" y1="23426" x2="35800" y2="23796"/>
                        <a14:foregroundMark x1="10200" y1="74815" x2="10200" y2="73519"/>
                        <a14:foregroundMark x1="46000" y1="70556" x2="50800" y2="78148"/>
                        <a14:foregroundMark x1="45200" y1="76944" x2="55400" y2="76759"/>
                        <a14:foregroundMark x1="43300" y1="73333" x2="43300" y2="75833"/>
                        <a14:foregroundMark x1="49000" y1="69074" x2="49600" y2="71019"/>
                        <a14:foregroundMark x1="43800" y1="77963" x2="49600" y2="80463"/>
                        <a14:foregroundMark x1="50800" y1="70185" x2="53800" y2="72315"/>
                        <a14:foregroundMark x1="51900" y1="79444" x2="53600" y2="79722"/>
                        <a14:foregroundMark x1="43800" y1="72315" x2="45800" y2="70000"/>
                        <a14:foregroundMark x1="14500" y1="45833" x2="15600" y2="46667"/>
                        <a14:foregroundMark x1="18500" y1="47963" x2="18500" y2="47963"/>
                        <a14:foregroundMark x1="11400" y1="43148" x2="12200" y2="43519"/>
                        <a14:foregroundMark x1="67429" y1="37302" x2="81429" y2="34656"/>
                        <a14:backgroundMark x1="18700" y1="57222" x2="18900" y2="55185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615"/>
          <a:stretch/>
        </p:blipFill>
        <p:spPr bwMode="auto">
          <a:xfrm>
            <a:off x="4589001" y="2787774"/>
            <a:ext cx="631071" cy="15709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B6A06846-E7A2-4500-9DA5-B88FF213C9BE}"/>
              </a:ext>
            </a:extLst>
          </p:cNvPr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056184">
            <a:off x="7497120" y="3737377"/>
            <a:ext cx="828520" cy="116499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3281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6" name="chimes.wav"/>
          </p:stSnd>
        </p:sndAc>
      </p:transition>
    </mc:Choice>
    <mc:Fallback xmlns="">
      <p:transition spd="slow">
        <p:fade/>
        <p:sndAc>
          <p:stSnd>
            <p:snd r:embed="rId4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33" fill="hold"/>
                                        <p:tgtEl>
                                          <p:spTgt spid="19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L 0.02057 0.00787 " pathEditMode="relative" rAng="0" ptsTypes="AA">
                                      <p:cBhvr>
                                        <p:cTn id="8" dur="12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9" y="39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02526 -1.85185E-6 " pathEditMode="relative" rAng="0" ptsTypes="AA">
                                      <p:cBhvr>
                                        <p:cTn id="10" dur="1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3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L -0.00017 0.00031 C -0.00173 0.0074 -0.00416 0.01419 -0.00503 0.02222 C -0.0059 0.03024 -0.00538 0.03889 -0.0059 0.04753 C -0.00625 0.05771 -0.00659 0.06759 -0.00694 0.07808 C -0.00902 0.09382 -0.01059 0.10956 -0.01284 0.12531 C -0.01319 0.12839 -0.01371 0.1321 -0.0151 0.13487 C -0.01632 0.13765 -0.0184 0.13858 -0.01996 0.14105 C -0.03177 0.16111 -0.02222 0.14815 -0.03402 0.17037 C -0.0368 0.175 -0.03975 0.1787 -0.0427 0.18364 C -0.04427 0.18642 -0.04583 0.1895 -0.04757 0.19228 C -0.05538 0.21913 -0.04375 0.17315 -0.04288 0.20432 C -0.04184 0.23889 -0.04375 0.24012 -0.05191 0.25555 C -0.05312 0.26481 -0.05416 0.27376 -0.05572 0.28271 C -0.05625 0.28611 -0.05711 0.28889 -0.05798 0.29259 C -0.05902 0.29784 -0.06007 0.3037 -0.06093 0.30895 C -0.06857 0.36234 -0.06232 0.32747 -0.06822 0.35895 C -0.06996 0.37222 -0.07135 0.38549 -0.07326 0.39876 C -0.07326 0.39907 -0.07691 0.41389 -0.0776 0.41543 C -0.08038 0.41882 -0.0842 0.41913 -0.08697 0.42315 L -0.0901 0.42747 L -0.09027 0.42777 " pathEditMode="relative" rAng="540000" ptsTypes="AAAAAAAAAAAAAAAAAAAAAA">
                                      <p:cBhvr>
                                        <p:cTn id="12" dur="3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14" y="2138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6.41975E-6 L -3.33333E-6 6.41975E-6 C -0.00052 0.00927 -0.00035 0.01852 -0.00156 0.02778 C -0.00191 0.03087 -0.00364 0.03272 -0.00434 0.0355 C -0.00555 0.03951 -0.00608 0.04414 -0.00729 0.04815 C -0.00799 0.05093 -0.0092 0.05309 -0.01007 0.05587 C -0.01736 0.0784 -0.00885 0.05494 -0.0158 0.07346 C -0.01441 0.07686 -0.01302 0.08056 -0.01146 0.08365 C -0.00972 0.08735 -0.00625 0.0892 -0.00573 0.09383 C -0.00382 0.11513 -0.00677 0.12686 -0.01007 0.14476 C -0.01215 0.15587 -0.01076 0.15001 -0.01441 0.16235 C -0.01892 0.20309 -0.01667 0.17809 -0.01441 0.26389 C -0.01406 0.27778 -0.01337 0.27902 -0.01146 0.28951 C -0.01198 0.2997 -0.01215 0.30988 -0.01302 0.31976 C -0.01319 0.32254 -0.01406 0.32501 -0.01441 0.32748 C -0.0151 0.33427 -0.01545 0.34106 -0.0158 0.34785 C -0.01788 0.3818 -0.0151 0.36636 -0.02014 0.38859 C -0.02257 0.41914 -0.02031 0.39476 -0.02292 0.41636 C -0.02378 0.42346 -0.02361 0.43149 -0.02726 0.43673 C -0.02847 0.43828 -0.03003 0.43828 -0.03142 0.4392 C -0.03333 0.44445 -0.03576 0.44908 -0.03715 0.45464 C -0.03854 0.45927 -0.03906 0.46482 -0.0401 0.46976 C -0.04062 0.47223 -0.0408 0.47501 -0.04149 0.47748 C -0.04531 0.49075 -0.04601 0.49198 -0.04861 0.50525 C -0.04965 0.51019 -0.05035 0.51575 -0.05156 0.52068 C -0.05278 0.52593 -0.05451 0.53056 -0.05573 0.53581 C -0.05677 0.53982 -0.05781 0.54414 -0.05868 0.54846 C -0.0592 0.55093 -0.0592 0.55402 -0.06007 0.55618 C -0.06111 0.55834 -0.06285 0.55957 -0.06441 0.56112 C -0.0658 0.56019 -0.06719 0.55865 -0.06858 0.55865 C -0.07205 0.55865 -0.07535 0.55957 -0.07864 0.56112 C -0.08212 0.56297 -0.0875 0.57007 -0.0901 0.57377 C -0.09305 0.57871 -0.09531 0.58519 -0.09861 0.5892 L -0.10295 0.59414 C -0.10364 0.59877 -0.10399 0.6068 -0.10868 0.60433 C -0.11094 0.60309 -0.11424 0.59661 -0.11424 0.59661 L -0.11424 0.59661 " pathEditMode="relative" ptsTypes="AAAAAAAAAAAAAAAAAAAAAAAAAAAAAAAAAAAAA">
                                      <p:cBhvr>
                                        <p:cTn id="14" dur="3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11 -0.00586 L -0.0625 0.0003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9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58" descr="Bee_inkinch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94007" y="1930573"/>
            <a:ext cx="2760401" cy="1444975"/>
          </a:xfrm>
          <a:prstGeom prst="rect">
            <a:avLst/>
          </a:prstGeom>
        </p:spPr>
      </p:pic>
      <p:sp>
        <p:nvSpPr>
          <p:cNvPr id="3286" name="Google Shape;3286;p36"/>
          <p:cNvSpPr/>
          <p:nvPr/>
        </p:nvSpPr>
        <p:spPr>
          <a:xfrm>
            <a:off x="5064025" y="5757600"/>
            <a:ext cx="4600" cy="17500"/>
          </a:xfrm>
          <a:custGeom>
            <a:avLst/>
            <a:gdLst/>
            <a:ahLst/>
            <a:cxnLst/>
            <a:rect l="l" t="t" r="r" b="b"/>
            <a:pathLst>
              <a:path w="184" h="700" extrusionOk="0">
                <a:moveTo>
                  <a:pt x="183" y="0"/>
                </a:moveTo>
                <a:cubicBezTo>
                  <a:pt x="158" y="25"/>
                  <a:pt x="154" y="50"/>
                  <a:pt x="153" y="108"/>
                </a:cubicBezTo>
                <a:lnTo>
                  <a:pt x="153" y="108"/>
                </a:lnTo>
                <a:cubicBezTo>
                  <a:pt x="163" y="72"/>
                  <a:pt x="173" y="36"/>
                  <a:pt x="183" y="0"/>
                </a:cubicBezTo>
                <a:close/>
                <a:moveTo>
                  <a:pt x="153" y="108"/>
                </a:moveTo>
                <a:cubicBezTo>
                  <a:pt x="102" y="294"/>
                  <a:pt x="51" y="497"/>
                  <a:pt x="1" y="699"/>
                </a:cubicBezTo>
                <a:lnTo>
                  <a:pt x="153" y="152"/>
                </a:lnTo>
                <a:cubicBezTo>
                  <a:pt x="153" y="136"/>
                  <a:pt x="153" y="121"/>
                  <a:pt x="153" y="108"/>
                </a:cubicBezTo>
                <a:close/>
              </a:path>
            </a:pathLst>
          </a:custGeom>
          <a:solidFill>
            <a:srgbClr val="A4D25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7" name="Google Shape;3287;p36"/>
          <p:cNvSpPr/>
          <p:nvPr/>
        </p:nvSpPr>
        <p:spPr>
          <a:xfrm>
            <a:off x="3499400" y="5814600"/>
            <a:ext cx="4600" cy="20525"/>
          </a:xfrm>
          <a:custGeom>
            <a:avLst/>
            <a:gdLst/>
            <a:ahLst/>
            <a:cxnLst/>
            <a:rect l="l" t="t" r="r" b="b"/>
            <a:pathLst>
              <a:path w="184" h="821" extrusionOk="0">
                <a:moveTo>
                  <a:pt x="1" y="0"/>
                </a:moveTo>
                <a:cubicBezTo>
                  <a:pt x="1" y="61"/>
                  <a:pt x="1" y="91"/>
                  <a:pt x="31" y="182"/>
                </a:cubicBezTo>
                <a:lnTo>
                  <a:pt x="183" y="821"/>
                </a:lnTo>
                <a:cubicBezTo>
                  <a:pt x="123" y="547"/>
                  <a:pt x="92" y="304"/>
                  <a:pt x="1" y="0"/>
                </a:cubicBezTo>
                <a:close/>
              </a:path>
            </a:pathLst>
          </a:custGeom>
          <a:solidFill>
            <a:srgbClr val="A4D25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8" name="Google Shape;3288;p36"/>
          <p:cNvSpPr/>
          <p:nvPr/>
        </p:nvSpPr>
        <p:spPr>
          <a:xfrm>
            <a:off x="3595150" y="5724150"/>
            <a:ext cx="3825" cy="15225"/>
          </a:xfrm>
          <a:custGeom>
            <a:avLst/>
            <a:gdLst/>
            <a:ahLst/>
            <a:cxnLst/>
            <a:rect l="l" t="t" r="r" b="b"/>
            <a:pathLst>
              <a:path w="153" h="609" extrusionOk="0">
                <a:moveTo>
                  <a:pt x="1" y="1"/>
                </a:moveTo>
                <a:lnTo>
                  <a:pt x="1" y="1"/>
                </a:lnTo>
                <a:cubicBezTo>
                  <a:pt x="45" y="155"/>
                  <a:pt x="89" y="309"/>
                  <a:pt x="121" y="452"/>
                </a:cubicBezTo>
                <a:lnTo>
                  <a:pt x="121" y="452"/>
                </a:lnTo>
                <a:lnTo>
                  <a:pt x="62" y="153"/>
                </a:lnTo>
                <a:cubicBezTo>
                  <a:pt x="62" y="62"/>
                  <a:pt x="62" y="31"/>
                  <a:pt x="1" y="1"/>
                </a:cubicBezTo>
                <a:close/>
                <a:moveTo>
                  <a:pt x="121" y="452"/>
                </a:moveTo>
                <a:lnTo>
                  <a:pt x="153" y="609"/>
                </a:lnTo>
                <a:cubicBezTo>
                  <a:pt x="144" y="559"/>
                  <a:pt x="134" y="506"/>
                  <a:pt x="121" y="452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9" name="Google Shape;3289;p36"/>
          <p:cNvSpPr/>
          <p:nvPr/>
        </p:nvSpPr>
        <p:spPr>
          <a:xfrm>
            <a:off x="2427200" y="5819150"/>
            <a:ext cx="12950" cy="9150"/>
          </a:xfrm>
          <a:custGeom>
            <a:avLst/>
            <a:gdLst/>
            <a:ahLst/>
            <a:cxnLst/>
            <a:rect l="l" t="t" r="r" b="b"/>
            <a:pathLst>
              <a:path w="518" h="366" extrusionOk="0">
                <a:moveTo>
                  <a:pt x="517" y="0"/>
                </a:moveTo>
                <a:lnTo>
                  <a:pt x="517" y="0"/>
                </a:lnTo>
                <a:cubicBezTo>
                  <a:pt x="435" y="50"/>
                  <a:pt x="343" y="126"/>
                  <a:pt x="248" y="200"/>
                </a:cubicBezTo>
                <a:lnTo>
                  <a:pt x="248" y="200"/>
                </a:lnTo>
                <a:lnTo>
                  <a:pt x="457" y="61"/>
                </a:lnTo>
                <a:cubicBezTo>
                  <a:pt x="487" y="61"/>
                  <a:pt x="517" y="31"/>
                  <a:pt x="517" y="0"/>
                </a:cubicBezTo>
                <a:close/>
                <a:moveTo>
                  <a:pt x="248" y="200"/>
                </a:moveTo>
                <a:lnTo>
                  <a:pt x="1" y="365"/>
                </a:lnTo>
                <a:cubicBezTo>
                  <a:pt x="84" y="323"/>
                  <a:pt x="167" y="263"/>
                  <a:pt x="248" y="200"/>
                </a:cubicBezTo>
                <a:close/>
              </a:path>
            </a:pathLst>
          </a:custGeom>
          <a:solidFill>
            <a:srgbClr val="A4D25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441" name="Google Shape;3441;p36"/>
          <p:cNvGrpSpPr/>
          <p:nvPr/>
        </p:nvGrpSpPr>
        <p:grpSpPr>
          <a:xfrm>
            <a:off x="8723525" y="2023025"/>
            <a:ext cx="266050" cy="239375"/>
            <a:chOff x="-4577275" y="4640425"/>
            <a:chExt cx="266050" cy="239375"/>
          </a:xfrm>
        </p:grpSpPr>
        <p:sp>
          <p:nvSpPr>
            <p:cNvPr id="3442" name="Google Shape;3442;p36"/>
            <p:cNvSpPr/>
            <p:nvPr/>
          </p:nvSpPr>
          <p:spPr>
            <a:xfrm>
              <a:off x="-4574700" y="4644225"/>
              <a:ext cx="263475" cy="231500"/>
            </a:xfrm>
            <a:custGeom>
              <a:avLst/>
              <a:gdLst/>
              <a:ahLst/>
              <a:cxnLst/>
              <a:rect l="l" t="t" r="r" b="b"/>
              <a:pathLst>
                <a:path w="10539" h="9260" extrusionOk="0">
                  <a:moveTo>
                    <a:pt x="3729" y="1"/>
                  </a:moveTo>
                  <a:cubicBezTo>
                    <a:pt x="3646" y="1"/>
                    <a:pt x="3558" y="16"/>
                    <a:pt x="3467" y="49"/>
                  </a:cubicBezTo>
                  <a:cubicBezTo>
                    <a:pt x="2266" y="483"/>
                    <a:pt x="3534" y="3385"/>
                    <a:pt x="3534" y="3385"/>
                  </a:cubicBezTo>
                  <a:cubicBezTo>
                    <a:pt x="3534" y="3385"/>
                    <a:pt x="2314" y="2974"/>
                    <a:pt x="1320" y="2974"/>
                  </a:cubicBezTo>
                  <a:cubicBezTo>
                    <a:pt x="663" y="2974"/>
                    <a:pt x="105" y="3154"/>
                    <a:pt x="65" y="3752"/>
                  </a:cubicBezTo>
                  <a:cubicBezTo>
                    <a:pt x="0" y="4909"/>
                    <a:pt x="1301" y="5116"/>
                    <a:pt x="2238" y="5116"/>
                  </a:cubicBezTo>
                  <a:cubicBezTo>
                    <a:pt x="2758" y="5116"/>
                    <a:pt x="3167" y="5052"/>
                    <a:pt x="3167" y="5052"/>
                  </a:cubicBezTo>
                  <a:lnTo>
                    <a:pt x="3167" y="5052"/>
                  </a:lnTo>
                  <a:cubicBezTo>
                    <a:pt x="3167" y="5053"/>
                    <a:pt x="332" y="7321"/>
                    <a:pt x="1499" y="7821"/>
                  </a:cubicBezTo>
                  <a:cubicBezTo>
                    <a:pt x="1614" y="7868"/>
                    <a:pt x="1732" y="7890"/>
                    <a:pt x="1852" y="7890"/>
                  </a:cubicBezTo>
                  <a:cubicBezTo>
                    <a:pt x="2909" y="7890"/>
                    <a:pt x="4068" y="6220"/>
                    <a:pt x="4068" y="6220"/>
                  </a:cubicBezTo>
                  <a:cubicBezTo>
                    <a:pt x="4068" y="6220"/>
                    <a:pt x="4333" y="9260"/>
                    <a:pt x="5142" y="9260"/>
                  </a:cubicBezTo>
                  <a:cubicBezTo>
                    <a:pt x="5193" y="9260"/>
                    <a:pt x="5246" y="9248"/>
                    <a:pt x="5302" y="9222"/>
                  </a:cubicBezTo>
                  <a:cubicBezTo>
                    <a:pt x="6236" y="8788"/>
                    <a:pt x="6102" y="6254"/>
                    <a:pt x="6102" y="6253"/>
                  </a:cubicBezTo>
                  <a:lnTo>
                    <a:pt x="6102" y="6253"/>
                  </a:lnTo>
                  <a:cubicBezTo>
                    <a:pt x="6103" y="6254"/>
                    <a:pt x="6817" y="8277"/>
                    <a:pt x="8076" y="8277"/>
                  </a:cubicBezTo>
                  <a:cubicBezTo>
                    <a:pt x="8150" y="8277"/>
                    <a:pt x="8226" y="8270"/>
                    <a:pt x="8304" y="8255"/>
                  </a:cubicBezTo>
                  <a:cubicBezTo>
                    <a:pt x="9738" y="8021"/>
                    <a:pt x="7403" y="5386"/>
                    <a:pt x="6903" y="5386"/>
                  </a:cubicBezTo>
                  <a:cubicBezTo>
                    <a:pt x="6436" y="5386"/>
                    <a:pt x="10539" y="5319"/>
                    <a:pt x="10139" y="3918"/>
                  </a:cubicBezTo>
                  <a:cubicBezTo>
                    <a:pt x="9982" y="3378"/>
                    <a:pt x="9506" y="3205"/>
                    <a:pt x="8961" y="3205"/>
                  </a:cubicBezTo>
                  <a:cubicBezTo>
                    <a:pt x="7992" y="3205"/>
                    <a:pt x="6803" y="3752"/>
                    <a:pt x="6803" y="3752"/>
                  </a:cubicBezTo>
                  <a:cubicBezTo>
                    <a:pt x="6803" y="3752"/>
                    <a:pt x="9004" y="983"/>
                    <a:pt x="7670" y="416"/>
                  </a:cubicBezTo>
                  <a:cubicBezTo>
                    <a:pt x="7549" y="364"/>
                    <a:pt x="7430" y="341"/>
                    <a:pt x="7314" y="341"/>
                  </a:cubicBezTo>
                  <a:cubicBezTo>
                    <a:pt x="6156" y="341"/>
                    <a:pt x="5302" y="2684"/>
                    <a:pt x="5302" y="2684"/>
                  </a:cubicBezTo>
                  <a:cubicBezTo>
                    <a:pt x="5302" y="2684"/>
                    <a:pt x="4840" y="1"/>
                    <a:pt x="372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36"/>
            <p:cNvSpPr/>
            <p:nvPr/>
          </p:nvSpPr>
          <p:spPr>
            <a:xfrm>
              <a:off x="-4577275" y="4640425"/>
              <a:ext cx="261900" cy="239375"/>
            </a:xfrm>
            <a:custGeom>
              <a:avLst/>
              <a:gdLst/>
              <a:ahLst/>
              <a:cxnLst/>
              <a:rect l="l" t="t" r="r" b="b"/>
              <a:pathLst>
                <a:path w="10476" h="9575" extrusionOk="0">
                  <a:moveTo>
                    <a:pt x="3837" y="301"/>
                  </a:moveTo>
                  <a:cubicBezTo>
                    <a:pt x="4638" y="301"/>
                    <a:pt x="5105" y="2169"/>
                    <a:pt x="5238" y="2869"/>
                  </a:cubicBezTo>
                  <a:cubicBezTo>
                    <a:pt x="5238" y="2936"/>
                    <a:pt x="5305" y="3003"/>
                    <a:pt x="5371" y="3003"/>
                  </a:cubicBezTo>
                  <a:cubicBezTo>
                    <a:pt x="5438" y="3003"/>
                    <a:pt x="5505" y="2970"/>
                    <a:pt x="5538" y="2903"/>
                  </a:cubicBezTo>
                  <a:cubicBezTo>
                    <a:pt x="5772" y="2269"/>
                    <a:pt x="6572" y="635"/>
                    <a:pt x="7440" y="635"/>
                  </a:cubicBezTo>
                  <a:cubicBezTo>
                    <a:pt x="7540" y="635"/>
                    <a:pt x="7640" y="668"/>
                    <a:pt x="7740" y="701"/>
                  </a:cubicBezTo>
                  <a:cubicBezTo>
                    <a:pt x="7907" y="768"/>
                    <a:pt x="8007" y="901"/>
                    <a:pt x="8040" y="1068"/>
                  </a:cubicBezTo>
                  <a:cubicBezTo>
                    <a:pt x="8240" y="1802"/>
                    <a:pt x="7206" y="3303"/>
                    <a:pt x="6772" y="3803"/>
                  </a:cubicBezTo>
                  <a:cubicBezTo>
                    <a:pt x="6739" y="3870"/>
                    <a:pt x="6739" y="3937"/>
                    <a:pt x="6772" y="4004"/>
                  </a:cubicBezTo>
                  <a:cubicBezTo>
                    <a:pt x="6812" y="4043"/>
                    <a:pt x="6851" y="4059"/>
                    <a:pt x="6890" y="4059"/>
                  </a:cubicBezTo>
                  <a:cubicBezTo>
                    <a:pt x="6917" y="4059"/>
                    <a:pt x="6945" y="4051"/>
                    <a:pt x="6973" y="4037"/>
                  </a:cubicBezTo>
                  <a:cubicBezTo>
                    <a:pt x="6973" y="4037"/>
                    <a:pt x="8140" y="3503"/>
                    <a:pt x="9074" y="3503"/>
                  </a:cubicBezTo>
                  <a:cubicBezTo>
                    <a:pt x="9641" y="3503"/>
                    <a:pt x="9975" y="3703"/>
                    <a:pt x="10108" y="4137"/>
                  </a:cubicBezTo>
                  <a:cubicBezTo>
                    <a:pt x="10142" y="4270"/>
                    <a:pt x="10108" y="4404"/>
                    <a:pt x="10041" y="4504"/>
                  </a:cubicBezTo>
                  <a:cubicBezTo>
                    <a:pt x="9741" y="4938"/>
                    <a:pt x="8640" y="5271"/>
                    <a:pt x="7039" y="5371"/>
                  </a:cubicBezTo>
                  <a:cubicBezTo>
                    <a:pt x="6973" y="5371"/>
                    <a:pt x="6806" y="5405"/>
                    <a:pt x="6839" y="5538"/>
                  </a:cubicBezTo>
                  <a:cubicBezTo>
                    <a:pt x="6839" y="5605"/>
                    <a:pt x="6839" y="5705"/>
                    <a:pt x="7006" y="5705"/>
                  </a:cubicBezTo>
                  <a:cubicBezTo>
                    <a:pt x="7306" y="5705"/>
                    <a:pt x="8674" y="7106"/>
                    <a:pt x="8707" y="7906"/>
                  </a:cubicBezTo>
                  <a:cubicBezTo>
                    <a:pt x="8741" y="8107"/>
                    <a:pt x="8640" y="8240"/>
                    <a:pt x="8374" y="8273"/>
                  </a:cubicBezTo>
                  <a:cubicBezTo>
                    <a:pt x="8307" y="8286"/>
                    <a:pt x="8242" y="8291"/>
                    <a:pt x="8178" y="8291"/>
                  </a:cubicBezTo>
                  <a:cubicBezTo>
                    <a:pt x="7031" y="8291"/>
                    <a:pt x="6372" y="6404"/>
                    <a:pt x="6372" y="6372"/>
                  </a:cubicBezTo>
                  <a:cubicBezTo>
                    <a:pt x="6345" y="6317"/>
                    <a:pt x="6295" y="6263"/>
                    <a:pt x="6224" y="6263"/>
                  </a:cubicBezTo>
                  <a:cubicBezTo>
                    <a:pt x="6208" y="6263"/>
                    <a:pt x="6190" y="6266"/>
                    <a:pt x="6172" y="6272"/>
                  </a:cubicBezTo>
                  <a:cubicBezTo>
                    <a:pt x="6105" y="6272"/>
                    <a:pt x="6039" y="6339"/>
                    <a:pt x="6072" y="6439"/>
                  </a:cubicBezTo>
                  <a:cubicBezTo>
                    <a:pt x="6072" y="7106"/>
                    <a:pt x="6005" y="8907"/>
                    <a:pt x="5338" y="9241"/>
                  </a:cubicBezTo>
                  <a:cubicBezTo>
                    <a:pt x="5305" y="9274"/>
                    <a:pt x="5271" y="9274"/>
                    <a:pt x="5238" y="9274"/>
                  </a:cubicBezTo>
                  <a:cubicBezTo>
                    <a:pt x="4771" y="9274"/>
                    <a:pt x="4437" y="7539"/>
                    <a:pt x="4337" y="6372"/>
                  </a:cubicBezTo>
                  <a:cubicBezTo>
                    <a:pt x="4337" y="6305"/>
                    <a:pt x="4271" y="6239"/>
                    <a:pt x="4204" y="6239"/>
                  </a:cubicBezTo>
                  <a:cubicBezTo>
                    <a:pt x="4204" y="6205"/>
                    <a:pt x="4204" y="6205"/>
                    <a:pt x="4171" y="6205"/>
                  </a:cubicBezTo>
                  <a:cubicBezTo>
                    <a:pt x="4137" y="6205"/>
                    <a:pt x="4071" y="6239"/>
                    <a:pt x="4037" y="6272"/>
                  </a:cubicBezTo>
                  <a:cubicBezTo>
                    <a:pt x="4037" y="6305"/>
                    <a:pt x="2936" y="7873"/>
                    <a:pt x="1969" y="7873"/>
                  </a:cubicBezTo>
                  <a:cubicBezTo>
                    <a:pt x="1836" y="7873"/>
                    <a:pt x="1736" y="7873"/>
                    <a:pt x="1669" y="7806"/>
                  </a:cubicBezTo>
                  <a:cubicBezTo>
                    <a:pt x="1502" y="7773"/>
                    <a:pt x="1502" y="7673"/>
                    <a:pt x="1469" y="7640"/>
                  </a:cubicBezTo>
                  <a:cubicBezTo>
                    <a:pt x="1402" y="7106"/>
                    <a:pt x="2603" y="5938"/>
                    <a:pt x="3370" y="5305"/>
                  </a:cubicBezTo>
                  <a:cubicBezTo>
                    <a:pt x="3403" y="5271"/>
                    <a:pt x="3437" y="5204"/>
                    <a:pt x="3403" y="5138"/>
                  </a:cubicBezTo>
                  <a:cubicBezTo>
                    <a:pt x="3370" y="5071"/>
                    <a:pt x="3303" y="5038"/>
                    <a:pt x="3237" y="5038"/>
                  </a:cubicBezTo>
                  <a:cubicBezTo>
                    <a:pt x="3237" y="5038"/>
                    <a:pt x="2836" y="5104"/>
                    <a:pt x="2336" y="5104"/>
                  </a:cubicBezTo>
                  <a:cubicBezTo>
                    <a:pt x="1736" y="5104"/>
                    <a:pt x="935" y="5004"/>
                    <a:pt x="568" y="4604"/>
                  </a:cubicBezTo>
                  <a:cubicBezTo>
                    <a:pt x="401" y="4437"/>
                    <a:pt x="335" y="4204"/>
                    <a:pt x="335" y="3904"/>
                  </a:cubicBezTo>
                  <a:cubicBezTo>
                    <a:pt x="335" y="3770"/>
                    <a:pt x="368" y="3270"/>
                    <a:pt x="1435" y="3270"/>
                  </a:cubicBezTo>
                  <a:cubicBezTo>
                    <a:pt x="2369" y="3270"/>
                    <a:pt x="3570" y="3670"/>
                    <a:pt x="3570" y="3670"/>
                  </a:cubicBezTo>
                  <a:cubicBezTo>
                    <a:pt x="3590" y="3680"/>
                    <a:pt x="3609" y="3684"/>
                    <a:pt x="3628" y="3684"/>
                  </a:cubicBezTo>
                  <a:cubicBezTo>
                    <a:pt x="3673" y="3684"/>
                    <a:pt x="3713" y="3660"/>
                    <a:pt x="3737" y="3637"/>
                  </a:cubicBezTo>
                  <a:cubicBezTo>
                    <a:pt x="3770" y="3570"/>
                    <a:pt x="3804" y="3503"/>
                    <a:pt x="3770" y="3470"/>
                  </a:cubicBezTo>
                  <a:cubicBezTo>
                    <a:pt x="3770" y="3437"/>
                    <a:pt x="2936" y="1502"/>
                    <a:pt x="3303" y="668"/>
                  </a:cubicBezTo>
                  <a:cubicBezTo>
                    <a:pt x="3370" y="501"/>
                    <a:pt x="3470" y="401"/>
                    <a:pt x="3604" y="334"/>
                  </a:cubicBezTo>
                  <a:cubicBezTo>
                    <a:pt x="3670" y="334"/>
                    <a:pt x="3770" y="301"/>
                    <a:pt x="3837" y="301"/>
                  </a:cubicBezTo>
                  <a:close/>
                  <a:moveTo>
                    <a:pt x="3837" y="1"/>
                  </a:moveTo>
                  <a:cubicBezTo>
                    <a:pt x="3704" y="1"/>
                    <a:pt x="3604" y="34"/>
                    <a:pt x="3503" y="67"/>
                  </a:cubicBezTo>
                  <a:cubicBezTo>
                    <a:pt x="3270" y="134"/>
                    <a:pt x="3103" y="301"/>
                    <a:pt x="3003" y="534"/>
                  </a:cubicBezTo>
                  <a:cubicBezTo>
                    <a:pt x="2670" y="1302"/>
                    <a:pt x="3137" y="2669"/>
                    <a:pt x="3370" y="3270"/>
                  </a:cubicBezTo>
                  <a:cubicBezTo>
                    <a:pt x="2936" y="3170"/>
                    <a:pt x="2136" y="2970"/>
                    <a:pt x="1435" y="2970"/>
                  </a:cubicBezTo>
                  <a:cubicBezTo>
                    <a:pt x="301" y="2970"/>
                    <a:pt x="34" y="3470"/>
                    <a:pt x="34" y="3904"/>
                  </a:cubicBezTo>
                  <a:cubicBezTo>
                    <a:pt x="1" y="4270"/>
                    <a:pt x="101" y="4571"/>
                    <a:pt x="335" y="4838"/>
                  </a:cubicBezTo>
                  <a:cubicBezTo>
                    <a:pt x="793" y="5323"/>
                    <a:pt x="1667" y="5416"/>
                    <a:pt x="2338" y="5416"/>
                  </a:cubicBezTo>
                  <a:cubicBezTo>
                    <a:pt x="2496" y="5416"/>
                    <a:pt x="2642" y="5411"/>
                    <a:pt x="2770" y="5405"/>
                  </a:cubicBezTo>
                  <a:lnTo>
                    <a:pt x="2770" y="5405"/>
                  </a:lnTo>
                  <a:cubicBezTo>
                    <a:pt x="2169" y="5938"/>
                    <a:pt x="1068" y="7039"/>
                    <a:pt x="1168" y="7673"/>
                  </a:cubicBezTo>
                  <a:cubicBezTo>
                    <a:pt x="1202" y="7806"/>
                    <a:pt x="1269" y="8006"/>
                    <a:pt x="1535" y="8107"/>
                  </a:cubicBezTo>
                  <a:cubicBezTo>
                    <a:pt x="1669" y="8173"/>
                    <a:pt x="1802" y="8173"/>
                    <a:pt x="1969" y="8173"/>
                  </a:cubicBezTo>
                  <a:cubicBezTo>
                    <a:pt x="2803" y="8173"/>
                    <a:pt x="3637" y="7273"/>
                    <a:pt x="4071" y="6772"/>
                  </a:cubicBezTo>
                  <a:cubicBezTo>
                    <a:pt x="4171" y="7706"/>
                    <a:pt x="4471" y="9574"/>
                    <a:pt x="5238" y="9574"/>
                  </a:cubicBezTo>
                  <a:cubicBezTo>
                    <a:pt x="5305" y="9574"/>
                    <a:pt x="5371" y="9574"/>
                    <a:pt x="5472" y="9541"/>
                  </a:cubicBezTo>
                  <a:cubicBezTo>
                    <a:pt x="6139" y="9207"/>
                    <a:pt x="6339" y="7973"/>
                    <a:pt x="6372" y="7139"/>
                  </a:cubicBezTo>
                  <a:cubicBezTo>
                    <a:pt x="6710" y="7753"/>
                    <a:pt x="7330" y="8593"/>
                    <a:pt x="8207" y="8593"/>
                  </a:cubicBezTo>
                  <a:cubicBezTo>
                    <a:pt x="8283" y="8593"/>
                    <a:pt x="8361" y="8587"/>
                    <a:pt x="8440" y="8574"/>
                  </a:cubicBezTo>
                  <a:cubicBezTo>
                    <a:pt x="8841" y="8507"/>
                    <a:pt x="9074" y="8240"/>
                    <a:pt x="9041" y="7840"/>
                  </a:cubicBezTo>
                  <a:cubicBezTo>
                    <a:pt x="8974" y="7173"/>
                    <a:pt x="8140" y="6138"/>
                    <a:pt x="7506" y="5638"/>
                  </a:cubicBezTo>
                  <a:cubicBezTo>
                    <a:pt x="8640" y="5538"/>
                    <a:pt x="9875" y="5271"/>
                    <a:pt x="10275" y="4704"/>
                  </a:cubicBezTo>
                  <a:cubicBezTo>
                    <a:pt x="10442" y="4504"/>
                    <a:pt x="10475" y="4270"/>
                    <a:pt x="10408" y="4037"/>
                  </a:cubicBezTo>
                  <a:cubicBezTo>
                    <a:pt x="10275" y="3670"/>
                    <a:pt x="9975" y="3203"/>
                    <a:pt x="9074" y="3203"/>
                  </a:cubicBezTo>
                  <a:cubicBezTo>
                    <a:pt x="8474" y="3203"/>
                    <a:pt x="7807" y="3403"/>
                    <a:pt x="7373" y="3570"/>
                  </a:cubicBezTo>
                  <a:cubicBezTo>
                    <a:pt x="7807" y="2903"/>
                    <a:pt x="8540" y="1702"/>
                    <a:pt x="8340" y="968"/>
                  </a:cubicBezTo>
                  <a:cubicBezTo>
                    <a:pt x="8274" y="701"/>
                    <a:pt x="8107" y="534"/>
                    <a:pt x="7840" y="434"/>
                  </a:cubicBezTo>
                  <a:cubicBezTo>
                    <a:pt x="7706" y="368"/>
                    <a:pt x="7573" y="334"/>
                    <a:pt x="7440" y="334"/>
                  </a:cubicBezTo>
                  <a:cubicBezTo>
                    <a:pt x="6506" y="334"/>
                    <a:pt x="5772" y="1602"/>
                    <a:pt x="5438" y="2336"/>
                  </a:cubicBezTo>
                  <a:cubicBezTo>
                    <a:pt x="5238" y="1502"/>
                    <a:pt x="4771" y="1"/>
                    <a:pt x="3837" y="1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36"/>
            <p:cNvSpPr/>
            <p:nvPr/>
          </p:nvSpPr>
          <p:spPr>
            <a:xfrm>
              <a:off x="-4508050" y="4780125"/>
              <a:ext cx="31725" cy="37125"/>
            </a:xfrm>
            <a:custGeom>
              <a:avLst/>
              <a:gdLst/>
              <a:ahLst/>
              <a:cxnLst/>
              <a:rect l="l" t="t" r="r" b="b"/>
              <a:pathLst>
                <a:path w="1269" h="1485" extrusionOk="0">
                  <a:moveTo>
                    <a:pt x="1055" y="0"/>
                  </a:moveTo>
                  <a:cubicBezTo>
                    <a:pt x="1018" y="0"/>
                    <a:pt x="985" y="17"/>
                    <a:pt x="968" y="50"/>
                  </a:cubicBezTo>
                  <a:lnTo>
                    <a:pt x="34" y="1218"/>
                  </a:lnTo>
                  <a:cubicBezTo>
                    <a:pt x="1" y="1284"/>
                    <a:pt x="1" y="1384"/>
                    <a:pt x="67" y="1451"/>
                  </a:cubicBezTo>
                  <a:cubicBezTo>
                    <a:pt x="101" y="1451"/>
                    <a:pt x="134" y="1484"/>
                    <a:pt x="167" y="1484"/>
                  </a:cubicBezTo>
                  <a:cubicBezTo>
                    <a:pt x="201" y="1484"/>
                    <a:pt x="267" y="1451"/>
                    <a:pt x="301" y="1418"/>
                  </a:cubicBezTo>
                  <a:lnTo>
                    <a:pt x="1201" y="250"/>
                  </a:lnTo>
                  <a:cubicBezTo>
                    <a:pt x="1268" y="184"/>
                    <a:pt x="1235" y="83"/>
                    <a:pt x="1168" y="50"/>
                  </a:cubicBezTo>
                  <a:cubicBezTo>
                    <a:pt x="1135" y="17"/>
                    <a:pt x="1093" y="0"/>
                    <a:pt x="1055" y="0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36"/>
            <p:cNvSpPr/>
            <p:nvPr/>
          </p:nvSpPr>
          <p:spPr>
            <a:xfrm>
              <a:off x="-4534725" y="4738000"/>
              <a:ext cx="54225" cy="17550"/>
            </a:xfrm>
            <a:custGeom>
              <a:avLst/>
              <a:gdLst/>
              <a:ahLst/>
              <a:cxnLst/>
              <a:rect l="l" t="t" r="r" b="b"/>
              <a:pathLst>
                <a:path w="2169" h="702" extrusionOk="0">
                  <a:moveTo>
                    <a:pt x="200" y="1"/>
                  </a:moveTo>
                  <a:cubicBezTo>
                    <a:pt x="100" y="1"/>
                    <a:pt x="34" y="34"/>
                    <a:pt x="0" y="134"/>
                  </a:cubicBezTo>
                  <a:cubicBezTo>
                    <a:pt x="0" y="201"/>
                    <a:pt x="34" y="301"/>
                    <a:pt x="134" y="301"/>
                  </a:cubicBezTo>
                  <a:lnTo>
                    <a:pt x="1968" y="701"/>
                  </a:lnTo>
                  <a:lnTo>
                    <a:pt x="2002" y="701"/>
                  </a:lnTo>
                  <a:cubicBezTo>
                    <a:pt x="2102" y="701"/>
                    <a:pt x="2168" y="634"/>
                    <a:pt x="2168" y="568"/>
                  </a:cubicBezTo>
                  <a:cubicBezTo>
                    <a:pt x="2168" y="501"/>
                    <a:pt x="2135" y="401"/>
                    <a:pt x="2035" y="401"/>
                  </a:cubicBezTo>
                  <a:lnTo>
                    <a:pt x="200" y="1"/>
                  </a:ln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36"/>
            <p:cNvSpPr/>
            <p:nvPr/>
          </p:nvSpPr>
          <p:spPr>
            <a:xfrm>
              <a:off x="-4477200" y="4688475"/>
              <a:ext cx="18375" cy="42875"/>
            </a:xfrm>
            <a:custGeom>
              <a:avLst/>
              <a:gdLst/>
              <a:ahLst/>
              <a:cxnLst/>
              <a:rect l="l" t="t" r="r" b="b"/>
              <a:pathLst>
                <a:path w="735" h="1715" extrusionOk="0">
                  <a:moveTo>
                    <a:pt x="189" y="1"/>
                  </a:moveTo>
                  <a:cubicBezTo>
                    <a:pt x="170" y="1"/>
                    <a:pt x="151" y="5"/>
                    <a:pt x="134" y="13"/>
                  </a:cubicBezTo>
                  <a:cubicBezTo>
                    <a:pt x="34" y="13"/>
                    <a:pt x="1" y="114"/>
                    <a:pt x="34" y="214"/>
                  </a:cubicBezTo>
                  <a:lnTo>
                    <a:pt x="434" y="1581"/>
                  </a:lnTo>
                  <a:cubicBezTo>
                    <a:pt x="434" y="1648"/>
                    <a:pt x="501" y="1715"/>
                    <a:pt x="568" y="1715"/>
                  </a:cubicBezTo>
                  <a:lnTo>
                    <a:pt x="601" y="1715"/>
                  </a:lnTo>
                  <a:cubicBezTo>
                    <a:pt x="701" y="1681"/>
                    <a:pt x="735" y="1581"/>
                    <a:pt x="735" y="1515"/>
                  </a:cubicBezTo>
                  <a:lnTo>
                    <a:pt x="334" y="114"/>
                  </a:lnTo>
                  <a:cubicBezTo>
                    <a:pt x="309" y="38"/>
                    <a:pt x="247" y="1"/>
                    <a:pt x="189" y="1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36"/>
            <p:cNvSpPr/>
            <p:nvPr/>
          </p:nvSpPr>
          <p:spPr>
            <a:xfrm>
              <a:off x="-4428825" y="4692100"/>
              <a:ext cx="27550" cy="41750"/>
            </a:xfrm>
            <a:custGeom>
              <a:avLst/>
              <a:gdLst/>
              <a:ahLst/>
              <a:cxnLst/>
              <a:rect l="l" t="t" r="r" b="b"/>
              <a:pathLst>
                <a:path w="1102" h="1670" extrusionOk="0">
                  <a:moveTo>
                    <a:pt x="898" y="1"/>
                  </a:moveTo>
                  <a:cubicBezTo>
                    <a:pt x="839" y="1"/>
                    <a:pt x="789" y="37"/>
                    <a:pt x="768" y="102"/>
                  </a:cubicBezTo>
                  <a:lnTo>
                    <a:pt x="34" y="1436"/>
                  </a:lnTo>
                  <a:cubicBezTo>
                    <a:pt x="1" y="1536"/>
                    <a:pt x="34" y="1603"/>
                    <a:pt x="101" y="1670"/>
                  </a:cubicBezTo>
                  <a:lnTo>
                    <a:pt x="201" y="1670"/>
                  </a:lnTo>
                  <a:cubicBezTo>
                    <a:pt x="234" y="1670"/>
                    <a:pt x="301" y="1636"/>
                    <a:pt x="334" y="1603"/>
                  </a:cubicBezTo>
                  <a:lnTo>
                    <a:pt x="1035" y="235"/>
                  </a:lnTo>
                  <a:cubicBezTo>
                    <a:pt x="1101" y="169"/>
                    <a:pt x="1068" y="69"/>
                    <a:pt x="1001" y="35"/>
                  </a:cubicBezTo>
                  <a:cubicBezTo>
                    <a:pt x="966" y="12"/>
                    <a:pt x="930" y="1"/>
                    <a:pt x="898" y="1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36"/>
            <p:cNvSpPr/>
            <p:nvPr/>
          </p:nvSpPr>
          <p:spPr>
            <a:xfrm>
              <a:off x="-4417150" y="4747800"/>
              <a:ext cx="59225" cy="14400"/>
            </a:xfrm>
            <a:custGeom>
              <a:avLst/>
              <a:gdLst/>
              <a:ahLst/>
              <a:cxnLst/>
              <a:rect l="l" t="t" r="r" b="b"/>
              <a:pathLst>
                <a:path w="2369" h="576" extrusionOk="0">
                  <a:moveTo>
                    <a:pt x="2219" y="0"/>
                  </a:moveTo>
                  <a:cubicBezTo>
                    <a:pt x="2203" y="0"/>
                    <a:pt x="2186" y="3"/>
                    <a:pt x="2169" y="9"/>
                  </a:cubicBezTo>
                  <a:lnTo>
                    <a:pt x="167" y="276"/>
                  </a:lnTo>
                  <a:cubicBezTo>
                    <a:pt x="67" y="309"/>
                    <a:pt x="1" y="376"/>
                    <a:pt x="34" y="442"/>
                  </a:cubicBezTo>
                  <a:cubicBezTo>
                    <a:pt x="34" y="543"/>
                    <a:pt x="101" y="576"/>
                    <a:pt x="167" y="576"/>
                  </a:cubicBezTo>
                  <a:lnTo>
                    <a:pt x="201" y="576"/>
                  </a:lnTo>
                  <a:lnTo>
                    <a:pt x="2235" y="309"/>
                  </a:lnTo>
                  <a:cubicBezTo>
                    <a:pt x="2302" y="309"/>
                    <a:pt x="2369" y="209"/>
                    <a:pt x="2369" y="142"/>
                  </a:cubicBezTo>
                  <a:cubicBezTo>
                    <a:pt x="2341" y="60"/>
                    <a:pt x="2291" y="0"/>
                    <a:pt x="2219" y="0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36"/>
            <p:cNvSpPr/>
            <p:nvPr/>
          </p:nvSpPr>
          <p:spPr>
            <a:xfrm>
              <a:off x="-4419650" y="4782950"/>
              <a:ext cx="31700" cy="34300"/>
            </a:xfrm>
            <a:custGeom>
              <a:avLst/>
              <a:gdLst/>
              <a:ahLst/>
              <a:cxnLst/>
              <a:rect l="l" t="t" r="r" b="b"/>
              <a:pathLst>
                <a:path w="1268" h="1372" extrusionOk="0">
                  <a:moveTo>
                    <a:pt x="154" y="1"/>
                  </a:moveTo>
                  <a:cubicBezTo>
                    <a:pt x="123" y="1"/>
                    <a:pt x="93" y="12"/>
                    <a:pt x="67" y="37"/>
                  </a:cubicBezTo>
                  <a:cubicBezTo>
                    <a:pt x="0" y="104"/>
                    <a:pt x="0" y="204"/>
                    <a:pt x="67" y="271"/>
                  </a:cubicBezTo>
                  <a:lnTo>
                    <a:pt x="1001" y="1305"/>
                  </a:lnTo>
                  <a:cubicBezTo>
                    <a:pt x="1035" y="1338"/>
                    <a:pt x="1068" y="1371"/>
                    <a:pt x="1101" y="1371"/>
                  </a:cubicBezTo>
                  <a:cubicBezTo>
                    <a:pt x="1135" y="1371"/>
                    <a:pt x="1168" y="1338"/>
                    <a:pt x="1201" y="1305"/>
                  </a:cubicBezTo>
                  <a:cubicBezTo>
                    <a:pt x="1268" y="1271"/>
                    <a:pt x="1268" y="1171"/>
                    <a:pt x="1235" y="1105"/>
                  </a:cubicBezTo>
                  <a:lnTo>
                    <a:pt x="301" y="71"/>
                  </a:lnTo>
                  <a:cubicBezTo>
                    <a:pt x="259" y="29"/>
                    <a:pt x="205" y="1"/>
                    <a:pt x="154" y="1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36"/>
            <p:cNvSpPr/>
            <p:nvPr/>
          </p:nvSpPr>
          <p:spPr>
            <a:xfrm>
              <a:off x="-4453850" y="4792200"/>
              <a:ext cx="11700" cy="44225"/>
            </a:xfrm>
            <a:custGeom>
              <a:avLst/>
              <a:gdLst/>
              <a:ahLst/>
              <a:cxnLst/>
              <a:rect l="l" t="t" r="r" b="b"/>
              <a:pathLst>
                <a:path w="468" h="1769" extrusionOk="0">
                  <a:moveTo>
                    <a:pt x="134" y="1"/>
                  </a:moveTo>
                  <a:cubicBezTo>
                    <a:pt x="68" y="1"/>
                    <a:pt x="1" y="67"/>
                    <a:pt x="1" y="168"/>
                  </a:cubicBezTo>
                  <a:lnTo>
                    <a:pt x="134" y="1635"/>
                  </a:lnTo>
                  <a:cubicBezTo>
                    <a:pt x="134" y="1735"/>
                    <a:pt x="201" y="1769"/>
                    <a:pt x="301" y="1769"/>
                  </a:cubicBezTo>
                  <a:cubicBezTo>
                    <a:pt x="401" y="1769"/>
                    <a:pt x="468" y="1702"/>
                    <a:pt x="434" y="1602"/>
                  </a:cubicBezTo>
                  <a:lnTo>
                    <a:pt x="301" y="134"/>
                  </a:lnTo>
                  <a:cubicBezTo>
                    <a:pt x="301" y="67"/>
                    <a:pt x="234" y="1"/>
                    <a:pt x="134" y="1"/>
                  </a:cubicBezTo>
                  <a:close/>
                </a:path>
              </a:pathLst>
            </a:custGeom>
            <a:solidFill>
              <a:srgbClr val="2619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36"/>
            <p:cNvSpPr/>
            <p:nvPr/>
          </p:nvSpPr>
          <p:spPr>
            <a:xfrm>
              <a:off x="-4495550" y="4712975"/>
              <a:ext cx="94275" cy="94275"/>
            </a:xfrm>
            <a:custGeom>
              <a:avLst/>
              <a:gdLst/>
              <a:ahLst/>
              <a:cxnLst/>
              <a:rect l="l" t="t" r="r" b="b"/>
              <a:pathLst>
                <a:path w="3771" h="3771" extrusionOk="0">
                  <a:moveTo>
                    <a:pt x="1902" y="1"/>
                  </a:moveTo>
                  <a:cubicBezTo>
                    <a:pt x="835" y="1"/>
                    <a:pt x="1" y="835"/>
                    <a:pt x="1" y="1902"/>
                  </a:cubicBezTo>
                  <a:cubicBezTo>
                    <a:pt x="1" y="2936"/>
                    <a:pt x="835" y="3770"/>
                    <a:pt x="1902" y="3770"/>
                  </a:cubicBezTo>
                  <a:cubicBezTo>
                    <a:pt x="2936" y="3770"/>
                    <a:pt x="3770" y="2936"/>
                    <a:pt x="3770" y="1902"/>
                  </a:cubicBezTo>
                  <a:cubicBezTo>
                    <a:pt x="3770" y="835"/>
                    <a:pt x="2936" y="1"/>
                    <a:pt x="1902" y="1"/>
                  </a:cubicBezTo>
                  <a:close/>
                </a:path>
              </a:pathLst>
            </a:custGeom>
            <a:solidFill>
              <a:srgbClr val="F7A71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100000" l="9972" r="100000">
                        <a14:foregroundMark x1="53047" y1="32353" x2="64266" y2="45294"/>
                        <a14:foregroundMark x1="73684" y1="29118" x2="86427" y2="4794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1442929" y="2396790"/>
            <a:ext cx="1268733" cy="1383462"/>
          </a:xfrm>
          <a:prstGeom prst="rect">
            <a:avLst/>
          </a:prstGeom>
        </p:spPr>
      </p:pic>
      <p:pic>
        <p:nvPicPr>
          <p:cNvPr id="48" name="Picture 4" descr="Merry Christmas Sticker by Biznet for iOS &amp;amp; Android | GIPHY in 2021 | Trees  to plant, Good morning beautiful gif, Kew gardens">
            <a:extLst>
              <a:ext uri="{FF2B5EF4-FFF2-40B4-BE49-F238E27FC236}">
                <a16:creationId xmlns:a16="http://schemas.microsoft.com/office/drawing/2014/main" id="{6F28202C-01C3-4DC0-BC99-1675CB36872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842" y="2127874"/>
            <a:ext cx="1405656" cy="160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8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752" b="94149" l="3191" r="97518">
                        <a14:foregroundMark x1="43794" y1="88475" x2="56738" y2="88652"/>
                      </a14:backgroundRemoval>
                    </a14:imgEffect>
                  </a14:imgLayer>
                </a14:imgProps>
              </a:ext>
            </a:extLst>
          </a:blip>
          <a:srcRect l="2703" t="9471"/>
          <a:stretch/>
        </p:blipFill>
        <p:spPr>
          <a:xfrm>
            <a:off x="5264797" y="2387613"/>
            <a:ext cx="3101349" cy="2885587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9934" y="2322699"/>
            <a:ext cx="1826338" cy="1826338"/>
          </a:xfrm>
          <a:prstGeom prst="rect">
            <a:avLst/>
          </a:prstGeom>
        </p:spPr>
      </p:pic>
      <p:pic>
        <p:nvPicPr>
          <p:cNvPr id="51" name="Picture 50" descr="sunflower.gi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712753" y="3563289"/>
            <a:ext cx="2002390" cy="1623560"/>
          </a:xfrm>
          <a:prstGeom prst="rect">
            <a:avLst/>
          </a:prstGeom>
        </p:spPr>
      </p:pic>
      <p:pic>
        <p:nvPicPr>
          <p:cNvPr id="52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4" y="4185474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807" y="4231242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480" y="4231242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611" y="4231242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704" y="4231242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6" descr="Bee_inkinch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997882" y="3897265"/>
            <a:ext cx="2157281" cy="1254329"/>
          </a:xfrm>
          <a:prstGeom prst="rect">
            <a:avLst/>
          </a:prstGeom>
        </p:spPr>
      </p:pic>
      <p:pic>
        <p:nvPicPr>
          <p:cNvPr id="58" name="Picture 57" descr="sunflower.gi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-242224" y="3805463"/>
            <a:ext cx="1625228" cy="1317753"/>
          </a:xfrm>
          <a:prstGeom prst="rect">
            <a:avLst/>
          </a:prstGeom>
        </p:spPr>
      </p:pic>
      <p:pic>
        <p:nvPicPr>
          <p:cNvPr id="60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260" y="4231242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0" descr="sunflower.gi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05053" y="3911537"/>
            <a:ext cx="1706200" cy="1383406"/>
          </a:xfrm>
          <a:prstGeom prst="rect">
            <a:avLst/>
          </a:prstGeom>
        </p:spPr>
      </p:pic>
      <p:pic>
        <p:nvPicPr>
          <p:cNvPr id="62" name="Picture 10" descr="Download Free png Cartoon Grass, Turf, Green Land, Grassland PNG and Vector  with ... - DLPNG.com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615" r="100000">
                        <a14:backgroundMark x1="17538" y1="51750" x2="18154" y2="50000"/>
                        <a14:backgroundMark x1="22462" y1="51250" x2="23231" y2="46500"/>
                        <a14:backgroundMark x1="34769" y1="65250" x2="36000" y2="61750"/>
                        <a14:backgroundMark x1="32923" y1="59250" x2="33846" y2="56250"/>
                        <a14:backgroundMark x1="63692" y1="51250" x2="63846" y2="50500"/>
                        <a14:backgroundMark x1="63846" y1="50250" x2="63846" y2="50250"/>
                        <a14:backgroundMark x1="58308" y1="53000" x2="59692" y2="49500"/>
                        <a14:backgroundMark x1="76462" y1="64250" x2="76462" y2="62250"/>
                        <a14:backgroundMark x1="47385" y1="63000" x2="47846" y2="62250"/>
                        <a14:backgroundMark x1="51077" y1="55000" x2="51692" y2="52500"/>
                        <a14:backgroundMark x1="73385" y1="61250" x2="74923" y2="5600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7034" y="4185474"/>
            <a:ext cx="1726093" cy="124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urple Planet Music - Ping Pong (1_18) 80bpm (L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244002" y="594564"/>
            <a:ext cx="406400" cy="4064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E0DAD65-29A2-1C37-703B-7B9107AB58AF}"/>
              </a:ext>
            </a:extLst>
          </p:cNvPr>
          <p:cNvGrpSpPr/>
          <p:nvPr/>
        </p:nvGrpSpPr>
        <p:grpSpPr>
          <a:xfrm>
            <a:off x="2439507" y="2493176"/>
            <a:ext cx="3871800" cy="498000"/>
            <a:chOff x="3162252" y="1734156"/>
            <a:chExt cx="3871800" cy="498000"/>
          </a:xfrm>
        </p:grpSpPr>
        <p:sp>
          <p:nvSpPr>
            <p:cNvPr id="64" name="Google Shape;3283;p36"/>
            <p:cNvSpPr/>
            <p:nvPr/>
          </p:nvSpPr>
          <p:spPr>
            <a:xfrm>
              <a:off x="3162252" y="1734156"/>
              <a:ext cx="3871800" cy="49800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 w="28575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434343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solidFill>
                  <a:srgbClr val="0070C0"/>
                </a:solidFill>
              </a:endParaRPr>
            </a:p>
          </p:txBody>
        </p:sp>
        <p:sp>
          <p:nvSpPr>
            <p:cNvPr id="66" name="Google Shape;3285;p36"/>
            <p:cNvSpPr txBox="1">
              <a:spLocks/>
            </p:cNvSpPr>
            <p:nvPr/>
          </p:nvSpPr>
          <p:spPr>
            <a:xfrm>
              <a:off x="3269586" y="1801907"/>
              <a:ext cx="3530100" cy="350700"/>
            </a:xfrm>
            <a:prstGeom prst="rect">
              <a:avLst/>
            </a:prstGeom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en-US" sz="20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Lesson 1 - Task 4, 5, 6</a:t>
              </a:r>
            </a:p>
          </p:txBody>
        </p:sp>
      </p:grpSp>
      <p:grpSp>
        <p:nvGrpSpPr>
          <p:cNvPr id="67" name="Google Shape;3452;p36"/>
          <p:cNvGrpSpPr/>
          <p:nvPr/>
        </p:nvGrpSpPr>
        <p:grpSpPr>
          <a:xfrm>
            <a:off x="1070334" y="814847"/>
            <a:ext cx="826450" cy="1114175"/>
            <a:chOff x="1198150" y="721125"/>
            <a:chExt cx="826450" cy="1114175"/>
          </a:xfrm>
        </p:grpSpPr>
        <p:sp>
          <p:nvSpPr>
            <p:cNvPr id="68" name="Google Shape;3453;p36"/>
            <p:cNvSpPr/>
            <p:nvPr/>
          </p:nvSpPr>
          <p:spPr>
            <a:xfrm>
              <a:off x="1642650" y="721125"/>
              <a:ext cx="381950" cy="350275"/>
            </a:xfrm>
            <a:custGeom>
              <a:avLst/>
              <a:gdLst/>
              <a:ahLst/>
              <a:cxnLst/>
              <a:rect l="l" t="t" r="r" b="b"/>
              <a:pathLst>
                <a:path w="15278" h="14011" extrusionOk="0">
                  <a:moveTo>
                    <a:pt x="6872" y="1"/>
                  </a:moveTo>
                  <a:cubicBezTo>
                    <a:pt x="6572" y="1"/>
                    <a:pt x="6271" y="34"/>
                    <a:pt x="5971" y="134"/>
                  </a:cubicBezTo>
                  <a:cubicBezTo>
                    <a:pt x="5337" y="268"/>
                    <a:pt x="4804" y="635"/>
                    <a:pt x="4370" y="1102"/>
                  </a:cubicBezTo>
                  <a:cubicBezTo>
                    <a:pt x="3770" y="1735"/>
                    <a:pt x="3503" y="2603"/>
                    <a:pt x="3469" y="3470"/>
                  </a:cubicBezTo>
                  <a:cubicBezTo>
                    <a:pt x="3136" y="3637"/>
                    <a:pt x="2869" y="3804"/>
                    <a:pt x="2635" y="4070"/>
                  </a:cubicBezTo>
                  <a:cubicBezTo>
                    <a:pt x="1468" y="4738"/>
                    <a:pt x="634" y="5672"/>
                    <a:pt x="300" y="6706"/>
                  </a:cubicBezTo>
                  <a:cubicBezTo>
                    <a:pt x="0" y="7673"/>
                    <a:pt x="134" y="8674"/>
                    <a:pt x="667" y="9508"/>
                  </a:cubicBezTo>
                  <a:cubicBezTo>
                    <a:pt x="1068" y="10141"/>
                    <a:pt x="1635" y="10709"/>
                    <a:pt x="2302" y="11109"/>
                  </a:cubicBezTo>
                  <a:cubicBezTo>
                    <a:pt x="2335" y="11142"/>
                    <a:pt x="2369" y="11176"/>
                    <a:pt x="2402" y="11209"/>
                  </a:cubicBezTo>
                  <a:cubicBezTo>
                    <a:pt x="2902" y="11709"/>
                    <a:pt x="3569" y="11976"/>
                    <a:pt x="4303" y="11976"/>
                  </a:cubicBezTo>
                  <a:cubicBezTo>
                    <a:pt x="4370" y="11976"/>
                    <a:pt x="4437" y="11943"/>
                    <a:pt x="4503" y="11943"/>
                  </a:cubicBezTo>
                  <a:cubicBezTo>
                    <a:pt x="4970" y="12977"/>
                    <a:pt x="5838" y="13744"/>
                    <a:pt x="6905" y="13944"/>
                  </a:cubicBezTo>
                  <a:cubicBezTo>
                    <a:pt x="7139" y="13978"/>
                    <a:pt x="7372" y="14011"/>
                    <a:pt x="7606" y="14011"/>
                  </a:cubicBezTo>
                  <a:cubicBezTo>
                    <a:pt x="8173" y="14011"/>
                    <a:pt x="8740" y="13877"/>
                    <a:pt x="9273" y="13611"/>
                  </a:cubicBezTo>
                  <a:cubicBezTo>
                    <a:pt x="9574" y="13711"/>
                    <a:pt x="9907" y="13777"/>
                    <a:pt x="10207" y="13777"/>
                  </a:cubicBezTo>
                  <a:lnTo>
                    <a:pt x="10441" y="13777"/>
                  </a:lnTo>
                  <a:cubicBezTo>
                    <a:pt x="11575" y="13777"/>
                    <a:pt x="12643" y="13244"/>
                    <a:pt x="13310" y="12243"/>
                  </a:cubicBezTo>
                  <a:cubicBezTo>
                    <a:pt x="13743" y="11609"/>
                    <a:pt x="13977" y="10875"/>
                    <a:pt x="14010" y="10141"/>
                  </a:cubicBezTo>
                  <a:cubicBezTo>
                    <a:pt x="14944" y="9374"/>
                    <a:pt x="15278" y="8040"/>
                    <a:pt x="14744" y="6906"/>
                  </a:cubicBezTo>
                  <a:cubicBezTo>
                    <a:pt x="14611" y="6639"/>
                    <a:pt x="14410" y="6339"/>
                    <a:pt x="14144" y="6005"/>
                  </a:cubicBezTo>
                  <a:cubicBezTo>
                    <a:pt x="14244" y="5805"/>
                    <a:pt x="14310" y="5605"/>
                    <a:pt x="14344" y="5371"/>
                  </a:cubicBezTo>
                  <a:cubicBezTo>
                    <a:pt x="14544" y="4671"/>
                    <a:pt x="14410" y="3937"/>
                    <a:pt x="14044" y="3303"/>
                  </a:cubicBezTo>
                  <a:cubicBezTo>
                    <a:pt x="13777" y="2870"/>
                    <a:pt x="13376" y="2503"/>
                    <a:pt x="12943" y="2303"/>
                  </a:cubicBezTo>
                  <a:cubicBezTo>
                    <a:pt x="12809" y="2002"/>
                    <a:pt x="12643" y="1735"/>
                    <a:pt x="12442" y="1469"/>
                  </a:cubicBezTo>
                  <a:cubicBezTo>
                    <a:pt x="11809" y="635"/>
                    <a:pt x="10841" y="134"/>
                    <a:pt x="9807" y="101"/>
                  </a:cubicBezTo>
                  <a:lnTo>
                    <a:pt x="9674" y="101"/>
                  </a:lnTo>
                  <a:cubicBezTo>
                    <a:pt x="9240" y="101"/>
                    <a:pt x="8806" y="168"/>
                    <a:pt x="8373" y="334"/>
                  </a:cubicBezTo>
                  <a:cubicBezTo>
                    <a:pt x="7906" y="134"/>
                    <a:pt x="7405" y="1"/>
                    <a:pt x="68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3454;p36"/>
            <p:cNvSpPr/>
            <p:nvPr/>
          </p:nvSpPr>
          <p:spPr>
            <a:xfrm>
              <a:off x="1781275" y="788900"/>
              <a:ext cx="146600" cy="93775"/>
            </a:xfrm>
            <a:custGeom>
              <a:avLst/>
              <a:gdLst/>
              <a:ahLst/>
              <a:cxnLst/>
              <a:rect l="l" t="t" r="r" b="b"/>
              <a:pathLst>
                <a:path w="5864" h="3751" extrusionOk="0">
                  <a:moveTo>
                    <a:pt x="1299" y="1"/>
                  </a:moveTo>
                  <a:cubicBezTo>
                    <a:pt x="1232" y="1"/>
                    <a:pt x="1163" y="9"/>
                    <a:pt x="1093" y="25"/>
                  </a:cubicBezTo>
                  <a:cubicBezTo>
                    <a:pt x="0" y="313"/>
                    <a:pt x="842" y="3751"/>
                    <a:pt x="2592" y="3751"/>
                  </a:cubicBezTo>
                  <a:cubicBezTo>
                    <a:pt x="2871" y="3751"/>
                    <a:pt x="3174" y="3663"/>
                    <a:pt x="3495" y="3461"/>
                  </a:cubicBezTo>
                  <a:cubicBezTo>
                    <a:pt x="3495" y="3461"/>
                    <a:pt x="5863" y="1860"/>
                    <a:pt x="4763" y="425"/>
                  </a:cubicBezTo>
                  <a:cubicBezTo>
                    <a:pt x="4579" y="186"/>
                    <a:pt x="4364" y="87"/>
                    <a:pt x="4139" y="87"/>
                  </a:cubicBezTo>
                  <a:cubicBezTo>
                    <a:pt x="3601" y="87"/>
                    <a:pt x="3005" y="653"/>
                    <a:pt x="2646" y="1225"/>
                  </a:cubicBezTo>
                  <a:lnTo>
                    <a:pt x="2646" y="1225"/>
                  </a:lnTo>
                  <a:cubicBezTo>
                    <a:pt x="2384" y="617"/>
                    <a:pt x="1896" y="1"/>
                    <a:pt x="12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3455;p36"/>
            <p:cNvSpPr/>
            <p:nvPr/>
          </p:nvSpPr>
          <p:spPr>
            <a:xfrm>
              <a:off x="1784400" y="783750"/>
              <a:ext cx="133475" cy="104275"/>
            </a:xfrm>
            <a:custGeom>
              <a:avLst/>
              <a:gdLst/>
              <a:ahLst/>
              <a:cxnLst/>
              <a:rect l="l" t="t" r="r" b="b"/>
              <a:pathLst>
                <a:path w="5339" h="4171" extrusionOk="0">
                  <a:moveTo>
                    <a:pt x="2503" y="1966"/>
                  </a:moveTo>
                  <a:cubicBezTo>
                    <a:pt x="2536" y="2199"/>
                    <a:pt x="2536" y="2366"/>
                    <a:pt x="2536" y="2399"/>
                  </a:cubicBezTo>
                  <a:lnTo>
                    <a:pt x="2436" y="2399"/>
                  </a:lnTo>
                  <a:cubicBezTo>
                    <a:pt x="2403" y="2333"/>
                    <a:pt x="2403" y="2199"/>
                    <a:pt x="2503" y="1966"/>
                  </a:cubicBezTo>
                  <a:close/>
                  <a:moveTo>
                    <a:pt x="1193" y="412"/>
                  </a:moveTo>
                  <a:cubicBezTo>
                    <a:pt x="1660" y="412"/>
                    <a:pt x="2062" y="922"/>
                    <a:pt x="2303" y="1432"/>
                  </a:cubicBezTo>
                  <a:cubicBezTo>
                    <a:pt x="2102" y="1732"/>
                    <a:pt x="1836" y="2299"/>
                    <a:pt x="2069" y="2633"/>
                  </a:cubicBezTo>
                  <a:cubicBezTo>
                    <a:pt x="2125" y="2689"/>
                    <a:pt x="2251" y="2815"/>
                    <a:pt x="2468" y="2815"/>
                  </a:cubicBezTo>
                  <a:cubicBezTo>
                    <a:pt x="2509" y="2815"/>
                    <a:pt x="2554" y="2810"/>
                    <a:pt x="2603" y="2800"/>
                  </a:cubicBezTo>
                  <a:cubicBezTo>
                    <a:pt x="2703" y="2800"/>
                    <a:pt x="2770" y="2766"/>
                    <a:pt x="2803" y="2700"/>
                  </a:cubicBezTo>
                  <a:cubicBezTo>
                    <a:pt x="3036" y="2433"/>
                    <a:pt x="2936" y="1899"/>
                    <a:pt x="2770" y="1465"/>
                  </a:cubicBezTo>
                  <a:cubicBezTo>
                    <a:pt x="2836" y="1332"/>
                    <a:pt x="2936" y="1199"/>
                    <a:pt x="3036" y="1098"/>
                  </a:cubicBezTo>
                  <a:cubicBezTo>
                    <a:pt x="3403" y="698"/>
                    <a:pt x="3737" y="498"/>
                    <a:pt x="4037" y="498"/>
                  </a:cubicBezTo>
                  <a:cubicBezTo>
                    <a:pt x="4204" y="498"/>
                    <a:pt x="4337" y="598"/>
                    <a:pt x="4471" y="765"/>
                  </a:cubicBezTo>
                  <a:cubicBezTo>
                    <a:pt x="4904" y="1332"/>
                    <a:pt x="4771" y="1999"/>
                    <a:pt x="4070" y="2766"/>
                  </a:cubicBezTo>
                  <a:cubicBezTo>
                    <a:pt x="3670" y="3200"/>
                    <a:pt x="3270" y="3500"/>
                    <a:pt x="3270" y="3500"/>
                  </a:cubicBezTo>
                  <a:cubicBezTo>
                    <a:pt x="2973" y="3683"/>
                    <a:pt x="2704" y="3756"/>
                    <a:pt x="2463" y="3756"/>
                  </a:cubicBezTo>
                  <a:cubicBezTo>
                    <a:pt x="2000" y="3756"/>
                    <a:pt x="1643" y="3485"/>
                    <a:pt x="1402" y="3200"/>
                  </a:cubicBezTo>
                  <a:cubicBezTo>
                    <a:pt x="635" y="2266"/>
                    <a:pt x="468" y="598"/>
                    <a:pt x="1035" y="431"/>
                  </a:cubicBezTo>
                  <a:cubicBezTo>
                    <a:pt x="1089" y="418"/>
                    <a:pt x="1141" y="412"/>
                    <a:pt x="1193" y="412"/>
                  </a:cubicBezTo>
                  <a:close/>
                  <a:moveTo>
                    <a:pt x="1193" y="0"/>
                  </a:moveTo>
                  <a:cubicBezTo>
                    <a:pt x="1109" y="0"/>
                    <a:pt x="1023" y="10"/>
                    <a:pt x="935" y="31"/>
                  </a:cubicBezTo>
                  <a:cubicBezTo>
                    <a:pt x="768" y="64"/>
                    <a:pt x="668" y="164"/>
                    <a:pt x="568" y="265"/>
                  </a:cubicBezTo>
                  <a:cubicBezTo>
                    <a:pt x="1" y="865"/>
                    <a:pt x="301" y="2499"/>
                    <a:pt x="1102" y="3467"/>
                  </a:cubicBezTo>
                  <a:cubicBezTo>
                    <a:pt x="1501" y="3926"/>
                    <a:pt x="1973" y="4171"/>
                    <a:pt x="2473" y="4171"/>
                  </a:cubicBezTo>
                  <a:cubicBezTo>
                    <a:pt x="2808" y="4171"/>
                    <a:pt x="3156" y="4061"/>
                    <a:pt x="3503" y="3834"/>
                  </a:cubicBezTo>
                  <a:cubicBezTo>
                    <a:pt x="3537" y="3834"/>
                    <a:pt x="3970" y="3534"/>
                    <a:pt x="4371" y="3067"/>
                  </a:cubicBezTo>
                  <a:cubicBezTo>
                    <a:pt x="5205" y="2133"/>
                    <a:pt x="5338" y="1232"/>
                    <a:pt x="4804" y="498"/>
                  </a:cubicBezTo>
                  <a:cubicBezTo>
                    <a:pt x="4604" y="231"/>
                    <a:pt x="4337" y="98"/>
                    <a:pt x="4037" y="98"/>
                  </a:cubicBezTo>
                  <a:cubicBezTo>
                    <a:pt x="4019" y="97"/>
                    <a:pt x="4001" y="96"/>
                    <a:pt x="3983" y="96"/>
                  </a:cubicBezTo>
                  <a:cubicBezTo>
                    <a:pt x="3470" y="96"/>
                    <a:pt x="2994" y="540"/>
                    <a:pt x="2736" y="798"/>
                  </a:cubicBezTo>
                  <a:cubicBezTo>
                    <a:pt x="2669" y="865"/>
                    <a:pt x="2603" y="932"/>
                    <a:pt x="2569" y="1032"/>
                  </a:cubicBezTo>
                  <a:cubicBezTo>
                    <a:pt x="2249" y="478"/>
                    <a:pt x="1775" y="0"/>
                    <a:pt x="1193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3456;p36"/>
            <p:cNvSpPr/>
            <p:nvPr/>
          </p:nvSpPr>
          <p:spPr>
            <a:xfrm>
              <a:off x="1800225" y="908350"/>
              <a:ext cx="144325" cy="95150"/>
            </a:xfrm>
            <a:custGeom>
              <a:avLst/>
              <a:gdLst/>
              <a:ahLst/>
              <a:cxnLst/>
              <a:rect l="l" t="t" r="r" b="b"/>
              <a:pathLst>
                <a:path w="5773" h="3806" extrusionOk="0">
                  <a:moveTo>
                    <a:pt x="2498" y="0"/>
                  </a:moveTo>
                  <a:cubicBezTo>
                    <a:pt x="669" y="0"/>
                    <a:pt x="1" y="3583"/>
                    <a:pt x="1136" y="3787"/>
                  </a:cubicBezTo>
                  <a:cubicBezTo>
                    <a:pt x="1197" y="3799"/>
                    <a:pt x="1257" y="3806"/>
                    <a:pt x="1315" y="3806"/>
                  </a:cubicBezTo>
                  <a:cubicBezTo>
                    <a:pt x="1918" y="3806"/>
                    <a:pt x="2381" y="3155"/>
                    <a:pt x="2613" y="2524"/>
                  </a:cubicBezTo>
                  <a:lnTo>
                    <a:pt x="2613" y="2524"/>
                  </a:lnTo>
                  <a:cubicBezTo>
                    <a:pt x="2990" y="3067"/>
                    <a:pt x="3592" y="3594"/>
                    <a:pt x="4122" y="3594"/>
                  </a:cubicBezTo>
                  <a:cubicBezTo>
                    <a:pt x="4363" y="3594"/>
                    <a:pt x="4589" y="3485"/>
                    <a:pt x="4772" y="3220"/>
                  </a:cubicBezTo>
                  <a:cubicBezTo>
                    <a:pt x="5772" y="1752"/>
                    <a:pt x="3371" y="251"/>
                    <a:pt x="3371" y="251"/>
                  </a:cubicBezTo>
                  <a:cubicBezTo>
                    <a:pt x="3056" y="77"/>
                    <a:pt x="2765" y="0"/>
                    <a:pt x="249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3457;p36"/>
            <p:cNvSpPr/>
            <p:nvPr/>
          </p:nvSpPr>
          <p:spPr>
            <a:xfrm>
              <a:off x="1806100" y="903275"/>
              <a:ext cx="125950" cy="105475"/>
            </a:xfrm>
            <a:custGeom>
              <a:avLst/>
              <a:gdLst/>
              <a:ahLst/>
              <a:cxnLst/>
              <a:rect l="l" t="t" r="r" b="b"/>
              <a:pathLst>
                <a:path w="5038" h="4219" extrusionOk="0">
                  <a:moveTo>
                    <a:pt x="2302" y="1755"/>
                  </a:moveTo>
                  <a:cubicBezTo>
                    <a:pt x="2335" y="1788"/>
                    <a:pt x="2369" y="1955"/>
                    <a:pt x="2302" y="2188"/>
                  </a:cubicBezTo>
                  <a:cubicBezTo>
                    <a:pt x="2202" y="1955"/>
                    <a:pt x="2202" y="1821"/>
                    <a:pt x="2235" y="1788"/>
                  </a:cubicBezTo>
                  <a:cubicBezTo>
                    <a:pt x="2235" y="1788"/>
                    <a:pt x="2268" y="1755"/>
                    <a:pt x="2302" y="1755"/>
                  </a:cubicBezTo>
                  <a:close/>
                  <a:moveTo>
                    <a:pt x="2235" y="423"/>
                  </a:moveTo>
                  <a:cubicBezTo>
                    <a:pt x="2480" y="423"/>
                    <a:pt x="2738" y="501"/>
                    <a:pt x="3002" y="654"/>
                  </a:cubicBezTo>
                  <a:cubicBezTo>
                    <a:pt x="3036" y="654"/>
                    <a:pt x="4337" y="1454"/>
                    <a:pt x="4537" y="2422"/>
                  </a:cubicBezTo>
                  <a:cubicBezTo>
                    <a:pt x="4603" y="2722"/>
                    <a:pt x="4537" y="3022"/>
                    <a:pt x="4337" y="3322"/>
                  </a:cubicBezTo>
                  <a:cubicBezTo>
                    <a:pt x="4337" y="3356"/>
                    <a:pt x="4303" y="3389"/>
                    <a:pt x="4270" y="3389"/>
                  </a:cubicBezTo>
                  <a:cubicBezTo>
                    <a:pt x="4170" y="3523"/>
                    <a:pt x="4003" y="3589"/>
                    <a:pt x="3836" y="3589"/>
                  </a:cubicBezTo>
                  <a:cubicBezTo>
                    <a:pt x="3436" y="3556"/>
                    <a:pt x="2936" y="3122"/>
                    <a:pt x="2602" y="2689"/>
                  </a:cubicBezTo>
                  <a:cubicBezTo>
                    <a:pt x="2735" y="2288"/>
                    <a:pt x="2836" y="1788"/>
                    <a:pt x="2669" y="1521"/>
                  </a:cubicBezTo>
                  <a:cubicBezTo>
                    <a:pt x="2602" y="1421"/>
                    <a:pt x="2502" y="1354"/>
                    <a:pt x="2402" y="1354"/>
                  </a:cubicBezTo>
                  <a:cubicBezTo>
                    <a:pt x="2365" y="1350"/>
                    <a:pt x="2331" y="1348"/>
                    <a:pt x="2300" y="1348"/>
                  </a:cubicBezTo>
                  <a:cubicBezTo>
                    <a:pt x="2099" y="1348"/>
                    <a:pt x="1988" y="1430"/>
                    <a:pt x="1902" y="1488"/>
                  </a:cubicBezTo>
                  <a:cubicBezTo>
                    <a:pt x="1601" y="1821"/>
                    <a:pt x="1968" y="2455"/>
                    <a:pt x="2135" y="2755"/>
                  </a:cubicBezTo>
                  <a:cubicBezTo>
                    <a:pt x="2035" y="3022"/>
                    <a:pt x="1902" y="3289"/>
                    <a:pt x="1735" y="3456"/>
                  </a:cubicBezTo>
                  <a:cubicBezTo>
                    <a:pt x="1514" y="3677"/>
                    <a:pt x="1293" y="3806"/>
                    <a:pt x="1072" y="3806"/>
                  </a:cubicBezTo>
                  <a:cubicBezTo>
                    <a:pt x="1026" y="3806"/>
                    <a:pt x="980" y="3801"/>
                    <a:pt x="934" y="3789"/>
                  </a:cubicBezTo>
                  <a:cubicBezTo>
                    <a:pt x="801" y="3756"/>
                    <a:pt x="701" y="3656"/>
                    <a:pt x="634" y="3456"/>
                  </a:cubicBezTo>
                  <a:cubicBezTo>
                    <a:pt x="434" y="2822"/>
                    <a:pt x="667" y="1588"/>
                    <a:pt x="1301" y="887"/>
                  </a:cubicBezTo>
                  <a:cubicBezTo>
                    <a:pt x="1574" y="576"/>
                    <a:pt x="1892" y="423"/>
                    <a:pt x="2235" y="423"/>
                  </a:cubicBezTo>
                  <a:close/>
                  <a:moveTo>
                    <a:pt x="2243" y="1"/>
                  </a:moveTo>
                  <a:cubicBezTo>
                    <a:pt x="1778" y="1"/>
                    <a:pt x="1343" y="205"/>
                    <a:pt x="968" y="621"/>
                  </a:cubicBezTo>
                  <a:cubicBezTo>
                    <a:pt x="234" y="1454"/>
                    <a:pt x="0" y="2855"/>
                    <a:pt x="234" y="3589"/>
                  </a:cubicBezTo>
                  <a:cubicBezTo>
                    <a:pt x="367" y="4023"/>
                    <a:pt x="634" y="4156"/>
                    <a:pt x="867" y="4190"/>
                  </a:cubicBezTo>
                  <a:cubicBezTo>
                    <a:pt x="943" y="4209"/>
                    <a:pt x="1019" y="4218"/>
                    <a:pt x="1095" y="4218"/>
                  </a:cubicBezTo>
                  <a:cubicBezTo>
                    <a:pt x="1418" y="4218"/>
                    <a:pt x="1738" y="4047"/>
                    <a:pt x="2035" y="3723"/>
                  </a:cubicBezTo>
                  <a:cubicBezTo>
                    <a:pt x="2202" y="3556"/>
                    <a:pt x="2335" y="3322"/>
                    <a:pt x="2435" y="3156"/>
                  </a:cubicBezTo>
                  <a:cubicBezTo>
                    <a:pt x="2802" y="3589"/>
                    <a:pt x="3303" y="3956"/>
                    <a:pt x="3836" y="3990"/>
                  </a:cubicBezTo>
                  <a:cubicBezTo>
                    <a:pt x="3869" y="3993"/>
                    <a:pt x="3902" y="3995"/>
                    <a:pt x="3934" y="3995"/>
                  </a:cubicBezTo>
                  <a:cubicBezTo>
                    <a:pt x="4229" y="3995"/>
                    <a:pt x="4493" y="3857"/>
                    <a:pt x="4704" y="3556"/>
                  </a:cubicBezTo>
                  <a:cubicBezTo>
                    <a:pt x="4970" y="3156"/>
                    <a:pt x="5037" y="2755"/>
                    <a:pt x="4937" y="2322"/>
                  </a:cubicBezTo>
                  <a:cubicBezTo>
                    <a:pt x="4704" y="1188"/>
                    <a:pt x="3303" y="320"/>
                    <a:pt x="3236" y="287"/>
                  </a:cubicBezTo>
                  <a:cubicBezTo>
                    <a:pt x="2897" y="97"/>
                    <a:pt x="2563" y="1"/>
                    <a:pt x="2243" y="1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3458;p36"/>
            <p:cNvSpPr/>
            <p:nvPr/>
          </p:nvSpPr>
          <p:spPr>
            <a:xfrm>
              <a:off x="1698525" y="865375"/>
              <a:ext cx="126775" cy="89300"/>
            </a:xfrm>
            <a:custGeom>
              <a:avLst/>
              <a:gdLst/>
              <a:ahLst/>
              <a:cxnLst/>
              <a:rect l="l" t="t" r="r" b="b"/>
              <a:pathLst>
                <a:path w="5071" h="3572" extrusionOk="0">
                  <a:moveTo>
                    <a:pt x="3006" y="1"/>
                  </a:moveTo>
                  <a:cubicBezTo>
                    <a:pt x="2824" y="1"/>
                    <a:pt x="2633" y="31"/>
                    <a:pt x="2435" y="102"/>
                  </a:cubicBezTo>
                  <a:cubicBezTo>
                    <a:pt x="1134" y="535"/>
                    <a:pt x="0" y="1569"/>
                    <a:pt x="534" y="2403"/>
                  </a:cubicBezTo>
                  <a:cubicBezTo>
                    <a:pt x="914" y="3021"/>
                    <a:pt x="1751" y="3571"/>
                    <a:pt x="2636" y="3571"/>
                  </a:cubicBezTo>
                  <a:cubicBezTo>
                    <a:pt x="2993" y="3571"/>
                    <a:pt x="3357" y="3482"/>
                    <a:pt x="3703" y="3271"/>
                  </a:cubicBezTo>
                  <a:cubicBezTo>
                    <a:pt x="4937" y="2570"/>
                    <a:pt x="5070" y="1303"/>
                    <a:pt x="4737" y="936"/>
                  </a:cubicBezTo>
                  <a:cubicBezTo>
                    <a:pt x="4737" y="936"/>
                    <a:pt x="4018" y="1"/>
                    <a:pt x="300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3459;p36"/>
            <p:cNvSpPr/>
            <p:nvPr/>
          </p:nvSpPr>
          <p:spPr>
            <a:xfrm>
              <a:off x="1787750" y="867900"/>
              <a:ext cx="15025" cy="71750"/>
            </a:xfrm>
            <a:custGeom>
              <a:avLst/>
              <a:gdLst/>
              <a:ahLst/>
              <a:cxnLst/>
              <a:rect l="l" t="t" r="r" b="b"/>
              <a:pathLst>
                <a:path w="601" h="2870" extrusionOk="0">
                  <a:moveTo>
                    <a:pt x="0" y="1"/>
                  </a:moveTo>
                  <a:cubicBezTo>
                    <a:pt x="0" y="2"/>
                    <a:pt x="267" y="2503"/>
                    <a:pt x="601" y="286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3460;p36"/>
            <p:cNvSpPr/>
            <p:nvPr/>
          </p:nvSpPr>
          <p:spPr>
            <a:xfrm>
              <a:off x="1782750" y="862750"/>
              <a:ext cx="25025" cy="81825"/>
            </a:xfrm>
            <a:custGeom>
              <a:avLst/>
              <a:gdLst/>
              <a:ahLst/>
              <a:cxnLst/>
              <a:rect l="l" t="t" r="r" b="b"/>
              <a:pathLst>
                <a:path w="1001" h="3273" extrusionOk="0">
                  <a:moveTo>
                    <a:pt x="219" y="0"/>
                  </a:moveTo>
                  <a:cubicBezTo>
                    <a:pt x="202" y="0"/>
                    <a:pt x="185" y="2"/>
                    <a:pt x="167" y="7"/>
                  </a:cubicBezTo>
                  <a:cubicBezTo>
                    <a:pt x="134" y="7"/>
                    <a:pt x="67" y="40"/>
                    <a:pt x="34" y="73"/>
                  </a:cubicBezTo>
                  <a:cubicBezTo>
                    <a:pt x="0" y="107"/>
                    <a:pt x="0" y="173"/>
                    <a:pt x="0" y="240"/>
                  </a:cubicBezTo>
                  <a:cubicBezTo>
                    <a:pt x="67" y="841"/>
                    <a:pt x="300" y="2842"/>
                    <a:pt x="634" y="3209"/>
                  </a:cubicBezTo>
                  <a:cubicBezTo>
                    <a:pt x="671" y="3245"/>
                    <a:pt x="727" y="3272"/>
                    <a:pt x="787" y="3272"/>
                  </a:cubicBezTo>
                  <a:cubicBezTo>
                    <a:pt x="837" y="3272"/>
                    <a:pt x="889" y="3254"/>
                    <a:pt x="934" y="3209"/>
                  </a:cubicBezTo>
                  <a:cubicBezTo>
                    <a:pt x="1001" y="3142"/>
                    <a:pt x="1001" y="3009"/>
                    <a:pt x="934" y="2909"/>
                  </a:cubicBezTo>
                  <a:cubicBezTo>
                    <a:pt x="767" y="2742"/>
                    <a:pt x="534" y="1374"/>
                    <a:pt x="400" y="173"/>
                  </a:cubicBezTo>
                  <a:cubicBezTo>
                    <a:pt x="400" y="87"/>
                    <a:pt x="325" y="0"/>
                    <a:pt x="219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3461;p36"/>
            <p:cNvSpPr/>
            <p:nvPr/>
          </p:nvSpPr>
          <p:spPr>
            <a:xfrm>
              <a:off x="1756900" y="869575"/>
              <a:ext cx="20025" cy="84250"/>
            </a:xfrm>
            <a:custGeom>
              <a:avLst/>
              <a:gdLst/>
              <a:ahLst/>
              <a:cxnLst/>
              <a:rect l="l" t="t" r="r" b="b"/>
              <a:pathLst>
                <a:path w="801" h="3370" extrusionOk="0">
                  <a:moveTo>
                    <a:pt x="0" y="0"/>
                  </a:moveTo>
                  <a:cubicBezTo>
                    <a:pt x="0" y="1"/>
                    <a:pt x="400" y="2936"/>
                    <a:pt x="801" y="33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3462;p36"/>
            <p:cNvSpPr/>
            <p:nvPr/>
          </p:nvSpPr>
          <p:spPr>
            <a:xfrm>
              <a:off x="1751050" y="864575"/>
              <a:ext cx="31725" cy="94175"/>
            </a:xfrm>
            <a:custGeom>
              <a:avLst/>
              <a:gdLst/>
              <a:ahLst/>
              <a:cxnLst/>
              <a:rect l="l" t="t" r="r" b="b"/>
              <a:pathLst>
                <a:path w="1269" h="3767" extrusionOk="0">
                  <a:moveTo>
                    <a:pt x="201" y="0"/>
                  </a:moveTo>
                  <a:cubicBezTo>
                    <a:pt x="134" y="0"/>
                    <a:pt x="101" y="34"/>
                    <a:pt x="67" y="67"/>
                  </a:cubicBezTo>
                  <a:cubicBezTo>
                    <a:pt x="34" y="100"/>
                    <a:pt x="1" y="167"/>
                    <a:pt x="34" y="234"/>
                  </a:cubicBezTo>
                  <a:cubicBezTo>
                    <a:pt x="101" y="734"/>
                    <a:pt x="468" y="3236"/>
                    <a:pt x="868" y="3703"/>
                  </a:cubicBezTo>
                  <a:cubicBezTo>
                    <a:pt x="923" y="3740"/>
                    <a:pt x="988" y="3766"/>
                    <a:pt x="1046" y="3766"/>
                  </a:cubicBezTo>
                  <a:cubicBezTo>
                    <a:pt x="1094" y="3766"/>
                    <a:pt x="1138" y="3748"/>
                    <a:pt x="1168" y="3703"/>
                  </a:cubicBezTo>
                  <a:cubicBezTo>
                    <a:pt x="1268" y="3636"/>
                    <a:pt x="1268" y="3503"/>
                    <a:pt x="1201" y="3403"/>
                  </a:cubicBezTo>
                  <a:cubicBezTo>
                    <a:pt x="935" y="3169"/>
                    <a:pt x="601" y="1368"/>
                    <a:pt x="434" y="167"/>
                  </a:cubicBezTo>
                  <a:cubicBezTo>
                    <a:pt x="434" y="67"/>
                    <a:pt x="301" y="0"/>
                    <a:pt x="201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3463;p36"/>
            <p:cNvSpPr/>
            <p:nvPr/>
          </p:nvSpPr>
          <p:spPr>
            <a:xfrm>
              <a:off x="1877800" y="833500"/>
              <a:ext cx="63425" cy="56950"/>
            </a:xfrm>
            <a:custGeom>
              <a:avLst/>
              <a:gdLst/>
              <a:ahLst/>
              <a:cxnLst/>
              <a:rect l="l" t="t" r="r" b="b"/>
              <a:pathLst>
                <a:path w="2537" h="2278" extrusionOk="0">
                  <a:moveTo>
                    <a:pt x="2315" y="1"/>
                  </a:moveTo>
                  <a:cubicBezTo>
                    <a:pt x="2226" y="1"/>
                    <a:pt x="2130" y="65"/>
                    <a:pt x="2102" y="176"/>
                  </a:cubicBezTo>
                  <a:cubicBezTo>
                    <a:pt x="1735" y="1710"/>
                    <a:pt x="268" y="1844"/>
                    <a:pt x="201" y="1844"/>
                  </a:cubicBezTo>
                  <a:cubicBezTo>
                    <a:pt x="134" y="1844"/>
                    <a:pt x="101" y="1877"/>
                    <a:pt x="68" y="1910"/>
                  </a:cubicBezTo>
                  <a:cubicBezTo>
                    <a:pt x="34" y="1977"/>
                    <a:pt x="1" y="2011"/>
                    <a:pt x="1" y="2077"/>
                  </a:cubicBezTo>
                  <a:cubicBezTo>
                    <a:pt x="34" y="2177"/>
                    <a:pt x="134" y="2277"/>
                    <a:pt x="234" y="2277"/>
                  </a:cubicBezTo>
                  <a:cubicBezTo>
                    <a:pt x="268" y="2277"/>
                    <a:pt x="2069" y="2111"/>
                    <a:pt x="2536" y="276"/>
                  </a:cubicBezTo>
                  <a:cubicBezTo>
                    <a:pt x="2536" y="143"/>
                    <a:pt x="2469" y="42"/>
                    <a:pt x="2369" y="9"/>
                  </a:cubicBezTo>
                  <a:cubicBezTo>
                    <a:pt x="2352" y="3"/>
                    <a:pt x="2334" y="1"/>
                    <a:pt x="2315" y="1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3464;p36"/>
            <p:cNvSpPr/>
            <p:nvPr/>
          </p:nvSpPr>
          <p:spPr>
            <a:xfrm>
              <a:off x="1733550" y="886250"/>
              <a:ext cx="15850" cy="66750"/>
            </a:xfrm>
            <a:custGeom>
              <a:avLst/>
              <a:gdLst/>
              <a:ahLst/>
              <a:cxnLst/>
              <a:rect l="l" t="t" r="r" b="b"/>
              <a:pathLst>
                <a:path w="634" h="2670" extrusionOk="0"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4" y="2169"/>
                    <a:pt x="634" y="2669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3465;p36"/>
            <p:cNvSpPr/>
            <p:nvPr/>
          </p:nvSpPr>
          <p:spPr>
            <a:xfrm>
              <a:off x="1728525" y="881250"/>
              <a:ext cx="27550" cy="76325"/>
            </a:xfrm>
            <a:custGeom>
              <a:avLst/>
              <a:gdLst/>
              <a:ahLst/>
              <a:cxnLst/>
              <a:rect l="l" t="t" r="r" b="b"/>
              <a:pathLst>
                <a:path w="1102" h="3053" extrusionOk="0">
                  <a:moveTo>
                    <a:pt x="201" y="0"/>
                  </a:moveTo>
                  <a:cubicBezTo>
                    <a:pt x="134" y="0"/>
                    <a:pt x="101" y="34"/>
                    <a:pt x="68" y="67"/>
                  </a:cubicBezTo>
                  <a:cubicBezTo>
                    <a:pt x="34" y="101"/>
                    <a:pt x="1" y="167"/>
                    <a:pt x="1" y="234"/>
                  </a:cubicBezTo>
                  <a:cubicBezTo>
                    <a:pt x="34" y="434"/>
                    <a:pt x="168" y="2469"/>
                    <a:pt x="701" y="3003"/>
                  </a:cubicBezTo>
                  <a:cubicBezTo>
                    <a:pt x="752" y="3036"/>
                    <a:pt x="810" y="3053"/>
                    <a:pt x="864" y="3053"/>
                  </a:cubicBezTo>
                  <a:cubicBezTo>
                    <a:pt x="918" y="3053"/>
                    <a:pt x="968" y="3036"/>
                    <a:pt x="1002" y="3003"/>
                  </a:cubicBezTo>
                  <a:cubicBezTo>
                    <a:pt x="1102" y="2903"/>
                    <a:pt x="1068" y="2769"/>
                    <a:pt x="1002" y="2702"/>
                  </a:cubicBezTo>
                  <a:cubicBezTo>
                    <a:pt x="668" y="2402"/>
                    <a:pt x="468" y="1001"/>
                    <a:pt x="435" y="201"/>
                  </a:cubicBezTo>
                  <a:cubicBezTo>
                    <a:pt x="401" y="67"/>
                    <a:pt x="335" y="0"/>
                    <a:pt x="201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3466;p36"/>
            <p:cNvSpPr/>
            <p:nvPr/>
          </p:nvSpPr>
          <p:spPr>
            <a:xfrm>
              <a:off x="1876975" y="889925"/>
              <a:ext cx="78425" cy="37525"/>
            </a:xfrm>
            <a:custGeom>
              <a:avLst/>
              <a:gdLst/>
              <a:ahLst/>
              <a:cxnLst/>
              <a:rect l="l" t="t" r="r" b="b"/>
              <a:pathLst>
                <a:path w="3137" h="1501" extrusionOk="0">
                  <a:moveTo>
                    <a:pt x="940" y="0"/>
                  </a:moveTo>
                  <a:cubicBezTo>
                    <a:pt x="705" y="0"/>
                    <a:pt x="448" y="27"/>
                    <a:pt x="167" y="87"/>
                  </a:cubicBezTo>
                  <a:cubicBezTo>
                    <a:pt x="134" y="120"/>
                    <a:pt x="101" y="120"/>
                    <a:pt x="67" y="154"/>
                  </a:cubicBezTo>
                  <a:cubicBezTo>
                    <a:pt x="1" y="221"/>
                    <a:pt x="1" y="287"/>
                    <a:pt x="1" y="354"/>
                  </a:cubicBezTo>
                  <a:cubicBezTo>
                    <a:pt x="34" y="454"/>
                    <a:pt x="134" y="521"/>
                    <a:pt x="267" y="521"/>
                  </a:cubicBezTo>
                  <a:cubicBezTo>
                    <a:pt x="524" y="464"/>
                    <a:pt x="756" y="439"/>
                    <a:pt x="967" y="439"/>
                  </a:cubicBezTo>
                  <a:cubicBezTo>
                    <a:pt x="2237" y="439"/>
                    <a:pt x="2707" y="1331"/>
                    <a:pt x="2736" y="1388"/>
                  </a:cubicBezTo>
                  <a:cubicBezTo>
                    <a:pt x="2761" y="1463"/>
                    <a:pt x="2842" y="1501"/>
                    <a:pt x="2923" y="1501"/>
                  </a:cubicBezTo>
                  <a:cubicBezTo>
                    <a:pt x="2951" y="1501"/>
                    <a:pt x="2978" y="1496"/>
                    <a:pt x="3003" y="1488"/>
                  </a:cubicBezTo>
                  <a:cubicBezTo>
                    <a:pt x="3103" y="1421"/>
                    <a:pt x="3136" y="1321"/>
                    <a:pt x="3103" y="1221"/>
                  </a:cubicBezTo>
                  <a:cubicBezTo>
                    <a:pt x="3103" y="1192"/>
                    <a:pt x="2521" y="0"/>
                    <a:pt x="940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3467;p36"/>
            <p:cNvSpPr/>
            <p:nvPr/>
          </p:nvSpPr>
          <p:spPr>
            <a:xfrm>
              <a:off x="1198150" y="938800"/>
              <a:ext cx="386150" cy="896500"/>
            </a:xfrm>
            <a:custGeom>
              <a:avLst/>
              <a:gdLst/>
              <a:ahLst/>
              <a:cxnLst/>
              <a:rect l="l" t="t" r="r" b="b"/>
              <a:pathLst>
                <a:path w="15446" h="35860" extrusionOk="0">
                  <a:moveTo>
                    <a:pt x="13611" y="0"/>
                  </a:moveTo>
                  <a:cubicBezTo>
                    <a:pt x="13310" y="0"/>
                    <a:pt x="13043" y="0"/>
                    <a:pt x="12743" y="33"/>
                  </a:cubicBezTo>
                  <a:cubicBezTo>
                    <a:pt x="12677" y="33"/>
                    <a:pt x="12643" y="67"/>
                    <a:pt x="12610" y="100"/>
                  </a:cubicBezTo>
                  <a:cubicBezTo>
                    <a:pt x="12576" y="134"/>
                    <a:pt x="12543" y="200"/>
                    <a:pt x="12576" y="267"/>
                  </a:cubicBezTo>
                  <a:cubicBezTo>
                    <a:pt x="12576" y="354"/>
                    <a:pt x="12652" y="440"/>
                    <a:pt x="12758" y="440"/>
                  </a:cubicBezTo>
                  <a:cubicBezTo>
                    <a:pt x="12775" y="440"/>
                    <a:pt x="12792" y="438"/>
                    <a:pt x="12810" y="434"/>
                  </a:cubicBezTo>
                  <a:cubicBezTo>
                    <a:pt x="12927" y="417"/>
                    <a:pt x="13052" y="409"/>
                    <a:pt x="13181" y="409"/>
                  </a:cubicBezTo>
                  <a:cubicBezTo>
                    <a:pt x="13310" y="409"/>
                    <a:pt x="13444" y="417"/>
                    <a:pt x="13577" y="434"/>
                  </a:cubicBezTo>
                  <a:cubicBezTo>
                    <a:pt x="13711" y="434"/>
                    <a:pt x="13811" y="334"/>
                    <a:pt x="13811" y="234"/>
                  </a:cubicBezTo>
                  <a:cubicBezTo>
                    <a:pt x="13811" y="100"/>
                    <a:pt x="13744" y="0"/>
                    <a:pt x="13611" y="0"/>
                  </a:cubicBezTo>
                  <a:close/>
                  <a:moveTo>
                    <a:pt x="14419" y="154"/>
                  </a:moveTo>
                  <a:cubicBezTo>
                    <a:pt x="14362" y="154"/>
                    <a:pt x="14302" y="185"/>
                    <a:pt x="14278" y="234"/>
                  </a:cubicBezTo>
                  <a:cubicBezTo>
                    <a:pt x="14244" y="234"/>
                    <a:pt x="14244" y="267"/>
                    <a:pt x="14211" y="300"/>
                  </a:cubicBezTo>
                  <a:cubicBezTo>
                    <a:pt x="14178" y="400"/>
                    <a:pt x="14244" y="534"/>
                    <a:pt x="14378" y="567"/>
                  </a:cubicBezTo>
                  <a:cubicBezTo>
                    <a:pt x="14811" y="701"/>
                    <a:pt x="15078" y="834"/>
                    <a:pt x="15078" y="834"/>
                  </a:cubicBezTo>
                  <a:cubicBezTo>
                    <a:pt x="15114" y="858"/>
                    <a:pt x="15153" y="869"/>
                    <a:pt x="15193" y="869"/>
                  </a:cubicBezTo>
                  <a:cubicBezTo>
                    <a:pt x="15265" y="869"/>
                    <a:pt x="15335" y="832"/>
                    <a:pt x="15378" y="767"/>
                  </a:cubicBezTo>
                  <a:cubicBezTo>
                    <a:pt x="15445" y="667"/>
                    <a:pt x="15412" y="534"/>
                    <a:pt x="15312" y="500"/>
                  </a:cubicBezTo>
                  <a:cubicBezTo>
                    <a:pt x="15278" y="467"/>
                    <a:pt x="14978" y="300"/>
                    <a:pt x="14478" y="167"/>
                  </a:cubicBezTo>
                  <a:cubicBezTo>
                    <a:pt x="14460" y="158"/>
                    <a:pt x="14440" y="154"/>
                    <a:pt x="14419" y="154"/>
                  </a:cubicBezTo>
                  <a:close/>
                  <a:moveTo>
                    <a:pt x="11944" y="225"/>
                  </a:moveTo>
                  <a:cubicBezTo>
                    <a:pt x="11922" y="225"/>
                    <a:pt x="11900" y="228"/>
                    <a:pt x="11876" y="234"/>
                  </a:cubicBezTo>
                  <a:cubicBezTo>
                    <a:pt x="11609" y="334"/>
                    <a:pt x="11342" y="467"/>
                    <a:pt x="11109" y="634"/>
                  </a:cubicBezTo>
                  <a:cubicBezTo>
                    <a:pt x="11075" y="634"/>
                    <a:pt x="11075" y="667"/>
                    <a:pt x="11075" y="667"/>
                  </a:cubicBezTo>
                  <a:cubicBezTo>
                    <a:pt x="11009" y="734"/>
                    <a:pt x="10975" y="834"/>
                    <a:pt x="11042" y="901"/>
                  </a:cubicBezTo>
                  <a:cubicBezTo>
                    <a:pt x="11085" y="965"/>
                    <a:pt x="11156" y="1002"/>
                    <a:pt x="11228" y="1002"/>
                  </a:cubicBezTo>
                  <a:cubicBezTo>
                    <a:pt x="11267" y="1002"/>
                    <a:pt x="11307" y="991"/>
                    <a:pt x="11342" y="967"/>
                  </a:cubicBezTo>
                  <a:cubicBezTo>
                    <a:pt x="11542" y="834"/>
                    <a:pt x="11776" y="734"/>
                    <a:pt x="12043" y="634"/>
                  </a:cubicBezTo>
                  <a:cubicBezTo>
                    <a:pt x="12143" y="601"/>
                    <a:pt x="12210" y="467"/>
                    <a:pt x="12143" y="367"/>
                  </a:cubicBezTo>
                  <a:cubicBezTo>
                    <a:pt x="12115" y="285"/>
                    <a:pt x="12043" y="225"/>
                    <a:pt x="11944" y="225"/>
                  </a:cubicBezTo>
                  <a:close/>
                  <a:moveTo>
                    <a:pt x="10571" y="1093"/>
                  </a:moveTo>
                  <a:cubicBezTo>
                    <a:pt x="10517" y="1093"/>
                    <a:pt x="10458" y="1118"/>
                    <a:pt x="10408" y="1168"/>
                  </a:cubicBezTo>
                  <a:cubicBezTo>
                    <a:pt x="10275" y="1301"/>
                    <a:pt x="10108" y="1434"/>
                    <a:pt x="9975" y="1601"/>
                  </a:cubicBezTo>
                  <a:cubicBezTo>
                    <a:pt x="9908" y="1635"/>
                    <a:pt x="9875" y="1701"/>
                    <a:pt x="9808" y="1768"/>
                  </a:cubicBezTo>
                  <a:cubicBezTo>
                    <a:pt x="9741" y="1868"/>
                    <a:pt x="9741" y="2002"/>
                    <a:pt x="9841" y="2068"/>
                  </a:cubicBezTo>
                  <a:cubicBezTo>
                    <a:pt x="9886" y="2098"/>
                    <a:pt x="9938" y="2115"/>
                    <a:pt x="9987" y="2115"/>
                  </a:cubicBezTo>
                  <a:cubicBezTo>
                    <a:pt x="10048" y="2115"/>
                    <a:pt x="10105" y="2090"/>
                    <a:pt x="10141" y="2035"/>
                  </a:cubicBezTo>
                  <a:cubicBezTo>
                    <a:pt x="10308" y="1835"/>
                    <a:pt x="10508" y="1635"/>
                    <a:pt x="10708" y="1468"/>
                  </a:cubicBezTo>
                  <a:cubicBezTo>
                    <a:pt x="10775" y="1401"/>
                    <a:pt x="10775" y="1268"/>
                    <a:pt x="10708" y="1168"/>
                  </a:cubicBezTo>
                  <a:cubicBezTo>
                    <a:pt x="10675" y="1118"/>
                    <a:pt x="10625" y="1093"/>
                    <a:pt x="10571" y="1093"/>
                  </a:cubicBezTo>
                  <a:close/>
                  <a:moveTo>
                    <a:pt x="9495" y="2365"/>
                  </a:moveTo>
                  <a:cubicBezTo>
                    <a:pt x="9436" y="2365"/>
                    <a:pt x="9382" y="2394"/>
                    <a:pt x="9341" y="2435"/>
                  </a:cubicBezTo>
                  <a:cubicBezTo>
                    <a:pt x="9307" y="2435"/>
                    <a:pt x="9307" y="2469"/>
                    <a:pt x="9307" y="2469"/>
                  </a:cubicBezTo>
                  <a:cubicBezTo>
                    <a:pt x="9174" y="2702"/>
                    <a:pt x="9007" y="2936"/>
                    <a:pt x="8874" y="3202"/>
                  </a:cubicBezTo>
                  <a:cubicBezTo>
                    <a:pt x="8807" y="3302"/>
                    <a:pt x="8874" y="3436"/>
                    <a:pt x="8974" y="3469"/>
                  </a:cubicBezTo>
                  <a:cubicBezTo>
                    <a:pt x="9009" y="3493"/>
                    <a:pt x="9045" y="3504"/>
                    <a:pt x="9079" y="3504"/>
                  </a:cubicBezTo>
                  <a:cubicBezTo>
                    <a:pt x="9141" y="3504"/>
                    <a:pt x="9198" y="3467"/>
                    <a:pt x="9241" y="3403"/>
                  </a:cubicBezTo>
                  <a:cubicBezTo>
                    <a:pt x="9374" y="3136"/>
                    <a:pt x="9508" y="2902"/>
                    <a:pt x="9641" y="2702"/>
                  </a:cubicBezTo>
                  <a:cubicBezTo>
                    <a:pt x="9708" y="2602"/>
                    <a:pt x="9708" y="2469"/>
                    <a:pt x="9608" y="2402"/>
                  </a:cubicBezTo>
                  <a:cubicBezTo>
                    <a:pt x="9569" y="2376"/>
                    <a:pt x="9531" y="2365"/>
                    <a:pt x="9495" y="2365"/>
                  </a:cubicBezTo>
                  <a:close/>
                  <a:moveTo>
                    <a:pt x="8686" y="3833"/>
                  </a:moveTo>
                  <a:cubicBezTo>
                    <a:pt x="8635" y="3833"/>
                    <a:pt x="8582" y="3862"/>
                    <a:pt x="8540" y="3903"/>
                  </a:cubicBezTo>
                  <a:cubicBezTo>
                    <a:pt x="8540" y="3936"/>
                    <a:pt x="8507" y="3936"/>
                    <a:pt x="8507" y="3970"/>
                  </a:cubicBezTo>
                  <a:cubicBezTo>
                    <a:pt x="8407" y="4203"/>
                    <a:pt x="8273" y="4470"/>
                    <a:pt x="8173" y="4737"/>
                  </a:cubicBezTo>
                  <a:cubicBezTo>
                    <a:pt x="8140" y="4837"/>
                    <a:pt x="8207" y="4970"/>
                    <a:pt x="8307" y="5004"/>
                  </a:cubicBezTo>
                  <a:cubicBezTo>
                    <a:pt x="8332" y="5012"/>
                    <a:pt x="8359" y="5016"/>
                    <a:pt x="8386" y="5016"/>
                  </a:cubicBezTo>
                  <a:cubicBezTo>
                    <a:pt x="8467" y="5016"/>
                    <a:pt x="8549" y="4979"/>
                    <a:pt x="8574" y="4904"/>
                  </a:cubicBezTo>
                  <a:cubicBezTo>
                    <a:pt x="8674" y="4637"/>
                    <a:pt x="8774" y="4370"/>
                    <a:pt x="8874" y="4136"/>
                  </a:cubicBezTo>
                  <a:cubicBezTo>
                    <a:pt x="8941" y="4036"/>
                    <a:pt x="8874" y="3903"/>
                    <a:pt x="8774" y="3870"/>
                  </a:cubicBezTo>
                  <a:cubicBezTo>
                    <a:pt x="8748" y="3844"/>
                    <a:pt x="8718" y="3833"/>
                    <a:pt x="8686" y="3833"/>
                  </a:cubicBezTo>
                  <a:close/>
                  <a:moveTo>
                    <a:pt x="8099" y="5391"/>
                  </a:moveTo>
                  <a:cubicBezTo>
                    <a:pt x="8038" y="5391"/>
                    <a:pt x="7989" y="5422"/>
                    <a:pt x="7940" y="5471"/>
                  </a:cubicBezTo>
                  <a:cubicBezTo>
                    <a:pt x="7940" y="5504"/>
                    <a:pt x="7906" y="5504"/>
                    <a:pt x="7906" y="5537"/>
                  </a:cubicBezTo>
                  <a:cubicBezTo>
                    <a:pt x="7840" y="5738"/>
                    <a:pt x="7773" y="5938"/>
                    <a:pt x="7740" y="6138"/>
                  </a:cubicBezTo>
                  <a:lnTo>
                    <a:pt x="7673" y="6338"/>
                  </a:lnTo>
                  <a:cubicBezTo>
                    <a:pt x="7640" y="6471"/>
                    <a:pt x="7706" y="6571"/>
                    <a:pt x="7806" y="6605"/>
                  </a:cubicBezTo>
                  <a:cubicBezTo>
                    <a:pt x="7830" y="6611"/>
                    <a:pt x="7853" y="6614"/>
                    <a:pt x="7874" y="6614"/>
                  </a:cubicBezTo>
                  <a:cubicBezTo>
                    <a:pt x="7973" y="6614"/>
                    <a:pt x="8046" y="6554"/>
                    <a:pt x="8073" y="6471"/>
                  </a:cubicBezTo>
                  <a:lnTo>
                    <a:pt x="8140" y="6238"/>
                  </a:lnTo>
                  <a:cubicBezTo>
                    <a:pt x="8173" y="6038"/>
                    <a:pt x="8240" y="5871"/>
                    <a:pt x="8307" y="5671"/>
                  </a:cubicBezTo>
                  <a:cubicBezTo>
                    <a:pt x="8340" y="5571"/>
                    <a:pt x="8273" y="5437"/>
                    <a:pt x="8173" y="5404"/>
                  </a:cubicBezTo>
                  <a:cubicBezTo>
                    <a:pt x="8147" y="5395"/>
                    <a:pt x="8122" y="5391"/>
                    <a:pt x="8099" y="5391"/>
                  </a:cubicBezTo>
                  <a:close/>
                  <a:moveTo>
                    <a:pt x="7706" y="7005"/>
                  </a:moveTo>
                  <a:cubicBezTo>
                    <a:pt x="7640" y="7005"/>
                    <a:pt x="7573" y="7005"/>
                    <a:pt x="7506" y="7072"/>
                  </a:cubicBezTo>
                  <a:cubicBezTo>
                    <a:pt x="7473" y="7105"/>
                    <a:pt x="7473" y="7139"/>
                    <a:pt x="7473" y="7172"/>
                  </a:cubicBezTo>
                  <a:cubicBezTo>
                    <a:pt x="7406" y="7472"/>
                    <a:pt x="7339" y="7739"/>
                    <a:pt x="7306" y="8006"/>
                  </a:cubicBezTo>
                  <a:cubicBezTo>
                    <a:pt x="7306" y="8106"/>
                    <a:pt x="7373" y="8206"/>
                    <a:pt x="7473" y="8239"/>
                  </a:cubicBezTo>
                  <a:cubicBezTo>
                    <a:pt x="7491" y="8244"/>
                    <a:pt x="7508" y="8246"/>
                    <a:pt x="7525" y="8246"/>
                  </a:cubicBezTo>
                  <a:cubicBezTo>
                    <a:pt x="7631" y="8246"/>
                    <a:pt x="7706" y="8159"/>
                    <a:pt x="7706" y="8073"/>
                  </a:cubicBezTo>
                  <a:cubicBezTo>
                    <a:pt x="7773" y="7806"/>
                    <a:pt x="7806" y="7539"/>
                    <a:pt x="7873" y="7272"/>
                  </a:cubicBezTo>
                  <a:cubicBezTo>
                    <a:pt x="7906" y="7139"/>
                    <a:pt x="7840" y="7038"/>
                    <a:pt x="7706" y="7005"/>
                  </a:cubicBezTo>
                  <a:close/>
                  <a:moveTo>
                    <a:pt x="7439" y="8640"/>
                  </a:moveTo>
                  <a:cubicBezTo>
                    <a:pt x="7373" y="8640"/>
                    <a:pt x="7306" y="8673"/>
                    <a:pt x="7273" y="8706"/>
                  </a:cubicBezTo>
                  <a:cubicBezTo>
                    <a:pt x="7239" y="8740"/>
                    <a:pt x="7206" y="8806"/>
                    <a:pt x="7206" y="8840"/>
                  </a:cubicBezTo>
                  <a:cubicBezTo>
                    <a:pt x="7173" y="9140"/>
                    <a:pt x="7173" y="9440"/>
                    <a:pt x="7173" y="9707"/>
                  </a:cubicBezTo>
                  <a:cubicBezTo>
                    <a:pt x="7173" y="9807"/>
                    <a:pt x="7273" y="9907"/>
                    <a:pt x="7406" y="9907"/>
                  </a:cubicBezTo>
                  <a:cubicBezTo>
                    <a:pt x="7506" y="9907"/>
                    <a:pt x="7606" y="9807"/>
                    <a:pt x="7606" y="9674"/>
                  </a:cubicBezTo>
                  <a:cubicBezTo>
                    <a:pt x="7606" y="9440"/>
                    <a:pt x="7606" y="9173"/>
                    <a:pt x="7640" y="8873"/>
                  </a:cubicBezTo>
                  <a:cubicBezTo>
                    <a:pt x="7640" y="8773"/>
                    <a:pt x="7540" y="8673"/>
                    <a:pt x="7439" y="8640"/>
                  </a:cubicBezTo>
                  <a:close/>
                  <a:moveTo>
                    <a:pt x="8207" y="9874"/>
                  </a:moveTo>
                  <a:cubicBezTo>
                    <a:pt x="8140" y="9874"/>
                    <a:pt x="8107" y="9907"/>
                    <a:pt x="8073" y="9941"/>
                  </a:cubicBezTo>
                  <a:cubicBezTo>
                    <a:pt x="8040" y="9974"/>
                    <a:pt x="8007" y="10007"/>
                    <a:pt x="8007" y="10074"/>
                  </a:cubicBezTo>
                  <a:cubicBezTo>
                    <a:pt x="8007" y="10174"/>
                    <a:pt x="8107" y="10274"/>
                    <a:pt x="8207" y="10274"/>
                  </a:cubicBezTo>
                  <a:cubicBezTo>
                    <a:pt x="8474" y="10274"/>
                    <a:pt x="8740" y="10307"/>
                    <a:pt x="9007" y="10374"/>
                  </a:cubicBezTo>
                  <a:cubicBezTo>
                    <a:pt x="9021" y="10379"/>
                    <a:pt x="9035" y="10381"/>
                    <a:pt x="9049" y="10381"/>
                  </a:cubicBezTo>
                  <a:cubicBezTo>
                    <a:pt x="9141" y="10381"/>
                    <a:pt x="9241" y="10294"/>
                    <a:pt x="9241" y="10207"/>
                  </a:cubicBezTo>
                  <a:cubicBezTo>
                    <a:pt x="9274" y="10107"/>
                    <a:pt x="9207" y="9974"/>
                    <a:pt x="9074" y="9974"/>
                  </a:cubicBezTo>
                  <a:cubicBezTo>
                    <a:pt x="8807" y="9907"/>
                    <a:pt x="8507" y="9874"/>
                    <a:pt x="8207" y="9874"/>
                  </a:cubicBezTo>
                  <a:close/>
                  <a:moveTo>
                    <a:pt x="9813" y="10219"/>
                  </a:moveTo>
                  <a:cubicBezTo>
                    <a:pt x="9764" y="10219"/>
                    <a:pt x="9713" y="10235"/>
                    <a:pt x="9674" y="10274"/>
                  </a:cubicBezTo>
                  <a:cubicBezTo>
                    <a:pt x="9674" y="10307"/>
                    <a:pt x="9641" y="10307"/>
                    <a:pt x="9641" y="10341"/>
                  </a:cubicBezTo>
                  <a:cubicBezTo>
                    <a:pt x="9608" y="10441"/>
                    <a:pt x="9641" y="10574"/>
                    <a:pt x="9741" y="10608"/>
                  </a:cubicBezTo>
                  <a:cubicBezTo>
                    <a:pt x="9975" y="10708"/>
                    <a:pt x="10141" y="10841"/>
                    <a:pt x="10308" y="10975"/>
                  </a:cubicBezTo>
                  <a:cubicBezTo>
                    <a:pt x="10342" y="11008"/>
                    <a:pt x="10342" y="11008"/>
                    <a:pt x="10375" y="11041"/>
                  </a:cubicBezTo>
                  <a:cubicBezTo>
                    <a:pt x="10408" y="11075"/>
                    <a:pt x="10458" y="11091"/>
                    <a:pt x="10513" y="11091"/>
                  </a:cubicBezTo>
                  <a:cubicBezTo>
                    <a:pt x="10567" y="11091"/>
                    <a:pt x="10625" y="11075"/>
                    <a:pt x="10675" y="11041"/>
                  </a:cubicBezTo>
                  <a:cubicBezTo>
                    <a:pt x="10742" y="10941"/>
                    <a:pt x="10742" y="10808"/>
                    <a:pt x="10675" y="10741"/>
                  </a:cubicBezTo>
                  <a:cubicBezTo>
                    <a:pt x="10642" y="10708"/>
                    <a:pt x="10608" y="10674"/>
                    <a:pt x="10575" y="10674"/>
                  </a:cubicBezTo>
                  <a:cubicBezTo>
                    <a:pt x="10408" y="10508"/>
                    <a:pt x="10175" y="10341"/>
                    <a:pt x="9908" y="10241"/>
                  </a:cubicBezTo>
                  <a:cubicBezTo>
                    <a:pt x="9880" y="10227"/>
                    <a:pt x="9847" y="10219"/>
                    <a:pt x="9813" y="10219"/>
                  </a:cubicBezTo>
                  <a:close/>
                  <a:moveTo>
                    <a:pt x="5784" y="10362"/>
                  </a:moveTo>
                  <a:cubicBezTo>
                    <a:pt x="5757" y="10362"/>
                    <a:pt x="5730" y="10366"/>
                    <a:pt x="5705" y="10374"/>
                  </a:cubicBezTo>
                  <a:cubicBezTo>
                    <a:pt x="5438" y="10474"/>
                    <a:pt x="5171" y="10608"/>
                    <a:pt x="4938" y="10741"/>
                  </a:cubicBezTo>
                  <a:cubicBezTo>
                    <a:pt x="4904" y="10774"/>
                    <a:pt x="4904" y="10774"/>
                    <a:pt x="4871" y="10808"/>
                  </a:cubicBezTo>
                  <a:cubicBezTo>
                    <a:pt x="4804" y="10875"/>
                    <a:pt x="4804" y="10941"/>
                    <a:pt x="4838" y="11041"/>
                  </a:cubicBezTo>
                  <a:cubicBezTo>
                    <a:pt x="4881" y="11106"/>
                    <a:pt x="4952" y="11143"/>
                    <a:pt x="5023" y="11143"/>
                  </a:cubicBezTo>
                  <a:cubicBezTo>
                    <a:pt x="5063" y="11143"/>
                    <a:pt x="5102" y="11132"/>
                    <a:pt x="5138" y="11108"/>
                  </a:cubicBezTo>
                  <a:cubicBezTo>
                    <a:pt x="5371" y="10975"/>
                    <a:pt x="5605" y="10875"/>
                    <a:pt x="5872" y="10741"/>
                  </a:cubicBezTo>
                  <a:cubicBezTo>
                    <a:pt x="5972" y="10708"/>
                    <a:pt x="6005" y="10574"/>
                    <a:pt x="5972" y="10474"/>
                  </a:cubicBezTo>
                  <a:cubicBezTo>
                    <a:pt x="5947" y="10399"/>
                    <a:pt x="5865" y="10362"/>
                    <a:pt x="5784" y="10362"/>
                  </a:cubicBezTo>
                  <a:close/>
                  <a:moveTo>
                    <a:pt x="7339" y="9907"/>
                  </a:moveTo>
                  <a:cubicBezTo>
                    <a:pt x="7073" y="9941"/>
                    <a:pt x="6806" y="10007"/>
                    <a:pt x="6505" y="10074"/>
                  </a:cubicBezTo>
                  <a:cubicBezTo>
                    <a:pt x="6472" y="10107"/>
                    <a:pt x="6439" y="10107"/>
                    <a:pt x="6405" y="10141"/>
                  </a:cubicBezTo>
                  <a:cubicBezTo>
                    <a:pt x="6372" y="10207"/>
                    <a:pt x="6339" y="10274"/>
                    <a:pt x="6372" y="10341"/>
                  </a:cubicBezTo>
                  <a:cubicBezTo>
                    <a:pt x="6400" y="10423"/>
                    <a:pt x="6472" y="10483"/>
                    <a:pt x="6553" y="10483"/>
                  </a:cubicBezTo>
                  <a:cubicBezTo>
                    <a:pt x="6570" y="10483"/>
                    <a:pt x="6588" y="10480"/>
                    <a:pt x="6606" y="10474"/>
                  </a:cubicBezTo>
                  <a:cubicBezTo>
                    <a:pt x="6872" y="10408"/>
                    <a:pt x="7139" y="10374"/>
                    <a:pt x="7373" y="10341"/>
                  </a:cubicBezTo>
                  <a:lnTo>
                    <a:pt x="7373" y="10341"/>
                  </a:lnTo>
                  <a:cubicBezTo>
                    <a:pt x="7306" y="10374"/>
                    <a:pt x="7239" y="10474"/>
                    <a:pt x="7273" y="10541"/>
                  </a:cubicBezTo>
                  <a:cubicBezTo>
                    <a:pt x="7306" y="10875"/>
                    <a:pt x="7373" y="11141"/>
                    <a:pt x="7473" y="11408"/>
                  </a:cubicBezTo>
                  <a:cubicBezTo>
                    <a:pt x="7497" y="11480"/>
                    <a:pt x="7573" y="11535"/>
                    <a:pt x="7651" y="11535"/>
                  </a:cubicBezTo>
                  <a:cubicBezTo>
                    <a:pt x="7681" y="11535"/>
                    <a:pt x="7712" y="11527"/>
                    <a:pt x="7740" y="11508"/>
                  </a:cubicBezTo>
                  <a:cubicBezTo>
                    <a:pt x="7873" y="11475"/>
                    <a:pt x="7906" y="11375"/>
                    <a:pt x="7873" y="11241"/>
                  </a:cubicBezTo>
                  <a:cubicBezTo>
                    <a:pt x="7773" y="11008"/>
                    <a:pt x="7706" y="10774"/>
                    <a:pt x="7673" y="10474"/>
                  </a:cubicBezTo>
                  <a:cubicBezTo>
                    <a:pt x="7673" y="10374"/>
                    <a:pt x="7573" y="10307"/>
                    <a:pt x="7473" y="10307"/>
                  </a:cubicBezTo>
                  <a:cubicBezTo>
                    <a:pt x="7540" y="10274"/>
                    <a:pt x="7606" y="10207"/>
                    <a:pt x="7573" y="10107"/>
                  </a:cubicBezTo>
                  <a:cubicBezTo>
                    <a:pt x="7573" y="9974"/>
                    <a:pt x="7473" y="9907"/>
                    <a:pt x="7339" y="9907"/>
                  </a:cubicBezTo>
                  <a:close/>
                  <a:moveTo>
                    <a:pt x="4340" y="11181"/>
                  </a:moveTo>
                  <a:cubicBezTo>
                    <a:pt x="4294" y="11181"/>
                    <a:pt x="4246" y="11200"/>
                    <a:pt x="4204" y="11241"/>
                  </a:cubicBezTo>
                  <a:cubicBezTo>
                    <a:pt x="3970" y="11408"/>
                    <a:pt x="3770" y="11575"/>
                    <a:pt x="3570" y="11775"/>
                  </a:cubicBezTo>
                  <a:cubicBezTo>
                    <a:pt x="3570" y="11775"/>
                    <a:pt x="3537" y="11775"/>
                    <a:pt x="3537" y="11809"/>
                  </a:cubicBezTo>
                  <a:cubicBezTo>
                    <a:pt x="3470" y="11875"/>
                    <a:pt x="3470" y="12009"/>
                    <a:pt x="3537" y="12075"/>
                  </a:cubicBezTo>
                  <a:cubicBezTo>
                    <a:pt x="3587" y="12125"/>
                    <a:pt x="3645" y="12150"/>
                    <a:pt x="3699" y="12150"/>
                  </a:cubicBezTo>
                  <a:cubicBezTo>
                    <a:pt x="3754" y="12150"/>
                    <a:pt x="3804" y="12125"/>
                    <a:pt x="3837" y="12075"/>
                  </a:cubicBezTo>
                  <a:cubicBezTo>
                    <a:pt x="4037" y="11909"/>
                    <a:pt x="4237" y="11708"/>
                    <a:pt x="4471" y="11542"/>
                  </a:cubicBezTo>
                  <a:cubicBezTo>
                    <a:pt x="4537" y="11475"/>
                    <a:pt x="4571" y="11342"/>
                    <a:pt x="4504" y="11275"/>
                  </a:cubicBezTo>
                  <a:cubicBezTo>
                    <a:pt x="4465" y="11217"/>
                    <a:pt x="4404" y="11181"/>
                    <a:pt x="4340" y="11181"/>
                  </a:cubicBezTo>
                  <a:close/>
                  <a:moveTo>
                    <a:pt x="10964" y="11366"/>
                  </a:moveTo>
                  <a:cubicBezTo>
                    <a:pt x="10945" y="11366"/>
                    <a:pt x="10926" y="11369"/>
                    <a:pt x="10909" y="11375"/>
                  </a:cubicBezTo>
                  <a:cubicBezTo>
                    <a:pt x="10875" y="11408"/>
                    <a:pt x="10842" y="11408"/>
                    <a:pt x="10809" y="11442"/>
                  </a:cubicBezTo>
                  <a:cubicBezTo>
                    <a:pt x="10775" y="11508"/>
                    <a:pt x="10742" y="11575"/>
                    <a:pt x="10775" y="11642"/>
                  </a:cubicBezTo>
                  <a:cubicBezTo>
                    <a:pt x="10842" y="11875"/>
                    <a:pt x="10842" y="12109"/>
                    <a:pt x="10708" y="12276"/>
                  </a:cubicBezTo>
                  <a:cubicBezTo>
                    <a:pt x="10675" y="12376"/>
                    <a:pt x="10708" y="12509"/>
                    <a:pt x="10809" y="12576"/>
                  </a:cubicBezTo>
                  <a:cubicBezTo>
                    <a:pt x="10835" y="12585"/>
                    <a:pt x="10862" y="12589"/>
                    <a:pt x="10888" y="12589"/>
                  </a:cubicBezTo>
                  <a:cubicBezTo>
                    <a:pt x="10960" y="12589"/>
                    <a:pt x="11027" y="12558"/>
                    <a:pt x="11075" y="12509"/>
                  </a:cubicBezTo>
                  <a:cubicBezTo>
                    <a:pt x="11242" y="12209"/>
                    <a:pt x="11276" y="11875"/>
                    <a:pt x="11175" y="11508"/>
                  </a:cubicBezTo>
                  <a:cubicBezTo>
                    <a:pt x="11148" y="11426"/>
                    <a:pt x="11053" y="11366"/>
                    <a:pt x="10964" y="11366"/>
                  </a:cubicBezTo>
                  <a:close/>
                  <a:moveTo>
                    <a:pt x="8086" y="11862"/>
                  </a:moveTo>
                  <a:cubicBezTo>
                    <a:pt x="8037" y="11862"/>
                    <a:pt x="7985" y="11879"/>
                    <a:pt x="7940" y="11909"/>
                  </a:cubicBezTo>
                  <a:cubicBezTo>
                    <a:pt x="7940" y="11909"/>
                    <a:pt x="7906" y="11909"/>
                    <a:pt x="7906" y="11942"/>
                  </a:cubicBezTo>
                  <a:cubicBezTo>
                    <a:pt x="7840" y="12009"/>
                    <a:pt x="7840" y="12109"/>
                    <a:pt x="7906" y="12175"/>
                  </a:cubicBezTo>
                  <a:cubicBezTo>
                    <a:pt x="8007" y="12342"/>
                    <a:pt x="8140" y="12476"/>
                    <a:pt x="8273" y="12609"/>
                  </a:cubicBezTo>
                  <a:cubicBezTo>
                    <a:pt x="8340" y="12676"/>
                    <a:pt x="8440" y="12743"/>
                    <a:pt x="8540" y="12809"/>
                  </a:cubicBezTo>
                  <a:cubicBezTo>
                    <a:pt x="8576" y="12833"/>
                    <a:pt x="8615" y="12844"/>
                    <a:pt x="8655" y="12844"/>
                  </a:cubicBezTo>
                  <a:cubicBezTo>
                    <a:pt x="8727" y="12844"/>
                    <a:pt x="8797" y="12807"/>
                    <a:pt x="8840" y="12743"/>
                  </a:cubicBezTo>
                  <a:cubicBezTo>
                    <a:pt x="8907" y="12676"/>
                    <a:pt x="8874" y="12542"/>
                    <a:pt x="8774" y="12476"/>
                  </a:cubicBezTo>
                  <a:cubicBezTo>
                    <a:pt x="8707" y="12409"/>
                    <a:pt x="8607" y="12342"/>
                    <a:pt x="8540" y="12276"/>
                  </a:cubicBezTo>
                  <a:cubicBezTo>
                    <a:pt x="8440" y="12175"/>
                    <a:pt x="8340" y="12075"/>
                    <a:pt x="8240" y="11942"/>
                  </a:cubicBezTo>
                  <a:cubicBezTo>
                    <a:pt x="8203" y="11887"/>
                    <a:pt x="8146" y="11862"/>
                    <a:pt x="8086" y="11862"/>
                  </a:cubicBezTo>
                  <a:close/>
                  <a:moveTo>
                    <a:pt x="10242" y="12667"/>
                  </a:moveTo>
                  <a:cubicBezTo>
                    <a:pt x="10221" y="12667"/>
                    <a:pt x="10198" y="12670"/>
                    <a:pt x="10175" y="12676"/>
                  </a:cubicBezTo>
                  <a:cubicBezTo>
                    <a:pt x="10028" y="12725"/>
                    <a:pt x="9846" y="12756"/>
                    <a:pt x="9667" y="12756"/>
                  </a:cubicBezTo>
                  <a:cubicBezTo>
                    <a:pt x="9602" y="12756"/>
                    <a:pt x="9537" y="12751"/>
                    <a:pt x="9474" y="12743"/>
                  </a:cubicBezTo>
                  <a:cubicBezTo>
                    <a:pt x="9374" y="12743"/>
                    <a:pt x="9307" y="12743"/>
                    <a:pt x="9274" y="12809"/>
                  </a:cubicBezTo>
                  <a:cubicBezTo>
                    <a:pt x="9241" y="12843"/>
                    <a:pt x="9241" y="12876"/>
                    <a:pt x="9207" y="12909"/>
                  </a:cubicBezTo>
                  <a:cubicBezTo>
                    <a:pt x="9207" y="13009"/>
                    <a:pt x="9274" y="13143"/>
                    <a:pt x="9408" y="13143"/>
                  </a:cubicBezTo>
                  <a:cubicBezTo>
                    <a:pt x="9514" y="13166"/>
                    <a:pt x="9624" y="13178"/>
                    <a:pt x="9735" y="13178"/>
                  </a:cubicBezTo>
                  <a:cubicBezTo>
                    <a:pt x="9936" y="13178"/>
                    <a:pt x="10136" y="13141"/>
                    <a:pt x="10308" y="13076"/>
                  </a:cubicBezTo>
                  <a:cubicBezTo>
                    <a:pt x="10442" y="13043"/>
                    <a:pt x="10475" y="12909"/>
                    <a:pt x="10442" y="12809"/>
                  </a:cubicBezTo>
                  <a:cubicBezTo>
                    <a:pt x="10414" y="12727"/>
                    <a:pt x="10342" y="12667"/>
                    <a:pt x="10242" y="12667"/>
                  </a:cubicBezTo>
                  <a:close/>
                  <a:moveTo>
                    <a:pt x="3135" y="12329"/>
                  </a:moveTo>
                  <a:cubicBezTo>
                    <a:pt x="3080" y="12329"/>
                    <a:pt x="3025" y="12354"/>
                    <a:pt x="2970" y="12409"/>
                  </a:cubicBezTo>
                  <a:cubicBezTo>
                    <a:pt x="2803" y="12642"/>
                    <a:pt x="2636" y="12876"/>
                    <a:pt x="2469" y="13109"/>
                  </a:cubicBezTo>
                  <a:cubicBezTo>
                    <a:pt x="2403" y="13210"/>
                    <a:pt x="2436" y="13343"/>
                    <a:pt x="2536" y="13410"/>
                  </a:cubicBezTo>
                  <a:cubicBezTo>
                    <a:pt x="2571" y="13433"/>
                    <a:pt x="2611" y="13444"/>
                    <a:pt x="2650" y="13444"/>
                  </a:cubicBezTo>
                  <a:cubicBezTo>
                    <a:pt x="2722" y="13444"/>
                    <a:pt x="2793" y="13408"/>
                    <a:pt x="2836" y="13343"/>
                  </a:cubicBezTo>
                  <a:cubicBezTo>
                    <a:pt x="2970" y="13109"/>
                    <a:pt x="3136" y="12876"/>
                    <a:pt x="3303" y="12676"/>
                  </a:cubicBezTo>
                  <a:cubicBezTo>
                    <a:pt x="3370" y="12576"/>
                    <a:pt x="3370" y="12442"/>
                    <a:pt x="3270" y="12376"/>
                  </a:cubicBezTo>
                  <a:cubicBezTo>
                    <a:pt x="3225" y="12346"/>
                    <a:pt x="3180" y="12329"/>
                    <a:pt x="3135" y="12329"/>
                  </a:cubicBezTo>
                  <a:close/>
                  <a:moveTo>
                    <a:pt x="2225" y="13740"/>
                  </a:moveTo>
                  <a:cubicBezTo>
                    <a:pt x="2169" y="13740"/>
                    <a:pt x="2123" y="13769"/>
                    <a:pt x="2102" y="13810"/>
                  </a:cubicBezTo>
                  <a:cubicBezTo>
                    <a:pt x="2069" y="13810"/>
                    <a:pt x="2069" y="13843"/>
                    <a:pt x="2069" y="13843"/>
                  </a:cubicBezTo>
                  <a:cubicBezTo>
                    <a:pt x="1936" y="14110"/>
                    <a:pt x="1802" y="14377"/>
                    <a:pt x="1735" y="14644"/>
                  </a:cubicBezTo>
                  <a:cubicBezTo>
                    <a:pt x="1669" y="14744"/>
                    <a:pt x="1735" y="14877"/>
                    <a:pt x="1835" y="14911"/>
                  </a:cubicBezTo>
                  <a:cubicBezTo>
                    <a:pt x="1867" y="14919"/>
                    <a:pt x="1897" y="14923"/>
                    <a:pt x="1924" y="14923"/>
                  </a:cubicBezTo>
                  <a:cubicBezTo>
                    <a:pt x="2012" y="14923"/>
                    <a:pt x="2077" y="14879"/>
                    <a:pt x="2102" y="14777"/>
                  </a:cubicBezTo>
                  <a:cubicBezTo>
                    <a:pt x="2202" y="14544"/>
                    <a:pt x="2302" y="14277"/>
                    <a:pt x="2436" y="14043"/>
                  </a:cubicBezTo>
                  <a:cubicBezTo>
                    <a:pt x="2469" y="13943"/>
                    <a:pt x="2436" y="13810"/>
                    <a:pt x="2336" y="13777"/>
                  </a:cubicBezTo>
                  <a:cubicBezTo>
                    <a:pt x="2298" y="13751"/>
                    <a:pt x="2259" y="13740"/>
                    <a:pt x="2225" y="13740"/>
                  </a:cubicBezTo>
                  <a:close/>
                  <a:moveTo>
                    <a:pt x="1735" y="15311"/>
                  </a:moveTo>
                  <a:cubicBezTo>
                    <a:pt x="1635" y="15311"/>
                    <a:pt x="1569" y="15311"/>
                    <a:pt x="1535" y="15378"/>
                  </a:cubicBezTo>
                  <a:cubicBezTo>
                    <a:pt x="1502" y="15411"/>
                    <a:pt x="1502" y="15444"/>
                    <a:pt x="1469" y="15478"/>
                  </a:cubicBezTo>
                  <a:cubicBezTo>
                    <a:pt x="1402" y="15745"/>
                    <a:pt x="1368" y="16045"/>
                    <a:pt x="1335" y="16312"/>
                  </a:cubicBezTo>
                  <a:cubicBezTo>
                    <a:pt x="1335" y="16445"/>
                    <a:pt x="1435" y="16545"/>
                    <a:pt x="1535" y="16545"/>
                  </a:cubicBezTo>
                  <a:cubicBezTo>
                    <a:pt x="1669" y="16545"/>
                    <a:pt x="1769" y="16479"/>
                    <a:pt x="1769" y="16345"/>
                  </a:cubicBezTo>
                  <a:cubicBezTo>
                    <a:pt x="1769" y="16078"/>
                    <a:pt x="1835" y="15811"/>
                    <a:pt x="1869" y="15578"/>
                  </a:cubicBezTo>
                  <a:cubicBezTo>
                    <a:pt x="1902" y="15444"/>
                    <a:pt x="1835" y="15344"/>
                    <a:pt x="1735" y="15311"/>
                  </a:cubicBezTo>
                  <a:close/>
                  <a:moveTo>
                    <a:pt x="1587" y="16972"/>
                  </a:moveTo>
                  <a:cubicBezTo>
                    <a:pt x="1570" y="16972"/>
                    <a:pt x="1553" y="16974"/>
                    <a:pt x="1535" y="16979"/>
                  </a:cubicBezTo>
                  <a:cubicBezTo>
                    <a:pt x="1502" y="16979"/>
                    <a:pt x="1435" y="16979"/>
                    <a:pt x="1402" y="17046"/>
                  </a:cubicBezTo>
                  <a:cubicBezTo>
                    <a:pt x="1368" y="17079"/>
                    <a:pt x="1335" y="17146"/>
                    <a:pt x="1368" y="17179"/>
                  </a:cubicBezTo>
                  <a:cubicBezTo>
                    <a:pt x="1368" y="17479"/>
                    <a:pt x="1435" y="17779"/>
                    <a:pt x="1502" y="18046"/>
                  </a:cubicBezTo>
                  <a:cubicBezTo>
                    <a:pt x="1529" y="18129"/>
                    <a:pt x="1625" y="18188"/>
                    <a:pt x="1713" y="18188"/>
                  </a:cubicBezTo>
                  <a:cubicBezTo>
                    <a:pt x="1732" y="18188"/>
                    <a:pt x="1751" y="18186"/>
                    <a:pt x="1769" y="18180"/>
                  </a:cubicBezTo>
                  <a:cubicBezTo>
                    <a:pt x="1869" y="18146"/>
                    <a:pt x="1936" y="18046"/>
                    <a:pt x="1902" y="17946"/>
                  </a:cubicBezTo>
                  <a:cubicBezTo>
                    <a:pt x="1835" y="17679"/>
                    <a:pt x="1802" y="17413"/>
                    <a:pt x="1769" y="17146"/>
                  </a:cubicBezTo>
                  <a:cubicBezTo>
                    <a:pt x="1769" y="17059"/>
                    <a:pt x="1694" y="16972"/>
                    <a:pt x="1587" y="16972"/>
                  </a:cubicBezTo>
                  <a:close/>
                  <a:moveTo>
                    <a:pt x="2006" y="18553"/>
                  </a:moveTo>
                  <a:cubicBezTo>
                    <a:pt x="1974" y="18553"/>
                    <a:pt x="1939" y="18561"/>
                    <a:pt x="1902" y="18580"/>
                  </a:cubicBezTo>
                  <a:cubicBezTo>
                    <a:pt x="1902" y="18580"/>
                    <a:pt x="1869" y="18613"/>
                    <a:pt x="1869" y="18613"/>
                  </a:cubicBezTo>
                  <a:cubicBezTo>
                    <a:pt x="1802" y="18680"/>
                    <a:pt x="1769" y="18780"/>
                    <a:pt x="1835" y="18847"/>
                  </a:cubicBezTo>
                  <a:cubicBezTo>
                    <a:pt x="1936" y="19114"/>
                    <a:pt x="2102" y="19381"/>
                    <a:pt x="2269" y="19614"/>
                  </a:cubicBezTo>
                  <a:cubicBezTo>
                    <a:pt x="2310" y="19655"/>
                    <a:pt x="2377" y="19684"/>
                    <a:pt x="2446" y="19684"/>
                  </a:cubicBezTo>
                  <a:cubicBezTo>
                    <a:pt x="2488" y="19684"/>
                    <a:pt x="2531" y="19673"/>
                    <a:pt x="2569" y="19647"/>
                  </a:cubicBezTo>
                  <a:cubicBezTo>
                    <a:pt x="2669" y="19581"/>
                    <a:pt x="2669" y="19447"/>
                    <a:pt x="2603" y="19347"/>
                  </a:cubicBezTo>
                  <a:cubicBezTo>
                    <a:pt x="2436" y="19147"/>
                    <a:pt x="2302" y="18914"/>
                    <a:pt x="2202" y="18680"/>
                  </a:cubicBezTo>
                  <a:cubicBezTo>
                    <a:pt x="2154" y="18608"/>
                    <a:pt x="2089" y="18553"/>
                    <a:pt x="2006" y="18553"/>
                  </a:cubicBezTo>
                  <a:close/>
                  <a:moveTo>
                    <a:pt x="5038" y="19614"/>
                  </a:moveTo>
                  <a:cubicBezTo>
                    <a:pt x="4738" y="19614"/>
                    <a:pt x="4437" y="19647"/>
                    <a:pt x="4137" y="19748"/>
                  </a:cubicBezTo>
                  <a:cubicBezTo>
                    <a:pt x="4104" y="19748"/>
                    <a:pt x="4070" y="19781"/>
                    <a:pt x="4037" y="19814"/>
                  </a:cubicBezTo>
                  <a:cubicBezTo>
                    <a:pt x="4004" y="19848"/>
                    <a:pt x="3970" y="19948"/>
                    <a:pt x="4004" y="20014"/>
                  </a:cubicBezTo>
                  <a:cubicBezTo>
                    <a:pt x="4031" y="20097"/>
                    <a:pt x="4104" y="20157"/>
                    <a:pt x="4203" y="20157"/>
                  </a:cubicBezTo>
                  <a:cubicBezTo>
                    <a:pt x="4224" y="20157"/>
                    <a:pt x="4247" y="20154"/>
                    <a:pt x="4271" y="20148"/>
                  </a:cubicBezTo>
                  <a:cubicBezTo>
                    <a:pt x="4446" y="20073"/>
                    <a:pt x="4640" y="20035"/>
                    <a:pt x="4824" y="20035"/>
                  </a:cubicBezTo>
                  <a:cubicBezTo>
                    <a:pt x="4886" y="20035"/>
                    <a:pt x="4946" y="20039"/>
                    <a:pt x="5004" y="20048"/>
                  </a:cubicBezTo>
                  <a:cubicBezTo>
                    <a:pt x="5138" y="20048"/>
                    <a:pt x="5205" y="19948"/>
                    <a:pt x="5238" y="19848"/>
                  </a:cubicBezTo>
                  <a:cubicBezTo>
                    <a:pt x="5238" y="19714"/>
                    <a:pt x="5138" y="19614"/>
                    <a:pt x="5038" y="19614"/>
                  </a:cubicBezTo>
                  <a:close/>
                  <a:moveTo>
                    <a:pt x="5818" y="19811"/>
                  </a:moveTo>
                  <a:cubicBezTo>
                    <a:pt x="5767" y="19811"/>
                    <a:pt x="5713" y="19840"/>
                    <a:pt x="5672" y="19881"/>
                  </a:cubicBezTo>
                  <a:cubicBezTo>
                    <a:pt x="5638" y="19881"/>
                    <a:pt x="5638" y="19914"/>
                    <a:pt x="5638" y="19948"/>
                  </a:cubicBezTo>
                  <a:cubicBezTo>
                    <a:pt x="5571" y="20048"/>
                    <a:pt x="5638" y="20148"/>
                    <a:pt x="5738" y="20215"/>
                  </a:cubicBezTo>
                  <a:cubicBezTo>
                    <a:pt x="5872" y="20281"/>
                    <a:pt x="6038" y="20381"/>
                    <a:pt x="6139" y="20481"/>
                  </a:cubicBezTo>
                  <a:cubicBezTo>
                    <a:pt x="6205" y="20548"/>
                    <a:pt x="6272" y="20581"/>
                    <a:pt x="6305" y="20648"/>
                  </a:cubicBezTo>
                  <a:cubicBezTo>
                    <a:pt x="6342" y="20703"/>
                    <a:pt x="6399" y="20728"/>
                    <a:pt x="6459" y="20728"/>
                  </a:cubicBezTo>
                  <a:cubicBezTo>
                    <a:pt x="6509" y="20728"/>
                    <a:pt x="6561" y="20712"/>
                    <a:pt x="6606" y="20682"/>
                  </a:cubicBezTo>
                  <a:cubicBezTo>
                    <a:pt x="6706" y="20615"/>
                    <a:pt x="6706" y="20481"/>
                    <a:pt x="6639" y="20415"/>
                  </a:cubicBezTo>
                  <a:cubicBezTo>
                    <a:pt x="6572" y="20315"/>
                    <a:pt x="6505" y="20248"/>
                    <a:pt x="6439" y="20181"/>
                  </a:cubicBezTo>
                  <a:cubicBezTo>
                    <a:pt x="6272" y="20048"/>
                    <a:pt x="6105" y="19914"/>
                    <a:pt x="5905" y="19848"/>
                  </a:cubicBezTo>
                  <a:cubicBezTo>
                    <a:pt x="5880" y="19822"/>
                    <a:pt x="5849" y="19811"/>
                    <a:pt x="5818" y="19811"/>
                  </a:cubicBezTo>
                  <a:close/>
                  <a:moveTo>
                    <a:pt x="2974" y="19898"/>
                  </a:moveTo>
                  <a:cubicBezTo>
                    <a:pt x="2920" y="19898"/>
                    <a:pt x="2870" y="19914"/>
                    <a:pt x="2836" y="19948"/>
                  </a:cubicBezTo>
                  <a:cubicBezTo>
                    <a:pt x="2836" y="19981"/>
                    <a:pt x="2836" y="19981"/>
                    <a:pt x="2836" y="19981"/>
                  </a:cubicBezTo>
                  <a:cubicBezTo>
                    <a:pt x="2769" y="20048"/>
                    <a:pt x="2769" y="20181"/>
                    <a:pt x="2836" y="20248"/>
                  </a:cubicBezTo>
                  <a:cubicBezTo>
                    <a:pt x="2903" y="20315"/>
                    <a:pt x="2936" y="20348"/>
                    <a:pt x="3003" y="20415"/>
                  </a:cubicBezTo>
                  <a:cubicBezTo>
                    <a:pt x="2903" y="20515"/>
                    <a:pt x="2769" y="20615"/>
                    <a:pt x="2669" y="20715"/>
                  </a:cubicBezTo>
                  <a:cubicBezTo>
                    <a:pt x="2603" y="20815"/>
                    <a:pt x="2603" y="20948"/>
                    <a:pt x="2669" y="21015"/>
                  </a:cubicBezTo>
                  <a:cubicBezTo>
                    <a:pt x="2719" y="21048"/>
                    <a:pt x="2778" y="21065"/>
                    <a:pt x="2832" y="21065"/>
                  </a:cubicBezTo>
                  <a:cubicBezTo>
                    <a:pt x="2886" y="21065"/>
                    <a:pt x="2936" y="21048"/>
                    <a:pt x="2970" y="21015"/>
                  </a:cubicBezTo>
                  <a:cubicBezTo>
                    <a:pt x="3103" y="20882"/>
                    <a:pt x="3203" y="20782"/>
                    <a:pt x="3303" y="20682"/>
                  </a:cubicBezTo>
                  <a:cubicBezTo>
                    <a:pt x="3370" y="20748"/>
                    <a:pt x="3437" y="20782"/>
                    <a:pt x="3503" y="20815"/>
                  </a:cubicBezTo>
                  <a:cubicBezTo>
                    <a:pt x="3533" y="20845"/>
                    <a:pt x="3577" y="20861"/>
                    <a:pt x="3622" y="20861"/>
                  </a:cubicBezTo>
                  <a:cubicBezTo>
                    <a:pt x="3677" y="20861"/>
                    <a:pt x="3733" y="20837"/>
                    <a:pt x="3770" y="20782"/>
                  </a:cubicBezTo>
                  <a:cubicBezTo>
                    <a:pt x="3837" y="20682"/>
                    <a:pt x="3837" y="20548"/>
                    <a:pt x="3737" y="20481"/>
                  </a:cubicBezTo>
                  <a:cubicBezTo>
                    <a:pt x="3703" y="20448"/>
                    <a:pt x="3670" y="20448"/>
                    <a:pt x="3637" y="20415"/>
                  </a:cubicBezTo>
                  <a:cubicBezTo>
                    <a:pt x="3670" y="20348"/>
                    <a:pt x="3670" y="20281"/>
                    <a:pt x="3637" y="20215"/>
                  </a:cubicBezTo>
                  <a:cubicBezTo>
                    <a:pt x="3594" y="20150"/>
                    <a:pt x="3523" y="20113"/>
                    <a:pt x="3451" y="20113"/>
                  </a:cubicBezTo>
                  <a:cubicBezTo>
                    <a:pt x="3412" y="20113"/>
                    <a:pt x="3372" y="20124"/>
                    <a:pt x="3337" y="20148"/>
                  </a:cubicBezTo>
                  <a:cubicBezTo>
                    <a:pt x="3270" y="20081"/>
                    <a:pt x="3203" y="20014"/>
                    <a:pt x="3136" y="19948"/>
                  </a:cubicBezTo>
                  <a:cubicBezTo>
                    <a:pt x="3086" y="19914"/>
                    <a:pt x="3028" y="19898"/>
                    <a:pt x="2974" y="19898"/>
                  </a:cubicBezTo>
                  <a:close/>
                  <a:moveTo>
                    <a:pt x="4309" y="20893"/>
                  </a:moveTo>
                  <a:cubicBezTo>
                    <a:pt x="4260" y="20893"/>
                    <a:pt x="4210" y="20909"/>
                    <a:pt x="4170" y="20948"/>
                  </a:cubicBezTo>
                  <a:cubicBezTo>
                    <a:pt x="4170" y="20982"/>
                    <a:pt x="4137" y="20982"/>
                    <a:pt x="4137" y="21015"/>
                  </a:cubicBezTo>
                  <a:cubicBezTo>
                    <a:pt x="4070" y="21115"/>
                    <a:pt x="4137" y="21215"/>
                    <a:pt x="4237" y="21282"/>
                  </a:cubicBezTo>
                  <a:cubicBezTo>
                    <a:pt x="4504" y="21415"/>
                    <a:pt x="4771" y="21549"/>
                    <a:pt x="5038" y="21616"/>
                  </a:cubicBezTo>
                  <a:cubicBezTo>
                    <a:pt x="5061" y="21623"/>
                    <a:pt x="5085" y="21628"/>
                    <a:pt x="5108" y="21628"/>
                  </a:cubicBezTo>
                  <a:cubicBezTo>
                    <a:pt x="5181" y="21628"/>
                    <a:pt x="5246" y="21584"/>
                    <a:pt x="5271" y="21482"/>
                  </a:cubicBezTo>
                  <a:cubicBezTo>
                    <a:pt x="5305" y="21382"/>
                    <a:pt x="5271" y="21249"/>
                    <a:pt x="5138" y="21215"/>
                  </a:cubicBezTo>
                  <a:cubicBezTo>
                    <a:pt x="4904" y="21149"/>
                    <a:pt x="4671" y="21048"/>
                    <a:pt x="4404" y="20915"/>
                  </a:cubicBezTo>
                  <a:cubicBezTo>
                    <a:pt x="4376" y="20901"/>
                    <a:pt x="4343" y="20893"/>
                    <a:pt x="4309" y="20893"/>
                  </a:cubicBezTo>
                  <a:close/>
                  <a:moveTo>
                    <a:pt x="6650" y="21088"/>
                  </a:moveTo>
                  <a:cubicBezTo>
                    <a:pt x="6572" y="21088"/>
                    <a:pt x="6496" y="21143"/>
                    <a:pt x="6472" y="21215"/>
                  </a:cubicBezTo>
                  <a:cubicBezTo>
                    <a:pt x="6372" y="21315"/>
                    <a:pt x="6205" y="21382"/>
                    <a:pt x="5905" y="21382"/>
                  </a:cubicBezTo>
                  <a:cubicBezTo>
                    <a:pt x="5838" y="21382"/>
                    <a:pt x="5772" y="21415"/>
                    <a:pt x="5738" y="21449"/>
                  </a:cubicBezTo>
                  <a:cubicBezTo>
                    <a:pt x="5705" y="21482"/>
                    <a:pt x="5705" y="21515"/>
                    <a:pt x="5705" y="21582"/>
                  </a:cubicBezTo>
                  <a:cubicBezTo>
                    <a:pt x="5705" y="21682"/>
                    <a:pt x="5772" y="21782"/>
                    <a:pt x="5905" y="21782"/>
                  </a:cubicBezTo>
                  <a:cubicBezTo>
                    <a:pt x="5942" y="21785"/>
                    <a:pt x="5979" y="21787"/>
                    <a:pt x="6014" y="21787"/>
                  </a:cubicBezTo>
                  <a:cubicBezTo>
                    <a:pt x="6394" y="21787"/>
                    <a:pt x="6684" y="21629"/>
                    <a:pt x="6806" y="21415"/>
                  </a:cubicBezTo>
                  <a:cubicBezTo>
                    <a:pt x="6872" y="21282"/>
                    <a:pt x="6839" y="21182"/>
                    <a:pt x="6739" y="21115"/>
                  </a:cubicBezTo>
                  <a:cubicBezTo>
                    <a:pt x="6711" y="21097"/>
                    <a:pt x="6680" y="21088"/>
                    <a:pt x="6650" y="21088"/>
                  </a:cubicBezTo>
                  <a:close/>
                  <a:moveTo>
                    <a:pt x="2290" y="21302"/>
                  </a:moveTo>
                  <a:cubicBezTo>
                    <a:pt x="2229" y="21302"/>
                    <a:pt x="2172" y="21327"/>
                    <a:pt x="2136" y="21382"/>
                  </a:cubicBezTo>
                  <a:cubicBezTo>
                    <a:pt x="1969" y="21616"/>
                    <a:pt x="1835" y="21849"/>
                    <a:pt x="1669" y="22116"/>
                  </a:cubicBezTo>
                  <a:cubicBezTo>
                    <a:pt x="1602" y="22216"/>
                    <a:pt x="1635" y="22349"/>
                    <a:pt x="1769" y="22383"/>
                  </a:cubicBezTo>
                  <a:cubicBezTo>
                    <a:pt x="1804" y="22406"/>
                    <a:pt x="1840" y="22417"/>
                    <a:pt x="1874" y="22417"/>
                  </a:cubicBezTo>
                  <a:cubicBezTo>
                    <a:pt x="1936" y="22417"/>
                    <a:pt x="1993" y="22381"/>
                    <a:pt x="2036" y="22316"/>
                  </a:cubicBezTo>
                  <a:cubicBezTo>
                    <a:pt x="2169" y="22083"/>
                    <a:pt x="2336" y="21849"/>
                    <a:pt x="2469" y="21649"/>
                  </a:cubicBezTo>
                  <a:cubicBezTo>
                    <a:pt x="2536" y="21549"/>
                    <a:pt x="2503" y="21415"/>
                    <a:pt x="2436" y="21349"/>
                  </a:cubicBezTo>
                  <a:cubicBezTo>
                    <a:pt x="2391" y="21319"/>
                    <a:pt x="2339" y="21302"/>
                    <a:pt x="2290" y="21302"/>
                  </a:cubicBezTo>
                  <a:close/>
                  <a:moveTo>
                    <a:pt x="1458" y="22747"/>
                  </a:moveTo>
                  <a:cubicBezTo>
                    <a:pt x="1402" y="22747"/>
                    <a:pt x="1356" y="22775"/>
                    <a:pt x="1335" y="22816"/>
                  </a:cubicBezTo>
                  <a:cubicBezTo>
                    <a:pt x="1302" y="22850"/>
                    <a:pt x="1302" y="22850"/>
                    <a:pt x="1302" y="22883"/>
                  </a:cubicBezTo>
                  <a:cubicBezTo>
                    <a:pt x="1168" y="23117"/>
                    <a:pt x="1068" y="23384"/>
                    <a:pt x="968" y="23650"/>
                  </a:cubicBezTo>
                  <a:cubicBezTo>
                    <a:pt x="901" y="23750"/>
                    <a:pt x="968" y="23884"/>
                    <a:pt x="1068" y="23917"/>
                  </a:cubicBezTo>
                  <a:cubicBezTo>
                    <a:pt x="1093" y="23926"/>
                    <a:pt x="1120" y="23930"/>
                    <a:pt x="1147" y="23930"/>
                  </a:cubicBezTo>
                  <a:cubicBezTo>
                    <a:pt x="1229" y="23930"/>
                    <a:pt x="1310" y="23892"/>
                    <a:pt x="1335" y="23817"/>
                  </a:cubicBezTo>
                  <a:cubicBezTo>
                    <a:pt x="1435" y="23550"/>
                    <a:pt x="1569" y="23283"/>
                    <a:pt x="1669" y="23050"/>
                  </a:cubicBezTo>
                  <a:cubicBezTo>
                    <a:pt x="1702" y="22950"/>
                    <a:pt x="1669" y="22816"/>
                    <a:pt x="1569" y="22783"/>
                  </a:cubicBezTo>
                  <a:cubicBezTo>
                    <a:pt x="1530" y="22758"/>
                    <a:pt x="1492" y="22747"/>
                    <a:pt x="1458" y="22747"/>
                  </a:cubicBezTo>
                  <a:close/>
                  <a:moveTo>
                    <a:pt x="875" y="24304"/>
                  </a:moveTo>
                  <a:cubicBezTo>
                    <a:pt x="817" y="24304"/>
                    <a:pt x="750" y="24335"/>
                    <a:pt x="701" y="24384"/>
                  </a:cubicBezTo>
                  <a:cubicBezTo>
                    <a:pt x="701" y="24384"/>
                    <a:pt x="668" y="24418"/>
                    <a:pt x="668" y="24451"/>
                  </a:cubicBezTo>
                  <a:cubicBezTo>
                    <a:pt x="601" y="24618"/>
                    <a:pt x="568" y="24818"/>
                    <a:pt x="501" y="25018"/>
                  </a:cubicBezTo>
                  <a:lnTo>
                    <a:pt x="434" y="25252"/>
                  </a:lnTo>
                  <a:cubicBezTo>
                    <a:pt x="401" y="25352"/>
                    <a:pt x="468" y="25485"/>
                    <a:pt x="568" y="25518"/>
                  </a:cubicBezTo>
                  <a:cubicBezTo>
                    <a:pt x="585" y="25524"/>
                    <a:pt x="603" y="25527"/>
                    <a:pt x="622" y="25527"/>
                  </a:cubicBezTo>
                  <a:cubicBezTo>
                    <a:pt x="711" y="25527"/>
                    <a:pt x="807" y="25462"/>
                    <a:pt x="835" y="25352"/>
                  </a:cubicBezTo>
                  <a:lnTo>
                    <a:pt x="901" y="25151"/>
                  </a:lnTo>
                  <a:cubicBezTo>
                    <a:pt x="935" y="24951"/>
                    <a:pt x="1002" y="24751"/>
                    <a:pt x="1068" y="24584"/>
                  </a:cubicBezTo>
                  <a:cubicBezTo>
                    <a:pt x="1102" y="24484"/>
                    <a:pt x="1035" y="24351"/>
                    <a:pt x="935" y="24318"/>
                  </a:cubicBezTo>
                  <a:cubicBezTo>
                    <a:pt x="917" y="24309"/>
                    <a:pt x="897" y="24304"/>
                    <a:pt x="875" y="24304"/>
                  </a:cubicBezTo>
                  <a:close/>
                  <a:moveTo>
                    <a:pt x="414" y="25906"/>
                  </a:moveTo>
                  <a:cubicBezTo>
                    <a:pt x="365" y="25906"/>
                    <a:pt x="317" y="25937"/>
                    <a:pt x="268" y="25985"/>
                  </a:cubicBezTo>
                  <a:cubicBezTo>
                    <a:pt x="268" y="26019"/>
                    <a:pt x="234" y="26052"/>
                    <a:pt x="234" y="26085"/>
                  </a:cubicBezTo>
                  <a:cubicBezTo>
                    <a:pt x="168" y="26352"/>
                    <a:pt x="134" y="26653"/>
                    <a:pt x="68" y="26919"/>
                  </a:cubicBezTo>
                  <a:cubicBezTo>
                    <a:pt x="68" y="27019"/>
                    <a:pt x="134" y="27120"/>
                    <a:pt x="268" y="27153"/>
                  </a:cubicBezTo>
                  <a:cubicBezTo>
                    <a:pt x="368" y="27153"/>
                    <a:pt x="468" y="27086"/>
                    <a:pt x="501" y="26953"/>
                  </a:cubicBezTo>
                  <a:cubicBezTo>
                    <a:pt x="535" y="26719"/>
                    <a:pt x="568" y="26419"/>
                    <a:pt x="635" y="26152"/>
                  </a:cubicBezTo>
                  <a:cubicBezTo>
                    <a:pt x="668" y="26052"/>
                    <a:pt x="601" y="25952"/>
                    <a:pt x="468" y="25919"/>
                  </a:cubicBezTo>
                  <a:cubicBezTo>
                    <a:pt x="450" y="25910"/>
                    <a:pt x="432" y="25906"/>
                    <a:pt x="414" y="25906"/>
                  </a:cubicBezTo>
                  <a:close/>
                  <a:moveTo>
                    <a:pt x="234" y="27553"/>
                  </a:moveTo>
                  <a:cubicBezTo>
                    <a:pt x="168" y="27553"/>
                    <a:pt x="101" y="27587"/>
                    <a:pt x="68" y="27620"/>
                  </a:cubicBezTo>
                  <a:cubicBezTo>
                    <a:pt x="34" y="27653"/>
                    <a:pt x="1" y="27720"/>
                    <a:pt x="1" y="27753"/>
                  </a:cubicBezTo>
                  <a:cubicBezTo>
                    <a:pt x="1" y="28054"/>
                    <a:pt x="1" y="28320"/>
                    <a:pt x="1" y="28621"/>
                  </a:cubicBezTo>
                  <a:cubicBezTo>
                    <a:pt x="1" y="28721"/>
                    <a:pt x="101" y="28821"/>
                    <a:pt x="201" y="28821"/>
                  </a:cubicBezTo>
                  <a:cubicBezTo>
                    <a:pt x="334" y="28821"/>
                    <a:pt x="434" y="28721"/>
                    <a:pt x="401" y="28587"/>
                  </a:cubicBezTo>
                  <a:cubicBezTo>
                    <a:pt x="401" y="28320"/>
                    <a:pt x="401" y="28054"/>
                    <a:pt x="434" y="27787"/>
                  </a:cubicBezTo>
                  <a:cubicBezTo>
                    <a:pt x="434" y="27653"/>
                    <a:pt x="334" y="27553"/>
                    <a:pt x="234" y="27553"/>
                  </a:cubicBezTo>
                  <a:close/>
                  <a:moveTo>
                    <a:pt x="234" y="29221"/>
                  </a:moveTo>
                  <a:cubicBezTo>
                    <a:pt x="201" y="29221"/>
                    <a:pt x="134" y="29254"/>
                    <a:pt x="101" y="29288"/>
                  </a:cubicBezTo>
                  <a:cubicBezTo>
                    <a:pt x="68" y="29354"/>
                    <a:pt x="68" y="29388"/>
                    <a:pt x="68" y="29455"/>
                  </a:cubicBezTo>
                  <a:cubicBezTo>
                    <a:pt x="101" y="29755"/>
                    <a:pt x="168" y="30022"/>
                    <a:pt x="201" y="30288"/>
                  </a:cubicBezTo>
                  <a:cubicBezTo>
                    <a:pt x="229" y="30399"/>
                    <a:pt x="325" y="30464"/>
                    <a:pt x="414" y="30464"/>
                  </a:cubicBezTo>
                  <a:cubicBezTo>
                    <a:pt x="433" y="30464"/>
                    <a:pt x="451" y="30461"/>
                    <a:pt x="468" y="30455"/>
                  </a:cubicBezTo>
                  <a:cubicBezTo>
                    <a:pt x="568" y="30422"/>
                    <a:pt x="635" y="30322"/>
                    <a:pt x="635" y="30222"/>
                  </a:cubicBezTo>
                  <a:cubicBezTo>
                    <a:pt x="568" y="29955"/>
                    <a:pt x="501" y="29688"/>
                    <a:pt x="468" y="29421"/>
                  </a:cubicBezTo>
                  <a:cubicBezTo>
                    <a:pt x="468" y="29288"/>
                    <a:pt x="368" y="29221"/>
                    <a:pt x="234" y="29221"/>
                  </a:cubicBezTo>
                  <a:close/>
                  <a:moveTo>
                    <a:pt x="635" y="30847"/>
                  </a:moveTo>
                  <a:cubicBezTo>
                    <a:pt x="614" y="30847"/>
                    <a:pt x="592" y="30850"/>
                    <a:pt x="568" y="30856"/>
                  </a:cubicBezTo>
                  <a:cubicBezTo>
                    <a:pt x="535" y="30889"/>
                    <a:pt x="501" y="30889"/>
                    <a:pt x="501" y="30922"/>
                  </a:cubicBezTo>
                  <a:cubicBezTo>
                    <a:pt x="434" y="30989"/>
                    <a:pt x="434" y="31056"/>
                    <a:pt x="434" y="31122"/>
                  </a:cubicBezTo>
                  <a:cubicBezTo>
                    <a:pt x="535" y="31389"/>
                    <a:pt x="668" y="31656"/>
                    <a:pt x="768" y="31923"/>
                  </a:cubicBezTo>
                  <a:cubicBezTo>
                    <a:pt x="818" y="31998"/>
                    <a:pt x="887" y="32036"/>
                    <a:pt x="974" y="32036"/>
                  </a:cubicBezTo>
                  <a:cubicBezTo>
                    <a:pt x="1004" y="32036"/>
                    <a:pt x="1035" y="32031"/>
                    <a:pt x="1068" y="32023"/>
                  </a:cubicBezTo>
                  <a:cubicBezTo>
                    <a:pt x="1168" y="31956"/>
                    <a:pt x="1202" y="31856"/>
                    <a:pt x="1135" y="31723"/>
                  </a:cubicBezTo>
                  <a:cubicBezTo>
                    <a:pt x="1035" y="31489"/>
                    <a:pt x="935" y="31256"/>
                    <a:pt x="835" y="30989"/>
                  </a:cubicBezTo>
                  <a:cubicBezTo>
                    <a:pt x="807" y="30907"/>
                    <a:pt x="735" y="30847"/>
                    <a:pt x="635" y="30847"/>
                  </a:cubicBezTo>
                  <a:close/>
                  <a:moveTo>
                    <a:pt x="1358" y="32355"/>
                  </a:moveTo>
                  <a:cubicBezTo>
                    <a:pt x="1324" y="32355"/>
                    <a:pt x="1292" y="32366"/>
                    <a:pt x="1268" y="32390"/>
                  </a:cubicBezTo>
                  <a:cubicBezTo>
                    <a:pt x="1235" y="32390"/>
                    <a:pt x="1235" y="32390"/>
                    <a:pt x="1202" y="32423"/>
                  </a:cubicBezTo>
                  <a:cubicBezTo>
                    <a:pt x="1135" y="32490"/>
                    <a:pt x="1135" y="32590"/>
                    <a:pt x="1202" y="32657"/>
                  </a:cubicBezTo>
                  <a:cubicBezTo>
                    <a:pt x="1335" y="32924"/>
                    <a:pt x="1502" y="33157"/>
                    <a:pt x="1702" y="33357"/>
                  </a:cubicBezTo>
                  <a:cubicBezTo>
                    <a:pt x="1739" y="33412"/>
                    <a:pt x="1796" y="33437"/>
                    <a:pt x="1851" y="33437"/>
                  </a:cubicBezTo>
                  <a:cubicBezTo>
                    <a:pt x="1895" y="33437"/>
                    <a:pt x="1939" y="33421"/>
                    <a:pt x="1969" y="33391"/>
                  </a:cubicBezTo>
                  <a:cubicBezTo>
                    <a:pt x="2069" y="33324"/>
                    <a:pt x="2069" y="33191"/>
                    <a:pt x="2002" y="33090"/>
                  </a:cubicBezTo>
                  <a:cubicBezTo>
                    <a:pt x="1835" y="32890"/>
                    <a:pt x="1669" y="32690"/>
                    <a:pt x="1535" y="32457"/>
                  </a:cubicBezTo>
                  <a:cubicBezTo>
                    <a:pt x="1492" y="32392"/>
                    <a:pt x="1421" y="32355"/>
                    <a:pt x="1358" y="32355"/>
                  </a:cubicBezTo>
                  <a:close/>
                  <a:moveTo>
                    <a:pt x="2407" y="33641"/>
                  </a:moveTo>
                  <a:cubicBezTo>
                    <a:pt x="2353" y="33641"/>
                    <a:pt x="2302" y="33658"/>
                    <a:pt x="2269" y="33691"/>
                  </a:cubicBezTo>
                  <a:cubicBezTo>
                    <a:pt x="2269" y="33691"/>
                    <a:pt x="2269" y="33691"/>
                    <a:pt x="2269" y="33724"/>
                  </a:cubicBezTo>
                  <a:cubicBezTo>
                    <a:pt x="2202" y="33791"/>
                    <a:pt x="2202" y="33924"/>
                    <a:pt x="2269" y="33991"/>
                  </a:cubicBezTo>
                  <a:cubicBezTo>
                    <a:pt x="2302" y="34058"/>
                    <a:pt x="2369" y="34091"/>
                    <a:pt x="2403" y="34125"/>
                  </a:cubicBezTo>
                  <a:cubicBezTo>
                    <a:pt x="2569" y="34291"/>
                    <a:pt x="2769" y="34425"/>
                    <a:pt x="2936" y="34558"/>
                  </a:cubicBezTo>
                  <a:cubicBezTo>
                    <a:pt x="2972" y="34582"/>
                    <a:pt x="3011" y="34593"/>
                    <a:pt x="3051" y="34593"/>
                  </a:cubicBezTo>
                  <a:cubicBezTo>
                    <a:pt x="3123" y="34593"/>
                    <a:pt x="3193" y="34556"/>
                    <a:pt x="3236" y="34491"/>
                  </a:cubicBezTo>
                  <a:cubicBezTo>
                    <a:pt x="3303" y="34425"/>
                    <a:pt x="3270" y="34291"/>
                    <a:pt x="3170" y="34225"/>
                  </a:cubicBezTo>
                  <a:cubicBezTo>
                    <a:pt x="3003" y="34091"/>
                    <a:pt x="2836" y="33958"/>
                    <a:pt x="2703" y="33824"/>
                  </a:cubicBezTo>
                  <a:cubicBezTo>
                    <a:pt x="2636" y="33791"/>
                    <a:pt x="2603" y="33724"/>
                    <a:pt x="2569" y="33691"/>
                  </a:cubicBezTo>
                  <a:cubicBezTo>
                    <a:pt x="2519" y="33658"/>
                    <a:pt x="2461" y="33641"/>
                    <a:pt x="2407" y="33641"/>
                  </a:cubicBezTo>
                  <a:close/>
                  <a:moveTo>
                    <a:pt x="10922" y="34257"/>
                  </a:moveTo>
                  <a:cubicBezTo>
                    <a:pt x="10884" y="34257"/>
                    <a:pt x="10844" y="34268"/>
                    <a:pt x="10809" y="34291"/>
                  </a:cubicBezTo>
                  <a:cubicBezTo>
                    <a:pt x="10575" y="34425"/>
                    <a:pt x="10308" y="34558"/>
                    <a:pt x="10075" y="34692"/>
                  </a:cubicBezTo>
                  <a:cubicBezTo>
                    <a:pt x="10075" y="34692"/>
                    <a:pt x="10041" y="34725"/>
                    <a:pt x="10008" y="34725"/>
                  </a:cubicBezTo>
                  <a:cubicBezTo>
                    <a:pt x="9975" y="34792"/>
                    <a:pt x="9941" y="34892"/>
                    <a:pt x="9975" y="34958"/>
                  </a:cubicBezTo>
                  <a:cubicBezTo>
                    <a:pt x="10023" y="35031"/>
                    <a:pt x="10105" y="35085"/>
                    <a:pt x="10185" y="35085"/>
                  </a:cubicBezTo>
                  <a:cubicBezTo>
                    <a:pt x="10216" y="35085"/>
                    <a:pt x="10247" y="35077"/>
                    <a:pt x="10275" y="35059"/>
                  </a:cubicBezTo>
                  <a:cubicBezTo>
                    <a:pt x="10508" y="34925"/>
                    <a:pt x="10775" y="34792"/>
                    <a:pt x="11009" y="34658"/>
                  </a:cubicBezTo>
                  <a:cubicBezTo>
                    <a:pt x="11109" y="34592"/>
                    <a:pt x="11142" y="34458"/>
                    <a:pt x="11075" y="34358"/>
                  </a:cubicBezTo>
                  <a:cubicBezTo>
                    <a:pt x="11054" y="34293"/>
                    <a:pt x="10991" y="34257"/>
                    <a:pt x="10922" y="34257"/>
                  </a:cubicBezTo>
                  <a:close/>
                  <a:moveTo>
                    <a:pt x="3757" y="34622"/>
                  </a:moveTo>
                  <a:cubicBezTo>
                    <a:pt x="3699" y="34622"/>
                    <a:pt x="3645" y="34650"/>
                    <a:pt x="3603" y="34692"/>
                  </a:cubicBezTo>
                  <a:cubicBezTo>
                    <a:pt x="3603" y="34692"/>
                    <a:pt x="3570" y="34725"/>
                    <a:pt x="3570" y="34725"/>
                  </a:cubicBezTo>
                  <a:cubicBezTo>
                    <a:pt x="3537" y="34825"/>
                    <a:pt x="3570" y="34958"/>
                    <a:pt x="3670" y="35025"/>
                  </a:cubicBezTo>
                  <a:cubicBezTo>
                    <a:pt x="3904" y="35159"/>
                    <a:pt x="4170" y="35259"/>
                    <a:pt x="4437" y="35392"/>
                  </a:cubicBezTo>
                  <a:cubicBezTo>
                    <a:pt x="4455" y="35398"/>
                    <a:pt x="4474" y="35401"/>
                    <a:pt x="4493" y="35401"/>
                  </a:cubicBezTo>
                  <a:cubicBezTo>
                    <a:pt x="4582" y="35401"/>
                    <a:pt x="4677" y="35341"/>
                    <a:pt x="4704" y="35259"/>
                  </a:cubicBezTo>
                  <a:cubicBezTo>
                    <a:pt x="4738" y="35159"/>
                    <a:pt x="4704" y="35025"/>
                    <a:pt x="4604" y="34992"/>
                  </a:cubicBezTo>
                  <a:cubicBezTo>
                    <a:pt x="4337" y="34892"/>
                    <a:pt x="4104" y="34792"/>
                    <a:pt x="3870" y="34658"/>
                  </a:cubicBezTo>
                  <a:cubicBezTo>
                    <a:pt x="3832" y="34633"/>
                    <a:pt x="3794" y="34622"/>
                    <a:pt x="3757" y="34622"/>
                  </a:cubicBezTo>
                  <a:close/>
                  <a:moveTo>
                    <a:pt x="9396" y="34983"/>
                  </a:moveTo>
                  <a:cubicBezTo>
                    <a:pt x="9377" y="34983"/>
                    <a:pt x="9359" y="34986"/>
                    <a:pt x="9341" y="34992"/>
                  </a:cubicBezTo>
                  <a:cubicBezTo>
                    <a:pt x="9074" y="35092"/>
                    <a:pt x="8807" y="35159"/>
                    <a:pt x="8574" y="35225"/>
                  </a:cubicBezTo>
                  <a:cubicBezTo>
                    <a:pt x="8507" y="35225"/>
                    <a:pt x="8474" y="35259"/>
                    <a:pt x="8440" y="35292"/>
                  </a:cubicBezTo>
                  <a:cubicBezTo>
                    <a:pt x="8407" y="35359"/>
                    <a:pt x="8373" y="35425"/>
                    <a:pt x="8407" y="35492"/>
                  </a:cubicBezTo>
                  <a:cubicBezTo>
                    <a:pt x="8434" y="35575"/>
                    <a:pt x="8507" y="35634"/>
                    <a:pt x="8588" y="35634"/>
                  </a:cubicBezTo>
                  <a:cubicBezTo>
                    <a:pt x="8605" y="35634"/>
                    <a:pt x="8623" y="35632"/>
                    <a:pt x="8640" y="35626"/>
                  </a:cubicBezTo>
                  <a:cubicBezTo>
                    <a:pt x="8941" y="35559"/>
                    <a:pt x="9207" y="35492"/>
                    <a:pt x="9474" y="35392"/>
                  </a:cubicBezTo>
                  <a:cubicBezTo>
                    <a:pt x="9574" y="35359"/>
                    <a:pt x="9641" y="35225"/>
                    <a:pt x="9608" y="35125"/>
                  </a:cubicBezTo>
                  <a:cubicBezTo>
                    <a:pt x="9580" y="35043"/>
                    <a:pt x="9485" y="34983"/>
                    <a:pt x="9396" y="34983"/>
                  </a:cubicBezTo>
                  <a:close/>
                  <a:moveTo>
                    <a:pt x="5371" y="35225"/>
                  </a:moveTo>
                  <a:cubicBezTo>
                    <a:pt x="5271" y="35225"/>
                    <a:pt x="5205" y="35259"/>
                    <a:pt x="5138" y="35292"/>
                  </a:cubicBezTo>
                  <a:cubicBezTo>
                    <a:pt x="5138" y="35325"/>
                    <a:pt x="5104" y="35359"/>
                    <a:pt x="5104" y="35392"/>
                  </a:cubicBezTo>
                  <a:cubicBezTo>
                    <a:pt x="5071" y="35492"/>
                    <a:pt x="5138" y="35626"/>
                    <a:pt x="5271" y="35626"/>
                  </a:cubicBezTo>
                  <a:cubicBezTo>
                    <a:pt x="5538" y="35692"/>
                    <a:pt x="5805" y="35759"/>
                    <a:pt x="6105" y="35792"/>
                  </a:cubicBezTo>
                  <a:cubicBezTo>
                    <a:pt x="6119" y="35797"/>
                    <a:pt x="6132" y="35799"/>
                    <a:pt x="6145" y="35799"/>
                  </a:cubicBezTo>
                  <a:cubicBezTo>
                    <a:pt x="6231" y="35799"/>
                    <a:pt x="6310" y="35712"/>
                    <a:pt x="6339" y="35626"/>
                  </a:cubicBezTo>
                  <a:cubicBezTo>
                    <a:pt x="6339" y="35492"/>
                    <a:pt x="6272" y="35392"/>
                    <a:pt x="6139" y="35392"/>
                  </a:cubicBezTo>
                  <a:cubicBezTo>
                    <a:pt x="5872" y="35359"/>
                    <a:pt x="5605" y="35292"/>
                    <a:pt x="5371" y="35225"/>
                  </a:cubicBezTo>
                  <a:close/>
                  <a:moveTo>
                    <a:pt x="7813" y="35386"/>
                  </a:moveTo>
                  <a:cubicBezTo>
                    <a:pt x="7800" y="35386"/>
                    <a:pt x="7786" y="35388"/>
                    <a:pt x="7773" y="35392"/>
                  </a:cubicBezTo>
                  <a:cubicBezTo>
                    <a:pt x="7506" y="35425"/>
                    <a:pt x="7239" y="35425"/>
                    <a:pt x="6939" y="35425"/>
                  </a:cubicBezTo>
                  <a:cubicBezTo>
                    <a:pt x="6906" y="35425"/>
                    <a:pt x="6839" y="35459"/>
                    <a:pt x="6806" y="35492"/>
                  </a:cubicBezTo>
                  <a:cubicBezTo>
                    <a:pt x="6772" y="35526"/>
                    <a:pt x="6739" y="35592"/>
                    <a:pt x="6739" y="35626"/>
                  </a:cubicBezTo>
                  <a:cubicBezTo>
                    <a:pt x="6739" y="35759"/>
                    <a:pt x="6839" y="35859"/>
                    <a:pt x="6972" y="35859"/>
                  </a:cubicBezTo>
                  <a:cubicBezTo>
                    <a:pt x="7239" y="35859"/>
                    <a:pt x="7540" y="35826"/>
                    <a:pt x="7806" y="35792"/>
                  </a:cubicBezTo>
                  <a:cubicBezTo>
                    <a:pt x="7940" y="35792"/>
                    <a:pt x="8007" y="35659"/>
                    <a:pt x="8007" y="35559"/>
                  </a:cubicBezTo>
                  <a:cubicBezTo>
                    <a:pt x="7978" y="35472"/>
                    <a:pt x="7899" y="35386"/>
                    <a:pt x="7813" y="353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" name="Google Shape;3468;p36"/>
          <p:cNvGrpSpPr/>
          <p:nvPr/>
        </p:nvGrpSpPr>
        <p:grpSpPr>
          <a:xfrm>
            <a:off x="8355348" y="1424551"/>
            <a:ext cx="717200" cy="356100"/>
            <a:chOff x="8025425" y="984400"/>
            <a:chExt cx="717200" cy="356100"/>
          </a:xfrm>
        </p:grpSpPr>
        <p:sp>
          <p:nvSpPr>
            <p:cNvPr id="84" name="Google Shape;3469;p36"/>
            <p:cNvSpPr/>
            <p:nvPr/>
          </p:nvSpPr>
          <p:spPr>
            <a:xfrm>
              <a:off x="8025425" y="984400"/>
              <a:ext cx="326925" cy="327750"/>
            </a:xfrm>
            <a:custGeom>
              <a:avLst/>
              <a:gdLst/>
              <a:ahLst/>
              <a:cxnLst/>
              <a:rect l="l" t="t" r="r" b="b"/>
              <a:pathLst>
                <a:path w="13077" h="13110" extrusionOk="0">
                  <a:moveTo>
                    <a:pt x="6372" y="0"/>
                  </a:moveTo>
                  <a:cubicBezTo>
                    <a:pt x="6071" y="0"/>
                    <a:pt x="5805" y="67"/>
                    <a:pt x="5471" y="167"/>
                  </a:cubicBezTo>
                  <a:cubicBezTo>
                    <a:pt x="5171" y="267"/>
                    <a:pt x="4237" y="667"/>
                    <a:pt x="3570" y="1701"/>
                  </a:cubicBezTo>
                  <a:cubicBezTo>
                    <a:pt x="3169" y="1735"/>
                    <a:pt x="2769" y="1801"/>
                    <a:pt x="2402" y="1901"/>
                  </a:cubicBezTo>
                  <a:cubicBezTo>
                    <a:pt x="1702" y="2102"/>
                    <a:pt x="1135" y="2569"/>
                    <a:pt x="801" y="3202"/>
                  </a:cubicBezTo>
                  <a:cubicBezTo>
                    <a:pt x="467" y="3836"/>
                    <a:pt x="367" y="4570"/>
                    <a:pt x="601" y="5271"/>
                  </a:cubicBezTo>
                  <a:cubicBezTo>
                    <a:pt x="601" y="5304"/>
                    <a:pt x="601" y="5337"/>
                    <a:pt x="634" y="5371"/>
                  </a:cubicBezTo>
                  <a:cubicBezTo>
                    <a:pt x="567" y="5471"/>
                    <a:pt x="501" y="5571"/>
                    <a:pt x="467" y="5671"/>
                  </a:cubicBezTo>
                  <a:cubicBezTo>
                    <a:pt x="0" y="6805"/>
                    <a:pt x="134" y="8039"/>
                    <a:pt x="768" y="8973"/>
                  </a:cubicBezTo>
                  <a:cubicBezTo>
                    <a:pt x="1201" y="9607"/>
                    <a:pt x="1802" y="10041"/>
                    <a:pt x="2436" y="10341"/>
                  </a:cubicBezTo>
                  <a:cubicBezTo>
                    <a:pt x="2502" y="10841"/>
                    <a:pt x="2702" y="11342"/>
                    <a:pt x="3036" y="11809"/>
                  </a:cubicBezTo>
                  <a:cubicBezTo>
                    <a:pt x="3603" y="12642"/>
                    <a:pt x="4537" y="13109"/>
                    <a:pt x="5571" y="13109"/>
                  </a:cubicBezTo>
                  <a:cubicBezTo>
                    <a:pt x="7005" y="13109"/>
                    <a:pt x="8373" y="12242"/>
                    <a:pt x="9107" y="10941"/>
                  </a:cubicBezTo>
                  <a:cubicBezTo>
                    <a:pt x="10475" y="10875"/>
                    <a:pt x="11742" y="10141"/>
                    <a:pt x="12409" y="9040"/>
                  </a:cubicBezTo>
                  <a:cubicBezTo>
                    <a:pt x="13010" y="8106"/>
                    <a:pt x="13076" y="6972"/>
                    <a:pt x="12576" y="6004"/>
                  </a:cubicBezTo>
                  <a:cubicBezTo>
                    <a:pt x="12343" y="5504"/>
                    <a:pt x="12009" y="5104"/>
                    <a:pt x="11575" y="4770"/>
                  </a:cubicBezTo>
                  <a:cubicBezTo>
                    <a:pt x="11609" y="4070"/>
                    <a:pt x="11509" y="3369"/>
                    <a:pt x="11175" y="2702"/>
                  </a:cubicBezTo>
                  <a:cubicBezTo>
                    <a:pt x="10641" y="1668"/>
                    <a:pt x="9641" y="967"/>
                    <a:pt x="8406" y="834"/>
                  </a:cubicBezTo>
                  <a:lnTo>
                    <a:pt x="8306" y="834"/>
                  </a:lnTo>
                  <a:cubicBezTo>
                    <a:pt x="7806" y="334"/>
                    <a:pt x="7106" y="0"/>
                    <a:pt x="63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3470;p36"/>
            <p:cNvSpPr/>
            <p:nvPr/>
          </p:nvSpPr>
          <p:spPr>
            <a:xfrm>
              <a:off x="8078600" y="1122125"/>
              <a:ext cx="156500" cy="122200"/>
            </a:xfrm>
            <a:custGeom>
              <a:avLst/>
              <a:gdLst/>
              <a:ahLst/>
              <a:cxnLst/>
              <a:rect l="l" t="t" r="r" b="b"/>
              <a:pathLst>
                <a:path w="6260" h="4888" extrusionOk="0">
                  <a:moveTo>
                    <a:pt x="2005" y="0"/>
                  </a:moveTo>
                  <a:cubicBezTo>
                    <a:pt x="1476" y="0"/>
                    <a:pt x="976" y="216"/>
                    <a:pt x="709" y="896"/>
                  </a:cubicBezTo>
                  <a:cubicBezTo>
                    <a:pt x="0" y="2699"/>
                    <a:pt x="3210" y="2730"/>
                    <a:pt x="3432" y="2730"/>
                  </a:cubicBezTo>
                  <a:cubicBezTo>
                    <a:pt x="3440" y="2730"/>
                    <a:pt x="3444" y="2730"/>
                    <a:pt x="3444" y="2730"/>
                  </a:cubicBezTo>
                  <a:lnTo>
                    <a:pt x="3444" y="2730"/>
                  </a:lnTo>
                  <a:cubicBezTo>
                    <a:pt x="3444" y="2730"/>
                    <a:pt x="2377" y="3798"/>
                    <a:pt x="2977" y="4665"/>
                  </a:cubicBezTo>
                  <a:cubicBezTo>
                    <a:pt x="3087" y="4816"/>
                    <a:pt x="3273" y="4888"/>
                    <a:pt x="3489" y="4888"/>
                  </a:cubicBezTo>
                  <a:cubicBezTo>
                    <a:pt x="4521" y="4888"/>
                    <a:pt x="6260" y="3253"/>
                    <a:pt x="3944" y="662"/>
                  </a:cubicBezTo>
                  <a:cubicBezTo>
                    <a:pt x="3944" y="662"/>
                    <a:pt x="2931" y="0"/>
                    <a:pt x="20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3471;p36"/>
            <p:cNvSpPr/>
            <p:nvPr/>
          </p:nvSpPr>
          <p:spPr>
            <a:xfrm>
              <a:off x="8179350" y="1062450"/>
              <a:ext cx="112625" cy="128850"/>
            </a:xfrm>
            <a:custGeom>
              <a:avLst/>
              <a:gdLst/>
              <a:ahLst/>
              <a:cxnLst/>
              <a:rect l="l" t="t" r="r" b="b"/>
              <a:pathLst>
                <a:path w="4505" h="5154" extrusionOk="0">
                  <a:moveTo>
                    <a:pt x="1767" y="1"/>
                  </a:moveTo>
                  <a:cubicBezTo>
                    <a:pt x="1" y="1"/>
                    <a:pt x="248" y="2782"/>
                    <a:pt x="248" y="2782"/>
                  </a:cubicBezTo>
                  <a:cubicBezTo>
                    <a:pt x="903" y="4580"/>
                    <a:pt x="1892" y="5153"/>
                    <a:pt x="2729" y="5153"/>
                  </a:cubicBezTo>
                  <a:cubicBezTo>
                    <a:pt x="3724" y="5153"/>
                    <a:pt x="4505" y="4342"/>
                    <a:pt x="4251" y="3816"/>
                  </a:cubicBezTo>
                  <a:cubicBezTo>
                    <a:pt x="3981" y="3313"/>
                    <a:pt x="3432" y="3197"/>
                    <a:pt x="2981" y="3197"/>
                  </a:cubicBezTo>
                  <a:cubicBezTo>
                    <a:pt x="2595" y="3197"/>
                    <a:pt x="2283" y="3283"/>
                    <a:pt x="2283" y="3283"/>
                  </a:cubicBezTo>
                  <a:cubicBezTo>
                    <a:pt x="2283" y="3283"/>
                    <a:pt x="3984" y="247"/>
                    <a:pt x="1983" y="14"/>
                  </a:cubicBezTo>
                  <a:cubicBezTo>
                    <a:pt x="1908" y="5"/>
                    <a:pt x="1836" y="1"/>
                    <a:pt x="17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3472;p36"/>
            <p:cNvSpPr/>
            <p:nvPr/>
          </p:nvSpPr>
          <p:spPr>
            <a:xfrm>
              <a:off x="8100475" y="1084250"/>
              <a:ext cx="71750" cy="36925"/>
            </a:xfrm>
            <a:custGeom>
              <a:avLst/>
              <a:gdLst/>
              <a:ahLst/>
              <a:cxnLst/>
              <a:rect l="l" t="t" r="r" b="b"/>
              <a:pathLst>
                <a:path w="2870" h="1477" extrusionOk="0">
                  <a:moveTo>
                    <a:pt x="966" y="0"/>
                  </a:moveTo>
                  <a:cubicBezTo>
                    <a:pt x="662" y="0"/>
                    <a:pt x="380" y="48"/>
                    <a:pt x="167" y="109"/>
                  </a:cubicBezTo>
                  <a:cubicBezTo>
                    <a:pt x="34" y="142"/>
                    <a:pt x="1" y="276"/>
                    <a:pt x="34" y="376"/>
                  </a:cubicBezTo>
                  <a:cubicBezTo>
                    <a:pt x="61" y="458"/>
                    <a:pt x="134" y="518"/>
                    <a:pt x="215" y="518"/>
                  </a:cubicBezTo>
                  <a:cubicBezTo>
                    <a:pt x="232" y="518"/>
                    <a:pt x="250" y="515"/>
                    <a:pt x="267" y="509"/>
                  </a:cubicBezTo>
                  <a:cubicBezTo>
                    <a:pt x="295" y="509"/>
                    <a:pt x="597" y="428"/>
                    <a:pt x="973" y="428"/>
                  </a:cubicBezTo>
                  <a:cubicBezTo>
                    <a:pt x="1496" y="428"/>
                    <a:pt x="2164" y="586"/>
                    <a:pt x="2436" y="1343"/>
                  </a:cubicBezTo>
                  <a:cubicBezTo>
                    <a:pt x="2469" y="1443"/>
                    <a:pt x="2536" y="1477"/>
                    <a:pt x="2636" y="1477"/>
                  </a:cubicBezTo>
                  <a:lnTo>
                    <a:pt x="2703" y="1477"/>
                  </a:lnTo>
                  <a:cubicBezTo>
                    <a:pt x="2803" y="1443"/>
                    <a:pt x="2869" y="1310"/>
                    <a:pt x="2803" y="1210"/>
                  </a:cubicBezTo>
                  <a:cubicBezTo>
                    <a:pt x="2477" y="256"/>
                    <a:pt x="1665" y="0"/>
                    <a:pt x="966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3473;p36"/>
            <p:cNvSpPr/>
            <p:nvPr/>
          </p:nvSpPr>
          <p:spPr>
            <a:xfrm>
              <a:off x="8160525" y="1042550"/>
              <a:ext cx="30875" cy="71950"/>
            </a:xfrm>
            <a:custGeom>
              <a:avLst/>
              <a:gdLst/>
              <a:ahLst/>
              <a:cxnLst/>
              <a:rect l="l" t="t" r="r" b="b"/>
              <a:pathLst>
                <a:path w="1235" h="2878" extrusionOk="0">
                  <a:moveTo>
                    <a:pt x="990" y="0"/>
                  </a:moveTo>
                  <a:cubicBezTo>
                    <a:pt x="971" y="0"/>
                    <a:pt x="952" y="3"/>
                    <a:pt x="934" y="9"/>
                  </a:cubicBezTo>
                  <a:cubicBezTo>
                    <a:pt x="901" y="9"/>
                    <a:pt x="467" y="176"/>
                    <a:pt x="234" y="710"/>
                  </a:cubicBezTo>
                  <a:cubicBezTo>
                    <a:pt x="0" y="1243"/>
                    <a:pt x="67" y="1910"/>
                    <a:pt x="434" y="2744"/>
                  </a:cubicBezTo>
                  <a:cubicBezTo>
                    <a:pt x="467" y="2811"/>
                    <a:pt x="534" y="2878"/>
                    <a:pt x="601" y="2878"/>
                  </a:cubicBezTo>
                  <a:cubicBezTo>
                    <a:pt x="634" y="2878"/>
                    <a:pt x="667" y="2878"/>
                    <a:pt x="701" y="2844"/>
                  </a:cubicBezTo>
                  <a:cubicBezTo>
                    <a:pt x="801" y="2811"/>
                    <a:pt x="868" y="2678"/>
                    <a:pt x="801" y="2578"/>
                  </a:cubicBezTo>
                  <a:cubicBezTo>
                    <a:pt x="501" y="1877"/>
                    <a:pt x="434" y="1277"/>
                    <a:pt x="601" y="876"/>
                  </a:cubicBezTo>
                  <a:cubicBezTo>
                    <a:pt x="768" y="509"/>
                    <a:pt x="1034" y="409"/>
                    <a:pt x="1068" y="409"/>
                  </a:cubicBezTo>
                  <a:cubicBezTo>
                    <a:pt x="1168" y="376"/>
                    <a:pt x="1235" y="243"/>
                    <a:pt x="1201" y="143"/>
                  </a:cubicBezTo>
                  <a:cubicBezTo>
                    <a:pt x="1174" y="60"/>
                    <a:pt x="1078" y="0"/>
                    <a:pt x="990" y="0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3474;p36"/>
            <p:cNvSpPr/>
            <p:nvPr/>
          </p:nvSpPr>
          <p:spPr>
            <a:xfrm>
              <a:off x="8273925" y="1156675"/>
              <a:ext cx="468700" cy="183825"/>
            </a:xfrm>
            <a:custGeom>
              <a:avLst/>
              <a:gdLst/>
              <a:ahLst/>
              <a:cxnLst/>
              <a:rect l="l" t="t" r="r" b="b"/>
              <a:pathLst>
                <a:path w="18748" h="7353" extrusionOk="0">
                  <a:moveTo>
                    <a:pt x="5783" y="0"/>
                  </a:moveTo>
                  <a:cubicBezTo>
                    <a:pt x="5746" y="0"/>
                    <a:pt x="5708" y="5"/>
                    <a:pt x="5672" y="14"/>
                  </a:cubicBezTo>
                  <a:cubicBezTo>
                    <a:pt x="5538" y="47"/>
                    <a:pt x="5505" y="147"/>
                    <a:pt x="5505" y="248"/>
                  </a:cubicBezTo>
                  <a:cubicBezTo>
                    <a:pt x="5532" y="358"/>
                    <a:pt x="5606" y="423"/>
                    <a:pt x="5706" y="423"/>
                  </a:cubicBezTo>
                  <a:cubicBezTo>
                    <a:pt x="5727" y="423"/>
                    <a:pt x="5749" y="420"/>
                    <a:pt x="5772" y="414"/>
                  </a:cubicBezTo>
                  <a:cubicBezTo>
                    <a:pt x="5805" y="414"/>
                    <a:pt x="5838" y="514"/>
                    <a:pt x="5838" y="681"/>
                  </a:cubicBezTo>
                  <a:cubicBezTo>
                    <a:pt x="5838" y="715"/>
                    <a:pt x="5838" y="781"/>
                    <a:pt x="5838" y="815"/>
                  </a:cubicBezTo>
                  <a:cubicBezTo>
                    <a:pt x="5838" y="915"/>
                    <a:pt x="5905" y="1048"/>
                    <a:pt x="6039" y="1048"/>
                  </a:cubicBezTo>
                  <a:cubicBezTo>
                    <a:pt x="6139" y="1048"/>
                    <a:pt x="6239" y="948"/>
                    <a:pt x="6272" y="848"/>
                  </a:cubicBezTo>
                  <a:cubicBezTo>
                    <a:pt x="6272" y="781"/>
                    <a:pt x="6272" y="748"/>
                    <a:pt x="6272" y="681"/>
                  </a:cubicBezTo>
                  <a:cubicBezTo>
                    <a:pt x="6272" y="191"/>
                    <a:pt x="6023" y="0"/>
                    <a:pt x="5783" y="0"/>
                  </a:cubicBezTo>
                  <a:close/>
                  <a:moveTo>
                    <a:pt x="5182" y="606"/>
                  </a:moveTo>
                  <a:cubicBezTo>
                    <a:pt x="5094" y="606"/>
                    <a:pt x="4999" y="666"/>
                    <a:pt x="4971" y="748"/>
                  </a:cubicBezTo>
                  <a:cubicBezTo>
                    <a:pt x="4904" y="915"/>
                    <a:pt x="4904" y="1081"/>
                    <a:pt x="4904" y="1248"/>
                  </a:cubicBezTo>
                  <a:cubicBezTo>
                    <a:pt x="4904" y="1382"/>
                    <a:pt x="4904" y="1548"/>
                    <a:pt x="4938" y="1682"/>
                  </a:cubicBezTo>
                  <a:cubicBezTo>
                    <a:pt x="4971" y="1782"/>
                    <a:pt x="5071" y="1849"/>
                    <a:pt x="5138" y="1849"/>
                  </a:cubicBezTo>
                  <a:lnTo>
                    <a:pt x="5205" y="1849"/>
                  </a:lnTo>
                  <a:cubicBezTo>
                    <a:pt x="5305" y="1815"/>
                    <a:pt x="5371" y="1682"/>
                    <a:pt x="5371" y="1582"/>
                  </a:cubicBezTo>
                  <a:cubicBezTo>
                    <a:pt x="5338" y="1482"/>
                    <a:pt x="5305" y="1348"/>
                    <a:pt x="5305" y="1248"/>
                  </a:cubicBezTo>
                  <a:cubicBezTo>
                    <a:pt x="5305" y="1115"/>
                    <a:pt x="5338" y="981"/>
                    <a:pt x="5371" y="881"/>
                  </a:cubicBezTo>
                  <a:cubicBezTo>
                    <a:pt x="5405" y="781"/>
                    <a:pt x="5338" y="648"/>
                    <a:pt x="5238" y="614"/>
                  </a:cubicBezTo>
                  <a:cubicBezTo>
                    <a:pt x="5220" y="609"/>
                    <a:pt x="5201" y="606"/>
                    <a:pt x="5182" y="606"/>
                  </a:cubicBezTo>
                  <a:close/>
                  <a:moveTo>
                    <a:pt x="12007" y="2348"/>
                  </a:moveTo>
                  <a:cubicBezTo>
                    <a:pt x="11793" y="2348"/>
                    <a:pt x="11551" y="2474"/>
                    <a:pt x="11309" y="2716"/>
                  </a:cubicBezTo>
                  <a:cubicBezTo>
                    <a:pt x="11209" y="2816"/>
                    <a:pt x="11209" y="2949"/>
                    <a:pt x="11309" y="3016"/>
                  </a:cubicBezTo>
                  <a:cubicBezTo>
                    <a:pt x="11342" y="3050"/>
                    <a:pt x="11409" y="3083"/>
                    <a:pt x="11442" y="3083"/>
                  </a:cubicBezTo>
                  <a:cubicBezTo>
                    <a:pt x="11509" y="3083"/>
                    <a:pt x="11576" y="3050"/>
                    <a:pt x="11609" y="3016"/>
                  </a:cubicBezTo>
                  <a:cubicBezTo>
                    <a:pt x="11776" y="2816"/>
                    <a:pt x="11909" y="2749"/>
                    <a:pt x="11976" y="2749"/>
                  </a:cubicBezTo>
                  <a:cubicBezTo>
                    <a:pt x="12009" y="2749"/>
                    <a:pt x="12009" y="2783"/>
                    <a:pt x="12009" y="2783"/>
                  </a:cubicBezTo>
                  <a:lnTo>
                    <a:pt x="12043" y="2783"/>
                  </a:lnTo>
                  <a:cubicBezTo>
                    <a:pt x="12088" y="2813"/>
                    <a:pt x="12133" y="2829"/>
                    <a:pt x="12178" y="2829"/>
                  </a:cubicBezTo>
                  <a:cubicBezTo>
                    <a:pt x="12233" y="2829"/>
                    <a:pt x="12288" y="2804"/>
                    <a:pt x="12343" y="2749"/>
                  </a:cubicBezTo>
                  <a:cubicBezTo>
                    <a:pt x="12410" y="2683"/>
                    <a:pt x="12376" y="2549"/>
                    <a:pt x="12310" y="2449"/>
                  </a:cubicBezTo>
                  <a:cubicBezTo>
                    <a:pt x="12219" y="2381"/>
                    <a:pt x="12117" y="2348"/>
                    <a:pt x="12007" y="2348"/>
                  </a:cubicBezTo>
                  <a:close/>
                  <a:moveTo>
                    <a:pt x="5830" y="1436"/>
                  </a:moveTo>
                  <a:cubicBezTo>
                    <a:pt x="5748" y="1436"/>
                    <a:pt x="5664" y="1480"/>
                    <a:pt x="5638" y="1582"/>
                  </a:cubicBezTo>
                  <a:cubicBezTo>
                    <a:pt x="5572" y="1782"/>
                    <a:pt x="5471" y="2015"/>
                    <a:pt x="5338" y="2249"/>
                  </a:cubicBezTo>
                  <a:cubicBezTo>
                    <a:pt x="5338" y="2282"/>
                    <a:pt x="5305" y="2282"/>
                    <a:pt x="5305" y="2316"/>
                  </a:cubicBezTo>
                  <a:cubicBezTo>
                    <a:pt x="5271" y="2416"/>
                    <a:pt x="5305" y="2549"/>
                    <a:pt x="5405" y="2583"/>
                  </a:cubicBezTo>
                  <a:cubicBezTo>
                    <a:pt x="5572" y="2783"/>
                    <a:pt x="5738" y="2949"/>
                    <a:pt x="5938" y="3150"/>
                  </a:cubicBezTo>
                  <a:cubicBezTo>
                    <a:pt x="6005" y="3183"/>
                    <a:pt x="6039" y="3183"/>
                    <a:pt x="6072" y="3183"/>
                  </a:cubicBezTo>
                  <a:cubicBezTo>
                    <a:pt x="6139" y="3183"/>
                    <a:pt x="6205" y="3150"/>
                    <a:pt x="6239" y="3116"/>
                  </a:cubicBezTo>
                  <a:cubicBezTo>
                    <a:pt x="6305" y="3016"/>
                    <a:pt x="6305" y="2883"/>
                    <a:pt x="6205" y="2816"/>
                  </a:cubicBezTo>
                  <a:cubicBezTo>
                    <a:pt x="6039" y="2683"/>
                    <a:pt x="5905" y="2516"/>
                    <a:pt x="5772" y="2349"/>
                  </a:cubicBezTo>
                  <a:cubicBezTo>
                    <a:pt x="5872" y="2116"/>
                    <a:pt x="5972" y="1915"/>
                    <a:pt x="6039" y="1715"/>
                  </a:cubicBezTo>
                  <a:cubicBezTo>
                    <a:pt x="6072" y="1615"/>
                    <a:pt x="6005" y="1482"/>
                    <a:pt x="5905" y="1448"/>
                  </a:cubicBezTo>
                  <a:cubicBezTo>
                    <a:pt x="5881" y="1441"/>
                    <a:pt x="5856" y="1436"/>
                    <a:pt x="5830" y="1436"/>
                  </a:cubicBezTo>
                  <a:close/>
                  <a:moveTo>
                    <a:pt x="5092" y="2915"/>
                  </a:moveTo>
                  <a:cubicBezTo>
                    <a:pt x="5023" y="2915"/>
                    <a:pt x="4959" y="2952"/>
                    <a:pt x="4938" y="3016"/>
                  </a:cubicBezTo>
                  <a:cubicBezTo>
                    <a:pt x="4771" y="3250"/>
                    <a:pt x="4604" y="3450"/>
                    <a:pt x="4437" y="3650"/>
                  </a:cubicBezTo>
                  <a:cubicBezTo>
                    <a:pt x="4337" y="3717"/>
                    <a:pt x="4371" y="3850"/>
                    <a:pt x="4437" y="3950"/>
                  </a:cubicBezTo>
                  <a:cubicBezTo>
                    <a:pt x="4471" y="3984"/>
                    <a:pt x="4537" y="3984"/>
                    <a:pt x="4571" y="3984"/>
                  </a:cubicBezTo>
                  <a:cubicBezTo>
                    <a:pt x="4638" y="3984"/>
                    <a:pt x="4704" y="3984"/>
                    <a:pt x="4738" y="3917"/>
                  </a:cubicBezTo>
                  <a:cubicBezTo>
                    <a:pt x="4938" y="3750"/>
                    <a:pt x="5105" y="3517"/>
                    <a:pt x="5271" y="3250"/>
                  </a:cubicBezTo>
                  <a:cubicBezTo>
                    <a:pt x="5338" y="3150"/>
                    <a:pt x="5305" y="3016"/>
                    <a:pt x="5205" y="2949"/>
                  </a:cubicBezTo>
                  <a:cubicBezTo>
                    <a:pt x="5169" y="2926"/>
                    <a:pt x="5129" y="2915"/>
                    <a:pt x="5092" y="2915"/>
                  </a:cubicBezTo>
                  <a:close/>
                  <a:moveTo>
                    <a:pt x="220" y="3086"/>
                  </a:moveTo>
                  <a:cubicBezTo>
                    <a:pt x="175" y="3086"/>
                    <a:pt x="131" y="3104"/>
                    <a:pt x="101" y="3150"/>
                  </a:cubicBezTo>
                  <a:cubicBezTo>
                    <a:pt x="1" y="3216"/>
                    <a:pt x="1" y="3350"/>
                    <a:pt x="68" y="3416"/>
                  </a:cubicBezTo>
                  <a:cubicBezTo>
                    <a:pt x="68" y="3450"/>
                    <a:pt x="334" y="3717"/>
                    <a:pt x="701" y="4017"/>
                  </a:cubicBezTo>
                  <a:cubicBezTo>
                    <a:pt x="768" y="4050"/>
                    <a:pt x="801" y="4050"/>
                    <a:pt x="835" y="4050"/>
                  </a:cubicBezTo>
                  <a:cubicBezTo>
                    <a:pt x="902" y="4050"/>
                    <a:pt x="968" y="4017"/>
                    <a:pt x="1002" y="3984"/>
                  </a:cubicBezTo>
                  <a:cubicBezTo>
                    <a:pt x="1068" y="3883"/>
                    <a:pt x="1068" y="3750"/>
                    <a:pt x="968" y="3683"/>
                  </a:cubicBezTo>
                  <a:cubicBezTo>
                    <a:pt x="601" y="3416"/>
                    <a:pt x="368" y="3150"/>
                    <a:pt x="368" y="3150"/>
                  </a:cubicBezTo>
                  <a:cubicBezTo>
                    <a:pt x="331" y="3113"/>
                    <a:pt x="275" y="3086"/>
                    <a:pt x="220" y="3086"/>
                  </a:cubicBezTo>
                  <a:close/>
                  <a:moveTo>
                    <a:pt x="6754" y="3263"/>
                  </a:moveTo>
                  <a:cubicBezTo>
                    <a:pt x="6684" y="3263"/>
                    <a:pt x="6615" y="3286"/>
                    <a:pt x="6572" y="3350"/>
                  </a:cubicBezTo>
                  <a:cubicBezTo>
                    <a:pt x="6506" y="3450"/>
                    <a:pt x="6539" y="3583"/>
                    <a:pt x="6639" y="3650"/>
                  </a:cubicBezTo>
                  <a:cubicBezTo>
                    <a:pt x="6906" y="3817"/>
                    <a:pt x="7139" y="3950"/>
                    <a:pt x="7406" y="4050"/>
                  </a:cubicBezTo>
                  <a:cubicBezTo>
                    <a:pt x="7440" y="4084"/>
                    <a:pt x="7473" y="4084"/>
                    <a:pt x="7473" y="4084"/>
                  </a:cubicBezTo>
                  <a:cubicBezTo>
                    <a:pt x="7573" y="4084"/>
                    <a:pt x="7640" y="4050"/>
                    <a:pt x="7673" y="3950"/>
                  </a:cubicBezTo>
                  <a:cubicBezTo>
                    <a:pt x="7740" y="3850"/>
                    <a:pt x="7673" y="3750"/>
                    <a:pt x="7573" y="3683"/>
                  </a:cubicBezTo>
                  <a:cubicBezTo>
                    <a:pt x="7339" y="3583"/>
                    <a:pt x="7106" y="3450"/>
                    <a:pt x="6872" y="3283"/>
                  </a:cubicBezTo>
                  <a:cubicBezTo>
                    <a:pt x="6836" y="3271"/>
                    <a:pt x="6795" y="3263"/>
                    <a:pt x="6754" y="3263"/>
                  </a:cubicBezTo>
                  <a:close/>
                  <a:moveTo>
                    <a:pt x="12097" y="3170"/>
                  </a:moveTo>
                  <a:cubicBezTo>
                    <a:pt x="12036" y="3170"/>
                    <a:pt x="11979" y="3195"/>
                    <a:pt x="11943" y="3250"/>
                  </a:cubicBezTo>
                  <a:cubicBezTo>
                    <a:pt x="11809" y="3416"/>
                    <a:pt x="11643" y="3583"/>
                    <a:pt x="11376" y="3750"/>
                  </a:cubicBezTo>
                  <a:cubicBezTo>
                    <a:pt x="11276" y="3817"/>
                    <a:pt x="11242" y="3917"/>
                    <a:pt x="11309" y="4017"/>
                  </a:cubicBezTo>
                  <a:cubicBezTo>
                    <a:pt x="11342" y="4084"/>
                    <a:pt x="11409" y="4117"/>
                    <a:pt x="11509" y="4117"/>
                  </a:cubicBezTo>
                  <a:lnTo>
                    <a:pt x="11609" y="4117"/>
                  </a:lnTo>
                  <a:cubicBezTo>
                    <a:pt x="11876" y="3917"/>
                    <a:pt x="12143" y="3717"/>
                    <a:pt x="12276" y="3517"/>
                  </a:cubicBezTo>
                  <a:cubicBezTo>
                    <a:pt x="12343" y="3416"/>
                    <a:pt x="12343" y="3283"/>
                    <a:pt x="12243" y="3216"/>
                  </a:cubicBezTo>
                  <a:cubicBezTo>
                    <a:pt x="12198" y="3186"/>
                    <a:pt x="12146" y="3170"/>
                    <a:pt x="12097" y="3170"/>
                  </a:cubicBezTo>
                  <a:close/>
                  <a:moveTo>
                    <a:pt x="8273" y="3975"/>
                  </a:moveTo>
                  <a:cubicBezTo>
                    <a:pt x="8173" y="3975"/>
                    <a:pt x="8101" y="4035"/>
                    <a:pt x="8073" y="4117"/>
                  </a:cubicBezTo>
                  <a:cubicBezTo>
                    <a:pt x="8040" y="4217"/>
                    <a:pt x="8107" y="4350"/>
                    <a:pt x="8207" y="4384"/>
                  </a:cubicBezTo>
                  <a:cubicBezTo>
                    <a:pt x="8474" y="4484"/>
                    <a:pt x="8774" y="4517"/>
                    <a:pt x="9041" y="4551"/>
                  </a:cubicBezTo>
                  <a:cubicBezTo>
                    <a:pt x="9074" y="4584"/>
                    <a:pt x="9074" y="4584"/>
                    <a:pt x="9074" y="4584"/>
                  </a:cubicBezTo>
                  <a:cubicBezTo>
                    <a:pt x="9174" y="4584"/>
                    <a:pt x="9274" y="4484"/>
                    <a:pt x="9274" y="4384"/>
                  </a:cubicBezTo>
                  <a:cubicBezTo>
                    <a:pt x="9308" y="4284"/>
                    <a:pt x="9207" y="4184"/>
                    <a:pt x="9107" y="4150"/>
                  </a:cubicBezTo>
                  <a:cubicBezTo>
                    <a:pt x="8841" y="4117"/>
                    <a:pt x="8574" y="4050"/>
                    <a:pt x="8340" y="3984"/>
                  </a:cubicBezTo>
                  <a:cubicBezTo>
                    <a:pt x="8317" y="3978"/>
                    <a:pt x="8294" y="3975"/>
                    <a:pt x="8273" y="3975"/>
                  </a:cubicBezTo>
                  <a:close/>
                  <a:moveTo>
                    <a:pt x="10987" y="3356"/>
                  </a:moveTo>
                  <a:cubicBezTo>
                    <a:pt x="10909" y="3356"/>
                    <a:pt x="10833" y="3411"/>
                    <a:pt x="10809" y="3483"/>
                  </a:cubicBezTo>
                  <a:cubicBezTo>
                    <a:pt x="10709" y="3683"/>
                    <a:pt x="10642" y="3883"/>
                    <a:pt x="10575" y="4084"/>
                  </a:cubicBezTo>
                  <a:cubicBezTo>
                    <a:pt x="10375" y="4117"/>
                    <a:pt x="10141" y="4150"/>
                    <a:pt x="9908" y="4184"/>
                  </a:cubicBezTo>
                  <a:cubicBezTo>
                    <a:pt x="9775" y="4184"/>
                    <a:pt x="9708" y="4284"/>
                    <a:pt x="9708" y="4417"/>
                  </a:cubicBezTo>
                  <a:cubicBezTo>
                    <a:pt x="9708" y="4517"/>
                    <a:pt x="9808" y="4584"/>
                    <a:pt x="9908" y="4584"/>
                  </a:cubicBezTo>
                  <a:cubicBezTo>
                    <a:pt x="10141" y="4584"/>
                    <a:pt x="10375" y="4551"/>
                    <a:pt x="10608" y="4484"/>
                  </a:cubicBezTo>
                  <a:cubicBezTo>
                    <a:pt x="10608" y="4517"/>
                    <a:pt x="10675" y="4551"/>
                    <a:pt x="10709" y="4551"/>
                  </a:cubicBezTo>
                  <a:cubicBezTo>
                    <a:pt x="10726" y="4556"/>
                    <a:pt x="10744" y="4559"/>
                    <a:pt x="10762" y="4559"/>
                  </a:cubicBezTo>
                  <a:cubicBezTo>
                    <a:pt x="10850" y="4559"/>
                    <a:pt x="10942" y="4494"/>
                    <a:pt x="10942" y="4384"/>
                  </a:cubicBezTo>
                  <a:cubicBezTo>
                    <a:pt x="10975" y="4150"/>
                    <a:pt x="11075" y="3883"/>
                    <a:pt x="11176" y="3650"/>
                  </a:cubicBezTo>
                  <a:cubicBezTo>
                    <a:pt x="11242" y="3550"/>
                    <a:pt x="11176" y="3416"/>
                    <a:pt x="11075" y="3383"/>
                  </a:cubicBezTo>
                  <a:cubicBezTo>
                    <a:pt x="11047" y="3364"/>
                    <a:pt x="11017" y="3356"/>
                    <a:pt x="10987" y="3356"/>
                  </a:cubicBezTo>
                  <a:close/>
                  <a:moveTo>
                    <a:pt x="18566" y="3543"/>
                  </a:moveTo>
                  <a:cubicBezTo>
                    <a:pt x="18549" y="3543"/>
                    <a:pt x="18532" y="3545"/>
                    <a:pt x="18514" y="3550"/>
                  </a:cubicBezTo>
                  <a:cubicBezTo>
                    <a:pt x="18414" y="3550"/>
                    <a:pt x="18314" y="3650"/>
                    <a:pt x="18347" y="3750"/>
                  </a:cubicBezTo>
                  <a:cubicBezTo>
                    <a:pt x="18347" y="3750"/>
                    <a:pt x="18347" y="3817"/>
                    <a:pt x="18347" y="3883"/>
                  </a:cubicBezTo>
                  <a:cubicBezTo>
                    <a:pt x="18347" y="3984"/>
                    <a:pt x="18347" y="4150"/>
                    <a:pt x="18314" y="4350"/>
                  </a:cubicBezTo>
                  <a:cubicBezTo>
                    <a:pt x="18281" y="4451"/>
                    <a:pt x="18381" y="4551"/>
                    <a:pt x="18481" y="4584"/>
                  </a:cubicBezTo>
                  <a:lnTo>
                    <a:pt x="18514" y="4584"/>
                  </a:lnTo>
                  <a:cubicBezTo>
                    <a:pt x="18614" y="4584"/>
                    <a:pt x="18714" y="4517"/>
                    <a:pt x="18714" y="4417"/>
                  </a:cubicBezTo>
                  <a:cubicBezTo>
                    <a:pt x="18748" y="4184"/>
                    <a:pt x="18748" y="3984"/>
                    <a:pt x="18748" y="3883"/>
                  </a:cubicBezTo>
                  <a:cubicBezTo>
                    <a:pt x="18748" y="3783"/>
                    <a:pt x="18748" y="3717"/>
                    <a:pt x="18748" y="3717"/>
                  </a:cubicBezTo>
                  <a:cubicBezTo>
                    <a:pt x="18748" y="3630"/>
                    <a:pt x="18673" y="3543"/>
                    <a:pt x="18566" y="3543"/>
                  </a:cubicBezTo>
                  <a:close/>
                  <a:moveTo>
                    <a:pt x="1529" y="4084"/>
                  </a:moveTo>
                  <a:cubicBezTo>
                    <a:pt x="1457" y="4084"/>
                    <a:pt x="1391" y="4128"/>
                    <a:pt x="1369" y="4217"/>
                  </a:cubicBezTo>
                  <a:cubicBezTo>
                    <a:pt x="1302" y="4317"/>
                    <a:pt x="1369" y="4417"/>
                    <a:pt x="1469" y="4484"/>
                  </a:cubicBezTo>
                  <a:cubicBezTo>
                    <a:pt x="1735" y="4617"/>
                    <a:pt x="2002" y="4717"/>
                    <a:pt x="2303" y="4784"/>
                  </a:cubicBezTo>
                  <a:lnTo>
                    <a:pt x="2336" y="4784"/>
                  </a:lnTo>
                  <a:cubicBezTo>
                    <a:pt x="2436" y="4784"/>
                    <a:pt x="2503" y="4717"/>
                    <a:pt x="2536" y="4617"/>
                  </a:cubicBezTo>
                  <a:cubicBezTo>
                    <a:pt x="2569" y="4517"/>
                    <a:pt x="2503" y="4384"/>
                    <a:pt x="2369" y="4384"/>
                  </a:cubicBezTo>
                  <a:cubicBezTo>
                    <a:pt x="2136" y="4317"/>
                    <a:pt x="1902" y="4217"/>
                    <a:pt x="1635" y="4117"/>
                  </a:cubicBezTo>
                  <a:cubicBezTo>
                    <a:pt x="1602" y="4095"/>
                    <a:pt x="1565" y="4084"/>
                    <a:pt x="1529" y="4084"/>
                  </a:cubicBezTo>
                  <a:close/>
                  <a:moveTo>
                    <a:pt x="3916" y="4104"/>
                  </a:moveTo>
                  <a:cubicBezTo>
                    <a:pt x="3889" y="4104"/>
                    <a:pt x="3862" y="4109"/>
                    <a:pt x="3837" y="4117"/>
                  </a:cubicBezTo>
                  <a:cubicBezTo>
                    <a:pt x="3603" y="4250"/>
                    <a:pt x="3370" y="4350"/>
                    <a:pt x="3136" y="4384"/>
                  </a:cubicBezTo>
                  <a:cubicBezTo>
                    <a:pt x="3003" y="4417"/>
                    <a:pt x="2936" y="4517"/>
                    <a:pt x="2970" y="4617"/>
                  </a:cubicBezTo>
                  <a:cubicBezTo>
                    <a:pt x="2970" y="4717"/>
                    <a:pt x="3070" y="4817"/>
                    <a:pt x="3170" y="4817"/>
                  </a:cubicBezTo>
                  <a:lnTo>
                    <a:pt x="3203" y="4817"/>
                  </a:lnTo>
                  <a:cubicBezTo>
                    <a:pt x="3503" y="4751"/>
                    <a:pt x="3770" y="4651"/>
                    <a:pt x="4037" y="4484"/>
                  </a:cubicBezTo>
                  <a:cubicBezTo>
                    <a:pt x="4137" y="4417"/>
                    <a:pt x="4171" y="4317"/>
                    <a:pt x="4104" y="4217"/>
                  </a:cubicBezTo>
                  <a:cubicBezTo>
                    <a:pt x="4079" y="4142"/>
                    <a:pt x="3997" y="4104"/>
                    <a:pt x="3916" y="4104"/>
                  </a:cubicBezTo>
                  <a:close/>
                  <a:moveTo>
                    <a:pt x="18287" y="4972"/>
                  </a:moveTo>
                  <a:cubicBezTo>
                    <a:pt x="18199" y="4972"/>
                    <a:pt x="18130" y="5009"/>
                    <a:pt x="18080" y="5084"/>
                  </a:cubicBezTo>
                  <a:cubicBezTo>
                    <a:pt x="17980" y="5351"/>
                    <a:pt x="17847" y="5551"/>
                    <a:pt x="17680" y="5751"/>
                  </a:cubicBezTo>
                  <a:cubicBezTo>
                    <a:pt x="17613" y="5852"/>
                    <a:pt x="17647" y="5985"/>
                    <a:pt x="17714" y="6052"/>
                  </a:cubicBezTo>
                  <a:cubicBezTo>
                    <a:pt x="17747" y="6085"/>
                    <a:pt x="17814" y="6085"/>
                    <a:pt x="17847" y="6085"/>
                  </a:cubicBezTo>
                  <a:cubicBezTo>
                    <a:pt x="17914" y="6085"/>
                    <a:pt x="17980" y="6085"/>
                    <a:pt x="18014" y="6018"/>
                  </a:cubicBezTo>
                  <a:cubicBezTo>
                    <a:pt x="18214" y="5785"/>
                    <a:pt x="18347" y="5551"/>
                    <a:pt x="18481" y="5251"/>
                  </a:cubicBezTo>
                  <a:cubicBezTo>
                    <a:pt x="18514" y="5151"/>
                    <a:pt x="18481" y="5018"/>
                    <a:pt x="18381" y="4984"/>
                  </a:cubicBezTo>
                  <a:cubicBezTo>
                    <a:pt x="18347" y="4976"/>
                    <a:pt x="18316" y="4972"/>
                    <a:pt x="18287" y="4972"/>
                  </a:cubicBezTo>
                  <a:close/>
                  <a:moveTo>
                    <a:pt x="10749" y="4978"/>
                  </a:moveTo>
                  <a:cubicBezTo>
                    <a:pt x="10735" y="4978"/>
                    <a:pt x="10722" y="4980"/>
                    <a:pt x="10709" y="4984"/>
                  </a:cubicBezTo>
                  <a:cubicBezTo>
                    <a:pt x="10575" y="5018"/>
                    <a:pt x="10508" y="5118"/>
                    <a:pt x="10542" y="5218"/>
                  </a:cubicBezTo>
                  <a:cubicBezTo>
                    <a:pt x="10575" y="5518"/>
                    <a:pt x="10709" y="5818"/>
                    <a:pt x="10875" y="6085"/>
                  </a:cubicBezTo>
                  <a:cubicBezTo>
                    <a:pt x="10909" y="6118"/>
                    <a:pt x="10975" y="6152"/>
                    <a:pt x="11042" y="6152"/>
                  </a:cubicBezTo>
                  <a:cubicBezTo>
                    <a:pt x="11109" y="6152"/>
                    <a:pt x="11142" y="6152"/>
                    <a:pt x="11176" y="6118"/>
                  </a:cubicBezTo>
                  <a:cubicBezTo>
                    <a:pt x="11276" y="6052"/>
                    <a:pt x="11276" y="5918"/>
                    <a:pt x="11209" y="5818"/>
                  </a:cubicBezTo>
                  <a:cubicBezTo>
                    <a:pt x="11075" y="5618"/>
                    <a:pt x="10975" y="5385"/>
                    <a:pt x="10942" y="5151"/>
                  </a:cubicBezTo>
                  <a:cubicBezTo>
                    <a:pt x="10913" y="5064"/>
                    <a:pt x="10834" y="4978"/>
                    <a:pt x="10749" y="4978"/>
                  </a:cubicBezTo>
                  <a:close/>
                  <a:moveTo>
                    <a:pt x="17237" y="6249"/>
                  </a:moveTo>
                  <a:cubicBezTo>
                    <a:pt x="17194" y="6249"/>
                    <a:pt x="17151" y="6260"/>
                    <a:pt x="17113" y="6285"/>
                  </a:cubicBezTo>
                  <a:cubicBezTo>
                    <a:pt x="16913" y="6419"/>
                    <a:pt x="16679" y="6552"/>
                    <a:pt x="16446" y="6652"/>
                  </a:cubicBezTo>
                  <a:cubicBezTo>
                    <a:pt x="16313" y="6685"/>
                    <a:pt x="16279" y="6786"/>
                    <a:pt x="16313" y="6919"/>
                  </a:cubicBezTo>
                  <a:cubicBezTo>
                    <a:pt x="16346" y="6986"/>
                    <a:pt x="16413" y="7052"/>
                    <a:pt x="16513" y="7052"/>
                  </a:cubicBezTo>
                  <a:cubicBezTo>
                    <a:pt x="16546" y="7052"/>
                    <a:pt x="16546" y="7052"/>
                    <a:pt x="16579" y="7019"/>
                  </a:cubicBezTo>
                  <a:cubicBezTo>
                    <a:pt x="16880" y="6919"/>
                    <a:pt x="17146" y="6786"/>
                    <a:pt x="17380" y="6619"/>
                  </a:cubicBezTo>
                  <a:cubicBezTo>
                    <a:pt x="17447" y="6552"/>
                    <a:pt x="17480" y="6419"/>
                    <a:pt x="17413" y="6319"/>
                  </a:cubicBezTo>
                  <a:cubicBezTo>
                    <a:pt x="17372" y="6277"/>
                    <a:pt x="17305" y="6249"/>
                    <a:pt x="17237" y="6249"/>
                  </a:cubicBezTo>
                  <a:close/>
                  <a:moveTo>
                    <a:pt x="11661" y="6317"/>
                  </a:moveTo>
                  <a:cubicBezTo>
                    <a:pt x="11590" y="6317"/>
                    <a:pt x="11519" y="6354"/>
                    <a:pt x="11476" y="6419"/>
                  </a:cubicBezTo>
                  <a:cubicBezTo>
                    <a:pt x="11409" y="6519"/>
                    <a:pt x="11442" y="6619"/>
                    <a:pt x="11542" y="6685"/>
                  </a:cubicBezTo>
                  <a:cubicBezTo>
                    <a:pt x="11776" y="6852"/>
                    <a:pt x="12043" y="6986"/>
                    <a:pt x="12343" y="7086"/>
                  </a:cubicBezTo>
                  <a:lnTo>
                    <a:pt x="12410" y="7086"/>
                  </a:lnTo>
                  <a:cubicBezTo>
                    <a:pt x="12510" y="7086"/>
                    <a:pt x="12577" y="7019"/>
                    <a:pt x="12610" y="6952"/>
                  </a:cubicBezTo>
                  <a:cubicBezTo>
                    <a:pt x="12643" y="6819"/>
                    <a:pt x="12577" y="6719"/>
                    <a:pt x="12476" y="6685"/>
                  </a:cubicBezTo>
                  <a:cubicBezTo>
                    <a:pt x="12210" y="6585"/>
                    <a:pt x="11976" y="6485"/>
                    <a:pt x="11776" y="6352"/>
                  </a:cubicBezTo>
                  <a:cubicBezTo>
                    <a:pt x="11740" y="6328"/>
                    <a:pt x="11701" y="6317"/>
                    <a:pt x="11661" y="6317"/>
                  </a:cubicBezTo>
                  <a:close/>
                  <a:moveTo>
                    <a:pt x="13244" y="6852"/>
                  </a:moveTo>
                  <a:cubicBezTo>
                    <a:pt x="13144" y="6852"/>
                    <a:pt x="13044" y="6919"/>
                    <a:pt x="13010" y="7019"/>
                  </a:cubicBezTo>
                  <a:cubicBezTo>
                    <a:pt x="13010" y="7152"/>
                    <a:pt x="13077" y="7253"/>
                    <a:pt x="13177" y="7253"/>
                  </a:cubicBezTo>
                  <a:cubicBezTo>
                    <a:pt x="13344" y="7286"/>
                    <a:pt x="13544" y="7319"/>
                    <a:pt x="13711" y="7319"/>
                  </a:cubicBezTo>
                  <a:cubicBezTo>
                    <a:pt x="13811" y="7353"/>
                    <a:pt x="13944" y="7353"/>
                    <a:pt x="14044" y="7353"/>
                  </a:cubicBezTo>
                  <a:cubicBezTo>
                    <a:pt x="14144" y="7353"/>
                    <a:pt x="14244" y="7253"/>
                    <a:pt x="14244" y="7152"/>
                  </a:cubicBezTo>
                  <a:cubicBezTo>
                    <a:pt x="14278" y="7052"/>
                    <a:pt x="14178" y="6952"/>
                    <a:pt x="14044" y="6952"/>
                  </a:cubicBezTo>
                  <a:cubicBezTo>
                    <a:pt x="13944" y="6919"/>
                    <a:pt x="13844" y="6919"/>
                    <a:pt x="13744" y="6919"/>
                  </a:cubicBezTo>
                  <a:cubicBezTo>
                    <a:pt x="13577" y="6886"/>
                    <a:pt x="13410" y="6886"/>
                    <a:pt x="13244" y="6852"/>
                  </a:cubicBezTo>
                  <a:close/>
                  <a:moveTo>
                    <a:pt x="15719" y="6846"/>
                  </a:moveTo>
                  <a:cubicBezTo>
                    <a:pt x="15706" y="6846"/>
                    <a:pt x="15692" y="6848"/>
                    <a:pt x="15679" y="6852"/>
                  </a:cubicBezTo>
                  <a:cubicBezTo>
                    <a:pt x="15412" y="6886"/>
                    <a:pt x="15145" y="6919"/>
                    <a:pt x="14878" y="6952"/>
                  </a:cubicBezTo>
                  <a:cubicBezTo>
                    <a:pt x="14745" y="6952"/>
                    <a:pt x="14678" y="7052"/>
                    <a:pt x="14678" y="7152"/>
                  </a:cubicBezTo>
                  <a:cubicBezTo>
                    <a:pt x="14678" y="7253"/>
                    <a:pt x="14778" y="7353"/>
                    <a:pt x="14878" y="7353"/>
                  </a:cubicBezTo>
                  <a:cubicBezTo>
                    <a:pt x="15178" y="7353"/>
                    <a:pt x="15479" y="7319"/>
                    <a:pt x="15745" y="7253"/>
                  </a:cubicBezTo>
                  <a:cubicBezTo>
                    <a:pt x="15846" y="7253"/>
                    <a:pt x="15946" y="7119"/>
                    <a:pt x="15912" y="7019"/>
                  </a:cubicBezTo>
                  <a:cubicBezTo>
                    <a:pt x="15883" y="6932"/>
                    <a:pt x="15804" y="6846"/>
                    <a:pt x="15719" y="6846"/>
                  </a:cubicBezTo>
                  <a:close/>
                </a:path>
              </a:pathLst>
            </a:custGeom>
            <a:solidFill>
              <a:srgbClr val="261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90" name="Picture 89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20525" y="89915"/>
            <a:ext cx="1072451" cy="514220"/>
          </a:xfrm>
          <a:prstGeom prst="rect">
            <a:avLst/>
          </a:prstGeom>
        </p:spPr>
      </p:pic>
      <p:pic>
        <p:nvPicPr>
          <p:cNvPr id="91" name="Picture 2" descr="Sun GIFs - Get the best GIF on GIPHY"/>
          <p:cNvPicPr>
            <a:picLocks noChangeAspect="1" noChangeArrowheads="1" noCrop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596" y="689052"/>
            <a:ext cx="1203687" cy="116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8" descr="School Building, School Clipart, School, Yellow PNG Transparent Clipart  Image and PSD File for Free Download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0" r="99375">
                        <a14:foregroundMark x1="15937" y1="50781" x2="18438" y2="53906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131" r="3136" b="32682"/>
          <a:stretch/>
        </p:blipFill>
        <p:spPr bwMode="auto">
          <a:xfrm flipH="1">
            <a:off x="-24070" y="2177016"/>
            <a:ext cx="2599423" cy="153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8" descr="Vector Illustration Of School Children. Download a Free Preview or High  Quality Adobe Illustrator Ai, EPS, PDF and High Resolut… | Vector, Kids  clipart, Vector free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19" b="90000" l="2700" r="96400">
                        <a14:foregroundMark x1="15000" y1="9352" x2="27600" y2="32130"/>
                        <a14:foregroundMark x1="26400" y1="42315" x2="28000" y2="57778"/>
                        <a14:foregroundMark x1="20700" y1="64352" x2="19600" y2="76852"/>
                        <a14:foregroundMark x1="30100" y1="65370" x2="31900" y2="78333"/>
                        <a14:foregroundMark x1="12500" y1="83796" x2="15700" y2="85926"/>
                        <a14:foregroundMark x1="17300" y1="46944" x2="7900" y2="61389"/>
                        <a14:foregroundMark x1="18900" y1="40833" x2="34700" y2="45278"/>
                        <a14:foregroundMark x1="20500" y1="76389" x2="16600" y2="83426"/>
                        <a14:foregroundMark x1="63900" y1="24722" x2="79900" y2="28796"/>
                        <a14:foregroundMark x1="65300" y1="65185" x2="64400" y2="74259"/>
                        <a14:foregroundMark x1="55900" y1="86944" x2="59800" y2="84630"/>
                        <a14:foregroundMark x1="58700" y1="68981" x2="77600" y2="69444"/>
                        <a14:foregroundMark x1="73300" y1="75093" x2="74200" y2="76574"/>
                        <a14:foregroundMark x1="83600" y1="80463" x2="78500" y2="80000"/>
                        <a14:foregroundMark x1="69200" y1="43981" x2="78300" y2="46111"/>
                        <a14:foregroundMark x1="84500" y1="80833" x2="83300" y2="84259"/>
                        <a14:foregroundMark x1="67600" y1="32778" x2="72800" y2="34907"/>
                        <a14:foregroundMark x1="23700" y1="33611" x2="30300" y2="34537"/>
                        <a14:foregroundMark x1="66700" y1="34259" x2="68500" y2="36204"/>
                        <a14:foregroundMark x1="67000" y1="42130" x2="68200" y2="42593"/>
                        <a14:foregroundMark x1="62000" y1="80556" x2="59400" y2="85926"/>
                        <a14:backgroundMark x1="22200" y1="39537" x2="22900" y2="39259"/>
                        <a14:backgroundMark x1="23200" y1="39537" x2="24000" y2="39444"/>
                        <a14:backgroundMark x1="28500" y1="39537" x2="28500" y2="39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959" y="3197334"/>
            <a:ext cx="610335" cy="659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93" descr="138 Preschool Children Sharing Illustrations &amp;amp; Clip Art - iStock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804" b="89706" l="3268" r="98366">
                        <a14:foregroundMark x1="69281" y1="22712" x2="84641" y2="54739"/>
                        <a14:foregroundMark x1="81863" y1="38235" x2="69935" y2="68954"/>
                        <a14:foregroundMark x1="67974" y1="39216" x2="91830" y2="31536"/>
                        <a14:foregroundMark x1="70098" y1="58824" x2="66176" y2="73529"/>
                        <a14:foregroundMark x1="75490" y1="78431" x2="75490" y2="74837"/>
                        <a14:foregroundMark x1="20425" y1="78105" x2="21732" y2="77288"/>
                        <a14:foregroundMark x1="17810" y1="42157" x2="33007" y2="39542"/>
                        <a14:foregroundMark x1="58170" y1="50000" x2="59314" y2="51144"/>
                        <a14:foregroundMark x1="76307" y1="75490" x2="76797" y2="77288"/>
                        <a14:foregroundMark x1="76634" y1="76797" x2="76634" y2="77778"/>
                        <a14:backgroundMark x1="30392" y1="76797" x2="30392" y2="76797"/>
                        <a14:backgroundMark x1="25817" y1="78105" x2="25817" y2="78105"/>
                        <a14:backgroundMark x1="68464" y1="78431" x2="68464" y2="78431"/>
                        <a14:backgroundMark x1="64542" y1="75817" x2="64542" y2="75817"/>
                        <a14:backgroundMark x1="69444" y1="77451" x2="69444" y2="77451"/>
                        <a14:backgroundMark x1="69444" y1="77451" x2="69444" y2="77451"/>
                        <a14:backgroundMark x1="69444" y1="77451" x2="69444" y2="77451"/>
                        <a14:backgroundMark x1="27451" y1="79085" x2="27451" y2="79085"/>
                        <a14:backgroundMark x1="23366" y1="55392" x2="23366" y2="55392"/>
                        <a14:backgroundMark x1="27941" y1="55065" x2="27941" y2="550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5372"/>
          <a:stretch/>
        </p:blipFill>
        <p:spPr bwMode="auto">
          <a:xfrm>
            <a:off x="2026990" y="3509832"/>
            <a:ext cx="1063146" cy="899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2" descr="Kid playing football Royalty Free Vector Image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2800" r="98000">
                        <a14:foregroundMark x1="19500" y1="16667" x2="27900" y2="40278"/>
                        <a14:foregroundMark x1="23700" y1="49167" x2="30000" y2="66944"/>
                        <a14:foregroundMark x1="9900" y1="69630" x2="17000" y2="70185"/>
                        <a14:foregroundMark x1="31400" y1="66944" x2="35000" y2="73148"/>
                        <a14:foregroundMark x1="79000" y1="49167" x2="87800" y2="65185"/>
                        <a14:foregroundMark x1="76100" y1="41019" x2="76300" y2="43889"/>
                        <a14:foregroundMark x1="41000" y1="44907" x2="41000" y2="44907"/>
                        <a14:foregroundMark x1="40200" y1="39259" x2="40200" y2="39259"/>
                        <a14:foregroundMark x1="93200" y1="39907" x2="93200" y2="39907"/>
                        <a14:foregroundMark x1="63200" y1="47037" x2="63200" y2="47037"/>
                        <a14:foregroundMark x1="93400" y1="45463" x2="93400" y2="45463"/>
                        <a14:foregroundMark x1="28100" y1="70185" x2="32100" y2="68519"/>
                        <a14:foregroundMark x1="8700" y1="69074" x2="8900" y2="71389"/>
                        <a14:foregroundMark x1="8500" y1="71759" x2="10800" y2="74444"/>
                        <a14:foregroundMark x1="35800" y1="76944" x2="37700" y2="78333"/>
                        <a14:foregroundMark x1="35600" y1="80648" x2="38300" y2="79907"/>
                        <a14:foregroundMark x1="38100" y1="79722" x2="40200" y2="78519"/>
                        <a14:foregroundMark x1="17700" y1="52037" x2="22500" y2="51481"/>
                        <a14:foregroundMark x1="26600" y1="40648" x2="28100" y2="43519"/>
                        <a14:foregroundMark x1="7400" y1="34630" x2="19100" y2="26111"/>
                        <a14:foregroundMark x1="24600" y1="23426" x2="35800" y2="23796"/>
                        <a14:foregroundMark x1="10200" y1="74815" x2="10200" y2="73519"/>
                        <a14:foregroundMark x1="46000" y1="70556" x2="50800" y2="78148"/>
                        <a14:foregroundMark x1="45200" y1="76944" x2="55400" y2="76759"/>
                        <a14:foregroundMark x1="43300" y1="73333" x2="43300" y2="75833"/>
                        <a14:foregroundMark x1="49000" y1="69074" x2="49600" y2="71019"/>
                        <a14:foregroundMark x1="43800" y1="77963" x2="49600" y2="80463"/>
                        <a14:foregroundMark x1="50800" y1="70185" x2="53800" y2="72315"/>
                        <a14:foregroundMark x1="51900" y1="79444" x2="53600" y2="79722"/>
                        <a14:foregroundMark x1="43800" y1="72315" x2="45800" y2="70000"/>
                        <a14:foregroundMark x1="14500" y1="45833" x2="15600" y2="46667"/>
                        <a14:foregroundMark x1="18500" y1="47963" x2="18500" y2="47963"/>
                        <a14:foregroundMark x1="11400" y1="43148" x2="12200" y2="43519"/>
                        <a14:backgroundMark x1="18700" y1="57222" x2="18900" y2="55185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r="44055"/>
          <a:stretch/>
        </p:blipFill>
        <p:spPr bwMode="auto">
          <a:xfrm flipH="1">
            <a:off x="3402010" y="3429571"/>
            <a:ext cx="698392" cy="11736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136 Viet nam Vector Images, Viet nam Illustrations | Depositphotos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736" y="1583025"/>
            <a:ext cx="868701" cy="82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Google Shape;3284;p36"/>
          <p:cNvSpPr txBox="1">
            <a:spLocks/>
          </p:cNvSpPr>
          <p:nvPr/>
        </p:nvSpPr>
        <p:spPr>
          <a:xfrm>
            <a:off x="401589" y="209032"/>
            <a:ext cx="8336111" cy="2141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Font typeface="Changa One"/>
              <a:buNone/>
              <a:defRPr sz="1519" b="0" i="0" u="none" strike="noStrike" cap="none">
                <a:solidFill>
                  <a:schemeClr val="accent2"/>
                </a:solidFill>
                <a:latin typeface="Changa One"/>
                <a:ea typeface="Changa One"/>
                <a:cs typeface="Changa One"/>
                <a:sym typeface="Changa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Russo One"/>
              <a:buNone/>
              <a:defRPr sz="1519" b="0" i="0" u="none" strike="noStrike" cap="none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9pPr>
          </a:lstStyle>
          <a:p>
            <a:r>
              <a:rPr lang="en-US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Unit 1: </a:t>
            </a:r>
          </a:p>
          <a:p>
            <a:r>
              <a:rPr lang="en-US" sz="6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MY FAMILY </a:t>
            </a:r>
          </a:p>
          <a:p>
            <a:r>
              <a:rPr lang="en-US" sz="6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AND FRIENDS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5" name="chimes.wav"/>
          </p:stSnd>
        </p:sndAc>
      </p:transition>
    </mc:Choice>
    <mc:Fallback xmlns="">
      <p:transition spd="slow">
        <p:sndAc>
          <p:stSnd>
            <p:snd r:embed="rId2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14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19753E-6 L 0.02518 -4.19753E-6 " pathEditMode="relative" rAng="0" ptsTypes="AA">
                                      <p:cBhvr>
                                        <p:cTn id="8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551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8" name="Google Shape;10738;p32"/>
          <p:cNvSpPr/>
          <p:nvPr/>
        </p:nvSpPr>
        <p:spPr>
          <a:xfrm rot="585416">
            <a:off x="2653889" y="-60646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10741" name="Google Shape;10741;p32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10742" name="Google Shape;10742;p32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43" name="Google Shape;10743;p32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44" name="Google Shape;10744;p32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45" name="Google Shape;10745;p32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46" name="Google Shape;10746;p32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0747" name="Google Shape;10747;p32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1A14227-F509-B293-A738-7587698D15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898" y="132631"/>
            <a:ext cx="3346994" cy="4102964"/>
          </a:xfrm>
          <a:prstGeom prst="rect">
            <a:avLst/>
          </a:prstGeom>
        </p:spPr>
      </p:pic>
      <p:grpSp>
        <p:nvGrpSpPr>
          <p:cNvPr id="10751" name="Google Shape;10751;p32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10752" name="Google Shape;10752;p3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3" name="Google Shape;10753;p3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4" name="Google Shape;10754;p3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5" name="Google Shape;10755;p3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6" name="Google Shape;10756;p3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7" name="Google Shape;10757;p3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8" name="Google Shape;10758;p3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9" name="Google Shape;10759;p3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0" name="Google Shape;10760;p3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1" name="Google Shape;10761;p3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0740" name="Google Shape;10740;p32"/>
          <p:cNvSpPr/>
          <p:nvPr/>
        </p:nvSpPr>
        <p:spPr>
          <a:xfrm>
            <a:off x="5729182" y="132631"/>
            <a:ext cx="1075066" cy="67958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10748" name="Google Shape;10748;p32"/>
          <p:cNvGrpSpPr/>
          <p:nvPr/>
        </p:nvGrpSpPr>
        <p:grpSpPr>
          <a:xfrm>
            <a:off x="7092280" y="3472541"/>
            <a:ext cx="1306834" cy="1522489"/>
            <a:chOff x="6893264" y="2519774"/>
            <a:chExt cx="1467600" cy="1849782"/>
          </a:xfrm>
        </p:grpSpPr>
        <p:sp>
          <p:nvSpPr>
            <p:cNvPr id="10749" name="Google Shape;10749;p32"/>
            <p:cNvSpPr/>
            <p:nvPr/>
          </p:nvSpPr>
          <p:spPr>
            <a:xfrm>
              <a:off x="6893264" y="2711456"/>
              <a:ext cx="1467600" cy="16581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50" name="Google Shape;10750;p32"/>
            <p:cNvSpPr/>
            <p:nvPr/>
          </p:nvSpPr>
          <p:spPr>
            <a:xfrm>
              <a:off x="7479325" y="2519774"/>
              <a:ext cx="295495" cy="368794"/>
            </a:xfrm>
            <a:custGeom>
              <a:avLst/>
              <a:gdLst/>
              <a:ahLst/>
              <a:cxnLst/>
              <a:rect l="l" t="t" r="r" b="b"/>
              <a:pathLst>
                <a:path w="4533" h="5657" extrusionOk="0">
                  <a:moveTo>
                    <a:pt x="1" y="0"/>
                  </a:moveTo>
                  <a:lnTo>
                    <a:pt x="1" y="5656"/>
                  </a:lnTo>
                  <a:cubicBezTo>
                    <a:pt x="117" y="5567"/>
                    <a:pt x="251" y="5505"/>
                    <a:pt x="376" y="5442"/>
                  </a:cubicBezTo>
                  <a:cubicBezTo>
                    <a:pt x="425" y="5529"/>
                    <a:pt x="526" y="5581"/>
                    <a:pt x="628" y="5581"/>
                  </a:cubicBezTo>
                  <a:cubicBezTo>
                    <a:pt x="673" y="5581"/>
                    <a:pt x="718" y="5571"/>
                    <a:pt x="759" y="5549"/>
                  </a:cubicBezTo>
                  <a:cubicBezTo>
                    <a:pt x="813" y="5522"/>
                    <a:pt x="857" y="5478"/>
                    <a:pt x="911" y="5451"/>
                  </a:cubicBezTo>
                  <a:cubicBezTo>
                    <a:pt x="936" y="5442"/>
                    <a:pt x="961" y="5438"/>
                    <a:pt x="987" y="5438"/>
                  </a:cubicBezTo>
                  <a:cubicBezTo>
                    <a:pt x="1088" y="5438"/>
                    <a:pt x="1189" y="5501"/>
                    <a:pt x="1268" y="5558"/>
                  </a:cubicBezTo>
                  <a:cubicBezTo>
                    <a:pt x="1357" y="5487"/>
                    <a:pt x="1446" y="5424"/>
                    <a:pt x="1544" y="5371"/>
                  </a:cubicBezTo>
                  <a:cubicBezTo>
                    <a:pt x="1651" y="5451"/>
                    <a:pt x="1767" y="5514"/>
                    <a:pt x="1883" y="5576"/>
                  </a:cubicBezTo>
                  <a:lnTo>
                    <a:pt x="2133" y="5415"/>
                  </a:lnTo>
                  <a:cubicBezTo>
                    <a:pt x="2151" y="5398"/>
                    <a:pt x="2178" y="5389"/>
                    <a:pt x="2204" y="5380"/>
                  </a:cubicBezTo>
                  <a:cubicBezTo>
                    <a:pt x="2240" y="5380"/>
                    <a:pt x="2276" y="5398"/>
                    <a:pt x="2303" y="5424"/>
                  </a:cubicBezTo>
                  <a:cubicBezTo>
                    <a:pt x="2410" y="5487"/>
                    <a:pt x="2508" y="5549"/>
                    <a:pt x="2615" y="5612"/>
                  </a:cubicBezTo>
                  <a:cubicBezTo>
                    <a:pt x="2713" y="5549"/>
                    <a:pt x="2811" y="5478"/>
                    <a:pt x="2900" y="5415"/>
                  </a:cubicBezTo>
                  <a:cubicBezTo>
                    <a:pt x="2972" y="5496"/>
                    <a:pt x="3043" y="5558"/>
                    <a:pt x="3132" y="5612"/>
                  </a:cubicBezTo>
                  <a:cubicBezTo>
                    <a:pt x="3239" y="5558"/>
                    <a:pt x="3346" y="5487"/>
                    <a:pt x="3445" y="5415"/>
                  </a:cubicBezTo>
                  <a:cubicBezTo>
                    <a:pt x="3516" y="5487"/>
                    <a:pt x="3605" y="5549"/>
                    <a:pt x="3703" y="5594"/>
                  </a:cubicBezTo>
                  <a:cubicBezTo>
                    <a:pt x="3837" y="5567"/>
                    <a:pt x="3908" y="5406"/>
                    <a:pt x="4042" y="5389"/>
                  </a:cubicBezTo>
                  <a:cubicBezTo>
                    <a:pt x="4048" y="5388"/>
                    <a:pt x="4054" y="5388"/>
                    <a:pt x="4059" y="5388"/>
                  </a:cubicBezTo>
                  <a:cubicBezTo>
                    <a:pt x="4215" y="5388"/>
                    <a:pt x="4387" y="5613"/>
                    <a:pt x="4533" y="5656"/>
                  </a:cubicBezTo>
                  <a:lnTo>
                    <a:pt x="4533" y="0"/>
                  </a:lnTo>
                  <a:close/>
                </a:path>
              </a:pathLst>
            </a:custGeom>
            <a:solidFill>
              <a:srgbClr val="ED6645">
                <a:alpha val="8047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0762" name="Google Shape;10762;p32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10763" name="Google Shape;10763;p32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4" name="Google Shape;10764;p32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5" name="Google Shape;10765;p32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6" name="Google Shape;10766;p32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7" name="Google Shape;10767;p32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8" name="Google Shape;10768;p32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69" name="Google Shape;10769;p32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70" name="Google Shape;10770;p32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71" name="Google Shape;10771;p32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72" name="Google Shape;10772;p32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4B237FD-6989-5E83-52C3-4D81A35E7F80}"/>
              </a:ext>
            </a:extLst>
          </p:cNvPr>
          <p:cNvSpPr txBox="1"/>
          <p:nvPr/>
        </p:nvSpPr>
        <p:spPr>
          <a:xfrm>
            <a:off x="721908" y="1295357"/>
            <a:ext cx="5129575" cy="108491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algn="ctr" defTabSz="685664"/>
            <a:r>
              <a:rPr lang="en-US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1.Warm up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8F8D003-DF0B-30E0-37FE-5C05F7F10FE5}"/>
              </a:ext>
            </a:extLst>
          </p:cNvPr>
          <p:cNvSpPr txBox="1"/>
          <p:nvPr/>
        </p:nvSpPr>
        <p:spPr>
          <a:xfrm>
            <a:off x="771118" y="2503699"/>
            <a:ext cx="4631870" cy="500135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algn="ctr" defTabSz="685664"/>
            <a:r>
              <a:rPr lang="en-US" sz="28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Spin! Up and down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48DB67A-F5FD-82E4-861E-6853E19ED0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6702" y="204908"/>
            <a:ext cx="1072451" cy="5142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300"/>
                            </p:stCondLst>
                            <p:childTnLst>
                              <p:par>
                                <p:cTn id="10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BB32D346-05BE-D426-0703-B436F83307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7542D58-AB12-6224-473F-42C7F66D8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Baby Shark Dance and more - +Compilation - Baby Shark Swims to the TOP - Pinkfong Songs for Children">
            <a:hlinkClick r:id="" action="ppaction://media"/>
            <a:extLst>
              <a:ext uri="{FF2B5EF4-FFF2-40B4-BE49-F238E27FC236}">
                <a16:creationId xmlns:a16="http://schemas.microsoft.com/office/drawing/2014/main" id="{91DCC431-6930-1EC5-CFA9-B524406EF0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1520" y="150790"/>
            <a:ext cx="8784976" cy="49376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83832F-AFB5-336E-C8DF-9FA9039B614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20525" y="89915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32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88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7575F6C-A192-7AEC-BCDA-DED2D2FCDE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18" b="24800"/>
          <a:stretch/>
        </p:blipFill>
        <p:spPr>
          <a:xfrm>
            <a:off x="0" y="18350"/>
            <a:ext cx="9184752" cy="5125150"/>
          </a:xfrm>
          <a:prstGeom prst="rect">
            <a:avLst/>
          </a:prstGeom>
        </p:spPr>
      </p:pic>
      <p:pic>
        <p:nvPicPr>
          <p:cNvPr id="3077" name="Picture 5" descr="b22a1591fcb0bfa0aafe2cfa0d3d3d1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3000" y="0"/>
            <a:ext cx="6858000" cy="5143500"/>
          </a:xfrm>
          <a:prstGeom prst="rect">
            <a:avLst/>
          </a:prstGeom>
          <a:noFill/>
          <a:effectLst>
            <a:outerShdw blurRad="190500" dist="127000" dir="10680000" algn="br" rotWithShape="0">
              <a:prstClr val="black">
                <a:alpha val="56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7" descr="Jigsaw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279" y="465535"/>
            <a:ext cx="2511028" cy="1729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1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045067" y="4515966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6764A72-1077-D794-149B-4C25AF644ED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20525" y="89915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790260"/>
      </p:ext>
    </p:extLst>
  </p:cSld>
  <p:clrMapOvr>
    <a:masterClrMapping/>
  </p:clrMapOvr>
  <p:transition spd="slow">
    <p:circle/>
    <p:sndAc>
      <p:stSnd>
        <p:snd r:embed="rId2" name="chimes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iving room. Vector cartoon interior. on Behance">
            <a:extLst>
              <a:ext uri="{FF2B5EF4-FFF2-40B4-BE49-F238E27FC236}">
                <a16:creationId xmlns:a16="http://schemas.microsoft.com/office/drawing/2014/main" id="{5D16E412-B8E6-7F9A-6CBF-55A4495C18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22862" y="11946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67F2B3-EEF0-FAD2-3A8E-13C909C2D31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63" b="90000" l="10000" r="90000">
                        <a14:foregroundMark x1="33714" y1="10926" x2="42714" y2="1296"/>
                        <a14:foregroundMark x1="42714" y1="1296" x2="56000" y2="4815"/>
                        <a14:foregroundMark x1="56000" y1="4815" x2="63571" y2="9444"/>
                        <a14:foregroundMark x1="40429" y1="1111" x2="53286" y2="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41" r="26816" b="9002"/>
          <a:stretch/>
        </p:blipFill>
        <p:spPr>
          <a:xfrm flipH="1">
            <a:off x="3211440" y="758847"/>
            <a:ext cx="1345366" cy="3828033"/>
          </a:xfrm>
          <a:prstGeom prst="rect">
            <a:avLst/>
          </a:prstGeo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1203667" y="1554603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947859" y="3160290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400327" y="2879996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830684" y="1796019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2214299" y="1817399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982929" y="505116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790383" y="1528873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5038681" y="174539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5055317" y="2883134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516791" y="3161120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480400" y="480700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472396" y="237765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35345" y="153256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46304" y="153256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14501" y="289672"/>
            <a:ext cx="72304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s-ES_tradnl" sz="1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TIME’S UP</a:t>
            </a:r>
            <a:endParaRPr lang="es-ES" sz="1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350" b="1" dirty="0">
                <a:latin typeface="Comic Sans MS" panose="030F0702030302020204" pitchFamily="66" charset="0"/>
              </a:rPr>
              <a:t>NEXT</a:t>
            </a:r>
            <a:endParaRPr lang="es-ES" sz="1350" b="1" dirty="0">
              <a:latin typeface="Comic Sans MS" panose="030F0702030302020204" pitchFamily="66" charset="0"/>
            </a:endParaRPr>
          </a:p>
        </p:txBody>
      </p:sp>
      <p:sp>
        <p:nvSpPr>
          <p:cNvPr id="26" name="25 CuadroTexto"/>
          <p:cNvSpPr txBox="1"/>
          <p:nvPr/>
        </p:nvSpPr>
        <p:spPr>
          <a:xfrm>
            <a:off x="3267607" y="3910010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6600" b="1" dirty="0" err="1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anose="030F0702030302020204" pitchFamily="66" charset="0"/>
              </a:rPr>
              <a:t>mother</a:t>
            </a:r>
            <a:endParaRPr lang="es-ES" sz="6600" b="1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069604" y="4664608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200" b="1" dirty="0">
                <a:latin typeface="Comic Sans MS" panose="030F0702030302020204" pitchFamily="66" charset="0"/>
              </a:rPr>
              <a:t>CHECK</a:t>
            </a:r>
            <a:endParaRPr lang="es-ES" sz="1200" b="1" dirty="0">
              <a:latin typeface="Comic Sans MS" panose="030F0702030302020204" pitchFamily="66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C0AE09E-22A0-7D02-A8FC-6B138AB13F0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84867" y="47270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354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iving room. Vector cartoon interior. on Behance">
            <a:extLst>
              <a:ext uri="{FF2B5EF4-FFF2-40B4-BE49-F238E27FC236}">
                <a16:creationId xmlns:a16="http://schemas.microsoft.com/office/drawing/2014/main" id="{5ED2CD61-4CA0-9824-EAE5-0E3D34CE4B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7668" y="0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3171ECC-AFAE-7CDD-D22F-81F9842FB34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04" b="89352" l="29714" r="65429">
                        <a14:foregroundMark x1="36429" y1="14259" x2="36286" y2="4259"/>
                        <a14:foregroundMark x1="36286" y1="4259" x2="54143" y2="1296"/>
                        <a14:foregroundMark x1="54143" y1="1296" x2="61714" y2="10833"/>
                        <a14:foregroundMark x1="61714" y1="10833" x2="60000" y2="13611"/>
                        <a14:foregroundMark x1="32000" y1="37315" x2="31857" y2="31111"/>
                        <a14:foregroundMark x1="36000" y1="88796" x2="47571" y2="82222"/>
                        <a14:foregroundMark x1="47571" y1="82222" x2="47571" y2="82130"/>
                        <a14:foregroundMark x1="65571" y1="89352" x2="56000" y2="79907"/>
                        <a14:foregroundMark x1="56000" y1="79907" x2="55571" y2="46481"/>
                        <a14:foregroundMark x1="30571" y1="36667" x2="29714" y2="32500"/>
                        <a14:foregroundMark x1="33714" y1="89352" x2="41571" y2="88981"/>
                        <a14:foregroundMark x1="36857" y1="86667" x2="42143" y2="83796"/>
                        <a14:foregroundMark x1="32714" y1="88426" x2="43286" y2="846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16" r="31351" b="8054"/>
          <a:stretch/>
        </p:blipFill>
        <p:spPr>
          <a:xfrm flipH="1">
            <a:off x="3111770" y="849727"/>
            <a:ext cx="1082399" cy="3816424"/>
          </a:xfrm>
          <a:prstGeom prst="rect">
            <a:avLst/>
          </a:prstGeo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1072159" y="1661389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818237" y="3267907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268819" y="2986782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682499" y="1923511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2099804" y="1938387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851421" y="611902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650270" y="1688190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4907173" y="281325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4923809" y="2989920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394468" y="3261288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348892" y="587486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340888" y="344551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50774" y="151220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61733" y="151220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52320" y="306207"/>
            <a:ext cx="722709" cy="430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1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TIME’S UP</a:t>
            </a:r>
            <a:endParaRPr lang="es-ES" sz="1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350" b="1" dirty="0">
                <a:latin typeface="Comic Sans MS" panose="030F0702030302020204" pitchFamily="66" charset="0"/>
              </a:rPr>
              <a:t>NEXT</a:t>
            </a:r>
            <a:endParaRPr lang="es-ES" sz="1350" b="1" dirty="0">
              <a:latin typeface="Comic Sans MS" panose="030F0702030302020204" pitchFamily="66" charset="0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037145" y="4670601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200" b="1" dirty="0">
                <a:latin typeface="Comic Sans MS" panose="030F0702030302020204" pitchFamily="66" charset="0"/>
              </a:rPr>
              <a:t>CHECK</a:t>
            </a:r>
            <a:endParaRPr lang="es-ES" sz="1200" b="1" dirty="0">
              <a:latin typeface="Comic Sans MS" panose="030F0702030302020204" pitchFamily="66" charset="0"/>
            </a:endParaRPr>
          </a:p>
        </p:txBody>
      </p:sp>
      <p:sp>
        <p:nvSpPr>
          <p:cNvPr id="4" name="25 CuadroTexto">
            <a:extLst>
              <a:ext uri="{FF2B5EF4-FFF2-40B4-BE49-F238E27FC236}">
                <a16:creationId xmlns:a16="http://schemas.microsoft.com/office/drawing/2014/main" id="{987ECF29-B630-C74D-7804-55E556B5AD10}"/>
              </a:ext>
            </a:extLst>
          </p:cNvPr>
          <p:cNvSpPr txBox="1"/>
          <p:nvPr/>
        </p:nvSpPr>
        <p:spPr>
          <a:xfrm>
            <a:off x="3238059" y="3915761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6600" b="1" dirty="0" err="1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anose="030F0702030302020204" pitchFamily="66" charset="0"/>
              </a:rPr>
              <a:t>father</a:t>
            </a:r>
            <a:endParaRPr lang="es-ES" sz="6600" b="1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6F6380-A2BB-36D8-400B-8D055F98FD2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11053" y="23892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888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Living room. Vector cartoon interior. on Behance">
            <a:extLst>
              <a:ext uri="{FF2B5EF4-FFF2-40B4-BE49-F238E27FC236}">
                <a16:creationId xmlns:a16="http://schemas.microsoft.com/office/drawing/2014/main" id="{537E4B99-96A2-1823-C8DA-16B3D12718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15336" y="0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54BAA640-4821-48EB-1D02-D3F9FF99AC3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315" b="88333" l="25286" r="74429">
                        <a14:foregroundMark x1="34429" y1="17130" x2="50286" y2="2870"/>
                        <a14:foregroundMark x1="50286" y1="2870" x2="52143" y2="2315"/>
                        <a14:foregroundMark x1="52857" y1="23981" x2="55857" y2="15926"/>
                        <a14:foregroundMark x1="58429" y1="1852" x2="74429" y2="13333"/>
                        <a14:foregroundMark x1="74429" y1="13333" x2="74429" y2="15185"/>
                        <a14:foregroundMark x1="40143" y1="88148" x2="41714" y2="75093"/>
                        <a14:foregroundMark x1="62857" y1="87778" x2="61571" y2="78426"/>
                        <a14:foregroundMark x1="34571" y1="87778" x2="45143" y2="88333"/>
                        <a14:foregroundMark x1="53429" y1="87870" x2="65429" y2="87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572" r="22623" b="8181"/>
          <a:stretch/>
        </p:blipFill>
        <p:spPr>
          <a:xfrm>
            <a:off x="3072944" y="1827181"/>
            <a:ext cx="1175681" cy="2881266"/>
          </a:xfrm>
          <a:prstGeom prst="rect">
            <a:avLst/>
          </a:prstGeo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938062" y="1625252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684140" y="3231770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134722" y="2950645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565079" y="1866668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1948694" y="1888048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674457" y="551950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520952" y="1644808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4773076" y="245188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4789712" y="2953783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251186" y="3231769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214795" y="551349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206791" y="308414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33037" y="151220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43996" y="151220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34583" y="306207"/>
            <a:ext cx="722709" cy="430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1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TIME’S UP</a:t>
            </a:r>
            <a:endParaRPr lang="es-ES" sz="1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350" b="1" dirty="0">
                <a:latin typeface="Comic Sans MS" panose="030F0702030302020204" pitchFamily="66" charset="0"/>
              </a:rPr>
              <a:t>NEXT</a:t>
            </a:r>
            <a:endParaRPr lang="es-ES" sz="1350" b="1" dirty="0">
              <a:latin typeface="Comic Sans MS" panose="030F0702030302020204" pitchFamily="66" charset="0"/>
            </a:endParaRPr>
          </a:p>
        </p:txBody>
      </p:sp>
      <p:sp>
        <p:nvSpPr>
          <p:cNvPr id="26" name="25 CuadroTexto"/>
          <p:cNvSpPr txBox="1"/>
          <p:nvPr/>
        </p:nvSpPr>
        <p:spPr>
          <a:xfrm>
            <a:off x="2915429" y="3782824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6600" b="1" dirty="0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anose="030F0702030302020204" pitchFamily="66" charset="0"/>
              </a:rPr>
              <a:t>son</a:t>
            </a:r>
            <a:endParaRPr lang="es-ES" sz="6600" b="1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076549" y="4687208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200" b="1" dirty="0">
                <a:latin typeface="Comic Sans MS" panose="030F0702030302020204" pitchFamily="66" charset="0"/>
              </a:rPr>
              <a:t>CHECK</a:t>
            </a:r>
            <a:endParaRPr lang="es-ES" sz="1200" b="1" dirty="0">
              <a:latin typeface="Comic Sans MS" panose="030F0702030302020204" pitchFamily="66" charset="0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271D0EDA-6407-ED59-5D87-706A6C30804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06145" y="21064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5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Living room. Vector cartoon interior. on Behance">
            <a:extLst>
              <a:ext uri="{FF2B5EF4-FFF2-40B4-BE49-F238E27FC236}">
                <a16:creationId xmlns:a16="http://schemas.microsoft.com/office/drawing/2014/main" id="{564D3265-5C84-A6FC-0F32-6EBE7D9F69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15336" y="0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C16DE4DB-97F0-048D-719D-A79350980BA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19" b="92778" l="23571" r="76429">
                        <a14:foregroundMark x1="34143" y1="10463" x2="63429" y2="3611"/>
                        <a14:foregroundMark x1="63429" y1="3611" x2="64429" y2="3611"/>
                        <a14:foregroundMark x1="57571" y1="12500" x2="46143" y2="60185"/>
                        <a14:foregroundMark x1="63571" y1="17500" x2="62714" y2="47315"/>
                        <a14:foregroundMark x1="39000" y1="33704" x2="61286" y2="36019"/>
                        <a14:foregroundMark x1="61286" y1="36019" x2="66857" y2="35741"/>
                        <a14:foregroundMark x1="52000" y1="14259" x2="37714" y2="53611"/>
                        <a14:foregroundMark x1="40143" y1="13056" x2="37429" y2="41389"/>
                        <a14:foregroundMark x1="41714" y1="47315" x2="60429" y2="46481"/>
                        <a14:foregroundMark x1="37000" y1="88426" x2="41714" y2="76759"/>
                        <a14:foregroundMark x1="60857" y1="88333" x2="62429" y2="77685"/>
                        <a14:foregroundMark x1="60286" y1="76852" x2="59286" y2="77130"/>
                        <a14:foregroundMark x1="57714" y1="78426" x2="68000" y2="78426"/>
                        <a14:foregroundMark x1="39429" y1="77870" x2="44429" y2="75370"/>
                        <a14:foregroundMark x1="67143" y1="79074" x2="60000" y2="92778"/>
                        <a14:foregroundMark x1="60000" y1="83333" x2="54143" y2="91944"/>
                        <a14:foregroundMark x1="27429" y1="88889" x2="33143" y2="86852"/>
                        <a14:foregroundMark x1="37286" y1="79722" x2="36714" y2="83333"/>
                        <a14:foregroundMark x1="38143" y1="78611" x2="38143" y2="75741"/>
                        <a14:foregroundMark x1="38143" y1="75741" x2="27857" y2="88148"/>
                        <a14:foregroundMark x1="72714" y1="8704" x2="74286" y2="231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03" r="16835" b="8127"/>
          <a:stretch/>
        </p:blipFill>
        <p:spPr>
          <a:xfrm flipH="1">
            <a:off x="3214058" y="2143822"/>
            <a:ext cx="1135853" cy="2448272"/>
          </a:xfrm>
          <a:prstGeom prst="rect">
            <a:avLst/>
          </a:prstGeo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1349369" y="1625309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1095447" y="3231827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546029" y="2950702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976386" y="1866725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2360001" y="1888105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1128631" y="575822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929901" y="1637357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5184383" y="245245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5201019" y="2953840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662493" y="3231826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626102" y="551406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618098" y="308471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41361" y="183587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52320" y="183587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42907" y="338574"/>
            <a:ext cx="722709" cy="430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1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TIME’S UP</a:t>
            </a:r>
            <a:endParaRPr lang="es-ES" sz="1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350" b="1" dirty="0">
                <a:latin typeface="Comic Sans MS" panose="030F0702030302020204" pitchFamily="66" charset="0"/>
              </a:rPr>
              <a:t>NEXT</a:t>
            </a:r>
            <a:endParaRPr lang="es-ES" sz="1350" b="1" dirty="0">
              <a:latin typeface="Comic Sans MS" panose="030F0702030302020204" pitchFamily="66" charset="0"/>
            </a:endParaRPr>
          </a:p>
        </p:txBody>
      </p:sp>
      <p:sp>
        <p:nvSpPr>
          <p:cNvPr id="26" name="25 CuadroTexto"/>
          <p:cNvSpPr txBox="1"/>
          <p:nvPr/>
        </p:nvSpPr>
        <p:spPr>
          <a:xfrm>
            <a:off x="4080196" y="3639969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6600" b="1" dirty="0" err="1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anose="030F0702030302020204" pitchFamily="66" charset="0"/>
              </a:rPr>
              <a:t>daughter</a:t>
            </a:r>
            <a:endParaRPr lang="es-ES" sz="6600" b="1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068322" y="4666351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200" b="1" dirty="0">
                <a:latin typeface="Comic Sans MS" panose="030F0702030302020204" pitchFamily="66" charset="0"/>
              </a:rPr>
              <a:t>CHECK</a:t>
            </a:r>
            <a:endParaRPr lang="es-ES" sz="1200" b="1" dirty="0">
              <a:latin typeface="Comic Sans MS" panose="030F0702030302020204" pitchFamily="66" charset="0"/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935BF0BF-378A-F1BD-FCA9-975C624B935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36053" y="66790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4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iving room. Vector cartoon interior. on Behance">
            <a:extLst>
              <a:ext uri="{FF2B5EF4-FFF2-40B4-BE49-F238E27FC236}">
                <a16:creationId xmlns:a16="http://schemas.microsoft.com/office/drawing/2014/main" id="{5D16E412-B8E6-7F9A-6CBF-55A4495C18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22862" y="11946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67F2B3-EEF0-FAD2-3A8E-13C909C2D31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63" b="90000" l="10000" r="90000">
                        <a14:foregroundMark x1="33714" y1="10926" x2="42714" y2="1296"/>
                        <a14:foregroundMark x1="42714" y1="1296" x2="56000" y2="4815"/>
                        <a14:foregroundMark x1="56000" y1="4815" x2="63571" y2="9444"/>
                        <a14:foregroundMark x1="40429" y1="1111" x2="53286" y2="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41" r="26816" b="9002"/>
          <a:stretch/>
        </p:blipFill>
        <p:spPr>
          <a:xfrm flipH="1">
            <a:off x="3211440" y="758847"/>
            <a:ext cx="1345366" cy="3828033"/>
          </a:xfrm>
          <a:prstGeom prst="rect">
            <a:avLst/>
          </a:prstGeo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1203667" y="1554603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947859" y="3160290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400327" y="2879996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830684" y="1796019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2214299" y="1817399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982929" y="505116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790383" y="1528873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5038681" y="174539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5055317" y="2883134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516791" y="3161120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480400" y="480700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472396" y="237765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35345" y="153256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46304" y="153256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14501" y="289672"/>
            <a:ext cx="72304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TIME’S UP</a:t>
            </a:r>
            <a:endParaRPr kumimoji="0" lang="es-ES" sz="11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NEXT</a:t>
            </a:r>
            <a:endParaRPr kumimoji="0" lang="es-ES" sz="13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25 CuadroTexto"/>
          <p:cNvSpPr txBox="1"/>
          <p:nvPr/>
        </p:nvSpPr>
        <p:spPr>
          <a:xfrm>
            <a:off x="3267607" y="3910010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6600" b="1" i="0" u="none" strike="noStrike" kern="1200" cap="none" spc="0" normalizeH="0" baseline="0" noProof="0" dirty="0" err="1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rgbClr val="FFC000">
                      <a:satMod val="175000"/>
                      <a:alpha val="40000"/>
                    </a:srgb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mother</a:t>
            </a:r>
            <a:endParaRPr kumimoji="0" lang="es-ES" sz="6600" b="1" i="0" u="none" strike="noStrike" kern="1200" cap="none" spc="0" normalizeH="0" baseline="0" noProof="0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rgbClr val="FFC000">
                    <a:satMod val="175000"/>
                    <a:alpha val="40000"/>
                  </a:srgb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069604" y="4664608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CHECK</a:t>
            </a:r>
            <a:endParaRPr kumimoji="0" lang="es-ES" sz="1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C0AE09E-22A0-7D02-A8FC-6B138AB13F0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84867" y="47270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iving room. Vector cartoon interior. on Behance">
            <a:extLst>
              <a:ext uri="{FF2B5EF4-FFF2-40B4-BE49-F238E27FC236}">
                <a16:creationId xmlns:a16="http://schemas.microsoft.com/office/drawing/2014/main" id="{651811E7-F6DE-8863-3B8E-92D1F8DDD6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7668" y="-690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F43402-FE3D-DDA4-ACC7-BCAC8E27EED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14" b="89606" l="3100" r="95200">
                        <a14:foregroundMark x1="9900" y1="53078" x2="5900" y2="28860"/>
                        <a14:foregroundMark x1="5900" y1="28860" x2="13600" y2="6155"/>
                        <a14:foregroundMark x1="13600" y1="6155" x2="38800" y2="1514"/>
                        <a14:foregroundMark x1="38800" y1="1514" x2="49100" y2="13118"/>
                        <a14:foregroundMark x1="6800" y1="48638" x2="3100" y2="21897"/>
                        <a14:foregroundMark x1="3100" y1="21897" x2="8800" y2="9990"/>
                        <a14:foregroundMark x1="18400" y1="44097" x2="28600" y2="39859"/>
                        <a14:foregroundMark x1="83600" y1="75580" x2="90300" y2="84561"/>
                        <a14:foregroundMark x1="94300" y1="81837" x2="95200" y2="81837"/>
                        <a14:foregroundMark x1="6100" y1="35520" x2="34100" y2="25126"/>
                        <a14:foregroundMark x1="34100" y1="25126" x2="36200" y2="23411"/>
                        <a14:foregroundMark x1="23000" y1="21897" x2="26200" y2="36024"/>
                        <a14:foregroundMark x1="53800" y1="79415" x2="57300" y2="794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608" y="2093835"/>
            <a:ext cx="1307915" cy="1296144"/>
          </a:xfrm>
          <a:prstGeom prst="rect">
            <a:avLst/>
          </a:prstGeom>
        </p:spPr>
      </p:pic>
      <p:pic>
        <p:nvPicPr>
          <p:cNvPr id="18" name="Content Placeholder 4">
            <a:extLst>
              <a:ext uri="{FF2B5EF4-FFF2-40B4-BE49-F238E27FC236}">
                <a16:creationId xmlns:a16="http://schemas.microsoft.com/office/drawing/2014/main" id="{AA9F89AD-930A-6F49-5CD7-AA092EEEC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34" b="89707" l="500" r="96200">
                        <a14:foregroundMark x1="14300" y1="53986" x2="3200" y2="27346"/>
                        <a14:foregroundMark x1="3200" y1="27346" x2="19200" y2="3734"/>
                        <a14:foregroundMark x1="19200" y1="3734" x2="46300" y2="12210"/>
                        <a14:foregroundMark x1="46300" y1="12210" x2="46400" y2="12815"/>
                        <a14:foregroundMark x1="88300" y1="81837" x2="96200" y2="81837"/>
                        <a14:foregroundMark x1="14800" y1="5954" x2="500" y2="36125"/>
                        <a14:foregroundMark x1="500" y1="36125" x2="5100" y2="46922"/>
                        <a14:foregroundMark x1="7000" y1="33199" x2="36200" y2="28658"/>
                        <a14:foregroundMark x1="36200" y1="28658" x2="37000" y2="28658"/>
                        <a14:foregroundMark x1="15400" y1="18769" x2="18300" y2="50151"/>
                        <a14:foregroundMark x1="28300" y1="46922" x2="25100" y2="28658"/>
                        <a14:foregroundMark x1="24300" y1="41171" x2="16400" y2="46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1112" y="2123526"/>
            <a:ext cx="1326323" cy="1314387"/>
          </a:xfr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1243131" y="1474513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989209" y="3081031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439791" y="2799906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870148" y="1715929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2253763" y="1776893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989052" y="410737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829808" y="1474514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5078145" y="94449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5094781" y="2803044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556255" y="3081030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519864" y="400610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511860" y="157675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44202" y="176750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55161" y="176750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s-ES" sz="1350">
              <a:latin typeface="Comic Sans MS" panose="030F0702030302020204" pitchFamily="66" charset="0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45748" y="331737"/>
            <a:ext cx="722709" cy="430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1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TIME’S UP</a:t>
            </a:r>
            <a:endParaRPr lang="es-ES" sz="1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350" b="1" dirty="0">
                <a:latin typeface="Comic Sans MS" panose="030F0702030302020204" pitchFamily="66" charset="0"/>
              </a:rPr>
              <a:t>NEXT</a:t>
            </a:r>
            <a:endParaRPr lang="es-ES" sz="1350" b="1" dirty="0">
              <a:latin typeface="Comic Sans MS" panose="030F0702030302020204" pitchFamily="66" charset="0"/>
            </a:endParaRPr>
          </a:p>
        </p:txBody>
      </p:sp>
      <p:sp>
        <p:nvSpPr>
          <p:cNvPr id="26" name="25 CuadroTexto"/>
          <p:cNvSpPr txBox="1"/>
          <p:nvPr/>
        </p:nvSpPr>
        <p:spPr>
          <a:xfrm>
            <a:off x="1470153" y="3478553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s-ES_tradnl" sz="6600" b="1" dirty="0" err="1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anose="030F0702030302020204" pitchFamily="66" charset="0"/>
              </a:rPr>
              <a:t>twins</a:t>
            </a:r>
            <a:endParaRPr lang="es-ES" sz="6600" b="1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100392" y="4671789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s-ES_tradnl" sz="1200" b="1" dirty="0">
                <a:latin typeface="Comic Sans MS" panose="030F0702030302020204" pitchFamily="66" charset="0"/>
              </a:rPr>
              <a:t>CHECK</a:t>
            </a:r>
            <a:endParaRPr lang="es-ES" sz="12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6E105D-DEF6-EA59-F790-8D6F616B8CB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79217" y="55606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5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Living room. Vector cartoon interior. on Behance">
            <a:extLst>
              <a:ext uri="{FF2B5EF4-FFF2-40B4-BE49-F238E27FC236}">
                <a16:creationId xmlns:a16="http://schemas.microsoft.com/office/drawing/2014/main" id="{564D3265-5C84-A6FC-0F32-6EBE7D9F69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/>
          <a:stretch/>
        </p:blipFill>
        <p:spPr bwMode="auto">
          <a:xfrm>
            <a:off x="-15336" y="0"/>
            <a:ext cx="9159336" cy="51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C16DE4DB-97F0-048D-719D-A79350980BA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19" b="92778" l="23571" r="76429">
                        <a14:foregroundMark x1="34143" y1="10463" x2="63429" y2="3611"/>
                        <a14:foregroundMark x1="63429" y1="3611" x2="64429" y2="3611"/>
                        <a14:foregroundMark x1="57571" y1="12500" x2="46143" y2="60185"/>
                        <a14:foregroundMark x1="63571" y1="17500" x2="62714" y2="47315"/>
                        <a14:foregroundMark x1="39000" y1="33704" x2="61286" y2="36019"/>
                        <a14:foregroundMark x1="61286" y1="36019" x2="66857" y2="35741"/>
                        <a14:foregroundMark x1="52000" y1="14259" x2="37714" y2="53611"/>
                        <a14:foregroundMark x1="40143" y1="13056" x2="37429" y2="41389"/>
                        <a14:foregroundMark x1="41714" y1="47315" x2="60429" y2="46481"/>
                        <a14:foregroundMark x1="37000" y1="88426" x2="41714" y2="76759"/>
                        <a14:foregroundMark x1="60857" y1="88333" x2="62429" y2="77685"/>
                        <a14:foregroundMark x1="60286" y1="76852" x2="59286" y2="77130"/>
                        <a14:foregroundMark x1="57714" y1="78426" x2="68000" y2="78426"/>
                        <a14:foregroundMark x1="39429" y1="77870" x2="44429" y2="75370"/>
                        <a14:foregroundMark x1="67143" y1="79074" x2="60000" y2="92778"/>
                        <a14:foregroundMark x1="60000" y1="83333" x2="54143" y2="91944"/>
                        <a14:foregroundMark x1="27429" y1="88889" x2="33143" y2="86852"/>
                        <a14:foregroundMark x1="37286" y1="79722" x2="36714" y2="83333"/>
                        <a14:foregroundMark x1="38143" y1="78611" x2="38143" y2="75741"/>
                        <a14:foregroundMark x1="38143" y1="75741" x2="27857" y2="88148"/>
                        <a14:foregroundMark x1="72714" y1="8704" x2="74286" y2="231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03" r="16835" b="8127"/>
          <a:stretch/>
        </p:blipFill>
        <p:spPr>
          <a:xfrm flipH="1">
            <a:off x="3214058" y="2143822"/>
            <a:ext cx="1135853" cy="2448272"/>
          </a:xfrm>
          <a:prstGeom prst="rect">
            <a:avLst/>
          </a:prstGeom>
        </p:spPr>
      </p:pic>
      <p:sp>
        <p:nvSpPr>
          <p:cNvPr id="6" name="Freeform 61"/>
          <p:cNvSpPr>
            <a:spLocks/>
          </p:cNvSpPr>
          <p:nvPr/>
        </p:nvSpPr>
        <p:spPr bwMode="auto">
          <a:xfrm>
            <a:off x="1349369" y="1625309"/>
            <a:ext cx="1425137" cy="2038565"/>
          </a:xfrm>
          <a:custGeom>
            <a:avLst/>
            <a:gdLst>
              <a:gd name="T0" fmla="*/ 2147483647 w 423"/>
              <a:gd name="T1" fmla="*/ 2147483647 h 572"/>
              <a:gd name="T2" fmla="*/ 2147483647 w 423"/>
              <a:gd name="T3" fmla="*/ 2147483647 h 572"/>
              <a:gd name="T4" fmla="*/ 2147483647 w 423"/>
              <a:gd name="T5" fmla="*/ 2147483647 h 572"/>
              <a:gd name="T6" fmla="*/ 2147483647 w 423"/>
              <a:gd name="T7" fmla="*/ 2147483647 h 572"/>
              <a:gd name="T8" fmla="*/ 2147483647 w 423"/>
              <a:gd name="T9" fmla="*/ 2147483647 h 572"/>
              <a:gd name="T10" fmla="*/ 2147483647 w 423"/>
              <a:gd name="T11" fmla="*/ 2147483647 h 572"/>
              <a:gd name="T12" fmla="*/ 2147483647 w 423"/>
              <a:gd name="T13" fmla="*/ 2147483647 h 572"/>
              <a:gd name="T14" fmla="*/ 2147483647 w 423"/>
              <a:gd name="T15" fmla="*/ 2147483647 h 572"/>
              <a:gd name="T16" fmla="*/ 2147483647 w 423"/>
              <a:gd name="T17" fmla="*/ 2147483647 h 572"/>
              <a:gd name="T18" fmla="*/ 2147483647 w 423"/>
              <a:gd name="T19" fmla="*/ 2147483647 h 572"/>
              <a:gd name="T20" fmla="*/ 2147483647 w 423"/>
              <a:gd name="T21" fmla="*/ 2147483647 h 572"/>
              <a:gd name="T22" fmla="*/ 2147483647 w 423"/>
              <a:gd name="T23" fmla="*/ 2147483647 h 572"/>
              <a:gd name="T24" fmla="*/ 2147483647 w 423"/>
              <a:gd name="T25" fmla="*/ 2147483647 h 572"/>
              <a:gd name="T26" fmla="*/ 2147483647 w 423"/>
              <a:gd name="T27" fmla="*/ 2147483647 h 572"/>
              <a:gd name="T28" fmla="*/ 2147483647 w 423"/>
              <a:gd name="T29" fmla="*/ 0 h 572"/>
              <a:gd name="T30" fmla="*/ 2147483647 w 423"/>
              <a:gd name="T31" fmla="*/ 2147483647 h 572"/>
              <a:gd name="T32" fmla="*/ 2147483647 w 423"/>
              <a:gd name="T33" fmla="*/ 2147483647 h 572"/>
              <a:gd name="T34" fmla="*/ 2147483647 w 423"/>
              <a:gd name="T35" fmla="*/ 2147483647 h 572"/>
              <a:gd name="T36" fmla="*/ 2147483647 w 423"/>
              <a:gd name="T37" fmla="*/ 2147483647 h 572"/>
              <a:gd name="T38" fmla="*/ 2147483647 w 423"/>
              <a:gd name="T39" fmla="*/ 2147483647 h 572"/>
              <a:gd name="T40" fmla="*/ 2147483647 w 423"/>
              <a:gd name="T41" fmla="*/ 2147483647 h 572"/>
              <a:gd name="T42" fmla="*/ 2147483647 w 423"/>
              <a:gd name="T43" fmla="*/ 2147483647 h 572"/>
              <a:gd name="T44" fmla="*/ 2147483647 w 423"/>
              <a:gd name="T45" fmla="*/ 2147483647 h 572"/>
              <a:gd name="T46" fmla="*/ 2147483647 w 423"/>
              <a:gd name="T47" fmla="*/ 2147483647 h 572"/>
              <a:gd name="T48" fmla="*/ 2147483647 w 423"/>
              <a:gd name="T49" fmla="*/ 2147483647 h 572"/>
              <a:gd name="T50" fmla="*/ 2147483647 w 423"/>
              <a:gd name="T51" fmla="*/ 2147483647 h 572"/>
              <a:gd name="T52" fmla="*/ 2147483647 w 423"/>
              <a:gd name="T53" fmla="*/ 2147483647 h 572"/>
              <a:gd name="T54" fmla="*/ 2147483647 w 423"/>
              <a:gd name="T55" fmla="*/ 2147483647 h 572"/>
              <a:gd name="T56" fmla="*/ 2147483647 w 423"/>
              <a:gd name="T57" fmla="*/ 2147483647 h 572"/>
              <a:gd name="T58" fmla="*/ 2147483647 w 423"/>
              <a:gd name="T59" fmla="*/ 2147483647 h 572"/>
              <a:gd name="T60" fmla="*/ 2147483647 w 423"/>
              <a:gd name="T61" fmla="*/ 2147483647 h 572"/>
              <a:gd name="T62" fmla="*/ 2147483647 w 423"/>
              <a:gd name="T63" fmla="*/ 2147483647 h 572"/>
              <a:gd name="T64" fmla="*/ 2147483647 w 423"/>
              <a:gd name="T65" fmla="*/ 2147483647 h 572"/>
              <a:gd name="T66" fmla="*/ 2147483647 w 423"/>
              <a:gd name="T67" fmla="*/ 2147483647 h 572"/>
              <a:gd name="T68" fmla="*/ 2147483647 w 423"/>
              <a:gd name="T69" fmla="*/ 2147483647 h 572"/>
              <a:gd name="T70" fmla="*/ 2147483647 w 423"/>
              <a:gd name="T71" fmla="*/ 2147483647 h 572"/>
              <a:gd name="T72" fmla="*/ 2147483647 w 423"/>
              <a:gd name="T73" fmla="*/ 2147483647 h 572"/>
              <a:gd name="T74" fmla="*/ 2147483647 w 423"/>
              <a:gd name="T75" fmla="*/ 2147483647 h 572"/>
              <a:gd name="T76" fmla="*/ 2147483647 w 423"/>
              <a:gd name="T77" fmla="*/ 2147483647 h 572"/>
              <a:gd name="T78" fmla="*/ 2147483647 w 423"/>
              <a:gd name="T79" fmla="*/ 2147483647 h 572"/>
              <a:gd name="T80" fmla="*/ 2147483647 w 423"/>
              <a:gd name="T81" fmla="*/ 2147483647 h 572"/>
              <a:gd name="T82" fmla="*/ 2147483647 w 423"/>
              <a:gd name="T83" fmla="*/ 2147483647 h 572"/>
              <a:gd name="T84" fmla="*/ 2147483647 w 423"/>
              <a:gd name="T85" fmla="*/ 2147483647 h 572"/>
              <a:gd name="T86" fmla="*/ 2147483647 w 423"/>
              <a:gd name="T87" fmla="*/ 2147483647 h 572"/>
              <a:gd name="T88" fmla="*/ 2147483647 w 423"/>
              <a:gd name="T89" fmla="*/ 2147483647 h 572"/>
              <a:gd name="T90" fmla="*/ 2147483647 w 423"/>
              <a:gd name="T91" fmla="*/ 2147483647 h 572"/>
              <a:gd name="T92" fmla="*/ 2147483647 w 423"/>
              <a:gd name="T93" fmla="*/ 2147483647 h 572"/>
              <a:gd name="T94" fmla="*/ 2147483647 w 423"/>
              <a:gd name="T95" fmla="*/ 2147483647 h 572"/>
              <a:gd name="T96" fmla="*/ 2147483647 w 423"/>
              <a:gd name="T97" fmla="*/ 2147483647 h 572"/>
              <a:gd name="T98" fmla="*/ 2147483647 w 423"/>
              <a:gd name="T99" fmla="*/ 2147483647 h 572"/>
              <a:gd name="T100" fmla="*/ 2147483647 w 423"/>
              <a:gd name="T101" fmla="*/ 2147483647 h 572"/>
              <a:gd name="T102" fmla="*/ 2147483647 w 423"/>
              <a:gd name="T103" fmla="*/ 2147483647 h 572"/>
              <a:gd name="T104" fmla="*/ 2147483647 w 423"/>
              <a:gd name="T105" fmla="*/ 2147483647 h 572"/>
              <a:gd name="T106" fmla="*/ 2147483647 w 423"/>
              <a:gd name="T107" fmla="*/ 2147483647 h 572"/>
              <a:gd name="T108" fmla="*/ 2147483647 w 423"/>
              <a:gd name="T109" fmla="*/ 2147483647 h 572"/>
              <a:gd name="T110" fmla="*/ 2147483647 w 423"/>
              <a:gd name="T111" fmla="*/ 2147483647 h 572"/>
              <a:gd name="T112" fmla="*/ 2147483647 w 423"/>
              <a:gd name="T113" fmla="*/ 2147483647 h 572"/>
              <a:gd name="T114" fmla="*/ 2147483647 w 423"/>
              <a:gd name="T115" fmla="*/ 2147483647 h 572"/>
              <a:gd name="T116" fmla="*/ 2147483647 w 423"/>
              <a:gd name="T117" fmla="*/ 2147483647 h 57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23"/>
              <a:gd name="T178" fmla="*/ 0 h 572"/>
              <a:gd name="T179" fmla="*/ 423 w 423"/>
              <a:gd name="T180" fmla="*/ 572 h 57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23" h="572">
                <a:moveTo>
                  <a:pt x="301" y="312"/>
                </a:moveTo>
                <a:lnTo>
                  <a:pt x="300" y="299"/>
                </a:lnTo>
                <a:lnTo>
                  <a:pt x="298" y="289"/>
                </a:lnTo>
                <a:lnTo>
                  <a:pt x="301" y="267"/>
                </a:lnTo>
                <a:lnTo>
                  <a:pt x="305" y="255"/>
                </a:lnTo>
                <a:lnTo>
                  <a:pt x="312" y="247"/>
                </a:lnTo>
                <a:lnTo>
                  <a:pt x="320" y="240"/>
                </a:lnTo>
                <a:lnTo>
                  <a:pt x="330" y="236"/>
                </a:lnTo>
                <a:lnTo>
                  <a:pt x="344" y="236"/>
                </a:lnTo>
                <a:lnTo>
                  <a:pt x="359" y="238"/>
                </a:lnTo>
                <a:lnTo>
                  <a:pt x="377" y="243"/>
                </a:lnTo>
                <a:lnTo>
                  <a:pt x="399" y="252"/>
                </a:lnTo>
                <a:lnTo>
                  <a:pt x="423" y="255"/>
                </a:lnTo>
                <a:lnTo>
                  <a:pt x="419" y="220"/>
                </a:lnTo>
                <a:lnTo>
                  <a:pt x="414" y="181"/>
                </a:lnTo>
                <a:lnTo>
                  <a:pt x="408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3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1" y="0"/>
                </a:lnTo>
                <a:lnTo>
                  <a:pt x="209" y="0"/>
                </a:lnTo>
                <a:lnTo>
                  <a:pt x="187" y="2"/>
                </a:lnTo>
                <a:lnTo>
                  <a:pt x="173" y="5"/>
                </a:lnTo>
                <a:lnTo>
                  <a:pt x="163" y="10"/>
                </a:lnTo>
                <a:lnTo>
                  <a:pt x="155" y="19"/>
                </a:lnTo>
                <a:lnTo>
                  <a:pt x="151" y="31"/>
                </a:lnTo>
                <a:lnTo>
                  <a:pt x="151" y="44"/>
                </a:lnTo>
                <a:lnTo>
                  <a:pt x="153" y="59"/>
                </a:lnTo>
                <a:lnTo>
                  <a:pt x="158" y="79"/>
                </a:lnTo>
                <a:lnTo>
                  <a:pt x="167" y="100"/>
                </a:lnTo>
                <a:lnTo>
                  <a:pt x="177" y="117"/>
                </a:lnTo>
                <a:lnTo>
                  <a:pt x="103" y="110"/>
                </a:lnTo>
                <a:lnTo>
                  <a:pt x="66" y="105"/>
                </a:lnTo>
                <a:lnTo>
                  <a:pt x="25" y="98"/>
                </a:lnTo>
                <a:lnTo>
                  <a:pt x="23" y="100"/>
                </a:lnTo>
                <a:lnTo>
                  <a:pt x="13" y="139"/>
                </a:lnTo>
                <a:lnTo>
                  <a:pt x="7" y="177"/>
                </a:lnTo>
                <a:lnTo>
                  <a:pt x="2" y="216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6" y="236"/>
                </a:lnTo>
                <a:lnTo>
                  <a:pt x="87" y="236"/>
                </a:lnTo>
                <a:lnTo>
                  <a:pt x="99" y="240"/>
                </a:lnTo>
                <a:lnTo>
                  <a:pt x="108" y="247"/>
                </a:lnTo>
                <a:lnTo>
                  <a:pt x="113" y="255"/>
                </a:lnTo>
                <a:lnTo>
                  <a:pt x="118" y="267"/>
                </a:lnTo>
                <a:lnTo>
                  <a:pt x="119" y="287"/>
                </a:lnTo>
                <a:lnTo>
                  <a:pt x="119" y="299"/>
                </a:lnTo>
                <a:lnTo>
                  <a:pt x="118" y="312"/>
                </a:lnTo>
                <a:lnTo>
                  <a:pt x="113" y="324"/>
                </a:lnTo>
                <a:lnTo>
                  <a:pt x="108" y="333"/>
                </a:lnTo>
                <a:lnTo>
                  <a:pt x="99" y="338"/>
                </a:lnTo>
                <a:lnTo>
                  <a:pt x="87" y="341"/>
                </a:lnTo>
                <a:lnTo>
                  <a:pt x="76" y="343"/>
                </a:lnTo>
                <a:lnTo>
                  <a:pt x="59" y="339"/>
                </a:lnTo>
                <a:lnTo>
                  <a:pt x="40" y="334"/>
                </a:lnTo>
                <a:lnTo>
                  <a:pt x="20" y="326"/>
                </a:lnTo>
                <a:lnTo>
                  <a:pt x="10" y="324"/>
                </a:lnTo>
                <a:lnTo>
                  <a:pt x="0" y="323"/>
                </a:lnTo>
                <a:lnTo>
                  <a:pt x="2" y="361"/>
                </a:lnTo>
                <a:lnTo>
                  <a:pt x="7" y="399"/>
                </a:lnTo>
                <a:lnTo>
                  <a:pt x="13" y="436"/>
                </a:lnTo>
                <a:lnTo>
                  <a:pt x="23" y="473"/>
                </a:lnTo>
                <a:lnTo>
                  <a:pt x="25" y="474"/>
                </a:lnTo>
                <a:lnTo>
                  <a:pt x="67" y="466"/>
                </a:lnTo>
                <a:lnTo>
                  <a:pt x="104" y="459"/>
                </a:lnTo>
                <a:lnTo>
                  <a:pt x="140" y="454"/>
                </a:lnTo>
                <a:lnTo>
                  <a:pt x="173" y="453"/>
                </a:lnTo>
                <a:lnTo>
                  <a:pt x="172" y="473"/>
                </a:lnTo>
                <a:lnTo>
                  <a:pt x="163" y="495"/>
                </a:lnTo>
                <a:lnTo>
                  <a:pt x="158" y="512"/>
                </a:lnTo>
                <a:lnTo>
                  <a:pt x="157" y="528"/>
                </a:lnTo>
                <a:lnTo>
                  <a:pt x="157" y="542"/>
                </a:lnTo>
                <a:lnTo>
                  <a:pt x="160" y="552"/>
                </a:lnTo>
                <a:lnTo>
                  <a:pt x="167" y="561"/>
                </a:lnTo>
                <a:lnTo>
                  <a:pt x="177" y="566"/>
                </a:lnTo>
                <a:lnTo>
                  <a:pt x="187" y="571"/>
                </a:lnTo>
                <a:lnTo>
                  <a:pt x="209" y="572"/>
                </a:lnTo>
                <a:lnTo>
                  <a:pt x="221" y="572"/>
                </a:lnTo>
                <a:lnTo>
                  <a:pt x="234" y="571"/>
                </a:lnTo>
                <a:lnTo>
                  <a:pt x="246" y="566"/>
                </a:lnTo>
                <a:lnTo>
                  <a:pt x="254" y="561"/>
                </a:lnTo>
                <a:lnTo>
                  <a:pt x="259" y="552"/>
                </a:lnTo>
                <a:lnTo>
                  <a:pt x="263" y="540"/>
                </a:lnTo>
                <a:lnTo>
                  <a:pt x="264" y="528"/>
                </a:lnTo>
                <a:lnTo>
                  <a:pt x="261" y="512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4"/>
                </a:lnTo>
                <a:lnTo>
                  <a:pt x="414" y="395"/>
                </a:lnTo>
                <a:lnTo>
                  <a:pt x="419" y="358"/>
                </a:lnTo>
                <a:lnTo>
                  <a:pt x="423" y="323"/>
                </a:lnTo>
                <a:lnTo>
                  <a:pt x="411" y="324"/>
                </a:lnTo>
                <a:lnTo>
                  <a:pt x="399" y="326"/>
                </a:lnTo>
                <a:lnTo>
                  <a:pt x="377" y="334"/>
                </a:lnTo>
                <a:lnTo>
                  <a:pt x="359" y="339"/>
                </a:lnTo>
                <a:lnTo>
                  <a:pt x="344" y="343"/>
                </a:lnTo>
                <a:lnTo>
                  <a:pt x="330" y="341"/>
                </a:lnTo>
                <a:lnTo>
                  <a:pt x="320" y="339"/>
                </a:lnTo>
                <a:lnTo>
                  <a:pt x="312" y="333"/>
                </a:lnTo>
                <a:lnTo>
                  <a:pt x="305" y="324"/>
                </a:lnTo>
                <a:lnTo>
                  <a:pt x="301" y="312"/>
                </a:lnTo>
                <a:close/>
              </a:path>
            </a:pathLst>
          </a:custGeom>
          <a:solidFill>
            <a:srgbClr val="CC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8" name="Freeform 65"/>
          <p:cNvSpPr>
            <a:spLocks/>
          </p:cNvSpPr>
          <p:nvPr/>
        </p:nvSpPr>
        <p:spPr bwMode="auto">
          <a:xfrm>
            <a:off x="1095447" y="3231827"/>
            <a:ext cx="1930748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120"/>
                </a:moveTo>
                <a:lnTo>
                  <a:pt x="274" y="122"/>
                </a:lnTo>
                <a:lnTo>
                  <a:pt x="284" y="123"/>
                </a:lnTo>
                <a:lnTo>
                  <a:pt x="306" y="120"/>
                </a:lnTo>
                <a:lnTo>
                  <a:pt x="318" y="117"/>
                </a:lnTo>
                <a:lnTo>
                  <a:pt x="327" y="110"/>
                </a:lnTo>
                <a:lnTo>
                  <a:pt x="333" y="101"/>
                </a:lnTo>
                <a:lnTo>
                  <a:pt x="335" y="91"/>
                </a:lnTo>
                <a:lnTo>
                  <a:pt x="337" y="78"/>
                </a:lnTo>
                <a:lnTo>
                  <a:pt x="333" y="63"/>
                </a:lnTo>
                <a:lnTo>
                  <a:pt x="328" y="44"/>
                </a:lnTo>
                <a:lnTo>
                  <a:pt x="320" y="22"/>
                </a:lnTo>
                <a:lnTo>
                  <a:pt x="316" y="0"/>
                </a:lnTo>
                <a:lnTo>
                  <a:pt x="353" y="2"/>
                </a:lnTo>
                <a:lnTo>
                  <a:pt x="391" y="7"/>
                </a:lnTo>
                <a:lnTo>
                  <a:pt x="431" y="15"/>
                </a:lnTo>
                <a:lnTo>
                  <a:pt x="473" y="24"/>
                </a:lnTo>
                <a:lnTo>
                  <a:pt x="466" y="64"/>
                </a:lnTo>
                <a:lnTo>
                  <a:pt x="461" y="103"/>
                </a:lnTo>
                <a:lnTo>
                  <a:pt x="456" y="177"/>
                </a:lnTo>
                <a:lnTo>
                  <a:pt x="471" y="174"/>
                </a:lnTo>
                <a:lnTo>
                  <a:pt x="493" y="167"/>
                </a:lnTo>
                <a:lnTo>
                  <a:pt x="512" y="160"/>
                </a:lnTo>
                <a:lnTo>
                  <a:pt x="527" y="159"/>
                </a:lnTo>
                <a:lnTo>
                  <a:pt x="541" y="159"/>
                </a:lnTo>
                <a:lnTo>
                  <a:pt x="551" y="162"/>
                </a:lnTo>
                <a:lnTo>
                  <a:pt x="559" y="169"/>
                </a:lnTo>
                <a:lnTo>
                  <a:pt x="566" y="177"/>
                </a:lnTo>
                <a:lnTo>
                  <a:pt x="569" y="189"/>
                </a:lnTo>
                <a:lnTo>
                  <a:pt x="571" y="201"/>
                </a:lnTo>
                <a:lnTo>
                  <a:pt x="573" y="213"/>
                </a:lnTo>
                <a:lnTo>
                  <a:pt x="569" y="235"/>
                </a:lnTo>
                <a:lnTo>
                  <a:pt x="566" y="247"/>
                </a:lnTo>
                <a:lnTo>
                  <a:pt x="559" y="255"/>
                </a:lnTo>
                <a:lnTo>
                  <a:pt x="551" y="262"/>
                </a:lnTo>
                <a:lnTo>
                  <a:pt x="541" y="263"/>
                </a:lnTo>
                <a:lnTo>
                  <a:pt x="527" y="265"/>
                </a:lnTo>
                <a:lnTo>
                  <a:pt x="512" y="262"/>
                </a:lnTo>
                <a:lnTo>
                  <a:pt x="493" y="257"/>
                </a:lnTo>
                <a:lnTo>
                  <a:pt x="471" y="248"/>
                </a:lnTo>
                <a:lnTo>
                  <a:pt x="456" y="245"/>
                </a:lnTo>
                <a:lnTo>
                  <a:pt x="461" y="319"/>
                </a:lnTo>
                <a:lnTo>
                  <a:pt x="466" y="358"/>
                </a:lnTo>
                <a:lnTo>
                  <a:pt x="473" y="399"/>
                </a:lnTo>
                <a:lnTo>
                  <a:pt x="473" y="400"/>
                </a:lnTo>
                <a:lnTo>
                  <a:pt x="433" y="409"/>
                </a:lnTo>
                <a:lnTo>
                  <a:pt x="394" y="415"/>
                </a:lnTo>
                <a:lnTo>
                  <a:pt x="355" y="420"/>
                </a:lnTo>
                <a:lnTo>
                  <a:pt x="316" y="424"/>
                </a:lnTo>
                <a:lnTo>
                  <a:pt x="320" y="404"/>
                </a:lnTo>
                <a:lnTo>
                  <a:pt x="328" y="382"/>
                </a:lnTo>
                <a:lnTo>
                  <a:pt x="333" y="363"/>
                </a:lnTo>
                <a:lnTo>
                  <a:pt x="337" y="348"/>
                </a:lnTo>
                <a:lnTo>
                  <a:pt x="335" y="334"/>
                </a:lnTo>
                <a:lnTo>
                  <a:pt x="333" y="324"/>
                </a:lnTo>
                <a:lnTo>
                  <a:pt x="327" y="316"/>
                </a:lnTo>
                <a:lnTo>
                  <a:pt x="318" y="309"/>
                </a:lnTo>
                <a:lnTo>
                  <a:pt x="306" y="306"/>
                </a:lnTo>
                <a:lnTo>
                  <a:pt x="284" y="302"/>
                </a:lnTo>
                <a:lnTo>
                  <a:pt x="274" y="302"/>
                </a:lnTo>
                <a:lnTo>
                  <a:pt x="261" y="306"/>
                </a:lnTo>
                <a:lnTo>
                  <a:pt x="249" y="309"/>
                </a:lnTo>
                <a:lnTo>
                  <a:pt x="241" y="316"/>
                </a:lnTo>
                <a:lnTo>
                  <a:pt x="234" y="324"/>
                </a:lnTo>
                <a:lnTo>
                  <a:pt x="231" y="334"/>
                </a:lnTo>
                <a:lnTo>
                  <a:pt x="231" y="348"/>
                </a:lnTo>
                <a:lnTo>
                  <a:pt x="234" y="363"/>
                </a:lnTo>
                <a:lnTo>
                  <a:pt x="239" y="382"/>
                </a:lnTo>
                <a:lnTo>
                  <a:pt x="247" y="404"/>
                </a:lnTo>
                <a:lnTo>
                  <a:pt x="249" y="424"/>
                </a:lnTo>
                <a:lnTo>
                  <a:pt x="212" y="420"/>
                </a:lnTo>
                <a:lnTo>
                  <a:pt x="175" y="415"/>
                </a:lnTo>
                <a:lnTo>
                  <a:pt x="136" y="409"/>
                </a:lnTo>
                <a:lnTo>
                  <a:pt x="99" y="400"/>
                </a:lnTo>
                <a:lnTo>
                  <a:pt x="97" y="399"/>
                </a:lnTo>
                <a:lnTo>
                  <a:pt x="106" y="356"/>
                </a:lnTo>
                <a:lnTo>
                  <a:pt x="113" y="316"/>
                </a:lnTo>
                <a:lnTo>
                  <a:pt x="118" y="280"/>
                </a:lnTo>
                <a:lnTo>
                  <a:pt x="119" y="245"/>
                </a:lnTo>
                <a:lnTo>
                  <a:pt x="99" y="248"/>
                </a:lnTo>
                <a:lnTo>
                  <a:pt x="79" y="257"/>
                </a:lnTo>
                <a:lnTo>
                  <a:pt x="60" y="262"/>
                </a:lnTo>
                <a:lnTo>
                  <a:pt x="43" y="265"/>
                </a:lnTo>
                <a:lnTo>
                  <a:pt x="32" y="263"/>
                </a:lnTo>
                <a:lnTo>
                  <a:pt x="20" y="262"/>
                </a:lnTo>
                <a:lnTo>
                  <a:pt x="11" y="255"/>
                </a:lnTo>
                <a:lnTo>
                  <a:pt x="6" y="247"/>
                </a:lnTo>
                <a:lnTo>
                  <a:pt x="1" y="235"/>
                </a:lnTo>
                <a:lnTo>
                  <a:pt x="0" y="213"/>
                </a:lnTo>
                <a:lnTo>
                  <a:pt x="0" y="201"/>
                </a:lnTo>
                <a:lnTo>
                  <a:pt x="1" y="189"/>
                </a:lnTo>
                <a:lnTo>
                  <a:pt x="6" y="177"/>
                </a:lnTo>
                <a:lnTo>
                  <a:pt x="11" y="169"/>
                </a:lnTo>
                <a:lnTo>
                  <a:pt x="20" y="162"/>
                </a:lnTo>
                <a:lnTo>
                  <a:pt x="32" y="159"/>
                </a:lnTo>
                <a:lnTo>
                  <a:pt x="43" y="159"/>
                </a:lnTo>
                <a:lnTo>
                  <a:pt x="60" y="160"/>
                </a:lnTo>
                <a:lnTo>
                  <a:pt x="79" y="167"/>
                </a:lnTo>
                <a:lnTo>
                  <a:pt x="99" y="174"/>
                </a:lnTo>
                <a:lnTo>
                  <a:pt x="119" y="177"/>
                </a:lnTo>
                <a:lnTo>
                  <a:pt x="116" y="144"/>
                </a:lnTo>
                <a:lnTo>
                  <a:pt x="111" y="106"/>
                </a:lnTo>
                <a:lnTo>
                  <a:pt x="106" y="68"/>
                </a:lnTo>
                <a:lnTo>
                  <a:pt x="97" y="24"/>
                </a:lnTo>
                <a:lnTo>
                  <a:pt x="140" y="15"/>
                </a:lnTo>
                <a:lnTo>
                  <a:pt x="178" y="9"/>
                </a:lnTo>
                <a:lnTo>
                  <a:pt x="215" y="4"/>
                </a:lnTo>
                <a:lnTo>
                  <a:pt x="251" y="0"/>
                </a:lnTo>
                <a:lnTo>
                  <a:pt x="247" y="22"/>
                </a:lnTo>
                <a:lnTo>
                  <a:pt x="241" y="44"/>
                </a:lnTo>
                <a:lnTo>
                  <a:pt x="234" y="63"/>
                </a:lnTo>
                <a:lnTo>
                  <a:pt x="232" y="78"/>
                </a:lnTo>
                <a:lnTo>
                  <a:pt x="232" y="91"/>
                </a:lnTo>
                <a:lnTo>
                  <a:pt x="234" y="101"/>
                </a:lnTo>
                <a:lnTo>
                  <a:pt x="241" y="110"/>
                </a:lnTo>
                <a:lnTo>
                  <a:pt x="249" y="117"/>
                </a:lnTo>
                <a:lnTo>
                  <a:pt x="261" y="12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Freeform 71"/>
          <p:cNvSpPr>
            <a:spLocks/>
          </p:cNvSpPr>
          <p:nvPr/>
        </p:nvSpPr>
        <p:spPr bwMode="auto">
          <a:xfrm rot="692802">
            <a:off x="2546029" y="2950702"/>
            <a:ext cx="1566603" cy="2068948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9933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Freeform 74"/>
          <p:cNvSpPr>
            <a:spLocks/>
          </p:cNvSpPr>
          <p:nvPr/>
        </p:nvSpPr>
        <p:spPr bwMode="auto">
          <a:xfrm rot="21170532">
            <a:off x="4976386" y="1866725"/>
            <a:ext cx="1899242" cy="1561811"/>
          </a:xfrm>
          <a:custGeom>
            <a:avLst/>
            <a:gdLst>
              <a:gd name="T0" fmla="*/ 2147483647 w 570"/>
              <a:gd name="T1" fmla="*/ 2147483647 h 432"/>
              <a:gd name="T2" fmla="*/ 2147483647 w 570"/>
              <a:gd name="T3" fmla="*/ 2147483647 h 432"/>
              <a:gd name="T4" fmla="*/ 2147483647 w 570"/>
              <a:gd name="T5" fmla="*/ 2147483647 h 432"/>
              <a:gd name="T6" fmla="*/ 2147483647 w 570"/>
              <a:gd name="T7" fmla="*/ 2147483647 h 432"/>
              <a:gd name="T8" fmla="*/ 2147483647 w 570"/>
              <a:gd name="T9" fmla="*/ 2147483647 h 432"/>
              <a:gd name="T10" fmla="*/ 2147483647 w 570"/>
              <a:gd name="T11" fmla="*/ 2147483647 h 432"/>
              <a:gd name="T12" fmla="*/ 2147483647 w 570"/>
              <a:gd name="T13" fmla="*/ 2147483647 h 432"/>
              <a:gd name="T14" fmla="*/ 2147483647 w 570"/>
              <a:gd name="T15" fmla="*/ 2147483647 h 432"/>
              <a:gd name="T16" fmla="*/ 2147483647 w 570"/>
              <a:gd name="T17" fmla="*/ 2147483647 h 432"/>
              <a:gd name="T18" fmla="*/ 2147483647 w 570"/>
              <a:gd name="T19" fmla="*/ 2147483647 h 432"/>
              <a:gd name="T20" fmla="*/ 2147483647 w 570"/>
              <a:gd name="T21" fmla="*/ 2147483647 h 432"/>
              <a:gd name="T22" fmla="*/ 2147483647 w 570"/>
              <a:gd name="T23" fmla="*/ 2147483647 h 432"/>
              <a:gd name="T24" fmla="*/ 2147483647 w 570"/>
              <a:gd name="T25" fmla="*/ 2147483647 h 432"/>
              <a:gd name="T26" fmla="*/ 2147483647 w 570"/>
              <a:gd name="T27" fmla="*/ 2147483647 h 432"/>
              <a:gd name="T28" fmla="*/ 2147483647 w 570"/>
              <a:gd name="T29" fmla="*/ 2147483647 h 432"/>
              <a:gd name="T30" fmla="*/ 2147483647 w 570"/>
              <a:gd name="T31" fmla="*/ 2147483647 h 432"/>
              <a:gd name="T32" fmla="*/ 2147483647 w 570"/>
              <a:gd name="T33" fmla="*/ 2147483647 h 432"/>
              <a:gd name="T34" fmla="*/ 2147483647 w 570"/>
              <a:gd name="T35" fmla="*/ 2147483647 h 432"/>
              <a:gd name="T36" fmla="*/ 2147483647 w 570"/>
              <a:gd name="T37" fmla="*/ 2147483647 h 432"/>
              <a:gd name="T38" fmla="*/ 2147483647 w 570"/>
              <a:gd name="T39" fmla="*/ 2147483647 h 432"/>
              <a:gd name="T40" fmla="*/ 2147483647 w 570"/>
              <a:gd name="T41" fmla="*/ 2147483647 h 432"/>
              <a:gd name="T42" fmla="*/ 2147483647 w 570"/>
              <a:gd name="T43" fmla="*/ 2147483647 h 432"/>
              <a:gd name="T44" fmla="*/ 2147483647 w 570"/>
              <a:gd name="T45" fmla="*/ 2147483647 h 432"/>
              <a:gd name="T46" fmla="*/ 2147483647 w 570"/>
              <a:gd name="T47" fmla="*/ 2147483647 h 432"/>
              <a:gd name="T48" fmla="*/ 2147483647 w 570"/>
              <a:gd name="T49" fmla="*/ 2147483647 h 432"/>
              <a:gd name="T50" fmla="*/ 2147483647 w 570"/>
              <a:gd name="T51" fmla="*/ 2147483647 h 432"/>
              <a:gd name="T52" fmla="*/ 2147483647 w 570"/>
              <a:gd name="T53" fmla="*/ 2147483647 h 432"/>
              <a:gd name="T54" fmla="*/ 2147483647 w 570"/>
              <a:gd name="T55" fmla="*/ 2147483647 h 432"/>
              <a:gd name="T56" fmla="*/ 2147483647 w 570"/>
              <a:gd name="T57" fmla="*/ 2147483647 h 432"/>
              <a:gd name="T58" fmla="*/ 2147483647 w 570"/>
              <a:gd name="T59" fmla="*/ 2147483647 h 432"/>
              <a:gd name="T60" fmla="*/ 2147483647 w 570"/>
              <a:gd name="T61" fmla="*/ 2147483647 h 432"/>
              <a:gd name="T62" fmla="*/ 2147483647 w 570"/>
              <a:gd name="T63" fmla="*/ 2147483647 h 432"/>
              <a:gd name="T64" fmla="*/ 2147483647 w 570"/>
              <a:gd name="T65" fmla="*/ 2147483647 h 432"/>
              <a:gd name="T66" fmla="*/ 2147483647 w 570"/>
              <a:gd name="T67" fmla="*/ 2147483647 h 432"/>
              <a:gd name="T68" fmla="*/ 2147483647 w 570"/>
              <a:gd name="T69" fmla="*/ 2147483647 h 432"/>
              <a:gd name="T70" fmla="*/ 2147483647 w 570"/>
              <a:gd name="T71" fmla="*/ 2147483647 h 432"/>
              <a:gd name="T72" fmla="*/ 2147483647 w 570"/>
              <a:gd name="T73" fmla="*/ 2147483647 h 432"/>
              <a:gd name="T74" fmla="*/ 2147483647 w 570"/>
              <a:gd name="T75" fmla="*/ 2147483647 h 432"/>
              <a:gd name="T76" fmla="*/ 2147483647 w 570"/>
              <a:gd name="T77" fmla="*/ 2147483647 h 432"/>
              <a:gd name="T78" fmla="*/ 2147483647 w 570"/>
              <a:gd name="T79" fmla="*/ 2147483647 h 432"/>
              <a:gd name="T80" fmla="*/ 2147483647 w 570"/>
              <a:gd name="T81" fmla="*/ 2147483647 h 432"/>
              <a:gd name="T82" fmla="*/ 2147483647 w 570"/>
              <a:gd name="T83" fmla="*/ 2147483647 h 432"/>
              <a:gd name="T84" fmla="*/ 2147483647 w 570"/>
              <a:gd name="T85" fmla="*/ 2147483647 h 432"/>
              <a:gd name="T86" fmla="*/ 2147483647 w 570"/>
              <a:gd name="T87" fmla="*/ 2147483647 h 432"/>
              <a:gd name="T88" fmla="*/ 2147483647 w 570"/>
              <a:gd name="T89" fmla="*/ 2147483647 h 432"/>
              <a:gd name="T90" fmla="*/ 2147483647 w 570"/>
              <a:gd name="T91" fmla="*/ 2147483647 h 432"/>
              <a:gd name="T92" fmla="*/ 2147483647 w 570"/>
              <a:gd name="T93" fmla="*/ 2147483647 h 432"/>
              <a:gd name="T94" fmla="*/ 2147483647 w 570"/>
              <a:gd name="T95" fmla="*/ 2147483647 h 432"/>
              <a:gd name="T96" fmla="*/ 2147483647 w 570"/>
              <a:gd name="T97" fmla="*/ 2147483647 h 432"/>
              <a:gd name="T98" fmla="*/ 2147483647 w 570"/>
              <a:gd name="T99" fmla="*/ 2147483647 h 432"/>
              <a:gd name="T100" fmla="*/ 2147483647 w 570"/>
              <a:gd name="T101" fmla="*/ 2147483647 h 432"/>
              <a:gd name="T102" fmla="*/ 2147483647 w 570"/>
              <a:gd name="T103" fmla="*/ 2147483647 h 432"/>
              <a:gd name="T104" fmla="*/ 2147483647 w 570"/>
              <a:gd name="T105" fmla="*/ 2147483647 h 432"/>
              <a:gd name="T106" fmla="*/ 2147483647 w 570"/>
              <a:gd name="T107" fmla="*/ 0 h 432"/>
              <a:gd name="T108" fmla="*/ 2147483647 w 570"/>
              <a:gd name="T109" fmla="*/ 2147483647 h 432"/>
              <a:gd name="T110" fmla="*/ 2147483647 w 570"/>
              <a:gd name="T111" fmla="*/ 2147483647 h 432"/>
              <a:gd name="T112" fmla="*/ 2147483647 w 570"/>
              <a:gd name="T113" fmla="*/ 2147483647 h 432"/>
              <a:gd name="T114" fmla="*/ 2147483647 w 570"/>
              <a:gd name="T115" fmla="*/ 2147483647 h 432"/>
              <a:gd name="T116" fmla="*/ 2147483647 w 570"/>
              <a:gd name="T117" fmla="*/ 2147483647 h 43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570"/>
              <a:gd name="T178" fmla="*/ 0 h 432"/>
              <a:gd name="T179" fmla="*/ 570 w 570"/>
              <a:gd name="T180" fmla="*/ 432 h 43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570" h="432">
                <a:moveTo>
                  <a:pt x="271" y="122"/>
                </a:moveTo>
                <a:lnTo>
                  <a:pt x="283" y="127"/>
                </a:lnTo>
                <a:lnTo>
                  <a:pt x="295" y="129"/>
                </a:lnTo>
                <a:lnTo>
                  <a:pt x="317" y="129"/>
                </a:lnTo>
                <a:lnTo>
                  <a:pt x="329" y="125"/>
                </a:lnTo>
                <a:lnTo>
                  <a:pt x="339" y="120"/>
                </a:lnTo>
                <a:lnTo>
                  <a:pt x="346" y="113"/>
                </a:lnTo>
                <a:lnTo>
                  <a:pt x="351" y="103"/>
                </a:lnTo>
                <a:lnTo>
                  <a:pt x="352" y="90"/>
                </a:lnTo>
                <a:lnTo>
                  <a:pt x="351" y="75"/>
                </a:lnTo>
                <a:lnTo>
                  <a:pt x="349" y="54"/>
                </a:lnTo>
                <a:lnTo>
                  <a:pt x="342" y="32"/>
                </a:lnTo>
                <a:lnTo>
                  <a:pt x="342" y="22"/>
                </a:lnTo>
                <a:lnTo>
                  <a:pt x="342" y="10"/>
                </a:lnTo>
                <a:lnTo>
                  <a:pt x="378" y="17"/>
                </a:lnTo>
                <a:lnTo>
                  <a:pt x="415" y="27"/>
                </a:lnTo>
                <a:lnTo>
                  <a:pt x="453" y="39"/>
                </a:lnTo>
                <a:lnTo>
                  <a:pt x="496" y="53"/>
                </a:lnTo>
                <a:lnTo>
                  <a:pt x="484" y="93"/>
                </a:lnTo>
                <a:lnTo>
                  <a:pt x="474" y="130"/>
                </a:lnTo>
                <a:lnTo>
                  <a:pt x="459" y="205"/>
                </a:lnTo>
                <a:lnTo>
                  <a:pt x="475" y="203"/>
                </a:lnTo>
                <a:lnTo>
                  <a:pt x="497" y="198"/>
                </a:lnTo>
                <a:lnTo>
                  <a:pt x="516" y="194"/>
                </a:lnTo>
                <a:lnTo>
                  <a:pt x="531" y="194"/>
                </a:lnTo>
                <a:lnTo>
                  <a:pt x="544" y="196"/>
                </a:lnTo>
                <a:lnTo>
                  <a:pt x="555" y="199"/>
                </a:lnTo>
                <a:lnTo>
                  <a:pt x="563" y="208"/>
                </a:lnTo>
                <a:lnTo>
                  <a:pt x="568" y="216"/>
                </a:lnTo>
                <a:lnTo>
                  <a:pt x="570" y="228"/>
                </a:lnTo>
                <a:lnTo>
                  <a:pt x="570" y="242"/>
                </a:lnTo>
                <a:lnTo>
                  <a:pt x="570" y="253"/>
                </a:lnTo>
                <a:lnTo>
                  <a:pt x="565" y="274"/>
                </a:lnTo>
                <a:lnTo>
                  <a:pt x="560" y="286"/>
                </a:lnTo>
                <a:lnTo>
                  <a:pt x="551" y="294"/>
                </a:lnTo>
                <a:lnTo>
                  <a:pt x="543" y="297"/>
                </a:lnTo>
                <a:lnTo>
                  <a:pt x="531" y="301"/>
                </a:lnTo>
                <a:lnTo>
                  <a:pt x="519" y="299"/>
                </a:lnTo>
                <a:lnTo>
                  <a:pt x="504" y="294"/>
                </a:lnTo>
                <a:lnTo>
                  <a:pt x="485" y="287"/>
                </a:lnTo>
                <a:lnTo>
                  <a:pt x="465" y="275"/>
                </a:lnTo>
                <a:lnTo>
                  <a:pt x="450" y="270"/>
                </a:lnTo>
                <a:lnTo>
                  <a:pt x="447" y="345"/>
                </a:lnTo>
                <a:lnTo>
                  <a:pt x="447" y="383"/>
                </a:lnTo>
                <a:lnTo>
                  <a:pt x="448" y="426"/>
                </a:lnTo>
                <a:lnTo>
                  <a:pt x="447" y="426"/>
                </a:lnTo>
                <a:lnTo>
                  <a:pt x="408" y="431"/>
                </a:lnTo>
                <a:lnTo>
                  <a:pt x="368" y="432"/>
                </a:lnTo>
                <a:lnTo>
                  <a:pt x="329" y="432"/>
                </a:lnTo>
                <a:lnTo>
                  <a:pt x="290" y="431"/>
                </a:lnTo>
                <a:lnTo>
                  <a:pt x="295" y="410"/>
                </a:lnTo>
                <a:lnTo>
                  <a:pt x="307" y="390"/>
                </a:lnTo>
                <a:lnTo>
                  <a:pt x="314" y="372"/>
                </a:lnTo>
                <a:lnTo>
                  <a:pt x="319" y="356"/>
                </a:lnTo>
                <a:lnTo>
                  <a:pt x="320" y="345"/>
                </a:lnTo>
                <a:lnTo>
                  <a:pt x="319" y="333"/>
                </a:lnTo>
                <a:lnTo>
                  <a:pt x="314" y="324"/>
                </a:lnTo>
                <a:lnTo>
                  <a:pt x="305" y="318"/>
                </a:lnTo>
                <a:lnTo>
                  <a:pt x="293" y="311"/>
                </a:lnTo>
                <a:lnTo>
                  <a:pt x="273" y="306"/>
                </a:lnTo>
                <a:lnTo>
                  <a:pt x="261" y="306"/>
                </a:lnTo>
                <a:lnTo>
                  <a:pt x="250" y="306"/>
                </a:lnTo>
                <a:lnTo>
                  <a:pt x="236" y="309"/>
                </a:lnTo>
                <a:lnTo>
                  <a:pt x="228" y="314"/>
                </a:lnTo>
                <a:lnTo>
                  <a:pt x="221" y="321"/>
                </a:lnTo>
                <a:lnTo>
                  <a:pt x="216" y="331"/>
                </a:lnTo>
                <a:lnTo>
                  <a:pt x="214" y="345"/>
                </a:lnTo>
                <a:lnTo>
                  <a:pt x="214" y="360"/>
                </a:lnTo>
                <a:lnTo>
                  <a:pt x="218" y="380"/>
                </a:lnTo>
                <a:lnTo>
                  <a:pt x="223" y="402"/>
                </a:lnTo>
                <a:lnTo>
                  <a:pt x="224" y="422"/>
                </a:lnTo>
                <a:lnTo>
                  <a:pt x="187" y="414"/>
                </a:lnTo>
                <a:lnTo>
                  <a:pt x="150" y="405"/>
                </a:lnTo>
                <a:lnTo>
                  <a:pt x="113" y="394"/>
                </a:lnTo>
                <a:lnTo>
                  <a:pt x="76" y="380"/>
                </a:lnTo>
                <a:lnTo>
                  <a:pt x="76" y="378"/>
                </a:lnTo>
                <a:lnTo>
                  <a:pt x="90" y="336"/>
                </a:lnTo>
                <a:lnTo>
                  <a:pt x="101" y="299"/>
                </a:lnTo>
                <a:lnTo>
                  <a:pt x="110" y="264"/>
                </a:lnTo>
                <a:lnTo>
                  <a:pt x="116" y="228"/>
                </a:lnTo>
                <a:lnTo>
                  <a:pt x="96" y="230"/>
                </a:lnTo>
                <a:lnTo>
                  <a:pt x="74" y="235"/>
                </a:lnTo>
                <a:lnTo>
                  <a:pt x="56" y="238"/>
                </a:lnTo>
                <a:lnTo>
                  <a:pt x="39" y="238"/>
                </a:lnTo>
                <a:lnTo>
                  <a:pt x="27" y="237"/>
                </a:lnTo>
                <a:lnTo>
                  <a:pt x="15" y="232"/>
                </a:lnTo>
                <a:lnTo>
                  <a:pt x="9" y="225"/>
                </a:lnTo>
                <a:lnTo>
                  <a:pt x="4" y="216"/>
                </a:lnTo>
                <a:lnTo>
                  <a:pt x="0" y="205"/>
                </a:lnTo>
                <a:lnTo>
                  <a:pt x="2" y="183"/>
                </a:lnTo>
                <a:lnTo>
                  <a:pt x="4" y="171"/>
                </a:lnTo>
                <a:lnTo>
                  <a:pt x="7" y="157"/>
                </a:lnTo>
                <a:lnTo>
                  <a:pt x="12" y="147"/>
                </a:lnTo>
                <a:lnTo>
                  <a:pt x="19" y="139"/>
                </a:lnTo>
                <a:lnTo>
                  <a:pt x="29" y="134"/>
                </a:lnTo>
                <a:lnTo>
                  <a:pt x="39" y="132"/>
                </a:lnTo>
                <a:lnTo>
                  <a:pt x="52" y="134"/>
                </a:lnTo>
                <a:lnTo>
                  <a:pt x="68" y="139"/>
                </a:lnTo>
                <a:lnTo>
                  <a:pt x="86" y="145"/>
                </a:lnTo>
                <a:lnTo>
                  <a:pt x="105" y="156"/>
                </a:lnTo>
                <a:lnTo>
                  <a:pt x="125" y="162"/>
                </a:lnTo>
                <a:lnTo>
                  <a:pt x="125" y="127"/>
                </a:lnTo>
                <a:lnTo>
                  <a:pt x="125" y="90"/>
                </a:lnTo>
                <a:lnTo>
                  <a:pt x="123" y="51"/>
                </a:lnTo>
                <a:lnTo>
                  <a:pt x="122" y="7"/>
                </a:lnTo>
                <a:lnTo>
                  <a:pt x="164" y="4"/>
                </a:lnTo>
                <a:lnTo>
                  <a:pt x="202" y="0"/>
                </a:lnTo>
                <a:lnTo>
                  <a:pt x="239" y="0"/>
                </a:lnTo>
                <a:lnTo>
                  <a:pt x="277" y="2"/>
                </a:lnTo>
                <a:lnTo>
                  <a:pt x="270" y="24"/>
                </a:lnTo>
                <a:lnTo>
                  <a:pt x="260" y="44"/>
                </a:lnTo>
                <a:lnTo>
                  <a:pt x="251" y="61"/>
                </a:lnTo>
                <a:lnTo>
                  <a:pt x="246" y="76"/>
                </a:lnTo>
                <a:lnTo>
                  <a:pt x="246" y="90"/>
                </a:lnTo>
                <a:lnTo>
                  <a:pt x="248" y="102"/>
                </a:lnTo>
                <a:lnTo>
                  <a:pt x="253" y="110"/>
                </a:lnTo>
                <a:lnTo>
                  <a:pt x="260" y="117"/>
                </a:lnTo>
                <a:lnTo>
                  <a:pt x="271" y="122"/>
                </a:lnTo>
                <a:close/>
              </a:path>
            </a:pathLst>
          </a:custGeom>
          <a:solidFill>
            <a:srgbClr val="9966FF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2360001" y="1888105"/>
            <a:ext cx="1943846" cy="1512974"/>
          </a:xfrm>
          <a:custGeom>
            <a:avLst/>
            <a:gdLst>
              <a:gd name="T0" fmla="*/ 2147483647 w 577"/>
              <a:gd name="T1" fmla="*/ 2147483647 h 425"/>
              <a:gd name="T2" fmla="*/ 2147483647 w 577"/>
              <a:gd name="T3" fmla="*/ 2147483647 h 425"/>
              <a:gd name="T4" fmla="*/ 2147483647 w 577"/>
              <a:gd name="T5" fmla="*/ 2147483647 h 425"/>
              <a:gd name="T6" fmla="*/ 2147483647 w 577"/>
              <a:gd name="T7" fmla="*/ 2147483647 h 425"/>
              <a:gd name="T8" fmla="*/ 2147483647 w 577"/>
              <a:gd name="T9" fmla="*/ 2147483647 h 425"/>
              <a:gd name="T10" fmla="*/ 2147483647 w 577"/>
              <a:gd name="T11" fmla="*/ 2147483647 h 425"/>
              <a:gd name="T12" fmla="*/ 2147483647 w 577"/>
              <a:gd name="T13" fmla="*/ 2147483647 h 425"/>
              <a:gd name="T14" fmla="*/ 2147483647 w 577"/>
              <a:gd name="T15" fmla="*/ 2147483647 h 425"/>
              <a:gd name="T16" fmla="*/ 2147483647 w 577"/>
              <a:gd name="T17" fmla="*/ 2147483647 h 425"/>
              <a:gd name="T18" fmla="*/ 2147483647 w 577"/>
              <a:gd name="T19" fmla="*/ 2147483647 h 425"/>
              <a:gd name="T20" fmla="*/ 2147483647 w 577"/>
              <a:gd name="T21" fmla="*/ 2147483647 h 425"/>
              <a:gd name="T22" fmla="*/ 2147483647 w 577"/>
              <a:gd name="T23" fmla="*/ 2147483647 h 425"/>
              <a:gd name="T24" fmla="*/ 2147483647 w 577"/>
              <a:gd name="T25" fmla="*/ 2147483647 h 425"/>
              <a:gd name="T26" fmla="*/ 2147483647 w 577"/>
              <a:gd name="T27" fmla="*/ 2147483647 h 425"/>
              <a:gd name="T28" fmla="*/ 2147483647 w 577"/>
              <a:gd name="T29" fmla="*/ 2147483647 h 425"/>
              <a:gd name="T30" fmla="*/ 2147483647 w 577"/>
              <a:gd name="T31" fmla="*/ 2147483647 h 425"/>
              <a:gd name="T32" fmla="*/ 2147483647 w 577"/>
              <a:gd name="T33" fmla="*/ 2147483647 h 425"/>
              <a:gd name="T34" fmla="*/ 2147483647 w 577"/>
              <a:gd name="T35" fmla="*/ 2147483647 h 425"/>
              <a:gd name="T36" fmla="*/ 2147483647 w 577"/>
              <a:gd name="T37" fmla="*/ 2147483647 h 425"/>
              <a:gd name="T38" fmla="*/ 2147483647 w 577"/>
              <a:gd name="T39" fmla="*/ 2147483647 h 425"/>
              <a:gd name="T40" fmla="*/ 2147483647 w 577"/>
              <a:gd name="T41" fmla="*/ 2147483647 h 425"/>
              <a:gd name="T42" fmla="*/ 2147483647 w 577"/>
              <a:gd name="T43" fmla="*/ 2147483647 h 425"/>
              <a:gd name="T44" fmla="*/ 2147483647 w 577"/>
              <a:gd name="T45" fmla="*/ 2147483647 h 425"/>
              <a:gd name="T46" fmla="*/ 2147483647 w 577"/>
              <a:gd name="T47" fmla="*/ 2147483647 h 425"/>
              <a:gd name="T48" fmla="*/ 2147483647 w 577"/>
              <a:gd name="T49" fmla="*/ 2147483647 h 425"/>
              <a:gd name="T50" fmla="*/ 2147483647 w 577"/>
              <a:gd name="T51" fmla="*/ 2147483647 h 425"/>
              <a:gd name="T52" fmla="*/ 2147483647 w 577"/>
              <a:gd name="T53" fmla="*/ 2147483647 h 425"/>
              <a:gd name="T54" fmla="*/ 2147483647 w 577"/>
              <a:gd name="T55" fmla="*/ 2147483647 h 425"/>
              <a:gd name="T56" fmla="*/ 2147483647 w 577"/>
              <a:gd name="T57" fmla="*/ 2147483647 h 425"/>
              <a:gd name="T58" fmla="*/ 2147483647 w 577"/>
              <a:gd name="T59" fmla="*/ 2147483647 h 425"/>
              <a:gd name="T60" fmla="*/ 2147483647 w 577"/>
              <a:gd name="T61" fmla="*/ 2147483647 h 425"/>
              <a:gd name="T62" fmla="*/ 2147483647 w 577"/>
              <a:gd name="T63" fmla="*/ 2147483647 h 425"/>
              <a:gd name="T64" fmla="*/ 2147483647 w 577"/>
              <a:gd name="T65" fmla="*/ 2147483647 h 425"/>
              <a:gd name="T66" fmla="*/ 2147483647 w 577"/>
              <a:gd name="T67" fmla="*/ 2147483647 h 425"/>
              <a:gd name="T68" fmla="*/ 2147483647 w 577"/>
              <a:gd name="T69" fmla="*/ 0 h 425"/>
              <a:gd name="T70" fmla="*/ 2147483647 w 577"/>
              <a:gd name="T71" fmla="*/ 2147483647 h 425"/>
              <a:gd name="T72" fmla="*/ 2147483647 w 577"/>
              <a:gd name="T73" fmla="*/ 2147483647 h 425"/>
              <a:gd name="T74" fmla="*/ 2147483647 w 577"/>
              <a:gd name="T75" fmla="*/ 2147483647 h 425"/>
              <a:gd name="T76" fmla="*/ 2147483647 w 577"/>
              <a:gd name="T77" fmla="*/ 2147483647 h 425"/>
              <a:gd name="T78" fmla="*/ 2147483647 w 577"/>
              <a:gd name="T79" fmla="*/ 2147483647 h 425"/>
              <a:gd name="T80" fmla="*/ 2147483647 w 577"/>
              <a:gd name="T81" fmla="*/ 2147483647 h 425"/>
              <a:gd name="T82" fmla="*/ 2147483647 w 577"/>
              <a:gd name="T83" fmla="*/ 2147483647 h 425"/>
              <a:gd name="T84" fmla="*/ 2147483647 w 577"/>
              <a:gd name="T85" fmla="*/ 2147483647 h 425"/>
              <a:gd name="T86" fmla="*/ 2147483647 w 577"/>
              <a:gd name="T87" fmla="*/ 2147483647 h 425"/>
              <a:gd name="T88" fmla="*/ 2147483647 w 577"/>
              <a:gd name="T89" fmla="*/ 2147483647 h 425"/>
              <a:gd name="T90" fmla="*/ 2147483647 w 577"/>
              <a:gd name="T91" fmla="*/ 2147483647 h 425"/>
              <a:gd name="T92" fmla="*/ 2147483647 w 577"/>
              <a:gd name="T93" fmla="*/ 2147483647 h 425"/>
              <a:gd name="T94" fmla="*/ 0 w 577"/>
              <a:gd name="T95" fmla="*/ 2147483647 h 425"/>
              <a:gd name="T96" fmla="*/ 2147483647 w 577"/>
              <a:gd name="T97" fmla="*/ 2147483647 h 425"/>
              <a:gd name="T98" fmla="*/ 2147483647 w 577"/>
              <a:gd name="T99" fmla="*/ 2147483647 h 425"/>
              <a:gd name="T100" fmla="*/ 2147483647 w 577"/>
              <a:gd name="T101" fmla="*/ 2147483647 h 425"/>
              <a:gd name="T102" fmla="*/ 2147483647 w 577"/>
              <a:gd name="T103" fmla="*/ 2147483647 h 425"/>
              <a:gd name="T104" fmla="*/ 2147483647 w 577"/>
              <a:gd name="T105" fmla="*/ 2147483647 h 425"/>
              <a:gd name="T106" fmla="*/ 2147483647 w 577"/>
              <a:gd name="T107" fmla="*/ 2147483647 h 425"/>
              <a:gd name="T108" fmla="*/ 2147483647 w 577"/>
              <a:gd name="T109" fmla="*/ 2147483647 h 425"/>
              <a:gd name="T110" fmla="*/ 2147483647 w 577"/>
              <a:gd name="T111" fmla="*/ 2147483647 h 425"/>
              <a:gd name="T112" fmla="*/ 2147483647 w 577"/>
              <a:gd name="T113" fmla="*/ 2147483647 h 425"/>
              <a:gd name="T114" fmla="*/ 2147483647 w 577"/>
              <a:gd name="T115" fmla="*/ 2147483647 h 425"/>
              <a:gd name="T116" fmla="*/ 2147483647 w 577"/>
              <a:gd name="T117" fmla="*/ 2147483647 h 425"/>
              <a:gd name="T118" fmla="*/ 2147483647 w 577"/>
              <a:gd name="T119" fmla="*/ 2147483647 h 425"/>
              <a:gd name="T120" fmla="*/ 2147483647 w 577"/>
              <a:gd name="T121" fmla="*/ 2147483647 h 4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577"/>
              <a:gd name="T184" fmla="*/ 0 h 425"/>
              <a:gd name="T185" fmla="*/ 577 w 577"/>
              <a:gd name="T186" fmla="*/ 425 h 425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577" h="425">
                <a:moveTo>
                  <a:pt x="265" y="305"/>
                </a:moveTo>
                <a:lnTo>
                  <a:pt x="278" y="304"/>
                </a:lnTo>
                <a:lnTo>
                  <a:pt x="288" y="302"/>
                </a:lnTo>
                <a:lnTo>
                  <a:pt x="310" y="305"/>
                </a:lnTo>
                <a:lnTo>
                  <a:pt x="322" y="309"/>
                </a:lnTo>
                <a:lnTo>
                  <a:pt x="331" y="315"/>
                </a:lnTo>
                <a:lnTo>
                  <a:pt x="337" y="324"/>
                </a:lnTo>
                <a:lnTo>
                  <a:pt x="341" y="332"/>
                </a:lnTo>
                <a:lnTo>
                  <a:pt x="341" y="346"/>
                </a:lnTo>
                <a:lnTo>
                  <a:pt x="339" y="363"/>
                </a:lnTo>
                <a:lnTo>
                  <a:pt x="332" y="381"/>
                </a:lnTo>
                <a:lnTo>
                  <a:pt x="324" y="401"/>
                </a:lnTo>
                <a:lnTo>
                  <a:pt x="320" y="425"/>
                </a:lnTo>
                <a:lnTo>
                  <a:pt x="358" y="422"/>
                </a:lnTo>
                <a:lnTo>
                  <a:pt x="396" y="417"/>
                </a:lnTo>
                <a:lnTo>
                  <a:pt x="435" y="410"/>
                </a:lnTo>
                <a:lnTo>
                  <a:pt x="479" y="400"/>
                </a:lnTo>
                <a:lnTo>
                  <a:pt x="472" y="359"/>
                </a:lnTo>
                <a:lnTo>
                  <a:pt x="467" y="322"/>
                </a:lnTo>
                <a:lnTo>
                  <a:pt x="460" y="248"/>
                </a:lnTo>
                <a:lnTo>
                  <a:pt x="477" y="251"/>
                </a:lnTo>
                <a:lnTo>
                  <a:pt x="497" y="260"/>
                </a:lnTo>
                <a:lnTo>
                  <a:pt x="516" y="265"/>
                </a:lnTo>
                <a:lnTo>
                  <a:pt x="531" y="266"/>
                </a:lnTo>
                <a:lnTo>
                  <a:pt x="545" y="266"/>
                </a:lnTo>
                <a:lnTo>
                  <a:pt x="555" y="263"/>
                </a:lnTo>
                <a:lnTo>
                  <a:pt x="563" y="256"/>
                </a:lnTo>
                <a:lnTo>
                  <a:pt x="570" y="248"/>
                </a:lnTo>
                <a:lnTo>
                  <a:pt x="573" y="236"/>
                </a:lnTo>
                <a:lnTo>
                  <a:pt x="575" y="224"/>
                </a:lnTo>
                <a:lnTo>
                  <a:pt x="577" y="212"/>
                </a:lnTo>
                <a:lnTo>
                  <a:pt x="573" y="190"/>
                </a:lnTo>
                <a:lnTo>
                  <a:pt x="570" y="179"/>
                </a:lnTo>
                <a:lnTo>
                  <a:pt x="563" y="170"/>
                </a:lnTo>
                <a:lnTo>
                  <a:pt x="555" y="163"/>
                </a:lnTo>
                <a:lnTo>
                  <a:pt x="545" y="162"/>
                </a:lnTo>
                <a:lnTo>
                  <a:pt x="531" y="160"/>
                </a:lnTo>
                <a:lnTo>
                  <a:pt x="516" y="163"/>
                </a:lnTo>
                <a:lnTo>
                  <a:pt x="497" y="169"/>
                </a:lnTo>
                <a:lnTo>
                  <a:pt x="477" y="177"/>
                </a:lnTo>
                <a:lnTo>
                  <a:pt x="460" y="180"/>
                </a:lnTo>
                <a:lnTo>
                  <a:pt x="467" y="106"/>
                </a:lnTo>
                <a:lnTo>
                  <a:pt x="472" y="67"/>
                </a:lnTo>
                <a:lnTo>
                  <a:pt x="479" y="27"/>
                </a:lnTo>
                <a:lnTo>
                  <a:pt x="477" y="25"/>
                </a:lnTo>
                <a:lnTo>
                  <a:pt x="438" y="17"/>
                </a:lnTo>
                <a:lnTo>
                  <a:pt x="400" y="10"/>
                </a:lnTo>
                <a:lnTo>
                  <a:pt x="361" y="5"/>
                </a:lnTo>
                <a:lnTo>
                  <a:pt x="322" y="1"/>
                </a:lnTo>
                <a:lnTo>
                  <a:pt x="324" y="22"/>
                </a:lnTo>
                <a:lnTo>
                  <a:pt x="332" y="44"/>
                </a:lnTo>
                <a:lnTo>
                  <a:pt x="337" y="62"/>
                </a:lnTo>
                <a:lnTo>
                  <a:pt x="341" y="76"/>
                </a:lnTo>
                <a:lnTo>
                  <a:pt x="341" y="89"/>
                </a:lnTo>
                <a:lnTo>
                  <a:pt x="337" y="99"/>
                </a:lnTo>
                <a:lnTo>
                  <a:pt x="331" y="106"/>
                </a:lnTo>
                <a:lnTo>
                  <a:pt x="322" y="113"/>
                </a:lnTo>
                <a:lnTo>
                  <a:pt x="310" y="116"/>
                </a:lnTo>
                <a:lnTo>
                  <a:pt x="290" y="120"/>
                </a:lnTo>
                <a:lnTo>
                  <a:pt x="280" y="118"/>
                </a:lnTo>
                <a:lnTo>
                  <a:pt x="267" y="116"/>
                </a:lnTo>
                <a:lnTo>
                  <a:pt x="255" y="113"/>
                </a:lnTo>
                <a:lnTo>
                  <a:pt x="246" y="106"/>
                </a:lnTo>
                <a:lnTo>
                  <a:pt x="241" y="99"/>
                </a:lnTo>
                <a:lnTo>
                  <a:pt x="238" y="89"/>
                </a:lnTo>
                <a:lnTo>
                  <a:pt x="236" y="76"/>
                </a:lnTo>
                <a:lnTo>
                  <a:pt x="240" y="62"/>
                </a:lnTo>
                <a:lnTo>
                  <a:pt x="245" y="44"/>
                </a:lnTo>
                <a:lnTo>
                  <a:pt x="251" y="22"/>
                </a:lnTo>
                <a:lnTo>
                  <a:pt x="256" y="0"/>
                </a:lnTo>
                <a:lnTo>
                  <a:pt x="253" y="0"/>
                </a:lnTo>
                <a:lnTo>
                  <a:pt x="246" y="1"/>
                </a:lnTo>
                <a:lnTo>
                  <a:pt x="238" y="1"/>
                </a:lnTo>
                <a:lnTo>
                  <a:pt x="226" y="1"/>
                </a:lnTo>
                <a:lnTo>
                  <a:pt x="201" y="3"/>
                </a:lnTo>
                <a:lnTo>
                  <a:pt x="174" y="6"/>
                </a:lnTo>
                <a:lnTo>
                  <a:pt x="145" y="10"/>
                </a:lnTo>
                <a:lnTo>
                  <a:pt x="123" y="15"/>
                </a:lnTo>
                <a:lnTo>
                  <a:pt x="113" y="17"/>
                </a:lnTo>
                <a:lnTo>
                  <a:pt x="106" y="20"/>
                </a:lnTo>
                <a:lnTo>
                  <a:pt x="103" y="23"/>
                </a:lnTo>
                <a:lnTo>
                  <a:pt x="101" y="27"/>
                </a:lnTo>
                <a:lnTo>
                  <a:pt x="110" y="69"/>
                </a:lnTo>
                <a:lnTo>
                  <a:pt x="117" y="109"/>
                </a:lnTo>
                <a:lnTo>
                  <a:pt x="122" y="145"/>
                </a:lnTo>
                <a:lnTo>
                  <a:pt x="123" y="180"/>
                </a:lnTo>
                <a:lnTo>
                  <a:pt x="105" y="177"/>
                </a:lnTo>
                <a:lnTo>
                  <a:pt x="83" y="169"/>
                </a:lnTo>
                <a:lnTo>
                  <a:pt x="64" y="163"/>
                </a:lnTo>
                <a:lnTo>
                  <a:pt x="48" y="160"/>
                </a:lnTo>
                <a:lnTo>
                  <a:pt x="34" y="162"/>
                </a:lnTo>
                <a:lnTo>
                  <a:pt x="24" y="163"/>
                </a:lnTo>
                <a:lnTo>
                  <a:pt x="14" y="170"/>
                </a:lnTo>
                <a:lnTo>
                  <a:pt x="9" y="179"/>
                </a:lnTo>
                <a:lnTo>
                  <a:pt x="4" y="190"/>
                </a:lnTo>
                <a:lnTo>
                  <a:pt x="0" y="212"/>
                </a:lnTo>
                <a:lnTo>
                  <a:pt x="0" y="224"/>
                </a:lnTo>
                <a:lnTo>
                  <a:pt x="2" y="236"/>
                </a:lnTo>
                <a:lnTo>
                  <a:pt x="7" y="250"/>
                </a:lnTo>
                <a:lnTo>
                  <a:pt x="14" y="260"/>
                </a:lnTo>
                <a:lnTo>
                  <a:pt x="22" y="266"/>
                </a:lnTo>
                <a:lnTo>
                  <a:pt x="34" y="270"/>
                </a:lnTo>
                <a:lnTo>
                  <a:pt x="48" y="271"/>
                </a:lnTo>
                <a:lnTo>
                  <a:pt x="64" y="268"/>
                </a:lnTo>
                <a:lnTo>
                  <a:pt x="83" y="263"/>
                </a:lnTo>
                <a:lnTo>
                  <a:pt x="105" y="253"/>
                </a:lnTo>
                <a:lnTo>
                  <a:pt x="123" y="250"/>
                </a:lnTo>
                <a:lnTo>
                  <a:pt x="117" y="320"/>
                </a:lnTo>
                <a:lnTo>
                  <a:pt x="110" y="358"/>
                </a:lnTo>
                <a:lnTo>
                  <a:pt x="101" y="400"/>
                </a:lnTo>
                <a:lnTo>
                  <a:pt x="144" y="410"/>
                </a:lnTo>
                <a:lnTo>
                  <a:pt x="182" y="417"/>
                </a:lnTo>
                <a:lnTo>
                  <a:pt x="219" y="422"/>
                </a:lnTo>
                <a:lnTo>
                  <a:pt x="255" y="423"/>
                </a:lnTo>
                <a:lnTo>
                  <a:pt x="251" y="401"/>
                </a:lnTo>
                <a:lnTo>
                  <a:pt x="243" y="381"/>
                </a:lnTo>
                <a:lnTo>
                  <a:pt x="238" y="363"/>
                </a:lnTo>
                <a:lnTo>
                  <a:pt x="235" y="346"/>
                </a:lnTo>
                <a:lnTo>
                  <a:pt x="235" y="334"/>
                </a:lnTo>
                <a:lnTo>
                  <a:pt x="238" y="324"/>
                </a:lnTo>
                <a:lnTo>
                  <a:pt x="245" y="315"/>
                </a:lnTo>
                <a:lnTo>
                  <a:pt x="253" y="309"/>
                </a:lnTo>
                <a:lnTo>
                  <a:pt x="265" y="305"/>
                </a:lnTo>
                <a:close/>
              </a:path>
            </a:pathLst>
          </a:custGeom>
          <a:solidFill>
            <a:srgbClr val="FFDE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4" name="Freeform 78"/>
          <p:cNvSpPr>
            <a:spLocks/>
          </p:cNvSpPr>
          <p:nvPr/>
        </p:nvSpPr>
        <p:spPr bwMode="auto">
          <a:xfrm>
            <a:off x="1128631" y="575822"/>
            <a:ext cx="1930748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0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573"/>
              <a:gd name="T130" fmla="*/ 0 h 424"/>
              <a:gd name="T131" fmla="*/ 573 w 573"/>
              <a:gd name="T132" fmla="*/ 424 h 424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573" h="424">
                <a:moveTo>
                  <a:pt x="261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8"/>
                </a:lnTo>
                <a:lnTo>
                  <a:pt x="334" y="62"/>
                </a:lnTo>
                <a:lnTo>
                  <a:pt x="329" y="44"/>
                </a:lnTo>
                <a:lnTo>
                  <a:pt x="320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4"/>
                </a:lnTo>
                <a:lnTo>
                  <a:pt x="467" y="64"/>
                </a:lnTo>
                <a:lnTo>
                  <a:pt x="464" y="100"/>
                </a:lnTo>
                <a:lnTo>
                  <a:pt x="459" y="169"/>
                </a:lnTo>
                <a:lnTo>
                  <a:pt x="472" y="165"/>
                </a:lnTo>
                <a:lnTo>
                  <a:pt x="487" y="159"/>
                </a:lnTo>
                <a:lnTo>
                  <a:pt x="519" y="147"/>
                </a:lnTo>
                <a:lnTo>
                  <a:pt x="536" y="147"/>
                </a:lnTo>
                <a:lnTo>
                  <a:pt x="550" y="150"/>
                </a:lnTo>
                <a:lnTo>
                  <a:pt x="556" y="155"/>
                </a:lnTo>
                <a:lnTo>
                  <a:pt x="563" y="164"/>
                </a:lnTo>
                <a:lnTo>
                  <a:pt x="568" y="174"/>
                </a:lnTo>
                <a:lnTo>
                  <a:pt x="571" y="186"/>
                </a:lnTo>
                <a:lnTo>
                  <a:pt x="573" y="199"/>
                </a:lnTo>
                <a:lnTo>
                  <a:pt x="573" y="211"/>
                </a:lnTo>
                <a:lnTo>
                  <a:pt x="570" y="235"/>
                </a:lnTo>
                <a:lnTo>
                  <a:pt x="566" y="246"/>
                </a:lnTo>
                <a:lnTo>
                  <a:pt x="560" y="255"/>
                </a:lnTo>
                <a:lnTo>
                  <a:pt x="551" y="262"/>
                </a:lnTo>
                <a:lnTo>
                  <a:pt x="541" y="265"/>
                </a:lnTo>
                <a:lnTo>
                  <a:pt x="528" y="265"/>
                </a:lnTo>
                <a:lnTo>
                  <a:pt x="512" y="262"/>
                </a:lnTo>
                <a:lnTo>
                  <a:pt x="494" y="257"/>
                </a:lnTo>
                <a:lnTo>
                  <a:pt x="472" y="248"/>
                </a:lnTo>
                <a:lnTo>
                  <a:pt x="457" y="245"/>
                </a:lnTo>
                <a:lnTo>
                  <a:pt x="457" y="251"/>
                </a:lnTo>
                <a:lnTo>
                  <a:pt x="459" y="258"/>
                </a:lnTo>
                <a:lnTo>
                  <a:pt x="462" y="279"/>
                </a:lnTo>
                <a:lnTo>
                  <a:pt x="467" y="304"/>
                </a:lnTo>
                <a:lnTo>
                  <a:pt x="472" y="331"/>
                </a:lnTo>
                <a:lnTo>
                  <a:pt x="475" y="356"/>
                </a:lnTo>
                <a:lnTo>
                  <a:pt x="479" y="378"/>
                </a:lnTo>
                <a:lnTo>
                  <a:pt x="479" y="387"/>
                </a:lnTo>
                <a:lnTo>
                  <a:pt x="479" y="393"/>
                </a:lnTo>
                <a:lnTo>
                  <a:pt x="479" y="398"/>
                </a:lnTo>
                <a:lnTo>
                  <a:pt x="477" y="400"/>
                </a:lnTo>
                <a:lnTo>
                  <a:pt x="437" y="408"/>
                </a:lnTo>
                <a:lnTo>
                  <a:pt x="396" y="415"/>
                </a:lnTo>
                <a:lnTo>
                  <a:pt x="357" y="420"/>
                </a:lnTo>
                <a:lnTo>
                  <a:pt x="317" y="424"/>
                </a:lnTo>
                <a:lnTo>
                  <a:pt x="320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4" y="324"/>
                </a:lnTo>
                <a:lnTo>
                  <a:pt x="327" y="316"/>
                </a:lnTo>
                <a:lnTo>
                  <a:pt x="319" y="309"/>
                </a:lnTo>
                <a:lnTo>
                  <a:pt x="307" y="306"/>
                </a:lnTo>
                <a:lnTo>
                  <a:pt x="285" y="302"/>
                </a:lnTo>
                <a:lnTo>
                  <a:pt x="273" y="304"/>
                </a:lnTo>
                <a:lnTo>
                  <a:pt x="261" y="306"/>
                </a:lnTo>
                <a:lnTo>
                  <a:pt x="251" y="312"/>
                </a:lnTo>
                <a:lnTo>
                  <a:pt x="245" y="319"/>
                </a:lnTo>
                <a:lnTo>
                  <a:pt x="241" y="326"/>
                </a:lnTo>
                <a:lnTo>
                  <a:pt x="238" y="334"/>
                </a:lnTo>
                <a:lnTo>
                  <a:pt x="236" y="351"/>
                </a:lnTo>
                <a:lnTo>
                  <a:pt x="238" y="368"/>
                </a:lnTo>
                <a:lnTo>
                  <a:pt x="248" y="400"/>
                </a:lnTo>
                <a:lnTo>
                  <a:pt x="253" y="412"/>
                </a:lnTo>
                <a:lnTo>
                  <a:pt x="255" y="422"/>
                </a:lnTo>
                <a:lnTo>
                  <a:pt x="179" y="415"/>
                </a:lnTo>
                <a:lnTo>
                  <a:pt x="140" y="408"/>
                </a:lnTo>
                <a:lnTo>
                  <a:pt x="101" y="400"/>
                </a:lnTo>
                <a:lnTo>
                  <a:pt x="101" y="398"/>
                </a:lnTo>
                <a:lnTo>
                  <a:pt x="103" y="393"/>
                </a:lnTo>
                <a:lnTo>
                  <a:pt x="103" y="387"/>
                </a:lnTo>
                <a:lnTo>
                  <a:pt x="105" y="378"/>
                </a:lnTo>
                <a:lnTo>
                  <a:pt x="106" y="354"/>
                </a:lnTo>
                <a:lnTo>
                  <a:pt x="110" y="327"/>
                </a:lnTo>
                <a:lnTo>
                  <a:pt x="115" y="300"/>
                </a:lnTo>
                <a:lnTo>
                  <a:pt x="117" y="275"/>
                </a:lnTo>
                <a:lnTo>
                  <a:pt x="118" y="265"/>
                </a:lnTo>
                <a:lnTo>
                  <a:pt x="120" y="257"/>
                </a:lnTo>
                <a:lnTo>
                  <a:pt x="120" y="250"/>
                </a:lnTo>
                <a:lnTo>
                  <a:pt x="120" y="245"/>
                </a:lnTo>
                <a:lnTo>
                  <a:pt x="100" y="248"/>
                </a:lnTo>
                <a:lnTo>
                  <a:pt x="80" y="257"/>
                </a:lnTo>
                <a:lnTo>
                  <a:pt x="61" y="262"/>
                </a:lnTo>
                <a:lnTo>
                  <a:pt x="46" y="265"/>
                </a:lnTo>
                <a:lnTo>
                  <a:pt x="32" y="265"/>
                </a:lnTo>
                <a:lnTo>
                  <a:pt x="21" y="262"/>
                </a:lnTo>
                <a:lnTo>
                  <a:pt x="14" y="255"/>
                </a:lnTo>
                <a:lnTo>
                  <a:pt x="7" y="246"/>
                </a:lnTo>
                <a:lnTo>
                  <a:pt x="2" y="235"/>
                </a:lnTo>
                <a:lnTo>
                  <a:pt x="0" y="213"/>
                </a:lnTo>
                <a:lnTo>
                  <a:pt x="0" y="201"/>
                </a:lnTo>
                <a:lnTo>
                  <a:pt x="2" y="189"/>
                </a:lnTo>
                <a:lnTo>
                  <a:pt x="7" y="177"/>
                </a:lnTo>
                <a:lnTo>
                  <a:pt x="14" y="169"/>
                </a:lnTo>
                <a:lnTo>
                  <a:pt x="21" y="162"/>
                </a:lnTo>
                <a:lnTo>
                  <a:pt x="32" y="159"/>
                </a:lnTo>
                <a:lnTo>
                  <a:pt x="46" y="159"/>
                </a:lnTo>
                <a:lnTo>
                  <a:pt x="61" y="160"/>
                </a:lnTo>
                <a:lnTo>
                  <a:pt x="80" y="165"/>
                </a:lnTo>
                <a:lnTo>
                  <a:pt x="100" y="174"/>
                </a:lnTo>
                <a:lnTo>
                  <a:pt x="120" y="177"/>
                </a:lnTo>
                <a:lnTo>
                  <a:pt x="117" y="143"/>
                </a:lnTo>
                <a:lnTo>
                  <a:pt x="112" y="106"/>
                </a:lnTo>
                <a:lnTo>
                  <a:pt x="105" y="68"/>
                </a:lnTo>
                <a:lnTo>
                  <a:pt x="98" y="24"/>
                </a:lnTo>
                <a:lnTo>
                  <a:pt x="138" y="15"/>
                </a:lnTo>
                <a:lnTo>
                  <a:pt x="177" y="8"/>
                </a:lnTo>
                <a:lnTo>
                  <a:pt x="214" y="3"/>
                </a:lnTo>
                <a:lnTo>
                  <a:pt x="250" y="0"/>
                </a:lnTo>
                <a:lnTo>
                  <a:pt x="250" y="12"/>
                </a:lnTo>
                <a:lnTo>
                  <a:pt x="246" y="22"/>
                </a:lnTo>
                <a:lnTo>
                  <a:pt x="238" y="44"/>
                </a:lnTo>
                <a:lnTo>
                  <a:pt x="233" y="62"/>
                </a:lnTo>
                <a:lnTo>
                  <a:pt x="231" y="78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1" y="120"/>
                </a:lnTo>
                <a:close/>
              </a:path>
            </a:pathLst>
          </a:custGeom>
          <a:solidFill>
            <a:srgbClr val="FF33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5" name="Freeform 80"/>
          <p:cNvSpPr>
            <a:spLocks/>
          </p:cNvSpPr>
          <p:nvPr/>
        </p:nvSpPr>
        <p:spPr bwMode="auto">
          <a:xfrm>
            <a:off x="3929901" y="1637357"/>
            <a:ext cx="1419898" cy="2044641"/>
          </a:xfrm>
          <a:custGeom>
            <a:avLst/>
            <a:gdLst>
              <a:gd name="T0" fmla="*/ 2147483647 w 422"/>
              <a:gd name="T1" fmla="*/ 2147483647 h 574"/>
              <a:gd name="T2" fmla="*/ 2147483647 w 422"/>
              <a:gd name="T3" fmla="*/ 2147483647 h 574"/>
              <a:gd name="T4" fmla="*/ 2147483647 w 422"/>
              <a:gd name="T5" fmla="*/ 2147483647 h 574"/>
              <a:gd name="T6" fmla="*/ 2147483647 w 422"/>
              <a:gd name="T7" fmla="*/ 2147483647 h 574"/>
              <a:gd name="T8" fmla="*/ 2147483647 w 422"/>
              <a:gd name="T9" fmla="*/ 2147483647 h 574"/>
              <a:gd name="T10" fmla="*/ 2147483647 w 422"/>
              <a:gd name="T11" fmla="*/ 2147483647 h 574"/>
              <a:gd name="T12" fmla="*/ 2147483647 w 422"/>
              <a:gd name="T13" fmla="*/ 2147483647 h 574"/>
              <a:gd name="T14" fmla="*/ 2147483647 w 422"/>
              <a:gd name="T15" fmla="*/ 2147483647 h 574"/>
              <a:gd name="T16" fmla="*/ 2147483647 w 422"/>
              <a:gd name="T17" fmla="*/ 2147483647 h 574"/>
              <a:gd name="T18" fmla="*/ 2147483647 w 422"/>
              <a:gd name="T19" fmla="*/ 0 h 574"/>
              <a:gd name="T20" fmla="*/ 2147483647 w 422"/>
              <a:gd name="T21" fmla="*/ 2147483647 h 574"/>
              <a:gd name="T22" fmla="*/ 2147483647 w 422"/>
              <a:gd name="T23" fmla="*/ 2147483647 h 574"/>
              <a:gd name="T24" fmla="*/ 2147483647 w 422"/>
              <a:gd name="T25" fmla="*/ 2147483647 h 574"/>
              <a:gd name="T26" fmla="*/ 2147483647 w 422"/>
              <a:gd name="T27" fmla="*/ 2147483647 h 574"/>
              <a:gd name="T28" fmla="*/ 2147483647 w 422"/>
              <a:gd name="T29" fmla="*/ 2147483647 h 574"/>
              <a:gd name="T30" fmla="*/ 2147483647 w 422"/>
              <a:gd name="T31" fmla="*/ 2147483647 h 574"/>
              <a:gd name="T32" fmla="*/ 2147483647 w 422"/>
              <a:gd name="T33" fmla="*/ 2147483647 h 574"/>
              <a:gd name="T34" fmla="*/ 2147483647 w 422"/>
              <a:gd name="T35" fmla="*/ 2147483647 h 574"/>
              <a:gd name="T36" fmla="*/ 2147483647 w 422"/>
              <a:gd name="T37" fmla="*/ 2147483647 h 574"/>
              <a:gd name="T38" fmla="*/ 2147483647 w 422"/>
              <a:gd name="T39" fmla="*/ 2147483647 h 574"/>
              <a:gd name="T40" fmla="*/ 2147483647 w 422"/>
              <a:gd name="T41" fmla="*/ 2147483647 h 574"/>
              <a:gd name="T42" fmla="*/ 2147483647 w 422"/>
              <a:gd name="T43" fmla="*/ 2147483647 h 574"/>
              <a:gd name="T44" fmla="*/ 2147483647 w 422"/>
              <a:gd name="T45" fmla="*/ 2147483647 h 574"/>
              <a:gd name="T46" fmla="*/ 2147483647 w 422"/>
              <a:gd name="T47" fmla="*/ 2147483647 h 574"/>
              <a:gd name="T48" fmla="*/ 2147483647 w 422"/>
              <a:gd name="T49" fmla="*/ 2147483647 h 574"/>
              <a:gd name="T50" fmla="*/ 0 w 422"/>
              <a:gd name="T51" fmla="*/ 2147483647 h 574"/>
              <a:gd name="T52" fmla="*/ 2147483647 w 422"/>
              <a:gd name="T53" fmla="*/ 2147483647 h 574"/>
              <a:gd name="T54" fmla="*/ 2147483647 w 422"/>
              <a:gd name="T55" fmla="*/ 2147483647 h 574"/>
              <a:gd name="T56" fmla="*/ 2147483647 w 422"/>
              <a:gd name="T57" fmla="*/ 2147483647 h 574"/>
              <a:gd name="T58" fmla="*/ 2147483647 w 422"/>
              <a:gd name="T59" fmla="*/ 2147483647 h 574"/>
              <a:gd name="T60" fmla="*/ 2147483647 w 422"/>
              <a:gd name="T61" fmla="*/ 2147483647 h 574"/>
              <a:gd name="T62" fmla="*/ 2147483647 w 422"/>
              <a:gd name="T63" fmla="*/ 2147483647 h 574"/>
              <a:gd name="T64" fmla="*/ 2147483647 w 422"/>
              <a:gd name="T65" fmla="*/ 2147483647 h 574"/>
              <a:gd name="T66" fmla="*/ 2147483647 w 422"/>
              <a:gd name="T67" fmla="*/ 2147483647 h 574"/>
              <a:gd name="T68" fmla="*/ 2147483647 w 422"/>
              <a:gd name="T69" fmla="*/ 2147483647 h 574"/>
              <a:gd name="T70" fmla="*/ 2147483647 w 422"/>
              <a:gd name="T71" fmla="*/ 2147483647 h 574"/>
              <a:gd name="T72" fmla="*/ 2147483647 w 422"/>
              <a:gd name="T73" fmla="*/ 2147483647 h 574"/>
              <a:gd name="T74" fmla="*/ 2147483647 w 422"/>
              <a:gd name="T75" fmla="*/ 2147483647 h 574"/>
              <a:gd name="T76" fmla="*/ 2147483647 w 422"/>
              <a:gd name="T77" fmla="*/ 2147483647 h 574"/>
              <a:gd name="T78" fmla="*/ 2147483647 w 422"/>
              <a:gd name="T79" fmla="*/ 2147483647 h 574"/>
              <a:gd name="T80" fmla="*/ 2147483647 w 422"/>
              <a:gd name="T81" fmla="*/ 2147483647 h 574"/>
              <a:gd name="T82" fmla="*/ 2147483647 w 422"/>
              <a:gd name="T83" fmla="*/ 2147483647 h 574"/>
              <a:gd name="T84" fmla="*/ 2147483647 w 422"/>
              <a:gd name="T85" fmla="*/ 2147483647 h 574"/>
              <a:gd name="T86" fmla="*/ 2147483647 w 422"/>
              <a:gd name="T87" fmla="*/ 2147483647 h 5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22"/>
              <a:gd name="T133" fmla="*/ 0 h 574"/>
              <a:gd name="T134" fmla="*/ 422 w 422"/>
              <a:gd name="T135" fmla="*/ 574 h 5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22" h="574">
                <a:moveTo>
                  <a:pt x="305" y="312"/>
                </a:moveTo>
                <a:lnTo>
                  <a:pt x="303" y="299"/>
                </a:lnTo>
                <a:lnTo>
                  <a:pt x="301" y="289"/>
                </a:lnTo>
                <a:lnTo>
                  <a:pt x="305" y="267"/>
                </a:lnTo>
                <a:lnTo>
                  <a:pt x="308" y="255"/>
                </a:lnTo>
                <a:lnTo>
                  <a:pt x="313" y="247"/>
                </a:lnTo>
                <a:lnTo>
                  <a:pt x="321" y="240"/>
                </a:lnTo>
                <a:lnTo>
                  <a:pt x="331" y="236"/>
                </a:lnTo>
                <a:lnTo>
                  <a:pt x="345" y="236"/>
                </a:lnTo>
                <a:lnTo>
                  <a:pt x="360" y="238"/>
                </a:lnTo>
                <a:lnTo>
                  <a:pt x="377" y="243"/>
                </a:lnTo>
                <a:lnTo>
                  <a:pt x="399" y="252"/>
                </a:lnTo>
                <a:lnTo>
                  <a:pt x="422" y="255"/>
                </a:lnTo>
                <a:lnTo>
                  <a:pt x="419" y="220"/>
                </a:lnTo>
                <a:lnTo>
                  <a:pt x="414" y="181"/>
                </a:lnTo>
                <a:lnTo>
                  <a:pt x="407" y="140"/>
                </a:lnTo>
                <a:lnTo>
                  <a:pt x="397" y="98"/>
                </a:lnTo>
                <a:lnTo>
                  <a:pt x="357" y="105"/>
                </a:lnTo>
                <a:lnTo>
                  <a:pt x="318" y="110"/>
                </a:lnTo>
                <a:lnTo>
                  <a:pt x="244" y="117"/>
                </a:lnTo>
                <a:lnTo>
                  <a:pt x="247" y="100"/>
                </a:lnTo>
                <a:lnTo>
                  <a:pt x="256" y="79"/>
                </a:lnTo>
                <a:lnTo>
                  <a:pt x="261" y="61"/>
                </a:lnTo>
                <a:lnTo>
                  <a:pt x="264" y="44"/>
                </a:lnTo>
                <a:lnTo>
                  <a:pt x="262" y="31"/>
                </a:lnTo>
                <a:lnTo>
                  <a:pt x="259" y="20"/>
                </a:lnTo>
                <a:lnTo>
                  <a:pt x="254" y="12"/>
                </a:lnTo>
                <a:lnTo>
                  <a:pt x="246" y="7"/>
                </a:lnTo>
                <a:lnTo>
                  <a:pt x="234" y="2"/>
                </a:lnTo>
                <a:lnTo>
                  <a:pt x="220" y="0"/>
                </a:lnTo>
                <a:lnTo>
                  <a:pt x="209" y="0"/>
                </a:lnTo>
                <a:lnTo>
                  <a:pt x="188" y="2"/>
                </a:lnTo>
                <a:lnTo>
                  <a:pt x="176" y="7"/>
                </a:lnTo>
                <a:lnTo>
                  <a:pt x="168" y="12"/>
                </a:lnTo>
                <a:lnTo>
                  <a:pt x="161" y="20"/>
                </a:lnTo>
                <a:lnTo>
                  <a:pt x="158" y="31"/>
                </a:lnTo>
                <a:lnTo>
                  <a:pt x="158" y="44"/>
                </a:lnTo>
                <a:lnTo>
                  <a:pt x="160" y="61"/>
                </a:lnTo>
                <a:lnTo>
                  <a:pt x="165" y="79"/>
                </a:lnTo>
                <a:lnTo>
                  <a:pt x="173" y="100"/>
                </a:lnTo>
                <a:lnTo>
                  <a:pt x="176" y="117"/>
                </a:lnTo>
                <a:lnTo>
                  <a:pt x="173" y="115"/>
                </a:lnTo>
                <a:lnTo>
                  <a:pt x="166" y="115"/>
                </a:lnTo>
                <a:lnTo>
                  <a:pt x="156" y="115"/>
                </a:lnTo>
                <a:lnTo>
                  <a:pt x="146" y="113"/>
                </a:lnTo>
                <a:lnTo>
                  <a:pt x="119" y="110"/>
                </a:lnTo>
                <a:lnTo>
                  <a:pt x="91" y="108"/>
                </a:lnTo>
                <a:lnTo>
                  <a:pt x="64" y="105"/>
                </a:lnTo>
                <a:lnTo>
                  <a:pt x="40" y="101"/>
                </a:lnTo>
                <a:lnTo>
                  <a:pt x="30" y="101"/>
                </a:lnTo>
                <a:lnTo>
                  <a:pt x="23" y="100"/>
                </a:lnTo>
                <a:lnTo>
                  <a:pt x="20" y="100"/>
                </a:lnTo>
                <a:lnTo>
                  <a:pt x="18" y="100"/>
                </a:lnTo>
                <a:lnTo>
                  <a:pt x="10" y="139"/>
                </a:lnTo>
                <a:lnTo>
                  <a:pt x="5" y="177"/>
                </a:lnTo>
                <a:lnTo>
                  <a:pt x="0" y="255"/>
                </a:lnTo>
                <a:lnTo>
                  <a:pt x="20" y="252"/>
                </a:lnTo>
                <a:lnTo>
                  <a:pt x="40" y="243"/>
                </a:lnTo>
                <a:lnTo>
                  <a:pt x="59" y="238"/>
                </a:lnTo>
                <a:lnTo>
                  <a:pt x="74" y="236"/>
                </a:lnTo>
                <a:lnTo>
                  <a:pt x="86" y="236"/>
                </a:lnTo>
                <a:lnTo>
                  <a:pt x="94" y="240"/>
                </a:lnTo>
                <a:lnTo>
                  <a:pt x="102" y="247"/>
                </a:lnTo>
                <a:lnTo>
                  <a:pt x="107" y="255"/>
                </a:lnTo>
                <a:lnTo>
                  <a:pt x="111" y="267"/>
                </a:lnTo>
                <a:lnTo>
                  <a:pt x="114" y="287"/>
                </a:lnTo>
                <a:lnTo>
                  <a:pt x="112" y="299"/>
                </a:lnTo>
                <a:lnTo>
                  <a:pt x="111" y="312"/>
                </a:lnTo>
                <a:lnTo>
                  <a:pt x="107" y="321"/>
                </a:lnTo>
                <a:lnTo>
                  <a:pt x="101" y="329"/>
                </a:lnTo>
                <a:lnTo>
                  <a:pt x="94" y="334"/>
                </a:lnTo>
                <a:lnTo>
                  <a:pt x="84" y="338"/>
                </a:lnTo>
                <a:lnTo>
                  <a:pt x="72" y="338"/>
                </a:lnTo>
                <a:lnTo>
                  <a:pt x="59" y="336"/>
                </a:lnTo>
                <a:lnTo>
                  <a:pt x="42" y="331"/>
                </a:lnTo>
                <a:lnTo>
                  <a:pt x="22" y="324"/>
                </a:lnTo>
                <a:lnTo>
                  <a:pt x="0" y="317"/>
                </a:lnTo>
                <a:lnTo>
                  <a:pt x="0" y="321"/>
                </a:lnTo>
                <a:lnTo>
                  <a:pt x="0" y="328"/>
                </a:lnTo>
                <a:lnTo>
                  <a:pt x="1" y="336"/>
                </a:lnTo>
                <a:lnTo>
                  <a:pt x="1" y="348"/>
                </a:lnTo>
                <a:lnTo>
                  <a:pt x="3" y="373"/>
                </a:lnTo>
                <a:lnTo>
                  <a:pt x="6" y="400"/>
                </a:lnTo>
                <a:lnTo>
                  <a:pt x="10" y="429"/>
                </a:lnTo>
                <a:lnTo>
                  <a:pt x="13" y="453"/>
                </a:lnTo>
                <a:lnTo>
                  <a:pt x="15" y="461"/>
                </a:lnTo>
                <a:lnTo>
                  <a:pt x="16" y="468"/>
                </a:lnTo>
                <a:lnTo>
                  <a:pt x="18" y="473"/>
                </a:lnTo>
                <a:lnTo>
                  <a:pt x="20" y="474"/>
                </a:lnTo>
                <a:lnTo>
                  <a:pt x="62" y="464"/>
                </a:lnTo>
                <a:lnTo>
                  <a:pt x="102" y="459"/>
                </a:lnTo>
                <a:lnTo>
                  <a:pt x="141" y="454"/>
                </a:lnTo>
                <a:lnTo>
                  <a:pt x="175" y="453"/>
                </a:lnTo>
                <a:lnTo>
                  <a:pt x="171" y="473"/>
                </a:lnTo>
                <a:lnTo>
                  <a:pt x="163" y="495"/>
                </a:lnTo>
                <a:lnTo>
                  <a:pt x="156" y="513"/>
                </a:lnTo>
                <a:lnTo>
                  <a:pt x="155" y="528"/>
                </a:lnTo>
                <a:lnTo>
                  <a:pt x="155" y="542"/>
                </a:lnTo>
                <a:lnTo>
                  <a:pt x="158" y="554"/>
                </a:lnTo>
                <a:lnTo>
                  <a:pt x="165" y="562"/>
                </a:lnTo>
                <a:lnTo>
                  <a:pt x="175" y="567"/>
                </a:lnTo>
                <a:lnTo>
                  <a:pt x="188" y="572"/>
                </a:lnTo>
                <a:lnTo>
                  <a:pt x="210" y="574"/>
                </a:lnTo>
                <a:lnTo>
                  <a:pt x="220" y="574"/>
                </a:lnTo>
                <a:lnTo>
                  <a:pt x="234" y="572"/>
                </a:lnTo>
                <a:lnTo>
                  <a:pt x="246" y="567"/>
                </a:lnTo>
                <a:lnTo>
                  <a:pt x="254" y="562"/>
                </a:lnTo>
                <a:lnTo>
                  <a:pt x="259" y="554"/>
                </a:lnTo>
                <a:lnTo>
                  <a:pt x="262" y="542"/>
                </a:lnTo>
                <a:lnTo>
                  <a:pt x="264" y="528"/>
                </a:lnTo>
                <a:lnTo>
                  <a:pt x="261" y="513"/>
                </a:lnTo>
                <a:lnTo>
                  <a:pt x="256" y="493"/>
                </a:lnTo>
                <a:lnTo>
                  <a:pt x="247" y="473"/>
                </a:lnTo>
                <a:lnTo>
                  <a:pt x="244" y="453"/>
                </a:lnTo>
                <a:lnTo>
                  <a:pt x="279" y="456"/>
                </a:lnTo>
                <a:lnTo>
                  <a:pt x="315" y="461"/>
                </a:lnTo>
                <a:lnTo>
                  <a:pt x="355" y="468"/>
                </a:lnTo>
                <a:lnTo>
                  <a:pt x="397" y="474"/>
                </a:lnTo>
                <a:lnTo>
                  <a:pt x="406" y="432"/>
                </a:lnTo>
                <a:lnTo>
                  <a:pt x="412" y="393"/>
                </a:lnTo>
                <a:lnTo>
                  <a:pt x="417" y="356"/>
                </a:lnTo>
                <a:lnTo>
                  <a:pt x="421" y="319"/>
                </a:lnTo>
                <a:lnTo>
                  <a:pt x="412" y="319"/>
                </a:lnTo>
                <a:lnTo>
                  <a:pt x="406" y="321"/>
                </a:lnTo>
                <a:lnTo>
                  <a:pt x="392" y="324"/>
                </a:lnTo>
                <a:lnTo>
                  <a:pt x="372" y="331"/>
                </a:lnTo>
                <a:lnTo>
                  <a:pt x="357" y="336"/>
                </a:lnTo>
                <a:lnTo>
                  <a:pt x="343" y="338"/>
                </a:lnTo>
                <a:lnTo>
                  <a:pt x="333" y="338"/>
                </a:lnTo>
                <a:lnTo>
                  <a:pt x="323" y="336"/>
                </a:lnTo>
                <a:lnTo>
                  <a:pt x="316" y="331"/>
                </a:lnTo>
                <a:lnTo>
                  <a:pt x="310" y="323"/>
                </a:lnTo>
                <a:lnTo>
                  <a:pt x="305" y="312"/>
                </a:lnTo>
                <a:close/>
              </a:path>
            </a:pathLst>
          </a:custGeom>
          <a:solidFill>
            <a:srgbClr val="FF40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6" name="Freeform 83"/>
          <p:cNvSpPr>
            <a:spLocks/>
          </p:cNvSpPr>
          <p:nvPr/>
        </p:nvSpPr>
        <p:spPr bwMode="auto">
          <a:xfrm rot="692802">
            <a:off x="5184383" y="245245"/>
            <a:ext cx="1482556" cy="2086183"/>
          </a:xfrm>
          <a:custGeom>
            <a:avLst/>
            <a:gdLst>
              <a:gd name="T0" fmla="*/ 2147483647 w 442"/>
              <a:gd name="T1" fmla="*/ 2147483647 h 567"/>
              <a:gd name="T2" fmla="*/ 2147483647 w 442"/>
              <a:gd name="T3" fmla="*/ 2147483647 h 567"/>
              <a:gd name="T4" fmla="*/ 2147483647 w 442"/>
              <a:gd name="T5" fmla="*/ 2147483647 h 567"/>
              <a:gd name="T6" fmla="*/ 2147483647 w 442"/>
              <a:gd name="T7" fmla="*/ 2147483647 h 567"/>
              <a:gd name="T8" fmla="*/ 2147483647 w 442"/>
              <a:gd name="T9" fmla="*/ 2147483647 h 567"/>
              <a:gd name="T10" fmla="*/ 2147483647 w 442"/>
              <a:gd name="T11" fmla="*/ 2147483647 h 567"/>
              <a:gd name="T12" fmla="*/ 2147483647 w 442"/>
              <a:gd name="T13" fmla="*/ 2147483647 h 567"/>
              <a:gd name="T14" fmla="*/ 2147483647 w 442"/>
              <a:gd name="T15" fmla="*/ 2147483647 h 567"/>
              <a:gd name="T16" fmla="*/ 2147483647 w 442"/>
              <a:gd name="T17" fmla="*/ 2147483647 h 567"/>
              <a:gd name="T18" fmla="*/ 2147483647 w 442"/>
              <a:gd name="T19" fmla="*/ 2147483647 h 567"/>
              <a:gd name="T20" fmla="*/ 2147483647 w 442"/>
              <a:gd name="T21" fmla="*/ 2147483647 h 567"/>
              <a:gd name="T22" fmla="*/ 2147483647 w 442"/>
              <a:gd name="T23" fmla="*/ 2147483647 h 567"/>
              <a:gd name="T24" fmla="*/ 2147483647 w 442"/>
              <a:gd name="T25" fmla="*/ 2147483647 h 567"/>
              <a:gd name="T26" fmla="*/ 2147483647 w 442"/>
              <a:gd name="T27" fmla="*/ 2147483647 h 567"/>
              <a:gd name="T28" fmla="*/ 2147483647 w 442"/>
              <a:gd name="T29" fmla="*/ 2147483647 h 567"/>
              <a:gd name="T30" fmla="*/ 2147483647 w 442"/>
              <a:gd name="T31" fmla="*/ 2147483647 h 567"/>
              <a:gd name="T32" fmla="*/ 2147483647 w 442"/>
              <a:gd name="T33" fmla="*/ 2147483647 h 567"/>
              <a:gd name="T34" fmla="*/ 2147483647 w 442"/>
              <a:gd name="T35" fmla="*/ 2147483647 h 567"/>
              <a:gd name="T36" fmla="*/ 2147483647 w 442"/>
              <a:gd name="T37" fmla="*/ 2147483647 h 567"/>
              <a:gd name="T38" fmla="*/ 2147483647 w 442"/>
              <a:gd name="T39" fmla="*/ 2147483647 h 567"/>
              <a:gd name="T40" fmla="*/ 2147483647 w 442"/>
              <a:gd name="T41" fmla="*/ 2147483647 h 567"/>
              <a:gd name="T42" fmla="*/ 2147483647 w 442"/>
              <a:gd name="T43" fmla="*/ 2147483647 h 567"/>
              <a:gd name="T44" fmla="*/ 2147483647 w 442"/>
              <a:gd name="T45" fmla="*/ 2147483647 h 567"/>
              <a:gd name="T46" fmla="*/ 2147483647 w 442"/>
              <a:gd name="T47" fmla="*/ 2147483647 h 567"/>
              <a:gd name="T48" fmla="*/ 2147483647 w 442"/>
              <a:gd name="T49" fmla="*/ 2147483647 h 567"/>
              <a:gd name="T50" fmla="*/ 2147483647 w 442"/>
              <a:gd name="T51" fmla="*/ 2147483647 h 567"/>
              <a:gd name="T52" fmla="*/ 2147483647 w 442"/>
              <a:gd name="T53" fmla="*/ 2147483647 h 567"/>
              <a:gd name="T54" fmla="*/ 2147483647 w 442"/>
              <a:gd name="T55" fmla="*/ 2147483647 h 567"/>
              <a:gd name="T56" fmla="*/ 2147483647 w 442"/>
              <a:gd name="T57" fmla="*/ 2147483647 h 567"/>
              <a:gd name="T58" fmla="*/ 2147483647 w 442"/>
              <a:gd name="T59" fmla="*/ 2147483647 h 567"/>
              <a:gd name="T60" fmla="*/ 2147483647 w 442"/>
              <a:gd name="T61" fmla="*/ 2147483647 h 567"/>
              <a:gd name="T62" fmla="*/ 2147483647 w 442"/>
              <a:gd name="T63" fmla="*/ 2147483647 h 567"/>
              <a:gd name="T64" fmla="*/ 2147483647 w 442"/>
              <a:gd name="T65" fmla="*/ 2147483647 h 567"/>
              <a:gd name="T66" fmla="*/ 2147483647 w 442"/>
              <a:gd name="T67" fmla="*/ 2147483647 h 567"/>
              <a:gd name="T68" fmla="*/ 2147483647 w 442"/>
              <a:gd name="T69" fmla="*/ 2147483647 h 567"/>
              <a:gd name="T70" fmla="*/ 2147483647 w 442"/>
              <a:gd name="T71" fmla="*/ 2147483647 h 567"/>
              <a:gd name="T72" fmla="*/ 0 w 442"/>
              <a:gd name="T73" fmla="*/ 2147483647 h 567"/>
              <a:gd name="T74" fmla="*/ 2147483647 w 442"/>
              <a:gd name="T75" fmla="*/ 2147483647 h 567"/>
              <a:gd name="T76" fmla="*/ 2147483647 w 442"/>
              <a:gd name="T77" fmla="*/ 2147483647 h 567"/>
              <a:gd name="T78" fmla="*/ 2147483647 w 442"/>
              <a:gd name="T79" fmla="*/ 2147483647 h 567"/>
              <a:gd name="T80" fmla="*/ 2147483647 w 442"/>
              <a:gd name="T81" fmla="*/ 2147483647 h 567"/>
              <a:gd name="T82" fmla="*/ 2147483647 w 442"/>
              <a:gd name="T83" fmla="*/ 2147483647 h 567"/>
              <a:gd name="T84" fmla="*/ 2147483647 w 442"/>
              <a:gd name="T85" fmla="*/ 2147483647 h 567"/>
              <a:gd name="T86" fmla="*/ 2147483647 w 442"/>
              <a:gd name="T87" fmla="*/ 2147483647 h 567"/>
              <a:gd name="T88" fmla="*/ 2147483647 w 442"/>
              <a:gd name="T89" fmla="*/ 2147483647 h 567"/>
              <a:gd name="T90" fmla="*/ 2147483647 w 442"/>
              <a:gd name="T91" fmla="*/ 0 h 567"/>
              <a:gd name="T92" fmla="*/ 2147483647 w 442"/>
              <a:gd name="T93" fmla="*/ 2147483647 h 567"/>
              <a:gd name="T94" fmla="*/ 2147483647 w 442"/>
              <a:gd name="T95" fmla="*/ 2147483647 h 567"/>
              <a:gd name="T96" fmla="*/ 2147483647 w 442"/>
              <a:gd name="T97" fmla="*/ 2147483647 h 567"/>
              <a:gd name="T98" fmla="*/ 2147483647 w 442"/>
              <a:gd name="T99" fmla="*/ 2147483647 h 567"/>
              <a:gd name="T100" fmla="*/ 2147483647 w 442"/>
              <a:gd name="T101" fmla="*/ 2147483647 h 567"/>
              <a:gd name="T102" fmla="*/ 2147483647 w 442"/>
              <a:gd name="T103" fmla="*/ 2147483647 h 567"/>
              <a:gd name="T104" fmla="*/ 2147483647 w 442"/>
              <a:gd name="T105" fmla="*/ 2147483647 h 567"/>
              <a:gd name="T106" fmla="*/ 2147483647 w 442"/>
              <a:gd name="T107" fmla="*/ 2147483647 h 567"/>
              <a:gd name="T108" fmla="*/ 2147483647 w 442"/>
              <a:gd name="T109" fmla="*/ 2147483647 h 567"/>
              <a:gd name="T110" fmla="*/ 2147483647 w 442"/>
              <a:gd name="T111" fmla="*/ 2147483647 h 567"/>
              <a:gd name="T112" fmla="*/ 2147483647 w 442"/>
              <a:gd name="T113" fmla="*/ 2147483647 h 567"/>
              <a:gd name="T114" fmla="*/ 2147483647 w 442"/>
              <a:gd name="T115" fmla="*/ 2147483647 h 567"/>
              <a:gd name="T116" fmla="*/ 2147483647 w 442"/>
              <a:gd name="T117" fmla="*/ 2147483647 h 567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442"/>
              <a:gd name="T178" fmla="*/ 0 h 567"/>
              <a:gd name="T179" fmla="*/ 442 w 442"/>
              <a:gd name="T180" fmla="*/ 567 h 567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442" h="567">
                <a:moveTo>
                  <a:pt x="305" y="242"/>
                </a:moveTo>
                <a:lnTo>
                  <a:pt x="307" y="255"/>
                </a:lnTo>
                <a:lnTo>
                  <a:pt x="309" y="265"/>
                </a:lnTo>
                <a:lnTo>
                  <a:pt x="316" y="287"/>
                </a:lnTo>
                <a:lnTo>
                  <a:pt x="321" y="297"/>
                </a:lnTo>
                <a:lnTo>
                  <a:pt x="327" y="304"/>
                </a:lnTo>
                <a:lnTo>
                  <a:pt x="337" y="309"/>
                </a:lnTo>
                <a:lnTo>
                  <a:pt x="348" y="311"/>
                </a:lnTo>
                <a:lnTo>
                  <a:pt x="361" y="307"/>
                </a:lnTo>
                <a:lnTo>
                  <a:pt x="376" y="302"/>
                </a:lnTo>
                <a:lnTo>
                  <a:pt x="393" y="294"/>
                </a:lnTo>
                <a:lnTo>
                  <a:pt x="413" y="282"/>
                </a:lnTo>
                <a:lnTo>
                  <a:pt x="423" y="277"/>
                </a:lnTo>
                <a:lnTo>
                  <a:pt x="433" y="274"/>
                </a:lnTo>
                <a:lnTo>
                  <a:pt x="438" y="311"/>
                </a:lnTo>
                <a:lnTo>
                  <a:pt x="442" y="348"/>
                </a:lnTo>
                <a:lnTo>
                  <a:pt x="442" y="388"/>
                </a:lnTo>
                <a:lnTo>
                  <a:pt x="440" y="432"/>
                </a:lnTo>
                <a:lnTo>
                  <a:pt x="400" y="434"/>
                </a:lnTo>
                <a:lnTo>
                  <a:pt x="359" y="436"/>
                </a:lnTo>
                <a:lnTo>
                  <a:pt x="287" y="446"/>
                </a:lnTo>
                <a:lnTo>
                  <a:pt x="294" y="459"/>
                </a:lnTo>
                <a:lnTo>
                  <a:pt x="305" y="480"/>
                </a:lnTo>
                <a:lnTo>
                  <a:pt x="316" y="496"/>
                </a:lnTo>
                <a:lnTo>
                  <a:pt x="319" y="512"/>
                </a:lnTo>
                <a:lnTo>
                  <a:pt x="322" y="525"/>
                </a:lnTo>
                <a:lnTo>
                  <a:pt x="321" y="535"/>
                </a:lnTo>
                <a:lnTo>
                  <a:pt x="316" y="545"/>
                </a:lnTo>
                <a:lnTo>
                  <a:pt x="309" y="552"/>
                </a:lnTo>
                <a:lnTo>
                  <a:pt x="299" y="559"/>
                </a:lnTo>
                <a:lnTo>
                  <a:pt x="287" y="564"/>
                </a:lnTo>
                <a:lnTo>
                  <a:pt x="275" y="566"/>
                </a:lnTo>
                <a:lnTo>
                  <a:pt x="253" y="567"/>
                </a:lnTo>
                <a:lnTo>
                  <a:pt x="241" y="566"/>
                </a:lnTo>
                <a:lnTo>
                  <a:pt x="231" y="562"/>
                </a:lnTo>
                <a:lnTo>
                  <a:pt x="225" y="556"/>
                </a:lnTo>
                <a:lnTo>
                  <a:pt x="219" y="545"/>
                </a:lnTo>
                <a:lnTo>
                  <a:pt x="216" y="532"/>
                </a:lnTo>
                <a:lnTo>
                  <a:pt x="216" y="517"/>
                </a:lnTo>
                <a:lnTo>
                  <a:pt x="218" y="496"/>
                </a:lnTo>
                <a:lnTo>
                  <a:pt x="221" y="475"/>
                </a:lnTo>
                <a:lnTo>
                  <a:pt x="221" y="458"/>
                </a:lnTo>
                <a:lnTo>
                  <a:pt x="150" y="478"/>
                </a:lnTo>
                <a:lnTo>
                  <a:pt x="113" y="491"/>
                </a:lnTo>
                <a:lnTo>
                  <a:pt x="75" y="505"/>
                </a:lnTo>
                <a:lnTo>
                  <a:pt x="73" y="503"/>
                </a:lnTo>
                <a:lnTo>
                  <a:pt x="56" y="468"/>
                </a:lnTo>
                <a:lnTo>
                  <a:pt x="43" y="431"/>
                </a:lnTo>
                <a:lnTo>
                  <a:pt x="31" y="394"/>
                </a:lnTo>
                <a:lnTo>
                  <a:pt x="21" y="356"/>
                </a:lnTo>
                <a:lnTo>
                  <a:pt x="41" y="355"/>
                </a:lnTo>
                <a:lnTo>
                  <a:pt x="63" y="358"/>
                </a:lnTo>
                <a:lnTo>
                  <a:pt x="83" y="360"/>
                </a:lnTo>
                <a:lnTo>
                  <a:pt x="98" y="360"/>
                </a:lnTo>
                <a:lnTo>
                  <a:pt x="112" y="356"/>
                </a:lnTo>
                <a:lnTo>
                  <a:pt x="122" y="351"/>
                </a:lnTo>
                <a:lnTo>
                  <a:pt x="128" y="345"/>
                </a:lnTo>
                <a:lnTo>
                  <a:pt x="132" y="334"/>
                </a:lnTo>
                <a:lnTo>
                  <a:pt x="135" y="323"/>
                </a:lnTo>
                <a:lnTo>
                  <a:pt x="132" y="301"/>
                </a:lnTo>
                <a:lnTo>
                  <a:pt x="130" y="289"/>
                </a:lnTo>
                <a:lnTo>
                  <a:pt x="125" y="277"/>
                </a:lnTo>
                <a:lnTo>
                  <a:pt x="118" y="267"/>
                </a:lnTo>
                <a:lnTo>
                  <a:pt x="112" y="258"/>
                </a:lnTo>
                <a:lnTo>
                  <a:pt x="102" y="255"/>
                </a:lnTo>
                <a:lnTo>
                  <a:pt x="91" y="253"/>
                </a:lnTo>
                <a:lnTo>
                  <a:pt x="78" y="255"/>
                </a:lnTo>
                <a:lnTo>
                  <a:pt x="63" y="262"/>
                </a:lnTo>
                <a:lnTo>
                  <a:pt x="46" y="270"/>
                </a:lnTo>
                <a:lnTo>
                  <a:pt x="27" y="282"/>
                </a:lnTo>
                <a:lnTo>
                  <a:pt x="7" y="291"/>
                </a:lnTo>
                <a:lnTo>
                  <a:pt x="2" y="252"/>
                </a:lnTo>
                <a:lnTo>
                  <a:pt x="0" y="215"/>
                </a:lnTo>
                <a:lnTo>
                  <a:pt x="0" y="176"/>
                </a:lnTo>
                <a:lnTo>
                  <a:pt x="0" y="137"/>
                </a:lnTo>
                <a:lnTo>
                  <a:pt x="2" y="135"/>
                </a:lnTo>
                <a:lnTo>
                  <a:pt x="46" y="135"/>
                </a:lnTo>
                <a:lnTo>
                  <a:pt x="86" y="134"/>
                </a:lnTo>
                <a:lnTo>
                  <a:pt x="122" y="132"/>
                </a:lnTo>
                <a:lnTo>
                  <a:pt x="157" y="127"/>
                </a:lnTo>
                <a:lnTo>
                  <a:pt x="150" y="108"/>
                </a:lnTo>
                <a:lnTo>
                  <a:pt x="137" y="88"/>
                </a:lnTo>
                <a:lnTo>
                  <a:pt x="128" y="71"/>
                </a:lnTo>
                <a:lnTo>
                  <a:pt x="123" y="56"/>
                </a:lnTo>
                <a:lnTo>
                  <a:pt x="122" y="44"/>
                </a:lnTo>
                <a:lnTo>
                  <a:pt x="122" y="32"/>
                </a:lnTo>
                <a:lnTo>
                  <a:pt x="127" y="24"/>
                </a:lnTo>
                <a:lnTo>
                  <a:pt x="134" y="15"/>
                </a:lnTo>
                <a:lnTo>
                  <a:pt x="144" y="9"/>
                </a:lnTo>
                <a:lnTo>
                  <a:pt x="166" y="2"/>
                </a:lnTo>
                <a:lnTo>
                  <a:pt x="176" y="0"/>
                </a:lnTo>
                <a:lnTo>
                  <a:pt x="189" y="0"/>
                </a:lnTo>
                <a:lnTo>
                  <a:pt x="203" y="2"/>
                </a:lnTo>
                <a:lnTo>
                  <a:pt x="211" y="7"/>
                </a:lnTo>
                <a:lnTo>
                  <a:pt x="219" y="14"/>
                </a:lnTo>
                <a:lnTo>
                  <a:pt x="225" y="24"/>
                </a:lnTo>
                <a:lnTo>
                  <a:pt x="228" y="36"/>
                </a:lnTo>
                <a:lnTo>
                  <a:pt x="228" y="53"/>
                </a:lnTo>
                <a:lnTo>
                  <a:pt x="226" y="71"/>
                </a:lnTo>
                <a:lnTo>
                  <a:pt x="223" y="95"/>
                </a:lnTo>
                <a:lnTo>
                  <a:pt x="223" y="113"/>
                </a:lnTo>
                <a:lnTo>
                  <a:pt x="257" y="105"/>
                </a:lnTo>
                <a:lnTo>
                  <a:pt x="290" y="93"/>
                </a:lnTo>
                <a:lnTo>
                  <a:pt x="327" y="78"/>
                </a:lnTo>
                <a:lnTo>
                  <a:pt x="368" y="63"/>
                </a:lnTo>
                <a:lnTo>
                  <a:pt x="385" y="101"/>
                </a:lnTo>
                <a:lnTo>
                  <a:pt x="398" y="139"/>
                </a:lnTo>
                <a:lnTo>
                  <a:pt x="412" y="174"/>
                </a:lnTo>
                <a:lnTo>
                  <a:pt x="422" y="208"/>
                </a:lnTo>
                <a:lnTo>
                  <a:pt x="398" y="210"/>
                </a:lnTo>
                <a:lnTo>
                  <a:pt x="376" y="204"/>
                </a:lnTo>
                <a:lnTo>
                  <a:pt x="356" y="203"/>
                </a:lnTo>
                <a:lnTo>
                  <a:pt x="341" y="204"/>
                </a:lnTo>
                <a:lnTo>
                  <a:pt x="329" y="206"/>
                </a:lnTo>
                <a:lnTo>
                  <a:pt x="319" y="211"/>
                </a:lnTo>
                <a:lnTo>
                  <a:pt x="312" y="220"/>
                </a:lnTo>
                <a:lnTo>
                  <a:pt x="309" y="230"/>
                </a:lnTo>
                <a:lnTo>
                  <a:pt x="305" y="242"/>
                </a:lnTo>
                <a:close/>
              </a:path>
            </a:pathLst>
          </a:custGeom>
          <a:solidFill>
            <a:srgbClr val="FFCC0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7" name="Freeform 84"/>
          <p:cNvSpPr>
            <a:spLocks/>
          </p:cNvSpPr>
          <p:nvPr/>
        </p:nvSpPr>
        <p:spPr bwMode="auto">
          <a:xfrm>
            <a:off x="5201019" y="2953840"/>
            <a:ext cx="1446797" cy="2065909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Freeform 66"/>
          <p:cNvSpPr>
            <a:spLocks/>
          </p:cNvSpPr>
          <p:nvPr/>
        </p:nvSpPr>
        <p:spPr bwMode="auto">
          <a:xfrm>
            <a:off x="3662493" y="3231826"/>
            <a:ext cx="1967005" cy="1509938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0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0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2147483647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1" y="304"/>
                </a:moveTo>
                <a:lnTo>
                  <a:pt x="274" y="303"/>
                </a:lnTo>
                <a:lnTo>
                  <a:pt x="285" y="301"/>
                </a:lnTo>
                <a:lnTo>
                  <a:pt x="306" y="304"/>
                </a:lnTo>
                <a:lnTo>
                  <a:pt x="318" y="308"/>
                </a:lnTo>
                <a:lnTo>
                  <a:pt x="327" y="314"/>
                </a:lnTo>
                <a:lnTo>
                  <a:pt x="333" y="323"/>
                </a:lnTo>
                <a:lnTo>
                  <a:pt x="337" y="331"/>
                </a:lnTo>
                <a:lnTo>
                  <a:pt x="337" y="345"/>
                </a:lnTo>
                <a:lnTo>
                  <a:pt x="333" y="362"/>
                </a:lnTo>
                <a:lnTo>
                  <a:pt x="328" y="380"/>
                </a:lnTo>
                <a:lnTo>
                  <a:pt x="320" y="400"/>
                </a:lnTo>
                <a:lnTo>
                  <a:pt x="317" y="424"/>
                </a:lnTo>
                <a:lnTo>
                  <a:pt x="354" y="421"/>
                </a:lnTo>
                <a:lnTo>
                  <a:pt x="392" y="416"/>
                </a:lnTo>
                <a:lnTo>
                  <a:pt x="431" y="409"/>
                </a:lnTo>
                <a:lnTo>
                  <a:pt x="473" y="399"/>
                </a:lnTo>
                <a:lnTo>
                  <a:pt x="468" y="358"/>
                </a:lnTo>
                <a:lnTo>
                  <a:pt x="463" y="321"/>
                </a:lnTo>
                <a:lnTo>
                  <a:pt x="456" y="247"/>
                </a:lnTo>
                <a:lnTo>
                  <a:pt x="472" y="250"/>
                </a:lnTo>
                <a:lnTo>
                  <a:pt x="493" y="259"/>
                </a:lnTo>
                <a:lnTo>
                  <a:pt x="512" y="264"/>
                </a:lnTo>
                <a:lnTo>
                  <a:pt x="527" y="265"/>
                </a:lnTo>
                <a:lnTo>
                  <a:pt x="541" y="265"/>
                </a:lnTo>
                <a:lnTo>
                  <a:pt x="551" y="262"/>
                </a:lnTo>
                <a:lnTo>
                  <a:pt x="559" y="255"/>
                </a:lnTo>
                <a:lnTo>
                  <a:pt x="566" y="247"/>
                </a:lnTo>
                <a:lnTo>
                  <a:pt x="569" y="235"/>
                </a:lnTo>
                <a:lnTo>
                  <a:pt x="573" y="223"/>
                </a:lnTo>
                <a:lnTo>
                  <a:pt x="573" y="211"/>
                </a:lnTo>
                <a:lnTo>
                  <a:pt x="571" y="189"/>
                </a:lnTo>
                <a:lnTo>
                  <a:pt x="566" y="178"/>
                </a:lnTo>
                <a:lnTo>
                  <a:pt x="561" y="169"/>
                </a:lnTo>
                <a:lnTo>
                  <a:pt x="552" y="162"/>
                </a:lnTo>
                <a:lnTo>
                  <a:pt x="541" y="161"/>
                </a:lnTo>
                <a:lnTo>
                  <a:pt x="527" y="159"/>
                </a:lnTo>
                <a:lnTo>
                  <a:pt x="512" y="162"/>
                </a:lnTo>
                <a:lnTo>
                  <a:pt x="493" y="168"/>
                </a:lnTo>
                <a:lnTo>
                  <a:pt x="472" y="176"/>
                </a:lnTo>
                <a:lnTo>
                  <a:pt x="456" y="179"/>
                </a:lnTo>
                <a:lnTo>
                  <a:pt x="463" y="105"/>
                </a:lnTo>
                <a:lnTo>
                  <a:pt x="468" y="66"/>
                </a:lnTo>
                <a:lnTo>
                  <a:pt x="473" y="26"/>
                </a:lnTo>
                <a:lnTo>
                  <a:pt x="473" y="24"/>
                </a:lnTo>
                <a:lnTo>
                  <a:pt x="434" y="16"/>
                </a:lnTo>
                <a:lnTo>
                  <a:pt x="396" y="9"/>
                </a:lnTo>
                <a:lnTo>
                  <a:pt x="357" y="4"/>
                </a:lnTo>
                <a:lnTo>
                  <a:pt x="317" y="0"/>
                </a:lnTo>
                <a:lnTo>
                  <a:pt x="320" y="21"/>
                </a:lnTo>
                <a:lnTo>
                  <a:pt x="328" y="43"/>
                </a:lnTo>
                <a:lnTo>
                  <a:pt x="333" y="61"/>
                </a:lnTo>
                <a:lnTo>
                  <a:pt x="337" y="76"/>
                </a:lnTo>
                <a:lnTo>
                  <a:pt x="337" y="90"/>
                </a:lnTo>
                <a:lnTo>
                  <a:pt x="333" y="100"/>
                </a:lnTo>
                <a:lnTo>
                  <a:pt x="327" y="108"/>
                </a:lnTo>
                <a:lnTo>
                  <a:pt x="318" y="115"/>
                </a:lnTo>
                <a:lnTo>
                  <a:pt x="306" y="119"/>
                </a:lnTo>
                <a:lnTo>
                  <a:pt x="285" y="122"/>
                </a:lnTo>
                <a:lnTo>
                  <a:pt x="274" y="122"/>
                </a:lnTo>
                <a:lnTo>
                  <a:pt x="261" y="119"/>
                </a:lnTo>
                <a:lnTo>
                  <a:pt x="249" y="115"/>
                </a:lnTo>
                <a:lnTo>
                  <a:pt x="241" y="108"/>
                </a:lnTo>
                <a:lnTo>
                  <a:pt x="234" y="100"/>
                </a:lnTo>
                <a:lnTo>
                  <a:pt x="231" y="90"/>
                </a:lnTo>
                <a:lnTo>
                  <a:pt x="231" y="76"/>
                </a:lnTo>
                <a:lnTo>
                  <a:pt x="234" y="61"/>
                </a:lnTo>
                <a:lnTo>
                  <a:pt x="239" y="43"/>
                </a:lnTo>
                <a:lnTo>
                  <a:pt x="247" y="21"/>
                </a:lnTo>
                <a:lnTo>
                  <a:pt x="251" y="0"/>
                </a:lnTo>
                <a:lnTo>
                  <a:pt x="212" y="4"/>
                </a:lnTo>
                <a:lnTo>
                  <a:pt x="175" y="9"/>
                </a:lnTo>
                <a:lnTo>
                  <a:pt x="136" y="16"/>
                </a:lnTo>
                <a:lnTo>
                  <a:pt x="99" y="24"/>
                </a:lnTo>
                <a:lnTo>
                  <a:pt x="98" y="26"/>
                </a:lnTo>
                <a:lnTo>
                  <a:pt x="106" y="68"/>
                </a:lnTo>
                <a:lnTo>
                  <a:pt x="113" y="108"/>
                </a:lnTo>
                <a:lnTo>
                  <a:pt x="118" y="144"/>
                </a:lnTo>
                <a:lnTo>
                  <a:pt x="121" y="179"/>
                </a:lnTo>
                <a:lnTo>
                  <a:pt x="101" y="176"/>
                </a:lnTo>
                <a:lnTo>
                  <a:pt x="79" y="168"/>
                </a:lnTo>
                <a:lnTo>
                  <a:pt x="60" y="162"/>
                </a:lnTo>
                <a:lnTo>
                  <a:pt x="45" y="159"/>
                </a:lnTo>
                <a:lnTo>
                  <a:pt x="32" y="161"/>
                </a:lnTo>
                <a:lnTo>
                  <a:pt x="22" y="162"/>
                </a:lnTo>
                <a:lnTo>
                  <a:pt x="13" y="169"/>
                </a:lnTo>
                <a:lnTo>
                  <a:pt x="7" y="178"/>
                </a:lnTo>
                <a:lnTo>
                  <a:pt x="3" y="189"/>
                </a:lnTo>
                <a:lnTo>
                  <a:pt x="0" y="211"/>
                </a:lnTo>
                <a:lnTo>
                  <a:pt x="0" y="223"/>
                </a:lnTo>
                <a:lnTo>
                  <a:pt x="3" y="235"/>
                </a:lnTo>
                <a:lnTo>
                  <a:pt x="7" y="247"/>
                </a:lnTo>
                <a:lnTo>
                  <a:pt x="13" y="257"/>
                </a:lnTo>
                <a:lnTo>
                  <a:pt x="22" y="262"/>
                </a:lnTo>
                <a:lnTo>
                  <a:pt x="32" y="265"/>
                </a:lnTo>
                <a:lnTo>
                  <a:pt x="45" y="267"/>
                </a:lnTo>
                <a:lnTo>
                  <a:pt x="60" y="265"/>
                </a:lnTo>
                <a:lnTo>
                  <a:pt x="79" y="260"/>
                </a:lnTo>
                <a:lnTo>
                  <a:pt x="101" y="252"/>
                </a:lnTo>
                <a:lnTo>
                  <a:pt x="119" y="247"/>
                </a:lnTo>
                <a:lnTo>
                  <a:pt x="111" y="318"/>
                </a:lnTo>
                <a:lnTo>
                  <a:pt x="106" y="357"/>
                </a:lnTo>
                <a:lnTo>
                  <a:pt x="98" y="399"/>
                </a:lnTo>
                <a:lnTo>
                  <a:pt x="140" y="409"/>
                </a:lnTo>
                <a:lnTo>
                  <a:pt x="178" y="416"/>
                </a:lnTo>
                <a:lnTo>
                  <a:pt x="215" y="421"/>
                </a:lnTo>
                <a:lnTo>
                  <a:pt x="251" y="422"/>
                </a:lnTo>
                <a:lnTo>
                  <a:pt x="247" y="400"/>
                </a:lnTo>
                <a:lnTo>
                  <a:pt x="239" y="380"/>
                </a:lnTo>
                <a:lnTo>
                  <a:pt x="234" y="362"/>
                </a:lnTo>
                <a:lnTo>
                  <a:pt x="231" y="345"/>
                </a:lnTo>
                <a:lnTo>
                  <a:pt x="231" y="333"/>
                </a:lnTo>
                <a:lnTo>
                  <a:pt x="234" y="323"/>
                </a:lnTo>
                <a:lnTo>
                  <a:pt x="241" y="314"/>
                </a:lnTo>
                <a:lnTo>
                  <a:pt x="249" y="308"/>
                </a:lnTo>
                <a:lnTo>
                  <a:pt x="261" y="304"/>
                </a:lnTo>
                <a:close/>
              </a:path>
            </a:pathLst>
          </a:custGeom>
          <a:solidFill>
            <a:srgbClr val="DE00DE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7" name="Freeform 63"/>
          <p:cNvSpPr>
            <a:spLocks/>
          </p:cNvSpPr>
          <p:nvPr/>
        </p:nvSpPr>
        <p:spPr bwMode="auto">
          <a:xfrm>
            <a:off x="3626102" y="551406"/>
            <a:ext cx="2003262" cy="1509935"/>
          </a:xfrm>
          <a:custGeom>
            <a:avLst/>
            <a:gdLst>
              <a:gd name="T0" fmla="*/ 2147483647 w 573"/>
              <a:gd name="T1" fmla="*/ 2147483647 h 424"/>
              <a:gd name="T2" fmla="*/ 2147483647 w 573"/>
              <a:gd name="T3" fmla="*/ 2147483647 h 424"/>
              <a:gd name="T4" fmla="*/ 2147483647 w 573"/>
              <a:gd name="T5" fmla="*/ 2147483647 h 424"/>
              <a:gd name="T6" fmla="*/ 2147483647 w 573"/>
              <a:gd name="T7" fmla="*/ 2147483647 h 424"/>
              <a:gd name="T8" fmla="*/ 2147483647 w 573"/>
              <a:gd name="T9" fmla="*/ 2147483647 h 424"/>
              <a:gd name="T10" fmla="*/ 2147483647 w 573"/>
              <a:gd name="T11" fmla="*/ 2147483647 h 424"/>
              <a:gd name="T12" fmla="*/ 2147483647 w 573"/>
              <a:gd name="T13" fmla="*/ 2147483647 h 424"/>
              <a:gd name="T14" fmla="*/ 2147483647 w 573"/>
              <a:gd name="T15" fmla="*/ 2147483647 h 424"/>
              <a:gd name="T16" fmla="*/ 2147483647 w 573"/>
              <a:gd name="T17" fmla="*/ 2147483647 h 424"/>
              <a:gd name="T18" fmla="*/ 2147483647 w 573"/>
              <a:gd name="T19" fmla="*/ 2147483647 h 424"/>
              <a:gd name="T20" fmla="*/ 2147483647 w 573"/>
              <a:gd name="T21" fmla="*/ 2147483647 h 424"/>
              <a:gd name="T22" fmla="*/ 2147483647 w 573"/>
              <a:gd name="T23" fmla="*/ 2147483647 h 424"/>
              <a:gd name="T24" fmla="*/ 2147483647 w 573"/>
              <a:gd name="T25" fmla="*/ 2147483647 h 424"/>
              <a:gd name="T26" fmla="*/ 2147483647 w 573"/>
              <a:gd name="T27" fmla="*/ 2147483647 h 424"/>
              <a:gd name="T28" fmla="*/ 2147483647 w 573"/>
              <a:gd name="T29" fmla="*/ 2147483647 h 424"/>
              <a:gd name="T30" fmla="*/ 2147483647 w 573"/>
              <a:gd name="T31" fmla="*/ 2147483647 h 424"/>
              <a:gd name="T32" fmla="*/ 2147483647 w 573"/>
              <a:gd name="T33" fmla="*/ 2147483647 h 424"/>
              <a:gd name="T34" fmla="*/ 2147483647 w 573"/>
              <a:gd name="T35" fmla="*/ 2147483647 h 424"/>
              <a:gd name="T36" fmla="*/ 2147483647 w 573"/>
              <a:gd name="T37" fmla="*/ 2147483647 h 424"/>
              <a:gd name="T38" fmla="*/ 2147483647 w 573"/>
              <a:gd name="T39" fmla="*/ 2147483647 h 424"/>
              <a:gd name="T40" fmla="*/ 2147483647 w 573"/>
              <a:gd name="T41" fmla="*/ 2147483647 h 424"/>
              <a:gd name="T42" fmla="*/ 2147483647 w 573"/>
              <a:gd name="T43" fmla="*/ 2147483647 h 424"/>
              <a:gd name="T44" fmla="*/ 2147483647 w 573"/>
              <a:gd name="T45" fmla="*/ 2147483647 h 424"/>
              <a:gd name="T46" fmla="*/ 2147483647 w 573"/>
              <a:gd name="T47" fmla="*/ 2147483647 h 424"/>
              <a:gd name="T48" fmla="*/ 2147483647 w 573"/>
              <a:gd name="T49" fmla="*/ 2147483647 h 424"/>
              <a:gd name="T50" fmla="*/ 2147483647 w 573"/>
              <a:gd name="T51" fmla="*/ 2147483647 h 424"/>
              <a:gd name="T52" fmla="*/ 2147483647 w 573"/>
              <a:gd name="T53" fmla="*/ 2147483647 h 424"/>
              <a:gd name="T54" fmla="*/ 2147483647 w 573"/>
              <a:gd name="T55" fmla="*/ 2147483647 h 424"/>
              <a:gd name="T56" fmla="*/ 2147483647 w 573"/>
              <a:gd name="T57" fmla="*/ 2147483647 h 424"/>
              <a:gd name="T58" fmla="*/ 2147483647 w 573"/>
              <a:gd name="T59" fmla="*/ 2147483647 h 424"/>
              <a:gd name="T60" fmla="*/ 2147483647 w 573"/>
              <a:gd name="T61" fmla="*/ 2147483647 h 424"/>
              <a:gd name="T62" fmla="*/ 2147483647 w 573"/>
              <a:gd name="T63" fmla="*/ 2147483647 h 424"/>
              <a:gd name="T64" fmla="*/ 2147483647 w 573"/>
              <a:gd name="T65" fmla="*/ 2147483647 h 424"/>
              <a:gd name="T66" fmla="*/ 2147483647 w 573"/>
              <a:gd name="T67" fmla="*/ 2147483647 h 424"/>
              <a:gd name="T68" fmla="*/ 2147483647 w 573"/>
              <a:gd name="T69" fmla="*/ 2147483647 h 424"/>
              <a:gd name="T70" fmla="*/ 2147483647 w 573"/>
              <a:gd name="T71" fmla="*/ 2147483647 h 424"/>
              <a:gd name="T72" fmla="*/ 2147483647 w 573"/>
              <a:gd name="T73" fmla="*/ 2147483647 h 424"/>
              <a:gd name="T74" fmla="*/ 2147483647 w 573"/>
              <a:gd name="T75" fmla="*/ 2147483647 h 424"/>
              <a:gd name="T76" fmla="*/ 2147483647 w 573"/>
              <a:gd name="T77" fmla="*/ 2147483647 h 424"/>
              <a:gd name="T78" fmla="*/ 2147483647 w 573"/>
              <a:gd name="T79" fmla="*/ 2147483647 h 424"/>
              <a:gd name="T80" fmla="*/ 2147483647 w 573"/>
              <a:gd name="T81" fmla="*/ 2147483647 h 424"/>
              <a:gd name="T82" fmla="*/ 2147483647 w 573"/>
              <a:gd name="T83" fmla="*/ 2147483647 h 424"/>
              <a:gd name="T84" fmla="*/ 2147483647 w 573"/>
              <a:gd name="T85" fmla="*/ 2147483647 h 424"/>
              <a:gd name="T86" fmla="*/ 2147483647 w 573"/>
              <a:gd name="T87" fmla="*/ 2147483647 h 424"/>
              <a:gd name="T88" fmla="*/ 2147483647 w 573"/>
              <a:gd name="T89" fmla="*/ 2147483647 h 424"/>
              <a:gd name="T90" fmla="*/ 2147483647 w 573"/>
              <a:gd name="T91" fmla="*/ 2147483647 h 424"/>
              <a:gd name="T92" fmla="*/ 2147483647 w 573"/>
              <a:gd name="T93" fmla="*/ 2147483647 h 424"/>
              <a:gd name="T94" fmla="*/ 2147483647 w 573"/>
              <a:gd name="T95" fmla="*/ 2147483647 h 424"/>
              <a:gd name="T96" fmla="*/ 2147483647 w 573"/>
              <a:gd name="T97" fmla="*/ 2147483647 h 424"/>
              <a:gd name="T98" fmla="*/ 2147483647 w 573"/>
              <a:gd name="T99" fmla="*/ 2147483647 h 424"/>
              <a:gd name="T100" fmla="*/ 2147483647 w 573"/>
              <a:gd name="T101" fmla="*/ 2147483647 h 424"/>
              <a:gd name="T102" fmla="*/ 2147483647 w 573"/>
              <a:gd name="T103" fmla="*/ 2147483647 h 424"/>
              <a:gd name="T104" fmla="*/ 2147483647 w 573"/>
              <a:gd name="T105" fmla="*/ 2147483647 h 424"/>
              <a:gd name="T106" fmla="*/ 2147483647 w 573"/>
              <a:gd name="T107" fmla="*/ 0 h 424"/>
              <a:gd name="T108" fmla="*/ 2147483647 w 573"/>
              <a:gd name="T109" fmla="*/ 2147483647 h 424"/>
              <a:gd name="T110" fmla="*/ 2147483647 w 573"/>
              <a:gd name="T111" fmla="*/ 2147483647 h 424"/>
              <a:gd name="T112" fmla="*/ 2147483647 w 573"/>
              <a:gd name="T113" fmla="*/ 2147483647 h 424"/>
              <a:gd name="T114" fmla="*/ 2147483647 w 573"/>
              <a:gd name="T115" fmla="*/ 2147483647 h 42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73"/>
              <a:gd name="T175" fmla="*/ 0 h 424"/>
              <a:gd name="T176" fmla="*/ 573 w 573"/>
              <a:gd name="T177" fmla="*/ 424 h 42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73" h="424">
                <a:moveTo>
                  <a:pt x="262" y="120"/>
                </a:moveTo>
                <a:lnTo>
                  <a:pt x="273" y="123"/>
                </a:lnTo>
                <a:lnTo>
                  <a:pt x="285" y="123"/>
                </a:lnTo>
                <a:lnTo>
                  <a:pt x="307" y="120"/>
                </a:lnTo>
                <a:lnTo>
                  <a:pt x="319" y="116"/>
                </a:lnTo>
                <a:lnTo>
                  <a:pt x="327" y="110"/>
                </a:lnTo>
                <a:lnTo>
                  <a:pt x="334" y="101"/>
                </a:lnTo>
                <a:lnTo>
                  <a:pt x="337" y="91"/>
                </a:lnTo>
                <a:lnTo>
                  <a:pt x="337" y="77"/>
                </a:lnTo>
                <a:lnTo>
                  <a:pt x="334" y="62"/>
                </a:lnTo>
                <a:lnTo>
                  <a:pt x="329" y="44"/>
                </a:lnTo>
                <a:lnTo>
                  <a:pt x="321" y="22"/>
                </a:lnTo>
                <a:lnTo>
                  <a:pt x="317" y="0"/>
                </a:lnTo>
                <a:lnTo>
                  <a:pt x="354" y="2"/>
                </a:lnTo>
                <a:lnTo>
                  <a:pt x="391" y="7"/>
                </a:lnTo>
                <a:lnTo>
                  <a:pt x="432" y="15"/>
                </a:lnTo>
                <a:lnTo>
                  <a:pt x="474" y="23"/>
                </a:lnTo>
                <a:lnTo>
                  <a:pt x="467" y="64"/>
                </a:lnTo>
                <a:lnTo>
                  <a:pt x="462" y="103"/>
                </a:lnTo>
                <a:lnTo>
                  <a:pt x="457" y="177"/>
                </a:lnTo>
                <a:lnTo>
                  <a:pt x="472" y="174"/>
                </a:lnTo>
                <a:lnTo>
                  <a:pt x="494" y="167"/>
                </a:lnTo>
                <a:lnTo>
                  <a:pt x="513" y="160"/>
                </a:lnTo>
                <a:lnTo>
                  <a:pt x="528" y="158"/>
                </a:lnTo>
                <a:lnTo>
                  <a:pt x="541" y="158"/>
                </a:lnTo>
                <a:lnTo>
                  <a:pt x="551" y="162"/>
                </a:lnTo>
                <a:lnTo>
                  <a:pt x="560" y="169"/>
                </a:lnTo>
                <a:lnTo>
                  <a:pt x="567" y="177"/>
                </a:lnTo>
                <a:lnTo>
                  <a:pt x="570" y="189"/>
                </a:lnTo>
                <a:lnTo>
                  <a:pt x="572" y="202"/>
                </a:lnTo>
                <a:lnTo>
                  <a:pt x="573" y="213"/>
                </a:lnTo>
                <a:lnTo>
                  <a:pt x="570" y="234"/>
                </a:lnTo>
                <a:lnTo>
                  <a:pt x="567" y="246"/>
                </a:lnTo>
                <a:lnTo>
                  <a:pt x="560" y="255"/>
                </a:lnTo>
                <a:lnTo>
                  <a:pt x="551" y="261"/>
                </a:lnTo>
                <a:lnTo>
                  <a:pt x="541" y="265"/>
                </a:lnTo>
                <a:lnTo>
                  <a:pt x="528" y="265"/>
                </a:lnTo>
                <a:lnTo>
                  <a:pt x="513" y="261"/>
                </a:lnTo>
                <a:lnTo>
                  <a:pt x="494" y="256"/>
                </a:lnTo>
                <a:lnTo>
                  <a:pt x="472" y="248"/>
                </a:lnTo>
                <a:lnTo>
                  <a:pt x="457" y="246"/>
                </a:lnTo>
                <a:lnTo>
                  <a:pt x="462" y="319"/>
                </a:lnTo>
                <a:lnTo>
                  <a:pt x="467" y="358"/>
                </a:lnTo>
                <a:lnTo>
                  <a:pt x="474" y="398"/>
                </a:lnTo>
                <a:lnTo>
                  <a:pt x="474" y="400"/>
                </a:lnTo>
                <a:lnTo>
                  <a:pt x="433" y="408"/>
                </a:lnTo>
                <a:lnTo>
                  <a:pt x="395" y="417"/>
                </a:lnTo>
                <a:lnTo>
                  <a:pt x="356" y="420"/>
                </a:lnTo>
                <a:lnTo>
                  <a:pt x="317" y="424"/>
                </a:lnTo>
                <a:lnTo>
                  <a:pt x="321" y="403"/>
                </a:lnTo>
                <a:lnTo>
                  <a:pt x="329" y="381"/>
                </a:lnTo>
                <a:lnTo>
                  <a:pt x="334" y="363"/>
                </a:lnTo>
                <a:lnTo>
                  <a:pt x="337" y="348"/>
                </a:lnTo>
                <a:lnTo>
                  <a:pt x="336" y="334"/>
                </a:lnTo>
                <a:lnTo>
                  <a:pt x="332" y="324"/>
                </a:lnTo>
                <a:lnTo>
                  <a:pt x="327" y="315"/>
                </a:lnTo>
                <a:lnTo>
                  <a:pt x="319" y="309"/>
                </a:lnTo>
                <a:lnTo>
                  <a:pt x="307" y="305"/>
                </a:lnTo>
                <a:lnTo>
                  <a:pt x="285" y="302"/>
                </a:lnTo>
                <a:lnTo>
                  <a:pt x="275" y="302"/>
                </a:lnTo>
                <a:lnTo>
                  <a:pt x="262" y="305"/>
                </a:lnTo>
                <a:lnTo>
                  <a:pt x="250" y="309"/>
                </a:lnTo>
                <a:lnTo>
                  <a:pt x="241" y="315"/>
                </a:lnTo>
                <a:lnTo>
                  <a:pt x="235" y="324"/>
                </a:lnTo>
                <a:lnTo>
                  <a:pt x="231" y="334"/>
                </a:lnTo>
                <a:lnTo>
                  <a:pt x="231" y="348"/>
                </a:lnTo>
                <a:lnTo>
                  <a:pt x="233" y="363"/>
                </a:lnTo>
                <a:lnTo>
                  <a:pt x="240" y="381"/>
                </a:lnTo>
                <a:lnTo>
                  <a:pt x="248" y="403"/>
                </a:lnTo>
                <a:lnTo>
                  <a:pt x="251" y="424"/>
                </a:lnTo>
                <a:lnTo>
                  <a:pt x="213" y="420"/>
                </a:lnTo>
                <a:lnTo>
                  <a:pt x="176" y="415"/>
                </a:lnTo>
                <a:lnTo>
                  <a:pt x="137" y="408"/>
                </a:lnTo>
                <a:lnTo>
                  <a:pt x="100" y="400"/>
                </a:lnTo>
                <a:lnTo>
                  <a:pt x="98" y="398"/>
                </a:lnTo>
                <a:lnTo>
                  <a:pt x="107" y="356"/>
                </a:lnTo>
                <a:lnTo>
                  <a:pt x="113" y="315"/>
                </a:lnTo>
                <a:lnTo>
                  <a:pt x="118" y="280"/>
                </a:lnTo>
                <a:lnTo>
                  <a:pt x="120" y="245"/>
                </a:lnTo>
                <a:lnTo>
                  <a:pt x="100" y="248"/>
                </a:lnTo>
                <a:lnTo>
                  <a:pt x="80" y="256"/>
                </a:lnTo>
                <a:lnTo>
                  <a:pt x="61" y="261"/>
                </a:lnTo>
                <a:lnTo>
                  <a:pt x="46" y="265"/>
                </a:lnTo>
                <a:lnTo>
                  <a:pt x="32" y="265"/>
                </a:lnTo>
                <a:lnTo>
                  <a:pt x="22" y="261"/>
                </a:lnTo>
                <a:lnTo>
                  <a:pt x="14" y="255"/>
                </a:lnTo>
                <a:lnTo>
                  <a:pt x="7" y="246"/>
                </a:lnTo>
                <a:lnTo>
                  <a:pt x="4" y="234"/>
                </a:lnTo>
                <a:lnTo>
                  <a:pt x="0" y="213"/>
                </a:lnTo>
                <a:lnTo>
                  <a:pt x="2" y="201"/>
                </a:lnTo>
                <a:lnTo>
                  <a:pt x="4" y="189"/>
                </a:lnTo>
                <a:lnTo>
                  <a:pt x="7" y="177"/>
                </a:lnTo>
                <a:lnTo>
                  <a:pt x="14" y="169"/>
                </a:lnTo>
                <a:lnTo>
                  <a:pt x="22" y="162"/>
                </a:lnTo>
                <a:lnTo>
                  <a:pt x="32" y="158"/>
                </a:lnTo>
                <a:lnTo>
                  <a:pt x="46" y="158"/>
                </a:lnTo>
                <a:lnTo>
                  <a:pt x="61" y="160"/>
                </a:lnTo>
                <a:lnTo>
                  <a:pt x="80" y="167"/>
                </a:lnTo>
                <a:lnTo>
                  <a:pt x="100" y="174"/>
                </a:lnTo>
                <a:lnTo>
                  <a:pt x="120" y="177"/>
                </a:lnTo>
                <a:lnTo>
                  <a:pt x="117" y="142"/>
                </a:lnTo>
                <a:lnTo>
                  <a:pt x="110" y="103"/>
                </a:lnTo>
                <a:lnTo>
                  <a:pt x="102" y="62"/>
                </a:lnTo>
                <a:lnTo>
                  <a:pt x="95" y="18"/>
                </a:lnTo>
                <a:lnTo>
                  <a:pt x="137" y="10"/>
                </a:lnTo>
                <a:lnTo>
                  <a:pt x="177" y="5"/>
                </a:lnTo>
                <a:lnTo>
                  <a:pt x="216" y="2"/>
                </a:lnTo>
                <a:lnTo>
                  <a:pt x="253" y="0"/>
                </a:lnTo>
                <a:lnTo>
                  <a:pt x="248" y="22"/>
                </a:lnTo>
                <a:lnTo>
                  <a:pt x="240" y="44"/>
                </a:lnTo>
                <a:lnTo>
                  <a:pt x="235" y="62"/>
                </a:lnTo>
                <a:lnTo>
                  <a:pt x="231" y="77"/>
                </a:lnTo>
                <a:lnTo>
                  <a:pt x="231" y="91"/>
                </a:lnTo>
                <a:lnTo>
                  <a:pt x="235" y="101"/>
                </a:lnTo>
                <a:lnTo>
                  <a:pt x="241" y="110"/>
                </a:lnTo>
                <a:lnTo>
                  <a:pt x="250" y="116"/>
                </a:lnTo>
                <a:lnTo>
                  <a:pt x="262" y="120"/>
                </a:lnTo>
                <a:close/>
              </a:path>
            </a:pathLst>
          </a:custGeom>
          <a:solidFill>
            <a:srgbClr val="BFFF4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Freeform 67"/>
          <p:cNvSpPr>
            <a:spLocks/>
          </p:cNvSpPr>
          <p:nvPr/>
        </p:nvSpPr>
        <p:spPr bwMode="auto">
          <a:xfrm>
            <a:off x="2618098" y="308471"/>
            <a:ext cx="1417277" cy="2044643"/>
          </a:xfrm>
          <a:custGeom>
            <a:avLst/>
            <a:gdLst>
              <a:gd name="T0" fmla="*/ 2147483647 w 421"/>
              <a:gd name="T1" fmla="*/ 2147483647 h 574"/>
              <a:gd name="T2" fmla="*/ 2147483647 w 421"/>
              <a:gd name="T3" fmla="*/ 2147483647 h 574"/>
              <a:gd name="T4" fmla="*/ 2147483647 w 421"/>
              <a:gd name="T5" fmla="*/ 2147483647 h 574"/>
              <a:gd name="T6" fmla="*/ 2147483647 w 421"/>
              <a:gd name="T7" fmla="*/ 2147483647 h 574"/>
              <a:gd name="T8" fmla="*/ 2147483647 w 421"/>
              <a:gd name="T9" fmla="*/ 2147483647 h 574"/>
              <a:gd name="T10" fmla="*/ 2147483647 w 421"/>
              <a:gd name="T11" fmla="*/ 2147483647 h 574"/>
              <a:gd name="T12" fmla="*/ 2147483647 w 421"/>
              <a:gd name="T13" fmla="*/ 2147483647 h 574"/>
              <a:gd name="T14" fmla="*/ 2147483647 w 421"/>
              <a:gd name="T15" fmla="*/ 2147483647 h 574"/>
              <a:gd name="T16" fmla="*/ 2147483647 w 421"/>
              <a:gd name="T17" fmla="*/ 2147483647 h 574"/>
              <a:gd name="T18" fmla="*/ 2147483647 w 421"/>
              <a:gd name="T19" fmla="*/ 2147483647 h 574"/>
              <a:gd name="T20" fmla="*/ 2147483647 w 421"/>
              <a:gd name="T21" fmla="*/ 2147483647 h 574"/>
              <a:gd name="T22" fmla="*/ 2147483647 w 421"/>
              <a:gd name="T23" fmla="*/ 2147483647 h 574"/>
              <a:gd name="T24" fmla="*/ 2147483647 w 421"/>
              <a:gd name="T25" fmla="*/ 2147483647 h 574"/>
              <a:gd name="T26" fmla="*/ 2147483647 w 421"/>
              <a:gd name="T27" fmla="*/ 2147483647 h 574"/>
              <a:gd name="T28" fmla="*/ 2147483647 w 421"/>
              <a:gd name="T29" fmla="*/ 2147483647 h 574"/>
              <a:gd name="T30" fmla="*/ 2147483647 w 421"/>
              <a:gd name="T31" fmla="*/ 2147483647 h 574"/>
              <a:gd name="T32" fmla="*/ 2147483647 w 421"/>
              <a:gd name="T33" fmla="*/ 2147483647 h 574"/>
              <a:gd name="T34" fmla="*/ 2147483647 w 421"/>
              <a:gd name="T35" fmla="*/ 2147483647 h 574"/>
              <a:gd name="T36" fmla="*/ 2147483647 w 421"/>
              <a:gd name="T37" fmla="*/ 2147483647 h 574"/>
              <a:gd name="T38" fmla="*/ 2147483647 w 421"/>
              <a:gd name="T39" fmla="*/ 2147483647 h 574"/>
              <a:gd name="T40" fmla="*/ 2147483647 w 421"/>
              <a:gd name="T41" fmla="*/ 2147483647 h 574"/>
              <a:gd name="T42" fmla="*/ 2147483647 w 421"/>
              <a:gd name="T43" fmla="*/ 2147483647 h 574"/>
              <a:gd name="T44" fmla="*/ 2147483647 w 421"/>
              <a:gd name="T45" fmla="*/ 2147483647 h 574"/>
              <a:gd name="T46" fmla="*/ 2147483647 w 421"/>
              <a:gd name="T47" fmla="*/ 2147483647 h 574"/>
              <a:gd name="T48" fmla="*/ 0 w 421"/>
              <a:gd name="T49" fmla="*/ 2147483647 h 574"/>
              <a:gd name="T50" fmla="*/ 2147483647 w 421"/>
              <a:gd name="T51" fmla="*/ 2147483647 h 574"/>
              <a:gd name="T52" fmla="*/ 2147483647 w 421"/>
              <a:gd name="T53" fmla="*/ 2147483647 h 574"/>
              <a:gd name="T54" fmla="*/ 2147483647 w 421"/>
              <a:gd name="T55" fmla="*/ 2147483647 h 574"/>
              <a:gd name="T56" fmla="*/ 2147483647 w 421"/>
              <a:gd name="T57" fmla="*/ 2147483647 h 574"/>
              <a:gd name="T58" fmla="*/ 2147483647 w 421"/>
              <a:gd name="T59" fmla="*/ 2147483647 h 574"/>
              <a:gd name="T60" fmla="*/ 2147483647 w 421"/>
              <a:gd name="T61" fmla="*/ 2147483647 h 574"/>
              <a:gd name="T62" fmla="*/ 2147483647 w 421"/>
              <a:gd name="T63" fmla="*/ 2147483647 h 574"/>
              <a:gd name="T64" fmla="*/ 2147483647 w 421"/>
              <a:gd name="T65" fmla="*/ 2147483647 h 574"/>
              <a:gd name="T66" fmla="*/ 2147483647 w 421"/>
              <a:gd name="T67" fmla="*/ 2147483647 h 574"/>
              <a:gd name="T68" fmla="*/ 2147483647 w 421"/>
              <a:gd name="T69" fmla="*/ 2147483647 h 574"/>
              <a:gd name="T70" fmla="*/ 2147483647 w 421"/>
              <a:gd name="T71" fmla="*/ 2147483647 h 574"/>
              <a:gd name="T72" fmla="*/ 2147483647 w 421"/>
              <a:gd name="T73" fmla="*/ 2147483647 h 574"/>
              <a:gd name="T74" fmla="*/ 2147483647 w 421"/>
              <a:gd name="T75" fmla="*/ 2147483647 h 574"/>
              <a:gd name="T76" fmla="*/ 2147483647 w 421"/>
              <a:gd name="T77" fmla="*/ 2147483647 h 574"/>
              <a:gd name="T78" fmla="*/ 2147483647 w 421"/>
              <a:gd name="T79" fmla="*/ 2147483647 h 574"/>
              <a:gd name="T80" fmla="*/ 2147483647 w 421"/>
              <a:gd name="T81" fmla="*/ 2147483647 h 574"/>
              <a:gd name="T82" fmla="*/ 2147483647 w 421"/>
              <a:gd name="T83" fmla="*/ 2147483647 h 574"/>
              <a:gd name="T84" fmla="*/ 2147483647 w 421"/>
              <a:gd name="T85" fmla="*/ 2147483647 h 574"/>
              <a:gd name="T86" fmla="*/ 2147483647 w 421"/>
              <a:gd name="T87" fmla="*/ 2147483647 h 574"/>
              <a:gd name="T88" fmla="*/ 2147483647 w 421"/>
              <a:gd name="T89" fmla="*/ 0 h 574"/>
              <a:gd name="T90" fmla="*/ 2147483647 w 421"/>
              <a:gd name="T91" fmla="*/ 2147483647 h 574"/>
              <a:gd name="T92" fmla="*/ 2147483647 w 421"/>
              <a:gd name="T93" fmla="*/ 2147483647 h 574"/>
              <a:gd name="T94" fmla="*/ 2147483647 w 421"/>
              <a:gd name="T95" fmla="*/ 2147483647 h 574"/>
              <a:gd name="T96" fmla="*/ 2147483647 w 421"/>
              <a:gd name="T97" fmla="*/ 2147483647 h 574"/>
              <a:gd name="T98" fmla="*/ 2147483647 w 421"/>
              <a:gd name="T99" fmla="*/ 2147483647 h 574"/>
              <a:gd name="T100" fmla="*/ 2147483647 w 421"/>
              <a:gd name="T101" fmla="*/ 2147483647 h 574"/>
              <a:gd name="T102" fmla="*/ 2147483647 w 421"/>
              <a:gd name="T103" fmla="*/ 2147483647 h 574"/>
              <a:gd name="T104" fmla="*/ 2147483647 w 421"/>
              <a:gd name="T105" fmla="*/ 2147483647 h 574"/>
              <a:gd name="T106" fmla="*/ 2147483647 w 421"/>
              <a:gd name="T107" fmla="*/ 2147483647 h 574"/>
              <a:gd name="T108" fmla="*/ 2147483647 w 421"/>
              <a:gd name="T109" fmla="*/ 2147483647 h 574"/>
              <a:gd name="T110" fmla="*/ 2147483647 w 421"/>
              <a:gd name="T111" fmla="*/ 2147483647 h 574"/>
              <a:gd name="T112" fmla="*/ 2147483647 w 421"/>
              <a:gd name="T113" fmla="*/ 2147483647 h 574"/>
              <a:gd name="T114" fmla="*/ 2147483647 w 421"/>
              <a:gd name="T115" fmla="*/ 2147483647 h 574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421"/>
              <a:gd name="T175" fmla="*/ 0 h 574"/>
              <a:gd name="T176" fmla="*/ 421 w 421"/>
              <a:gd name="T177" fmla="*/ 574 h 574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421" h="574">
                <a:moveTo>
                  <a:pt x="301" y="261"/>
                </a:moveTo>
                <a:lnTo>
                  <a:pt x="300" y="275"/>
                </a:lnTo>
                <a:lnTo>
                  <a:pt x="300" y="285"/>
                </a:lnTo>
                <a:lnTo>
                  <a:pt x="301" y="309"/>
                </a:lnTo>
                <a:lnTo>
                  <a:pt x="306" y="319"/>
                </a:lnTo>
                <a:lnTo>
                  <a:pt x="312" y="329"/>
                </a:lnTo>
                <a:lnTo>
                  <a:pt x="320" y="334"/>
                </a:lnTo>
                <a:lnTo>
                  <a:pt x="332" y="337"/>
                </a:lnTo>
                <a:lnTo>
                  <a:pt x="344" y="337"/>
                </a:lnTo>
                <a:lnTo>
                  <a:pt x="360" y="336"/>
                </a:lnTo>
                <a:lnTo>
                  <a:pt x="379" y="330"/>
                </a:lnTo>
                <a:lnTo>
                  <a:pt x="399" y="322"/>
                </a:lnTo>
                <a:lnTo>
                  <a:pt x="421" y="319"/>
                </a:lnTo>
                <a:lnTo>
                  <a:pt x="419" y="356"/>
                </a:lnTo>
                <a:lnTo>
                  <a:pt x="414" y="396"/>
                </a:lnTo>
                <a:lnTo>
                  <a:pt x="408" y="439"/>
                </a:lnTo>
                <a:lnTo>
                  <a:pt x="399" y="481"/>
                </a:lnTo>
                <a:lnTo>
                  <a:pt x="357" y="474"/>
                </a:lnTo>
                <a:lnTo>
                  <a:pt x="318" y="467"/>
                </a:lnTo>
                <a:lnTo>
                  <a:pt x="281" y="460"/>
                </a:lnTo>
                <a:lnTo>
                  <a:pt x="244" y="457"/>
                </a:lnTo>
                <a:lnTo>
                  <a:pt x="248" y="474"/>
                </a:lnTo>
                <a:lnTo>
                  <a:pt x="256" y="494"/>
                </a:lnTo>
                <a:lnTo>
                  <a:pt x="261" y="513"/>
                </a:lnTo>
                <a:lnTo>
                  <a:pt x="264" y="530"/>
                </a:lnTo>
                <a:lnTo>
                  <a:pt x="264" y="543"/>
                </a:lnTo>
                <a:lnTo>
                  <a:pt x="261" y="553"/>
                </a:lnTo>
                <a:lnTo>
                  <a:pt x="254" y="562"/>
                </a:lnTo>
                <a:lnTo>
                  <a:pt x="246" y="567"/>
                </a:lnTo>
                <a:lnTo>
                  <a:pt x="234" y="572"/>
                </a:lnTo>
                <a:lnTo>
                  <a:pt x="221" y="574"/>
                </a:lnTo>
                <a:lnTo>
                  <a:pt x="210" y="574"/>
                </a:lnTo>
                <a:lnTo>
                  <a:pt x="189" y="572"/>
                </a:lnTo>
                <a:lnTo>
                  <a:pt x="177" y="567"/>
                </a:lnTo>
                <a:lnTo>
                  <a:pt x="168" y="562"/>
                </a:lnTo>
                <a:lnTo>
                  <a:pt x="162" y="553"/>
                </a:lnTo>
                <a:lnTo>
                  <a:pt x="158" y="543"/>
                </a:lnTo>
                <a:lnTo>
                  <a:pt x="158" y="530"/>
                </a:lnTo>
                <a:lnTo>
                  <a:pt x="162" y="514"/>
                </a:lnTo>
                <a:lnTo>
                  <a:pt x="167" y="496"/>
                </a:lnTo>
                <a:lnTo>
                  <a:pt x="175" y="474"/>
                </a:lnTo>
                <a:lnTo>
                  <a:pt x="177" y="457"/>
                </a:lnTo>
                <a:lnTo>
                  <a:pt x="104" y="464"/>
                </a:lnTo>
                <a:lnTo>
                  <a:pt x="66" y="469"/>
                </a:lnTo>
                <a:lnTo>
                  <a:pt x="25" y="476"/>
                </a:lnTo>
                <a:lnTo>
                  <a:pt x="23" y="474"/>
                </a:lnTo>
                <a:lnTo>
                  <a:pt x="15" y="435"/>
                </a:lnTo>
                <a:lnTo>
                  <a:pt x="7" y="396"/>
                </a:lnTo>
                <a:lnTo>
                  <a:pt x="2" y="358"/>
                </a:lnTo>
                <a:lnTo>
                  <a:pt x="0" y="319"/>
                </a:lnTo>
                <a:lnTo>
                  <a:pt x="20" y="322"/>
                </a:lnTo>
                <a:lnTo>
                  <a:pt x="42" y="330"/>
                </a:lnTo>
                <a:lnTo>
                  <a:pt x="60" y="336"/>
                </a:lnTo>
                <a:lnTo>
                  <a:pt x="76" y="337"/>
                </a:lnTo>
                <a:lnTo>
                  <a:pt x="89" y="337"/>
                </a:lnTo>
                <a:lnTo>
                  <a:pt x="99" y="334"/>
                </a:lnTo>
                <a:lnTo>
                  <a:pt x="108" y="329"/>
                </a:lnTo>
                <a:lnTo>
                  <a:pt x="114" y="319"/>
                </a:lnTo>
                <a:lnTo>
                  <a:pt x="118" y="309"/>
                </a:lnTo>
                <a:lnTo>
                  <a:pt x="121" y="287"/>
                </a:lnTo>
                <a:lnTo>
                  <a:pt x="119" y="275"/>
                </a:lnTo>
                <a:lnTo>
                  <a:pt x="118" y="261"/>
                </a:lnTo>
                <a:lnTo>
                  <a:pt x="114" y="249"/>
                </a:lnTo>
                <a:lnTo>
                  <a:pt x="108" y="241"/>
                </a:lnTo>
                <a:lnTo>
                  <a:pt x="99" y="236"/>
                </a:lnTo>
                <a:lnTo>
                  <a:pt x="89" y="233"/>
                </a:lnTo>
                <a:lnTo>
                  <a:pt x="76" y="233"/>
                </a:lnTo>
                <a:lnTo>
                  <a:pt x="60" y="234"/>
                </a:lnTo>
                <a:lnTo>
                  <a:pt x="42" y="239"/>
                </a:lnTo>
                <a:lnTo>
                  <a:pt x="20" y="248"/>
                </a:lnTo>
                <a:lnTo>
                  <a:pt x="0" y="251"/>
                </a:lnTo>
                <a:lnTo>
                  <a:pt x="3" y="214"/>
                </a:lnTo>
                <a:lnTo>
                  <a:pt x="7" y="175"/>
                </a:lnTo>
                <a:lnTo>
                  <a:pt x="15" y="138"/>
                </a:lnTo>
                <a:lnTo>
                  <a:pt x="23" y="99"/>
                </a:lnTo>
                <a:lnTo>
                  <a:pt x="25" y="98"/>
                </a:lnTo>
                <a:lnTo>
                  <a:pt x="67" y="108"/>
                </a:lnTo>
                <a:lnTo>
                  <a:pt x="106" y="114"/>
                </a:lnTo>
                <a:lnTo>
                  <a:pt x="143" y="118"/>
                </a:lnTo>
                <a:lnTo>
                  <a:pt x="178" y="121"/>
                </a:lnTo>
                <a:lnTo>
                  <a:pt x="175" y="101"/>
                </a:lnTo>
                <a:lnTo>
                  <a:pt x="167" y="79"/>
                </a:lnTo>
                <a:lnTo>
                  <a:pt x="162" y="60"/>
                </a:lnTo>
                <a:lnTo>
                  <a:pt x="158" y="45"/>
                </a:lnTo>
                <a:lnTo>
                  <a:pt x="158" y="32"/>
                </a:lnTo>
                <a:lnTo>
                  <a:pt x="162" y="22"/>
                </a:lnTo>
                <a:lnTo>
                  <a:pt x="168" y="13"/>
                </a:lnTo>
                <a:lnTo>
                  <a:pt x="177" y="6"/>
                </a:lnTo>
                <a:lnTo>
                  <a:pt x="189" y="3"/>
                </a:lnTo>
                <a:lnTo>
                  <a:pt x="210" y="0"/>
                </a:lnTo>
                <a:lnTo>
                  <a:pt x="221" y="1"/>
                </a:lnTo>
                <a:lnTo>
                  <a:pt x="234" y="3"/>
                </a:lnTo>
                <a:lnTo>
                  <a:pt x="246" y="6"/>
                </a:lnTo>
                <a:lnTo>
                  <a:pt x="254" y="13"/>
                </a:lnTo>
                <a:lnTo>
                  <a:pt x="261" y="22"/>
                </a:lnTo>
                <a:lnTo>
                  <a:pt x="264" y="32"/>
                </a:lnTo>
                <a:lnTo>
                  <a:pt x="264" y="45"/>
                </a:lnTo>
                <a:lnTo>
                  <a:pt x="261" y="60"/>
                </a:lnTo>
                <a:lnTo>
                  <a:pt x="256" y="79"/>
                </a:lnTo>
                <a:lnTo>
                  <a:pt x="248" y="101"/>
                </a:lnTo>
                <a:lnTo>
                  <a:pt x="244" y="120"/>
                </a:lnTo>
                <a:lnTo>
                  <a:pt x="317" y="113"/>
                </a:lnTo>
                <a:lnTo>
                  <a:pt x="355" y="106"/>
                </a:lnTo>
                <a:lnTo>
                  <a:pt x="399" y="98"/>
                </a:lnTo>
                <a:lnTo>
                  <a:pt x="406" y="140"/>
                </a:lnTo>
                <a:lnTo>
                  <a:pt x="413" y="179"/>
                </a:lnTo>
                <a:lnTo>
                  <a:pt x="418" y="216"/>
                </a:lnTo>
                <a:lnTo>
                  <a:pt x="421" y="251"/>
                </a:lnTo>
                <a:lnTo>
                  <a:pt x="399" y="248"/>
                </a:lnTo>
                <a:lnTo>
                  <a:pt x="379" y="239"/>
                </a:lnTo>
                <a:lnTo>
                  <a:pt x="360" y="234"/>
                </a:lnTo>
                <a:lnTo>
                  <a:pt x="345" y="233"/>
                </a:lnTo>
                <a:lnTo>
                  <a:pt x="332" y="233"/>
                </a:lnTo>
                <a:lnTo>
                  <a:pt x="320" y="236"/>
                </a:lnTo>
                <a:lnTo>
                  <a:pt x="312" y="241"/>
                </a:lnTo>
                <a:lnTo>
                  <a:pt x="306" y="249"/>
                </a:lnTo>
                <a:lnTo>
                  <a:pt x="301" y="261"/>
                </a:lnTo>
                <a:close/>
              </a:path>
            </a:pathLst>
          </a:custGeom>
          <a:solidFill>
            <a:srgbClr val="30FF30"/>
          </a:solidFill>
          <a:ln w="28575">
            <a:solidFill>
              <a:srgbClr val="000000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222250" prst="coolSlant"/>
          </a:sp3d>
        </p:spPr>
        <p:txBody>
          <a:bodyPr/>
          <a:lstStyle/>
          <a:p>
            <a:pPr marL="0" marR="0" lvl="0" indent="0" algn="l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9" name="18 Elipse"/>
          <p:cNvSpPr/>
          <p:nvPr/>
        </p:nvSpPr>
        <p:spPr>
          <a:xfrm>
            <a:off x="7441361" y="183587"/>
            <a:ext cx="659438" cy="659438"/>
          </a:xfrm>
          <a:prstGeom prst="ellipse">
            <a:avLst/>
          </a:prstGeom>
          <a:solidFill>
            <a:srgbClr val="00FF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0" name="19 Elipse"/>
          <p:cNvSpPr/>
          <p:nvPr/>
        </p:nvSpPr>
        <p:spPr>
          <a:xfrm>
            <a:off x="7452320" y="183587"/>
            <a:ext cx="659438" cy="659438"/>
          </a:xfrm>
          <a:prstGeom prst="ellipse">
            <a:avLst/>
          </a:prstGeom>
          <a:solidFill>
            <a:srgbClr val="FF0000"/>
          </a:solidFill>
          <a:ln w="76200">
            <a:solidFill>
              <a:schemeClr val="bg1">
                <a:lumMod val="6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1" name="20 CuadroTexto"/>
          <p:cNvSpPr txBox="1"/>
          <p:nvPr/>
        </p:nvSpPr>
        <p:spPr>
          <a:xfrm>
            <a:off x="7442907" y="338574"/>
            <a:ext cx="722709" cy="430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TIME’S UP</a:t>
            </a:r>
            <a:endParaRPr kumimoji="0" lang="es-ES" sz="11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5" name="24 Botón de acción: Hacia delante o Siguiente">
            <a:hlinkClick r:id="" action="ppaction://hlinkshowjump?jump=nextslide" highlightClick="1"/>
          </p:cNvPr>
          <p:cNvSpPr/>
          <p:nvPr/>
        </p:nvSpPr>
        <p:spPr>
          <a:xfrm>
            <a:off x="7188103" y="4671789"/>
            <a:ext cx="732269" cy="384237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3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NEXT</a:t>
            </a:r>
            <a:endParaRPr kumimoji="0" lang="es-ES" sz="13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25 CuadroTexto"/>
          <p:cNvSpPr txBox="1"/>
          <p:nvPr/>
        </p:nvSpPr>
        <p:spPr>
          <a:xfrm>
            <a:off x="4080196" y="3639969"/>
            <a:ext cx="4835310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6600" b="1" i="0" u="none" strike="noStrike" kern="1200" cap="none" spc="0" normalizeH="0" baseline="0" noProof="0" dirty="0" err="1">
                <a:ln w="381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rgbClr val="FFC000">
                      <a:satMod val="175000"/>
                      <a:alpha val="40000"/>
                    </a:srgb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daughter</a:t>
            </a:r>
            <a:endParaRPr kumimoji="0" lang="es-ES" sz="6600" b="1" i="0" u="none" strike="noStrike" kern="1200" cap="none" spc="0" normalizeH="0" baseline="0" noProof="0" dirty="0">
              <a:ln w="38100" cmpd="sng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rgbClr val="FFC000">
                    <a:satMod val="175000"/>
                    <a:alpha val="40000"/>
                  </a:srgb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26 Botón de acción: Personalizar">
            <a:hlinkClick r:id="" action="ppaction://noaction" highlightClick="1"/>
          </p:cNvPr>
          <p:cNvSpPr/>
          <p:nvPr/>
        </p:nvSpPr>
        <p:spPr>
          <a:xfrm>
            <a:off x="8068322" y="4666351"/>
            <a:ext cx="700724" cy="353398"/>
          </a:xfrm>
          <a:prstGeom prst="actionButtonBlank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15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CHECK</a:t>
            </a:r>
            <a:endParaRPr kumimoji="0" lang="es-ES" sz="1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935BF0BF-378A-F1BD-FCA9-975C624B935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36053" y="66790"/>
            <a:ext cx="1072451" cy="51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61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kl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024">
            <a:extLst>
              <a:ext uri="{FF2B5EF4-FFF2-40B4-BE49-F238E27FC236}">
                <a16:creationId xmlns:a16="http://schemas.microsoft.com/office/drawing/2014/main" id="{DCEFA7BC-6CDF-DEA1-C861-5BEF5B3B59C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91" b="12193"/>
          <a:stretch/>
        </p:blipFill>
        <p:spPr>
          <a:xfrm>
            <a:off x="0" y="6151"/>
            <a:ext cx="9172381" cy="5157887"/>
          </a:xfrm>
          <a:prstGeom prst="rect">
            <a:avLst/>
          </a:prstGeom>
        </p:spPr>
      </p:pic>
      <p:sp>
        <p:nvSpPr>
          <p:cNvPr id="6" name="Rounded Rectangular Callout 5"/>
          <p:cNvSpPr/>
          <p:nvPr/>
        </p:nvSpPr>
        <p:spPr>
          <a:xfrm>
            <a:off x="4139952" y="497497"/>
            <a:ext cx="3816424" cy="1701921"/>
          </a:xfrm>
          <a:prstGeom prst="wedgeRoundRectCallout">
            <a:avLst>
              <a:gd name="adj1" fmla="val 35171"/>
              <a:gd name="adj2" fmla="val 79399"/>
              <a:gd name="adj3" fmla="val 16667"/>
            </a:avLst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26" tIns="45713" rIns="91426" bIns="45713" rtlCol="0" anchor="ctr"/>
          <a:lstStyle/>
          <a:p>
            <a:pPr algn="ctr"/>
            <a:r>
              <a:rPr lang="en-US" sz="4400" dirty="0">
                <a:solidFill>
                  <a:srgbClr val="FF6600"/>
                </a:solidFill>
                <a:latin typeface="Comic Sans MS" panose="030F0702030302020204" pitchFamily="66" charset="0"/>
              </a:rPr>
              <a:t>This is my family.</a:t>
            </a:r>
            <a:endParaRPr lang="vi-VN" sz="4400" dirty="0">
              <a:solidFill>
                <a:srgbClr val="FF6600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389B1CD7-1F26-08EB-F570-6C853745AD8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04" b="89352" l="29714" r="65429">
                        <a14:foregroundMark x1="36429" y1="14259" x2="36286" y2="4259"/>
                        <a14:foregroundMark x1="36286" y1="4259" x2="54143" y2="1296"/>
                        <a14:foregroundMark x1="54143" y1="1296" x2="61714" y2="10833"/>
                        <a14:foregroundMark x1="61714" y1="10833" x2="60000" y2="13611"/>
                        <a14:foregroundMark x1="32000" y1="37315" x2="31857" y2="31111"/>
                        <a14:foregroundMark x1="36000" y1="88796" x2="47571" y2="82222"/>
                        <a14:foregroundMark x1="47571" y1="82222" x2="47571" y2="82130"/>
                        <a14:foregroundMark x1="65571" y1="89352" x2="56000" y2="79907"/>
                        <a14:foregroundMark x1="56000" y1="79907" x2="55571" y2="46481"/>
                        <a14:foregroundMark x1="30571" y1="36667" x2="29714" y2="32500"/>
                        <a14:foregroundMark x1="33714" y1="89352" x2="41571" y2="88981"/>
                        <a14:foregroundMark x1="36857" y1="86667" x2="42143" y2="83796"/>
                        <a14:foregroundMark x1="32714" y1="88426" x2="43286" y2="846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16" r="31351" b="8054"/>
          <a:stretch/>
        </p:blipFill>
        <p:spPr>
          <a:xfrm>
            <a:off x="2082325" y="1192349"/>
            <a:ext cx="1082399" cy="3816424"/>
          </a:xfrm>
          <a:prstGeom prst="rect">
            <a:avLst/>
          </a:prstGeom>
        </p:spPr>
      </p:pic>
      <p:pic>
        <p:nvPicPr>
          <p:cNvPr id="1034" name="Picture 1033">
            <a:extLst>
              <a:ext uri="{FF2B5EF4-FFF2-40B4-BE49-F238E27FC236}">
                <a16:creationId xmlns:a16="http://schemas.microsoft.com/office/drawing/2014/main" id="{4845212F-B364-D98F-F67C-043F7A24C9A9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3" b="90000" l="10000" r="90000">
                        <a14:foregroundMark x1="33714" y1="10926" x2="42714" y2="1296"/>
                        <a14:foregroundMark x1="42714" y1="1296" x2="56000" y2="4815"/>
                        <a14:foregroundMark x1="56000" y1="4815" x2="63571" y2="9444"/>
                        <a14:foregroundMark x1="40429" y1="1111" x2="53286" y2="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41" r="26816" b="9002"/>
          <a:stretch/>
        </p:blipFill>
        <p:spPr>
          <a:xfrm>
            <a:off x="2721263" y="1569870"/>
            <a:ext cx="1215774" cy="3459299"/>
          </a:xfrm>
          <a:prstGeom prst="rect">
            <a:avLst/>
          </a:prstGeom>
        </p:spPr>
      </p:pic>
      <p:pic>
        <p:nvPicPr>
          <p:cNvPr id="1032" name="Picture 1031">
            <a:extLst>
              <a:ext uri="{FF2B5EF4-FFF2-40B4-BE49-F238E27FC236}">
                <a16:creationId xmlns:a16="http://schemas.microsoft.com/office/drawing/2014/main" id="{6DA03DF0-B1CE-605F-3221-0A3720BF4E58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315" b="88333" l="25286" r="74429">
                        <a14:foregroundMark x1="34429" y1="17130" x2="50286" y2="2870"/>
                        <a14:foregroundMark x1="50286" y1="2870" x2="52143" y2="2315"/>
                        <a14:foregroundMark x1="52857" y1="23981" x2="55857" y2="15926"/>
                        <a14:foregroundMark x1="58429" y1="1852" x2="74429" y2="13333"/>
                        <a14:foregroundMark x1="74429" y1="13333" x2="74429" y2="15185"/>
                        <a14:foregroundMark x1="40143" y1="88148" x2="41714" y2="75093"/>
                        <a14:foregroundMark x1="62857" y1="87778" x2="61571" y2="78426"/>
                        <a14:foregroundMark x1="34571" y1="87778" x2="45143" y2="88333"/>
                        <a14:foregroundMark x1="53429" y1="87870" x2="65429" y2="87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572" r="22623" b="8181"/>
          <a:stretch/>
        </p:blipFill>
        <p:spPr>
          <a:xfrm flipH="1">
            <a:off x="1085573" y="2155974"/>
            <a:ext cx="1175681" cy="2881266"/>
          </a:xfrm>
          <a:prstGeom prst="rect">
            <a:avLst/>
          </a:prstGeom>
        </p:spPr>
      </p:pic>
      <p:pic>
        <p:nvPicPr>
          <p:cNvPr id="1031" name="Picture 1030">
            <a:extLst>
              <a:ext uri="{FF2B5EF4-FFF2-40B4-BE49-F238E27FC236}">
                <a16:creationId xmlns:a16="http://schemas.microsoft.com/office/drawing/2014/main" id="{21B555BB-7213-4C43-D7C0-9E81407F8A31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519" b="92778" l="23571" r="76429">
                        <a14:foregroundMark x1="34143" y1="10463" x2="63429" y2="3611"/>
                        <a14:foregroundMark x1="63429" y1="3611" x2="64429" y2="3611"/>
                        <a14:foregroundMark x1="57571" y1="12500" x2="46143" y2="60185"/>
                        <a14:foregroundMark x1="63571" y1="17500" x2="62714" y2="47315"/>
                        <a14:foregroundMark x1="39000" y1="33704" x2="61286" y2="36019"/>
                        <a14:foregroundMark x1="61286" y1="36019" x2="66857" y2="35741"/>
                        <a14:foregroundMark x1="52000" y1="14259" x2="37714" y2="53611"/>
                        <a14:foregroundMark x1="40143" y1="13056" x2="37429" y2="41389"/>
                        <a14:foregroundMark x1="41714" y1="47315" x2="60429" y2="46481"/>
                        <a14:foregroundMark x1="37000" y1="88426" x2="41714" y2="76759"/>
                        <a14:foregroundMark x1="60857" y1="88333" x2="62429" y2="77685"/>
                        <a14:foregroundMark x1="60286" y1="76852" x2="59286" y2="77130"/>
                        <a14:foregroundMark x1="57714" y1="78426" x2="68000" y2="78426"/>
                        <a14:foregroundMark x1="39429" y1="77870" x2="44429" y2="75370"/>
                        <a14:foregroundMark x1="67143" y1="79074" x2="60000" y2="92778"/>
                        <a14:foregroundMark x1="60000" y1="83333" x2="54143" y2="91944"/>
                        <a14:foregroundMark x1="27429" y1="88889" x2="33143" y2="86852"/>
                        <a14:foregroundMark x1="37286" y1="79722" x2="36714" y2="83333"/>
                        <a14:foregroundMark x1="38143" y1="78611" x2="38143" y2="75741"/>
                        <a14:foregroundMark x1="38143" y1="75741" x2="27857" y2="88148"/>
                        <a14:foregroundMark x1="72714" y1="8704" x2="74286" y2="231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03" r="16835" b="8127"/>
          <a:stretch/>
        </p:blipFill>
        <p:spPr>
          <a:xfrm>
            <a:off x="3571266" y="2546942"/>
            <a:ext cx="1135853" cy="2448272"/>
          </a:xfrm>
          <a:prstGeom prst="rect">
            <a:avLst/>
          </a:prstGeom>
        </p:spPr>
      </p:pic>
      <p:pic>
        <p:nvPicPr>
          <p:cNvPr id="1029" name="Picture 1028">
            <a:extLst>
              <a:ext uri="{FF2B5EF4-FFF2-40B4-BE49-F238E27FC236}">
                <a16:creationId xmlns:a16="http://schemas.microsoft.com/office/drawing/2014/main" id="{7CE6F03A-F026-24DF-69B4-E407DA9BAD14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14" b="89606" l="3100" r="95200">
                        <a14:foregroundMark x1="9900" y1="53078" x2="5900" y2="28860"/>
                        <a14:foregroundMark x1="5900" y1="28860" x2="13600" y2="6155"/>
                        <a14:foregroundMark x1="13600" y1="6155" x2="38800" y2="1514"/>
                        <a14:foregroundMark x1="38800" y1="1514" x2="49100" y2="13118"/>
                        <a14:foregroundMark x1="6800" y1="48638" x2="3100" y2="21897"/>
                        <a14:foregroundMark x1="3100" y1="21897" x2="8800" y2="9990"/>
                        <a14:foregroundMark x1="18400" y1="44097" x2="28600" y2="39859"/>
                        <a14:foregroundMark x1="83600" y1="75580" x2="90300" y2="84561"/>
                        <a14:foregroundMark x1="94300" y1="81837" x2="95200" y2="81837"/>
                        <a14:foregroundMark x1="6100" y1="35520" x2="34100" y2="25126"/>
                        <a14:foregroundMark x1="34100" y1="25126" x2="36200" y2="23411"/>
                        <a14:foregroundMark x1="23000" y1="21897" x2="26200" y2="36024"/>
                        <a14:foregroundMark x1="53800" y1="79415" x2="57300" y2="794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508" y="3867894"/>
            <a:ext cx="1307915" cy="1296144"/>
          </a:xfrm>
          <a:prstGeom prst="rect">
            <a:avLst/>
          </a:prstGeom>
        </p:spPr>
      </p:pic>
      <p:pic>
        <p:nvPicPr>
          <p:cNvPr id="1027" name="Content Placeholder 4">
            <a:extLst>
              <a:ext uri="{FF2B5EF4-FFF2-40B4-BE49-F238E27FC236}">
                <a16:creationId xmlns:a16="http://schemas.microsoft.com/office/drawing/2014/main" id="{EF69D8A6-64D1-1495-C533-9F2DA2F926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3734" b="89707" l="500" r="96200">
                        <a14:foregroundMark x1="14300" y1="53986" x2="3200" y2="27346"/>
                        <a14:foregroundMark x1="3200" y1="27346" x2="19200" y2="3734"/>
                        <a14:foregroundMark x1="19200" y1="3734" x2="46300" y2="12210"/>
                        <a14:foregroundMark x1="46300" y1="12210" x2="46400" y2="12815"/>
                        <a14:foregroundMark x1="88300" y1="81837" x2="96200" y2="81837"/>
                        <a14:foregroundMark x1="14800" y1="5954" x2="500" y2="36125"/>
                        <a14:foregroundMark x1="500" y1="36125" x2="5100" y2="46922"/>
                        <a14:foregroundMark x1="7000" y1="33199" x2="36200" y2="28658"/>
                        <a14:foregroundMark x1="36200" y1="28658" x2="37000" y2="28658"/>
                        <a14:foregroundMark x1="15400" y1="18769" x2="18300" y2="50151"/>
                        <a14:foregroundMark x1="28300" y1="46922" x2="25100" y2="28658"/>
                        <a14:foregroundMark x1="24300" y1="41171" x2="16400" y2="46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10012" y="3897585"/>
            <a:ext cx="1326323" cy="131438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8274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4" name="chimes.wav"/>
          </p:stSnd>
        </p:sndAc>
      </p:transition>
    </mc:Choice>
    <mc:Fallback xmlns="">
      <p:transition spd="med">
        <p:fade/>
        <p:sndAc>
          <p:stSnd>
            <p:snd r:embed="rId1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8" name="Google Shape;10738;p32"/>
          <p:cNvSpPr/>
          <p:nvPr/>
        </p:nvSpPr>
        <p:spPr>
          <a:xfrm rot="585416">
            <a:off x="2653889" y="-60646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1" name="Google Shape;10741;p32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10742" name="Google Shape;10742;p32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3" name="Google Shape;10743;p32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4" name="Google Shape;10744;p32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5" name="Google Shape;10745;p32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6" name="Google Shape;10746;p32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7" name="Google Shape;10747;p32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1A14227-F509-B293-A738-7587698D15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898" y="132631"/>
            <a:ext cx="3346994" cy="4102964"/>
          </a:xfrm>
          <a:prstGeom prst="rect">
            <a:avLst/>
          </a:prstGeom>
        </p:spPr>
      </p:pic>
      <p:grpSp>
        <p:nvGrpSpPr>
          <p:cNvPr id="10751" name="Google Shape;10751;p32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10752" name="Google Shape;10752;p3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3" name="Google Shape;10753;p3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4" name="Google Shape;10754;p3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5" name="Google Shape;10755;p3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6" name="Google Shape;10756;p3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7" name="Google Shape;10757;p3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8" name="Google Shape;10758;p3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9" name="Google Shape;10759;p3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0" name="Google Shape;10760;p3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1" name="Google Shape;10761;p3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0" name="Google Shape;10740;p32"/>
          <p:cNvSpPr/>
          <p:nvPr/>
        </p:nvSpPr>
        <p:spPr>
          <a:xfrm>
            <a:off x="5729182" y="132631"/>
            <a:ext cx="1075066" cy="67958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8" name="Google Shape;10748;p32"/>
          <p:cNvGrpSpPr/>
          <p:nvPr/>
        </p:nvGrpSpPr>
        <p:grpSpPr>
          <a:xfrm>
            <a:off x="7092280" y="3472541"/>
            <a:ext cx="1306834" cy="1522489"/>
            <a:chOff x="6893264" y="2519774"/>
            <a:chExt cx="1467600" cy="1849782"/>
          </a:xfrm>
        </p:grpSpPr>
        <p:sp>
          <p:nvSpPr>
            <p:cNvPr id="10749" name="Google Shape;10749;p32"/>
            <p:cNvSpPr/>
            <p:nvPr/>
          </p:nvSpPr>
          <p:spPr>
            <a:xfrm>
              <a:off x="6893264" y="2711456"/>
              <a:ext cx="1467600" cy="16581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0" name="Google Shape;10750;p32"/>
            <p:cNvSpPr/>
            <p:nvPr/>
          </p:nvSpPr>
          <p:spPr>
            <a:xfrm>
              <a:off x="7479325" y="2519774"/>
              <a:ext cx="295495" cy="368794"/>
            </a:xfrm>
            <a:custGeom>
              <a:avLst/>
              <a:gdLst/>
              <a:ahLst/>
              <a:cxnLst/>
              <a:rect l="l" t="t" r="r" b="b"/>
              <a:pathLst>
                <a:path w="4533" h="5657" extrusionOk="0">
                  <a:moveTo>
                    <a:pt x="1" y="0"/>
                  </a:moveTo>
                  <a:lnTo>
                    <a:pt x="1" y="5656"/>
                  </a:lnTo>
                  <a:cubicBezTo>
                    <a:pt x="117" y="5567"/>
                    <a:pt x="251" y="5505"/>
                    <a:pt x="376" y="5442"/>
                  </a:cubicBezTo>
                  <a:cubicBezTo>
                    <a:pt x="425" y="5529"/>
                    <a:pt x="526" y="5581"/>
                    <a:pt x="628" y="5581"/>
                  </a:cubicBezTo>
                  <a:cubicBezTo>
                    <a:pt x="673" y="5581"/>
                    <a:pt x="718" y="5571"/>
                    <a:pt x="759" y="5549"/>
                  </a:cubicBezTo>
                  <a:cubicBezTo>
                    <a:pt x="813" y="5522"/>
                    <a:pt x="857" y="5478"/>
                    <a:pt x="911" y="5451"/>
                  </a:cubicBezTo>
                  <a:cubicBezTo>
                    <a:pt x="936" y="5442"/>
                    <a:pt x="961" y="5438"/>
                    <a:pt x="987" y="5438"/>
                  </a:cubicBezTo>
                  <a:cubicBezTo>
                    <a:pt x="1088" y="5438"/>
                    <a:pt x="1189" y="5501"/>
                    <a:pt x="1268" y="5558"/>
                  </a:cubicBezTo>
                  <a:cubicBezTo>
                    <a:pt x="1357" y="5487"/>
                    <a:pt x="1446" y="5424"/>
                    <a:pt x="1544" y="5371"/>
                  </a:cubicBezTo>
                  <a:cubicBezTo>
                    <a:pt x="1651" y="5451"/>
                    <a:pt x="1767" y="5514"/>
                    <a:pt x="1883" y="5576"/>
                  </a:cubicBezTo>
                  <a:lnTo>
                    <a:pt x="2133" y="5415"/>
                  </a:lnTo>
                  <a:cubicBezTo>
                    <a:pt x="2151" y="5398"/>
                    <a:pt x="2178" y="5389"/>
                    <a:pt x="2204" y="5380"/>
                  </a:cubicBezTo>
                  <a:cubicBezTo>
                    <a:pt x="2240" y="5380"/>
                    <a:pt x="2276" y="5398"/>
                    <a:pt x="2303" y="5424"/>
                  </a:cubicBezTo>
                  <a:cubicBezTo>
                    <a:pt x="2410" y="5487"/>
                    <a:pt x="2508" y="5549"/>
                    <a:pt x="2615" y="5612"/>
                  </a:cubicBezTo>
                  <a:cubicBezTo>
                    <a:pt x="2713" y="5549"/>
                    <a:pt x="2811" y="5478"/>
                    <a:pt x="2900" y="5415"/>
                  </a:cubicBezTo>
                  <a:cubicBezTo>
                    <a:pt x="2972" y="5496"/>
                    <a:pt x="3043" y="5558"/>
                    <a:pt x="3132" y="5612"/>
                  </a:cubicBezTo>
                  <a:cubicBezTo>
                    <a:pt x="3239" y="5558"/>
                    <a:pt x="3346" y="5487"/>
                    <a:pt x="3445" y="5415"/>
                  </a:cubicBezTo>
                  <a:cubicBezTo>
                    <a:pt x="3516" y="5487"/>
                    <a:pt x="3605" y="5549"/>
                    <a:pt x="3703" y="5594"/>
                  </a:cubicBezTo>
                  <a:cubicBezTo>
                    <a:pt x="3837" y="5567"/>
                    <a:pt x="3908" y="5406"/>
                    <a:pt x="4042" y="5389"/>
                  </a:cubicBezTo>
                  <a:cubicBezTo>
                    <a:pt x="4048" y="5388"/>
                    <a:pt x="4054" y="5388"/>
                    <a:pt x="4059" y="5388"/>
                  </a:cubicBezTo>
                  <a:cubicBezTo>
                    <a:pt x="4215" y="5388"/>
                    <a:pt x="4387" y="5613"/>
                    <a:pt x="4533" y="5656"/>
                  </a:cubicBezTo>
                  <a:lnTo>
                    <a:pt x="4533" y="0"/>
                  </a:lnTo>
                  <a:close/>
                </a:path>
              </a:pathLst>
            </a:custGeom>
            <a:solidFill>
              <a:srgbClr val="ED6645">
                <a:alpha val="8047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0762" name="Google Shape;10762;p32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10763" name="Google Shape;10763;p32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4" name="Google Shape;10764;p32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5" name="Google Shape;10765;p32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6" name="Google Shape;10766;p32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7" name="Google Shape;10767;p32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8" name="Google Shape;10768;p32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9" name="Google Shape;10769;p32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0" name="Google Shape;10770;p32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1" name="Google Shape;10771;p32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2" name="Google Shape;10772;p32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4B237FD-6989-5E83-52C3-4D81A35E7F80}"/>
              </a:ext>
            </a:extLst>
          </p:cNvPr>
          <p:cNvSpPr txBox="1"/>
          <p:nvPr/>
        </p:nvSpPr>
        <p:spPr>
          <a:xfrm>
            <a:off x="652161" y="1010732"/>
            <a:ext cx="6213281" cy="108491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marL="0" marR="0" lvl="0" indent="0" algn="ctr" defTabSz="68566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2.Presentation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Aharoni" pitchFamily="2" charset="-79"/>
              </a:rPr>
              <a:t>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48DB67A-F5FD-82E4-861E-6853E19ED0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6702" y="204908"/>
            <a:ext cx="1072451" cy="5142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CAF93B-850B-9C5F-C526-EF0B014F5909}"/>
              </a:ext>
            </a:extLst>
          </p:cNvPr>
          <p:cNvSpPr/>
          <p:nvPr/>
        </p:nvSpPr>
        <p:spPr>
          <a:xfrm>
            <a:off x="1254666" y="2109621"/>
            <a:ext cx="518443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kern="0" dirty="0">
                <a:solidFill>
                  <a:srgbClr val="002060"/>
                </a:solidFill>
                <a:latin typeface="Comic Sans MS" panose="030F0702030302020204" pitchFamily="66" charset="0"/>
              </a:rPr>
              <a:t>Task 4 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</a:rPr>
              <a:t>Listen and repeat.</a:t>
            </a:r>
          </a:p>
        </p:txBody>
      </p:sp>
    </p:spTree>
    <p:extLst>
      <p:ext uri="{BB962C8B-B14F-4D97-AF65-F5344CB8AC3E}">
        <p14:creationId xmlns:p14="http://schemas.microsoft.com/office/powerpoint/2010/main" val="1454603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CB003BC-BA36-E221-FE83-D6CE37BD2262}"/>
              </a:ext>
            </a:extLst>
          </p:cNvPr>
          <p:cNvSpPr/>
          <p:nvPr/>
        </p:nvSpPr>
        <p:spPr>
          <a:xfrm>
            <a:off x="230573" y="483518"/>
            <a:ext cx="8712968" cy="4377674"/>
          </a:xfrm>
          <a:prstGeom prst="roundRect">
            <a:avLst>
              <a:gd name="adj" fmla="val 786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track 1.3">
            <a:hlinkClick r:id="" action="ppaction://media"/>
            <a:extLst>
              <a:ext uri="{FF2B5EF4-FFF2-40B4-BE49-F238E27FC236}">
                <a16:creationId xmlns:a16="http://schemas.microsoft.com/office/drawing/2014/main" id="{05AA72D4-7174-DC44-FACE-4D9418545CA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821405" y="339318"/>
            <a:ext cx="442394" cy="442394"/>
          </a:xfrm>
          <a:prstGeom prst="rect">
            <a:avLst/>
          </a:prstGeom>
        </p:spPr>
      </p:pic>
      <p:sp>
        <p:nvSpPr>
          <p:cNvPr id="9" name="Rounded Rectangle 2">
            <a:extLst>
              <a:ext uri="{FF2B5EF4-FFF2-40B4-BE49-F238E27FC236}">
                <a16:creationId xmlns:a16="http://schemas.microsoft.com/office/drawing/2014/main" id="{43BFB402-A160-BF22-A218-8B67F5158B91}"/>
              </a:ext>
            </a:extLst>
          </p:cNvPr>
          <p:cNvSpPr/>
          <p:nvPr/>
        </p:nvSpPr>
        <p:spPr>
          <a:xfrm>
            <a:off x="159045" y="282308"/>
            <a:ext cx="3476851" cy="4994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Listen </a:t>
            </a:r>
            <a:r>
              <a:rPr lang="en-US" sz="2800">
                <a:solidFill>
                  <a:srgbClr val="FF6600"/>
                </a:solidFill>
                <a:latin typeface="Comic Sans MS" panose="030F0702030302020204" pitchFamily="66" charset="0"/>
              </a:rPr>
              <a:t>and </a:t>
            </a:r>
            <a:r>
              <a:rPr lang="vi-VN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r</a:t>
            </a:r>
            <a:r>
              <a:rPr lang="en-US" sz="2800" dirty="0" err="1">
                <a:solidFill>
                  <a:srgbClr val="FF6600"/>
                </a:solidFill>
                <a:latin typeface="Comic Sans MS" panose="030F0702030302020204" pitchFamily="66" charset="0"/>
              </a:rPr>
              <a:t>epeat</a:t>
            </a:r>
            <a:r>
              <a:rPr lang="en-US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76F3AAF-001D-2090-E756-A9376667A13A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83" t="2874" r="1729" b="3472"/>
          <a:stretch/>
        </p:blipFill>
        <p:spPr>
          <a:xfrm>
            <a:off x="4884651" y="982995"/>
            <a:ext cx="3880197" cy="25922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C94F4A5-DF81-9FA3-0B80-715AB07F2EFD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700" t="2905" r="3061" b="2437"/>
          <a:stretch/>
        </p:blipFill>
        <p:spPr>
          <a:xfrm>
            <a:off x="400740" y="1000904"/>
            <a:ext cx="3880198" cy="259229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01F983C-3662-6AA6-DC6B-1E94F0B58118}"/>
              </a:ext>
            </a:extLst>
          </p:cNvPr>
          <p:cNvSpPr txBox="1"/>
          <p:nvPr/>
        </p:nvSpPr>
        <p:spPr>
          <a:xfrm>
            <a:off x="383602" y="3562858"/>
            <a:ext cx="388019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Comic Sans MS" panose="030F0702030302020204" pitchFamily="66" charset="0"/>
              </a:rPr>
              <a:t>1 Who is he? </a:t>
            </a:r>
            <a:endParaRPr lang="vi-VN" sz="2800" dirty="0">
              <a:latin typeface="Comic  Sans MS"/>
            </a:endParaRPr>
          </a:p>
          <a:p>
            <a:r>
              <a:rPr lang="vi-VN" sz="2800" dirty="0">
                <a:latin typeface="Comic Sans MS" panose="030F0702030302020204" pitchFamily="66" charset="0"/>
              </a:rPr>
              <a:t>  </a:t>
            </a:r>
            <a:r>
              <a:rPr lang="en-US" sz="2800" dirty="0">
                <a:latin typeface="Comic Sans MS" panose="030F0702030302020204" pitchFamily="66" charset="0"/>
              </a:rPr>
              <a:t>- He's my fα</a:t>
            </a:r>
            <a:r>
              <a:rPr lang="en-US" sz="2800" dirty="0" err="1">
                <a:latin typeface="Comic Sans MS" panose="030F0702030302020204" pitchFamily="66" charset="0"/>
              </a:rPr>
              <a:t>ther</a:t>
            </a:r>
            <a:r>
              <a:rPr lang="en-US" sz="2800" dirty="0">
                <a:latin typeface="Comic Sans MS" panose="030F0702030302020204" pitchFamily="66" charset="0"/>
              </a:rPr>
              <a:t>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964A76-BE0D-B398-C95F-BF7177105D19}"/>
              </a:ext>
            </a:extLst>
          </p:cNvPr>
          <p:cNvSpPr txBox="1"/>
          <p:nvPr/>
        </p:nvSpPr>
        <p:spPr>
          <a:xfrm>
            <a:off x="4999009" y="3576785"/>
            <a:ext cx="39144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Comic Sans MS" panose="030F0702030302020204" pitchFamily="66" charset="0"/>
              </a:rPr>
              <a:t>2 Who is she? </a:t>
            </a:r>
            <a:endParaRPr lang="vi-VN" sz="2800" dirty="0">
              <a:latin typeface="Comic  Sans MS"/>
            </a:endParaRPr>
          </a:p>
          <a:p>
            <a:r>
              <a:rPr lang="vi-VN" sz="2800" dirty="0">
                <a:latin typeface="Comic Sans MS" panose="030F0702030302020204" pitchFamily="66" charset="0"/>
              </a:rPr>
              <a:t>   </a:t>
            </a:r>
            <a:r>
              <a:rPr lang="en-US" sz="2800" dirty="0">
                <a:latin typeface="Comic Sans MS" panose="030F0702030302020204" pitchFamily="66" charset="0"/>
              </a:rPr>
              <a:t>- She's my mother.</a:t>
            </a:r>
          </a:p>
        </p:txBody>
      </p:sp>
      <p:pic>
        <p:nvPicPr>
          <p:cNvPr id="22" name="track 1.3">
            <a:hlinkClick r:id="" action="ppaction://media"/>
            <a:extLst>
              <a:ext uri="{FF2B5EF4-FFF2-40B4-BE49-F238E27FC236}">
                <a16:creationId xmlns:a16="http://schemas.microsoft.com/office/drawing/2014/main" id="{A54CFA82-3196-3A67-55B7-31F093D6D1A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2">
                  <p14:trim st="5960" end="7520.68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88424" y="218573"/>
            <a:ext cx="350307" cy="350307"/>
          </a:xfrm>
          <a:prstGeom prst="rect">
            <a:avLst/>
          </a:prstGeom>
        </p:spPr>
      </p:pic>
      <p:pic>
        <p:nvPicPr>
          <p:cNvPr id="23" name="track 1.3">
            <a:hlinkClick r:id="" action="ppaction://media"/>
            <a:extLst>
              <a:ext uri="{FF2B5EF4-FFF2-40B4-BE49-F238E27FC236}">
                <a16:creationId xmlns:a16="http://schemas.microsoft.com/office/drawing/2014/main" id="{1FBFA1C4-066D-C963-6472-E7F247A23FC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2">
                  <p14:trim st="13208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88424" y="212906"/>
            <a:ext cx="307577" cy="30757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3855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7" name="chimes.wav"/>
          </p:stSnd>
        </p:sndAc>
      </p:transition>
    </mc:Choice>
    <mc:Fallback xmlns="">
      <p:transition>
        <p:cut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5426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5698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20" grpId="0"/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49F992-A617-4A83-8ED4-0FFC4584CDE9}"/>
              </a:ext>
            </a:extLst>
          </p:cNvPr>
          <p:cNvSpPr/>
          <p:nvPr/>
        </p:nvSpPr>
        <p:spPr>
          <a:xfrm>
            <a:off x="300481" y="258954"/>
            <a:ext cx="8543042" cy="4625615"/>
          </a:xfrm>
          <a:prstGeom prst="roundRect">
            <a:avLst>
              <a:gd name="adj" fmla="val 335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4" tIns="34289" rIns="68564" bIns="34289" rtlCol="0" anchor="ctr"/>
          <a:lstStyle/>
          <a:p>
            <a:pPr lvl="0"/>
            <a:endParaRPr lang="vi-VN" sz="1200">
              <a:solidFill>
                <a:prstClr val="black"/>
              </a:solidFill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pic>
        <p:nvPicPr>
          <p:cNvPr id="19" name="图片 3" descr="5c95d9be9ffa50fc92ed5552156a00c5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300488" y="260088"/>
            <a:ext cx="8025823" cy="4471902"/>
          </a:xfrm>
          <a:prstGeom prst="rect">
            <a:avLst/>
          </a:prstGeom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17" b="100000" l="639" r="100000">
                        <a14:foregroundMark x1="49361" y1="36262" x2="55431" y2="41214"/>
                        <a14:foregroundMark x1="69489" y1="34345" x2="70128" y2="415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2338215"/>
            <a:ext cx="2522733" cy="2522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83B4172-9F95-4EDB-97A7-884DA03F0829}"/>
              </a:ext>
            </a:extLst>
          </p:cNvPr>
          <p:cNvSpPr txBox="1"/>
          <p:nvPr/>
        </p:nvSpPr>
        <p:spPr>
          <a:xfrm>
            <a:off x="1735118" y="1851677"/>
            <a:ext cx="5672229" cy="1915907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algn="ctr" defTabSz="685664"/>
            <a:r>
              <a:rPr lang="en-US" sz="6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Aharoni" pitchFamily="2" charset="-79"/>
              </a:rPr>
              <a:t>Listen and choose </a:t>
            </a:r>
          </a:p>
        </p:txBody>
      </p:sp>
      <p:pic>
        <p:nvPicPr>
          <p:cNvPr id="25" name="图片 29" descr="8b0fccb2e21d61b25266c16d7d822443"/>
          <p:cNvPicPr>
            <a:picLocks noChangeAspect="1"/>
          </p:cNvPicPr>
          <p:nvPr/>
        </p:nvPicPr>
        <p:blipFill>
          <a:blip r:embed="rId11"/>
          <a:srcRect r="3242"/>
          <a:stretch>
            <a:fillRect/>
          </a:stretch>
        </p:blipFill>
        <p:spPr>
          <a:xfrm flipH="1">
            <a:off x="300488" y="243523"/>
            <a:ext cx="1895255" cy="1189130"/>
          </a:xfrm>
          <a:prstGeom prst="rect">
            <a:avLst/>
          </a:prstGeom>
        </p:spPr>
      </p:pic>
      <p:pic>
        <p:nvPicPr>
          <p:cNvPr id="26" name="图片 3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076" y="818268"/>
            <a:ext cx="1044842" cy="12610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2890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4" name="chimes.wav"/>
          </p:stSnd>
        </p:sndAc>
      </p:transition>
    </mc:Choice>
    <mc:Fallback xmlns="">
      <p:transition>
        <p:cut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49F992-A617-4A83-8ED4-0FFC4584CDE9}"/>
              </a:ext>
            </a:extLst>
          </p:cNvPr>
          <p:cNvSpPr/>
          <p:nvPr/>
        </p:nvSpPr>
        <p:spPr>
          <a:xfrm>
            <a:off x="300481" y="258954"/>
            <a:ext cx="8543042" cy="4625615"/>
          </a:xfrm>
          <a:prstGeom prst="roundRect">
            <a:avLst>
              <a:gd name="adj" fmla="val 335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4" tIns="34289" rIns="68564" bIns="34289" rtlCol="0" anchor="ctr"/>
          <a:lstStyle/>
          <a:p>
            <a:pPr algn="ctr" defTabSz="685613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83B4172-9F95-4EDB-97A7-884DA03F0829}"/>
              </a:ext>
            </a:extLst>
          </p:cNvPr>
          <p:cNvSpPr txBox="1"/>
          <p:nvPr/>
        </p:nvSpPr>
        <p:spPr>
          <a:xfrm>
            <a:off x="711121" y="955503"/>
            <a:ext cx="6408712" cy="56169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marL="514350" indent="-514350" algn="ctr" defTabSz="685664">
              <a:buAutoNum type="arabicPeriod"/>
            </a:pP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Who is he?- He’s my father.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2" name="track 1.3">
            <a:hlinkClick r:id="" action="ppaction://media"/>
            <a:extLst>
              <a:ext uri="{FF2B5EF4-FFF2-40B4-BE49-F238E27FC236}">
                <a16:creationId xmlns:a16="http://schemas.microsoft.com/office/drawing/2014/main" id="{52AC61B6-AD66-9789-D211-15A32680F6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6846" end="7346.6875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794939" y="354099"/>
            <a:ext cx="406400" cy="406400"/>
          </a:xfrm>
          <a:prstGeom prst="rect">
            <a:avLst/>
          </a:prstGeom>
        </p:spPr>
      </p:pic>
      <p:sp>
        <p:nvSpPr>
          <p:cNvPr id="8" name="Rounded Rectangle 2">
            <a:extLst>
              <a:ext uri="{FF2B5EF4-FFF2-40B4-BE49-F238E27FC236}">
                <a16:creationId xmlns:a16="http://schemas.microsoft.com/office/drawing/2014/main" id="{DEED0245-9E93-5DBF-594A-D8D420D21385}"/>
              </a:ext>
            </a:extLst>
          </p:cNvPr>
          <p:cNvSpPr/>
          <p:nvPr/>
        </p:nvSpPr>
        <p:spPr>
          <a:xfrm>
            <a:off x="204235" y="326622"/>
            <a:ext cx="3476851" cy="4994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Listen and </a:t>
            </a:r>
            <a:r>
              <a:rPr lang="vi-VN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choose</a:t>
            </a:r>
            <a:r>
              <a:rPr lang="en-US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76E5D58-6484-C89E-F521-546829423C1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11121" y="1665725"/>
            <a:ext cx="3560373" cy="205453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D3DC8D3E-7626-DAE0-69F6-98956154A48D}"/>
              </a:ext>
            </a:extLst>
          </p:cNvPr>
          <p:cNvGrpSpPr/>
          <p:nvPr/>
        </p:nvGrpSpPr>
        <p:grpSpPr>
          <a:xfrm>
            <a:off x="4823423" y="1661989"/>
            <a:ext cx="3560371" cy="2058266"/>
            <a:chOff x="4823423" y="1661989"/>
            <a:chExt cx="3560371" cy="2058266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64560521-9969-099F-1567-4106FC9DEA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6"/>
            <a:srcRect l="8940" r="11290"/>
            <a:stretch/>
          </p:blipFill>
          <p:spPr>
            <a:xfrm>
              <a:off x="4823423" y="1661989"/>
              <a:ext cx="3560371" cy="2058266"/>
            </a:xfrm>
            <a:prstGeom prst="rect">
              <a:avLst/>
            </a:prstGeom>
          </p:spPr>
        </p:pic>
        <p:sp>
          <p:nvSpPr>
            <p:cNvPr id="30" name="Arrow: Down 29">
              <a:extLst>
                <a:ext uri="{FF2B5EF4-FFF2-40B4-BE49-F238E27FC236}">
                  <a16:creationId xmlns:a16="http://schemas.microsoft.com/office/drawing/2014/main" id="{8A396110-72F5-503A-9082-5E6A2459EF84}"/>
                </a:ext>
              </a:extLst>
            </p:cNvPr>
            <p:cNvSpPr/>
            <p:nvPr/>
          </p:nvSpPr>
          <p:spPr>
            <a:xfrm rot="2758607">
              <a:off x="7212658" y="1710593"/>
              <a:ext cx="240094" cy="360040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FB407BE-EC45-7BA2-E6E6-3BF0A980C693}"/>
              </a:ext>
            </a:extLst>
          </p:cNvPr>
          <p:cNvGrpSpPr/>
          <p:nvPr/>
        </p:nvGrpSpPr>
        <p:grpSpPr>
          <a:xfrm>
            <a:off x="1883634" y="3939904"/>
            <a:ext cx="744150" cy="708770"/>
            <a:chOff x="1883634" y="3939904"/>
            <a:chExt cx="744150" cy="708770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03558BF1-DE65-CFDE-D69D-6C594C5B8A2F}"/>
                </a:ext>
              </a:extLst>
            </p:cNvPr>
            <p:cNvSpPr/>
            <p:nvPr/>
          </p:nvSpPr>
          <p:spPr>
            <a:xfrm>
              <a:off x="1883634" y="3939904"/>
              <a:ext cx="744150" cy="708770"/>
            </a:xfrm>
            <a:prstGeom prst="ellipse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6" tIns="45713" rIns="91426" bIns="45713" rtlCol="0" anchor="ctr"/>
            <a:lstStyle/>
            <a:p>
              <a:pPr algn="ctr"/>
              <a:endParaRPr lang="vi-VN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4DB3F529-8DE6-0D56-B169-D5F308BC8372}"/>
                </a:ext>
              </a:extLst>
            </p:cNvPr>
            <p:cNvSpPr txBox="1"/>
            <p:nvPr/>
          </p:nvSpPr>
          <p:spPr>
            <a:xfrm>
              <a:off x="1902572" y="3996676"/>
              <a:ext cx="719265" cy="62324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 algn="ctr" defTabSz="685664"/>
              <a:r>
                <a:rPr lang="en-US" sz="3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haroni" pitchFamily="2" charset="-79"/>
                  <a:cs typeface="Aharoni" pitchFamily="2" charset="-79"/>
                </a:rPr>
                <a:t>A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3B1825EA-F67B-7B1C-3F85-0862929A24B9}"/>
              </a:ext>
            </a:extLst>
          </p:cNvPr>
          <p:cNvGrpSpPr/>
          <p:nvPr/>
        </p:nvGrpSpPr>
        <p:grpSpPr>
          <a:xfrm>
            <a:off x="6225038" y="3939904"/>
            <a:ext cx="744150" cy="708770"/>
            <a:chOff x="6225038" y="3939904"/>
            <a:chExt cx="744150" cy="70877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6E614CC-FFE0-B98A-3FEF-47BAFFA650DA}"/>
                </a:ext>
              </a:extLst>
            </p:cNvPr>
            <p:cNvSpPr/>
            <p:nvPr/>
          </p:nvSpPr>
          <p:spPr>
            <a:xfrm>
              <a:off x="6225038" y="3939904"/>
              <a:ext cx="744150" cy="708770"/>
            </a:xfrm>
            <a:prstGeom prst="ellipse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6" tIns="45713" rIns="91426" bIns="45713" rtlCol="0" anchor="ctr"/>
            <a:lstStyle/>
            <a:p>
              <a:pPr algn="ctr"/>
              <a:endParaRPr lang="vi-VN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755180B-CDF0-FC4C-CD38-9F341C9B343E}"/>
                </a:ext>
              </a:extLst>
            </p:cNvPr>
            <p:cNvSpPr txBox="1"/>
            <p:nvPr/>
          </p:nvSpPr>
          <p:spPr>
            <a:xfrm>
              <a:off x="6243977" y="3996676"/>
              <a:ext cx="719265" cy="62324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 algn="ctr" defTabSz="685664"/>
              <a:r>
                <a:rPr lang="en-US" sz="36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haroni" pitchFamily="2" charset="-79"/>
                  <a:cs typeface="Aharoni" pitchFamily="2" charset="-79"/>
                </a:rPr>
                <a:t>B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18709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6" name="chimes.wav"/>
          </p:stSnd>
        </p:sndAc>
      </p:transition>
    </mc:Choice>
    <mc:Fallback xmlns="">
      <p:transition>
        <p:cut/>
        <p:sndAc>
          <p:stSnd>
            <p:snd r:embed="rId1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49F992-A617-4A83-8ED4-0FFC4584CDE9}"/>
              </a:ext>
            </a:extLst>
          </p:cNvPr>
          <p:cNvSpPr/>
          <p:nvPr/>
        </p:nvSpPr>
        <p:spPr>
          <a:xfrm>
            <a:off x="300481" y="258954"/>
            <a:ext cx="8543042" cy="4625615"/>
          </a:xfrm>
          <a:prstGeom prst="roundRect">
            <a:avLst>
              <a:gd name="adj" fmla="val 335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4" tIns="34289" rIns="68564" bIns="34289" rtlCol="0" anchor="ctr"/>
          <a:lstStyle/>
          <a:p>
            <a:pPr algn="ctr" defTabSz="685613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261ED2-CE40-A708-F3FE-A2F8EF939954}"/>
              </a:ext>
            </a:extLst>
          </p:cNvPr>
          <p:cNvSpPr txBox="1"/>
          <p:nvPr/>
        </p:nvSpPr>
        <p:spPr>
          <a:xfrm>
            <a:off x="796516" y="922764"/>
            <a:ext cx="6799820" cy="56169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algn="ctr" defTabSz="685664"/>
            <a:r>
              <a:rPr lang="vi-V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2. 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Who is she?- She’s my mother.</a:t>
            </a:r>
          </a:p>
        </p:txBody>
      </p:sp>
      <p:pic>
        <p:nvPicPr>
          <p:cNvPr id="3" name="track 1.3">
            <a:hlinkClick r:id="" action="ppaction://media"/>
            <a:extLst>
              <a:ext uri="{FF2B5EF4-FFF2-40B4-BE49-F238E27FC236}">
                <a16:creationId xmlns:a16="http://schemas.microsoft.com/office/drawing/2014/main" id="{3A9D1BF5-2159-D85D-79E6-D5577A1E02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14363" end="506.6875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765531" y="434498"/>
            <a:ext cx="406400" cy="4064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F885B89D-B875-065E-8993-9741198E78F7}"/>
              </a:ext>
            </a:extLst>
          </p:cNvPr>
          <p:cNvGrpSpPr/>
          <p:nvPr/>
        </p:nvGrpSpPr>
        <p:grpSpPr>
          <a:xfrm>
            <a:off x="611560" y="1724514"/>
            <a:ext cx="3560371" cy="2058266"/>
            <a:chOff x="4823423" y="1661989"/>
            <a:chExt cx="3560371" cy="205826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62EB53C-6B3D-B253-0BD9-AD96BE3DF2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/>
            <a:srcRect l="8940" r="11290"/>
            <a:stretch/>
          </p:blipFill>
          <p:spPr>
            <a:xfrm>
              <a:off x="4823423" y="1661989"/>
              <a:ext cx="3560371" cy="2058266"/>
            </a:xfrm>
            <a:prstGeom prst="rect">
              <a:avLst/>
            </a:prstGeom>
          </p:spPr>
        </p:pic>
        <p:sp>
          <p:nvSpPr>
            <p:cNvPr id="9" name="Arrow: Down 8">
              <a:extLst>
                <a:ext uri="{FF2B5EF4-FFF2-40B4-BE49-F238E27FC236}">
                  <a16:creationId xmlns:a16="http://schemas.microsoft.com/office/drawing/2014/main" id="{AFE5AF66-3ABF-F1A1-C95A-3FBFE68555E3}"/>
                </a:ext>
              </a:extLst>
            </p:cNvPr>
            <p:cNvSpPr/>
            <p:nvPr/>
          </p:nvSpPr>
          <p:spPr>
            <a:xfrm rot="2758607">
              <a:off x="7212658" y="1710593"/>
              <a:ext cx="240094" cy="360040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28898D34-3357-343C-223F-EABE782E531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00249" y="1728250"/>
            <a:ext cx="3560373" cy="2054530"/>
          </a:xfrm>
          <a:prstGeom prst="rect">
            <a:avLst/>
          </a:prstGeom>
        </p:spPr>
      </p:pic>
      <p:sp>
        <p:nvSpPr>
          <p:cNvPr id="11" name="Rounded Rectangle 2">
            <a:extLst>
              <a:ext uri="{FF2B5EF4-FFF2-40B4-BE49-F238E27FC236}">
                <a16:creationId xmlns:a16="http://schemas.microsoft.com/office/drawing/2014/main" id="{BBE81DF7-E2AA-4CAB-F5BE-98E59D5FD30C}"/>
              </a:ext>
            </a:extLst>
          </p:cNvPr>
          <p:cNvSpPr/>
          <p:nvPr/>
        </p:nvSpPr>
        <p:spPr>
          <a:xfrm>
            <a:off x="204235" y="326622"/>
            <a:ext cx="3476851" cy="4994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Listen and </a:t>
            </a:r>
            <a:r>
              <a:rPr lang="vi-VN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choose</a:t>
            </a:r>
            <a:r>
              <a:rPr lang="en-US" sz="2800" dirty="0">
                <a:solidFill>
                  <a:srgbClr val="FF6600"/>
                </a:solidFill>
                <a:latin typeface="Comic Sans MS" panose="030F0702030302020204" pitchFamily="66" charset="0"/>
              </a:rPr>
              <a:t>.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33B6A1E-6777-6842-093A-FDC7006F9576}"/>
              </a:ext>
            </a:extLst>
          </p:cNvPr>
          <p:cNvGrpSpPr/>
          <p:nvPr/>
        </p:nvGrpSpPr>
        <p:grpSpPr>
          <a:xfrm>
            <a:off x="1883634" y="3939904"/>
            <a:ext cx="744150" cy="708770"/>
            <a:chOff x="1883634" y="3939904"/>
            <a:chExt cx="744150" cy="708770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C3334017-B6DB-54F4-FB01-576A95577D2D}"/>
                </a:ext>
              </a:extLst>
            </p:cNvPr>
            <p:cNvSpPr/>
            <p:nvPr/>
          </p:nvSpPr>
          <p:spPr>
            <a:xfrm>
              <a:off x="1883634" y="3939904"/>
              <a:ext cx="744150" cy="708770"/>
            </a:xfrm>
            <a:prstGeom prst="ellipse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6" tIns="45713" rIns="91426" bIns="45713" rtlCol="0" anchor="ctr"/>
            <a:lstStyle/>
            <a:p>
              <a:pPr algn="ctr"/>
              <a:endParaRPr lang="vi-VN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A9230E1B-B51D-D82F-4C6B-280CFC01F144}"/>
                </a:ext>
              </a:extLst>
            </p:cNvPr>
            <p:cNvSpPr txBox="1"/>
            <p:nvPr/>
          </p:nvSpPr>
          <p:spPr>
            <a:xfrm>
              <a:off x="1902572" y="3996676"/>
              <a:ext cx="719265" cy="62324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 algn="ctr" defTabSz="685664"/>
              <a:r>
                <a:rPr lang="en-US" sz="3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haroni" pitchFamily="2" charset="-79"/>
                  <a:cs typeface="Aharoni" pitchFamily="2" charset="-79"/>
                </a:rPr>
                <a:t>A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714201D-CDAF-8B29-3024-662E686BC4B6}"/>
              </a:ext>
            </a:extLst>
          </p:cNvPr>
          <p:cNvGrpSpPr/>
          <p:nvPr/>
        </p:nvGrpSpPr>
        <p:grpSpPr>
          <a:xfrm>
            <a:off x="6225038" y="3939904"/>
            <a:ext cx="744150" cy="708770"/>
            <a:chOff x="6225038" y="3939904"/>
            <a:chExt cx="744150" cy="708770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0B2B3FE2-4976-9B9B-4303-1BD46C5D473F}"/>
                </a:ext>
              </a:extLst>
            </p:cNvPr>
            <p:cNvSpPr/>
            <p:nvPr/>
          </p:nvSpPr>
          <p:spPr>
            <a:xfrm>
              <a:off x="6225038" y="3939904"/>
              <a:ext cx="744150" cy="708770"/>
            </a:xfrm>
            <a:prstGeom prst="ellipse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6" tIns="45713" rIns="91426" bIns="45713" rtlCol="0" anchor="ctr"/>
            <a:lstStyle/>
            <a:p>
              <a:pPr algn="ctr"/>
              <a:endParaRPr lang="vi-VN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096B101-4901-873E-AA27-6A6A51FA6A67}"/>
                </a:ext>
              </a:extLst>
            </p:cNvPr>
            <p:cNvSpPr txBox="1"/>
            <p:nvPr/>
          </p:nvSpPr>
          <p:spPr>
            <a:xfrm>
              <a:off x="6243977" y="3996676"/>
              <a:ext cx="719265" cy="623246"/>
            </a:xfrm>
            <a:prstGeom prst="rect">
              <a:avLst/>
            </a:prstGeom>
            <a:noFill/>
          </p:spPr>
          <p:txBody>
            <a:bodyPr wrap="square" lIns="68568" tIns="34289" rIns="68568" bIns="34289" rtlCol="0">
              <a:spAutoFit/>
            </a:bodyPr>
            <a:lstStyle/>
            <a:p>
              <a:pPr algn="ctr" defTabSz="685664"/>
              <a:r>
                <a:rPr lang="en-US" sz="36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haroni" pitchFamily="2" charset="-79"/>
                  <a:cs typeface="Aharoni" pitchFamily="2" charset="-79"/>
                </a:rPr>
                <a:t>B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31804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6" name="chimes.wav"/>
          </p:stSnd>
        </p:sndAc>
      </p:transition>
    </mc:Choice>
    <mc:Fallback xmlns="">
      <p:transition>
        <p:cut/>
        <p:sndAc>
          <p:stSnd>
            <p:snd r:embed="rId1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8" name="Google Shape;10738;p32"/>
          <p:cNvSpPr/>
          <p:nvPr/>
        </p:nvSpPr>
        <p:spPr>
          <a:xfrm rot="585416">
            <a:off x="2653889" y="-60646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1" name="Google Shape;10741;p32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10742" name="Google Shape;10742;p32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3" name="Google Shape;10743;p32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4" name="Google Shape;10744;p32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5" name="Google Shape;10745;p32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6" name="Google Shape;10746;p32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7" name="Google Shape;10747;p32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1A14227-F509-B293-A738-7587698D15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898" y="132631"/>
            <a:ext cx="3346994" cy="4102964"/>
          </a:xfrm>
          <a:prstGeom prst="rect">
            <a:avLst/>
          </a:prstGeom>
        </p:spPr>
      </p:pic>
      <p:grpSp>
        <p:nvGrpSpPr>
          <p:cNvPr id="10751" name="Google Shape;10751;p32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10752" name="Google Shape;10752;p3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3" name="Google Shape;10753;p3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4" name="Google Shape;10754;p3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5" name="Google Shape;10755;p3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6" name="Google Shape;10756;p3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7" name="Google Shape;10757;p3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8" name="Google Shape;10758;p3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9" name="Google Shape;10759;p3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0" name="Google Shape;10760;p3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1" name="Google Shape;10761;p3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0" name="Google Shape;10740;p32"/>
          <p:cNvSpPr/>
          <p:nvPr/>
        </p:nvSpPr>
        <p:spPr>
          <a:xfrm>
            <a:off x="5729182" y="132631"/>
            <a:ext cx="1075066" cy="67958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8" name="Google Shape;10748;p32"/>
          <p:cNvGrpSpPr/>
          <p:nvPr/>
        </p:nvGrpSpPr>
        <p:grpSpPr>
          <a:xfrm>
            <a:off x="7092280" y="3472541"/>
            <a:ext cx="1306834" cy="1522489"/>
            <a:chOff x="6893264" y="2519774"/>
            <a:chExt cx="1467600" cy="1849782"/>
          </a:xfrm>
        </p:grpSpPr>
        <p:sp>
          <p:nvSpPr>
            <p:cNvPr id="10749" name="Google Shape;10749;p32"/>
            <p:cNvSpPr/>
            <p:nvPr/>
          </p:nvSpPr>
          <p:spPr>
            <a:xfrm>
              <a:off x="6893264" y="2711456"/>
              <a:ext cx="1467600" cy="16581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0" name="Google Shape;10750;p32"/>
            <p:cNvSpPr/>
            <p:nvPr/>
          </p:nvSpPr>
          <p:spPr>
            <a:xfrm>
              <a:off x="7479325" y="2519774"/>
              <a:ext cx="295495" cy="368794"/>
            </a:xfrm>
            <a:custGeom>
              <a:avLst/>
              <a:gdLst/>
              <a:ahLst/>
              <a:cxnLst/>
              <a:rect l="l" t="t" r="r" b="b"/>
              <a:pathLst>
                <a:path w="4533" h="5657" extrusionOk="0">
                  <a:moveTo>
                    <a:pt x="1" y="0"/>
                  </a:moveTo>
                  <a:lnTo>
                    <a:pt x="1" y="5656"/>
                  </a:lnTo>
                  <a:cubicBezTo>
                    <a:pt x="117" y="5567"/>
                    <a:pt x="251" y="5505"/>
                    <a:pt x="376" y="5442"/>
                  </a:cubicBezTo>
                  <a:cubicBezTo>
                    <a:pt x="425" y="5529"/>
                    <a:pt x="526" y="5581"/>
                    <a:pt x="628" y="5581"/>
                  </a:cubicBezTo>
                  <a:cubicBezTo>
                    <a:pt x="673" y="5581"/>
                    <a:pt x="718" y="5571"/>
                    <a:pt x="759" y="5549"/>
                  </a:cubicBezTo>
                  <a:cubicBezTo>
                    <a:pt x="813" y="5522"/>
                    <a:pt x="857" y="5478"/>
                    <a:pt x="911" y="5451"/>
                  </a:cubicBezTo>
                  <a:cubicBezTo>
                    <a:pt x="936" y="5442"/>
                    <a:pt x="961" y="5438"/>
                    <a:pt x="987" y="5438"/>
                  </a:cubicBezTo>
                  <a:cubicBezTo>
                    <a:pt x="1088" y="5438"/>
                    <a:pt x="1189" y="5501"/>
                    <a:pt x="1268" y="5558"/>
                  </a:cubicBezTo>
                  <a:cubicBezTo>
                    <a:pt x="1357" y="5487"/>
                    <a:pt x="1446" y="5424"/>
                    <a:pt x="1544" y="5371"/>
                  </a:cubicBezTo>
                  <a:cubicBezTo>
                    <a:pt x="1651" y="5451"/>
                    <a:pt x="1767" y="5514"/>
                    <a:pt x="1883" y="5576"/>
                  </a:cubicBezTo>
                  <a:lnTo>
                    <a:pt x="2133" y="5415"/>
                  </a:lnTo>
                  <a:cubicBezTo>
                    <a:pt x="2151" y="5398"/>
                    <a:pt x="2178" y="5389"/>
                    <a:pt x="2204" y="5380"/>
                  </a:cubicBezTo>
                  <a:cubicBezTo>
                    <a:pt x="2240" y="5380"/>
                    <a:pt x="2276" y="5398"/>
                    <a:pt x="2303" y="5424"/>
                  </a:cubicBezTo>
                  <a:cubicBezTo>
                    <a:pt x="2410" y="5487"/>
                    <a:pt x="2508" y="5549"/>
                    <a:pt x="2615" y="5612"/>
                  </a:cubicBezTo>
                  <a:cubicBezTo>
                    <a:pt x="2713" y="5549"/>
                    <a:pt x="2811" y="5478"/>
                    <a:pt x="2900" y="5415"/>
                  </a:cubicBezTo>
                  <a:cubicBezTo>
                    <a:pt x="2972" y="5496"/>
                    <a:pt x="3043" y="5558"/>
                    <a:pt x="3132" y="5612"/>
                  </a:cubicBezTo>
                  <a:cubicBezTo>
                    <a:pt x="3239" y="5558"/>
                    <a:pt x="3346" y="5487"/>
                    <a:pt x="3445" y="5415"/>
                  </a:cubicBezTo>
                  <a:cubicBezTo>
                    <a:pt x="3516" y="5487"/>
                    <a:pt x="3605" y="5549"/>
                    <a:pt x="3703" y="5594"/>
                  </a:cubicBezTo>
                  <a:cubicBezTo>
                    <a:pt x="3837" y="5567"/>
                    <a:pt x="3908" y="5406"/>
                    <a:pt x="4042" y="5389"/>
                  </a:cubicBezTo>
                  <a:cubicBezTo>
                    <a:pt x="4048" y="5388"/>
                    <a:pt x="4054" y="5388"/>
                    <a:pt x="4059" y="5388"/>
                  </a:cubicBezTo>
                  <a:cubicBezTo>
                    <a:pt x="4215" y="5388"/>
                    <a:pt x="4387" y="5613"/>
                    <a:pt x="4533" y="5656"/>
                  </a:cubicBezTo>
                  <a:lnTo>
                    <a:pt x="4533" y="0"/>
                  </a:lnTo>
                  <a:close/>
                </a:path>
              </a:pathLst>
            </a:custGeom>
            <a:solidFill>
              <a:srgbClr val="ED6645">
                <a:alpha val="8047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0762" name="Google Shape;10762;p32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10763" name="Google Shape;10763;p32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4" name="Google Shape;10764;p32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5" name="Google Shape;10765;p32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6" name="Google Shape;10766;p32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7" name="Google Shape;10767;p32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8" name="Google Shape;10768;p32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9" name="Google Shape;10769;p32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0" name="Google Shape;10770;p32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1" name="Google Shape;10771;p32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2" name="Google Shape;10772;p32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4B237FD-6989-5E83-52C3-4D81A35E7F80}"/>
              </a:ext>
            </a:extLst>
          </p:cNvPr>
          <p:cNvSpPr txBox="1"/>
          <p:nvPr/>
        </p:nvSpPr>
        <p:spPr>
          <a:xfrm>
            <a:off x="235234" y="1000410"/>
            <a:ext cx="6213281" cy="108491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marL="0" marR="0" lvl="0" indent="0" algn="ctr" defTabSz="68566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3</a:t>
            </a:r>
            <a:r>
              <a:rPr lang="en-US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.</a:t>
            </a:r>
            <a:r>
              <a:rPr kumimoji="0" lang="vi-VN" sz="6600" b="1" i="0" u="none" strike="noStrike" kern="1200" cap="none" spc="0" normalizeH="0" baseline="0" noProof="0" dirty="0">
                <a:ln>
                  <a:noFill/>
                </a:ln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Aharoni" pitchFamily="2" charset="-79"/>
              </a:rPr>
              <a:t>Practice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Aharoni" pitchFamily="2" charset="-79"/>
              </a:rPr>
              <a:t>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48DB67A-F5FD-82E4-861E-6853E19ED0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6702" y="204908"/>
            <a:ext cx="1072451" cy="5142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CAF93B-850B-9C5F-C526-EF0B014F5909}"/>
              </a:ext>
            </a:extLst>
          </p:cNvPr>
          <p:cNvSpPr/>
          <p:nvPr/>
        </p:nvSpPr>
        <p:spPr>
          <a:xfrm>
            <a:off x="773050" y="2151726"/>
            <a:ext cx="589456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Task </a:t>
            </a:r>
            <a:r>
              <a:rPr lang="vi-VN" sz="3200" b="1" kern="0" dirty="0">
                <a:solidFill>
                  <a:srgbClr val="002060"/>
                </a:solidFill>
                <a:latin typeface="Comic Sans MS" panose="030F0702030302020204" pitchFamily="66" charset="0"/>
              </a:rPr>
              <a:t>5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Look. Ask and answer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16157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49F992-A617-4A83-8ED4-0FFC4584CDE9}"/>
              </a:ext>
            </a:extLst>
          </p:cNvPr>
          <p:cNvSpPr/>
          <p:nvPr/>
        </p:nvSpPr>
        <p:spPr>
          <a:xfrm>
            <a:off x="300481" y="258954"/>
            <a:ext cx="8543042" cy="4625615"/>
          </a:xfrm>
          <a:prstGeom prst="roundRect">
            <a:avLst>
              <a:gd name="adj" fmla="val 335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4" tIns="34289" rIns="68564" bIns="34289" rtlCol="0" anchor="ctr"/>
          <a:lstStyle/>
          <a:p>
            <a:pPr algn="ctr" defTabSz="685613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14" b="99155" l="0" r="20598">
                        <a14:foregroundMark x1="6462" y1="92905" x2="6866" y2="94257"/>
                        <a14:foregroundMark x1="8724" y1="96115" x2="8320" y2="986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80543"/>
          <a:stretch/>
        </p:blipFill>
        <p:spPr bwMode="auto">
          <a:xfrm>
            <a:off x="539552" y="915566"/>
            <a:ext cx="1468437" cy="360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06" t="15103"/>
          <a:stretch/>
        </p:blipFill>
        <p:spPr>
          <a:xfrm>
            <a:off x="7239000" y="947192"/>
            <a:ext cx="1105692" cy="36124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B3398C-CFA5-4C52-F032-5641521F0596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618" t="22707" r="63867" b="41305"/>
          <a:stretch/>
        </p:blipFill>
        <p:spPr>
          <a:xfrm>
            <a:off x="2869842" y="1381211"/>
            <a:ext cx="3142317" cy="30282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59F742-281D-F385-77E4-FF89FECA5D56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7546" t="29095" r="44748" b="62691"/>
          <a:stretch/>
        </p:blipFill>
        <p:spPr>
          <a:xfrm>
            <a:off x="4767909" y="238240"/>
            <a:ext cx="2471091" cy="6911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0320AEA-ABAC-0AA3-4E73-EB80E6241D4B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7546" t="37682" r="38602" b="53790"/>
          <a:stretch/>
        </p:blipFill>
        <p:spPr>
          <a:xfrm>
            <a:off x="1384339" y="776698"/>
            <a:ext cx="3328811" cy="71764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6294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4" name="chimes.wav"/>
          </p:stSnd>
        </p:sndAc>
      </p:transition>
    </mc:Choice>
    <mc:Fallback xmlns="">
      <p:transition>
        <p:cut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49F992-A617-4A83-8ED4-0FFC4584CDE9}"/>
              </a:ext>
            </a:extLst>
          </p:cNvPr>
          <p:cNvSpPr/>
          <p:nvPr/>
        </p:nvSpPr>
        <p:spPr>
          <a:xfrm>
            <a:off x="179512" y="123478"/>
            <a:ext cx="8784976" cy="4896544"/>
          </a:xfrm>
          <a:prstGeom prst="roundRect">
            <a:avLst>
              <a:gd name="adj" fmla="val 197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4" tIns="34289" rIns="68564" bIns="34289" rtlCol="0" anchor="ctr"/>
          <a:lstStyle/>
          <a:p>
            <a:pPr algn="ctr" defTabSz="685613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C9EDF9-86CF-982D-5247-4511312186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520" y="165516"/>
            <a:ext cx="2376264" cy="19860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2CDE1B-CF52-BDDD-FEDB-DC90E3E4429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2863" y="162999"/>
            <a:ext cx="2298340" cy="19385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E42EBB6-144E-AFB0-E8A6-631B0432F4E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2912" y="2259146"/>
            <a:ext cx="2443932" cy="20491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4E6BED-5472-536F-274E-23D1789F729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81781" y="2291516"/>
            <a:ext cx="2520280" cy="208250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6A4C43B-1C42-293F-15EF-676B888AF5C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96998" y="2291516"/>
            <a:ext cx="2486874" cy="2082504"/>
          </a:xfrm>
          <a:prstGeom prst="rect">
            <a:avLst/>
          </a:prstGeom>
        </p:spPr>
      </p:pic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94D53E6F-1D7A-F06A-184C-1C453E87B897}"/>
              </a:ext>
            </a:extLst>
          </p:cNvPr>
          <p:cNvSpPr/>
          <p:nvPr/>
        </p:nvSpPr>
        <p:spPr>
          <a:xfrm>
            <a:off x="1835696" y="1612009"/>
            <a:ext cx="3062996" cy="505873"/>
          </a:xfrm>
          <a:prstGeom prst="wedgeRoundRectCallout">
            <a:avLst>
              <a:gd name="adj1" fmla="val -39752"/>
              <a:gd name="adj2" fmla="val -75774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vi-VN" sz="24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She’s my daughter.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59348ED7-95DD-B50C-C290-D835D31A566C}"/>
              </a:ext>
            </a:extLst>
          </p:cNvPr>
          <p:cNvSpPr/>
          <p:nvPr/>
        </p:nvSpPr>
        <p:spPr>
          <a:xfrm>
            <a:off x="347302" y="4449523"/>
            <a:ext cx="2296587" cy="505873"/>
          </a:xfrm>
          <a:prstGeom prst="wedgeRoundRectCallout">
            <a:avLst>
              <a:gd name="adj1" fmla="val -38455"/>
              <a:gd name="adj2" fmla="val -10025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vi-VN" sz="240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He’s my son.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20" name="Speech Bubble: Rectangle with Corners Rounded 19">
            <a:extLst>
              <a:ext uri="{FF2B5EF4-FFF2-40B4-BE49-F238E27FC236}">
                <a16:creationId xmlns:a16="http://schemas.microsoft.com/office/drawing/2014/main" id="{119A536F-4F6B-2B05-DCA0-5B9593AE7D1E}"/>
              </a:ext>
            </a:extLst>
          </p:cNvPr>
          <p:cNvSpPr/>
          <p:nvPr/>
        </p:nvSpPr>
        <p:spPr>
          <a:xfrm>
            <a:off x="3311860" y="4449522"/>
            <a:ext cx="2520280" cy="505873"/>
          </a:xfrm>
          <a:prstGeom prst="wedgeRoundRectCallout">
            <a:avLst>
              <a:gd name="adj1" fmla="val -38455"/>
              <a:gd name="adj2" fmla="val -10025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vi-VN" sz="24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He’s my father.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21" name="Speech Bubble: Rectangle with Corners Rounded 20">
            <a:extLst>
              <a:ext uri="{FF2B5EF4-FFF2-40B4-BE49-F238E27FC236}">
                <a16:creationId xmlns:a16="http://schemas.microsoft.com/office/drawing/2014/main" id="{30E8736B-6F2D-046D-93C0-A602F20B73C2}"/>
              </a:ext>
            </a:extLst>
          </p:cNvPr>
          <p:cNvSpPr/>
          <p:nvPr/>
        </p:nvSpPr>
        <p:spPr>
          <a:xfrm>
            <a:off x="6363592" y="4440460"/>
            <a:ext cx="2520280" cy="505873"/>
          </a:xfrm>
          <a:prstGeom prst="wedgeRoundRectCallout">
            <a:avLst>
              <a:gd name="adj1" fmla="val -38455"/>
              <a:gd name="adj2" fmla="val -10025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vi-VN" sz="24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She’s my twin.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22" name="Speech Bubble: Rectangle with Corners Rounded 21">
            <a:extLst>
              <a:ext uri="{FF2B5EF4-FFF2-40B4-BE49-F238E27FC236}">
                <a16:creationId xmlns:a16="http://schemas.microsoft.com/office/drawing/2014/main" id="{85206BFB-F4E5-7229-F5FC-B0F4672601CF}"/>
              </a:ext>
            </a:extLst>
          </p:cNvPr>
          <p:cNvSpPr/>
          <p:nvPr/>
        </p:nvSpPr>
        <p:spPr>
          <a:xfrm>
            <a:off x="6097624" y="1635183"/>
            <a:ext cx="2848774" cy="505873"/>
          </a:xfrm>
          <a:prstGeom prst="wedgeRoundRectCallout">
            <a:avLst>
              <a:gd name="adj1" fmla="val -38455"/>
              <a:gd name="adj2" fmla="val -10025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vi-VN" sz="24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She’s </a:t>
            </a:r>
            <a:r>
              <a:rPr lang="vi-VN" sz="240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my mother.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8365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4" name="chimes.wav"/>
          </p:stSnd>
        </p:sndAc>
      </p:transition>
    </mc:Choice>
    <mc:Fallback xmlns="">
      <p:transition>
        <p:cut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8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/>
          <p:cNvSpPr txBox="1"/>
          <p:nvPr/>
        </p:nvSpPr>
        <p:spPr>
          <a:xfrm>
            <a:off x="1365356" y="395374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1</a:t>
            </a:r>
          </a:p>
        </p:txBody>
      </p:sp>
      <p:sp>
        <p:nvSpPr>
          <p:cNvPr id="51" name="5-Point Star 50">
            <a:hlinkClick r:id="rId9" action="ppaction://hlinksldjump"/>
          </p:cNvPr>
          <p:cNvSpPr/>
          <p:nvPr/>
        </p:nvSpPr>
        <p:spPr>
          <a:xfrm>
            <a:off x="1282918" y="828397"/>
            <a:ext cx="459668" cy="445247"/>
          </a:xfrm>
          <a:prstGeom prst="star5">
            <a:avLst>
              <a:gd name="adj" fmla="val 20028"/>
              <a:gd name="hf" fmla="val 105146"/>
              <a:gd name="vf" fmla="val 110557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2355206" y="1039730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2</a:t>
            </a:r>
          </a:p>
        </p:txBody>
      </p:sp>
      <p:sp>
        <p:nvSpPr>
          <p:cNvPr id="53" name="5-Point Star 52">
            <a:hlinkClick r:id="rId10" action="ppaction://hlinksldjump"/>
          </p:cNvPr>
          <p:cNvSpPr/>
          <p:nvPr/>
        </p:nvSpPr>
        <p:spPr>
          <a:xfrm>
            <a:off x="2139194" y="1478310"/>
            <a:ext cx="685585" cy="644356"/>
          </a:xfrm>
          <a:prstGeom prst="star5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4759565" y="391844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5</a:t>
            </a:r>
          </a:p>
        </p:txBody>
      </p:sp>
      <p:sp>
        <p:nvSpPr>
          <p:cNvPr id="55" name="5-Point Star 54">
            <a:hlinkClick r:id="rId11" action="ppaction://hlinksldjump"/>
          </p:cNvPr>
          <p:cNvSpPr/>
          <p:nvPr/>
        </p:nvSpPr>
        <p:spPr>
          <a:xfrm>
            <a:off x="4584783" y="844147"/>
            <a:ext cx="644356" cy="644356"/>
          </a:xfrm>
          <a:prstGeom prst="star5">
            <a:avLst>
              <a:gd name="adj" fmla="val 22819"/>
              <a:gd name="hf" fmla="val 105146"/>
              <a:gd name="vf" fmla="val 110557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6869132" y="1361907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6</a:t>
            </a:r>
          </a:p>
        </p:txBody>
      </p:sp>
      <p:sp>
        <p:nvSpPr>
          <p:cNvPr id="57" name="5-Point Star 56">
            <a:hlinkClick r:id="rId11" action="ppaction://hlinksldjump"/>
          </p:cNvPr>
          <p:cNvSpPr/>
          <p:nvPr/>
        </p:nvSpPr>
        <p:spPr>
          <a:xfrm>
            <a:off x="6694350" y="1800488"/>
            <a:ext cx="644356" cy="644356"/>
          </a:xfrm>
          <a:prstGeom prst="star5">
            <a:avLst>
              <a:gd name="adj" fmla="val 22418"/>
              <a:gd name="hf" fmla="val 105146"/>
              <a:gd name="vf" fmla="val 110557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5781366" y="3197444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4</a:t>
            </a:r>
          </a:p>
        </p:txBody>
      </p:sp>
      <p:sp>
        <p:nvSpPr>
          <p:cNvPr id="59" name="5-Point Star 58">
            <a:hlinkClick r:id="rId12" action="ppaction://hlinksldjump"/>
          </p:cNvPr>
          <p:cNvSpPr/>
          <p:nvPr/>
        </p:nvSpPr>
        <p:spPr>
          <a:xfrm>
            <a:off x="5693975" y="3636025"/>
            <a:ext cx="469574" cy="469574"/>
          </a:xfrm>
          <a:prstGeom prst="star5">
            <a:avLst>
              <a:gd name="adj" fmla="val 21301"/>
              <a:gd name="hf" fmla="val 105146"/>
              <a:gd name="vf" fmla="val 110557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7744204" y="182539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7</a:t>
            </a:r>
          </a:p>
        </p:txBody>
      </p:sp>
      <p:sp>
        <p:nvSpPr>
          <p:cNvPr id="61" name="5-Point Star 60">
            <a:hlinkClick r:id="rId13" action="ppaction://hlinksldjump"/>
          </p:cNvPr>
          <p:cNvSpPr/>
          <p:nvPr/>
        </p:nvSpPr>
        <p:spPr>
          <a:xfrm>
            <a:off x="7569423" y="607602"/>
            <a:ext cx="644356" cy="644356"/>
          </a:xfrm>
          <a:prstGeom prst="star5">
            <a:avLst>
              <a:gd name="adj" fmla="val 19153"/>
              <a:gd name="hf" fmla="val 105146"/>
              <a:gd name="vf" fmla="val 110557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563216" y="1288667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3</a:t>
            </a:r>
          </a:p>
        </p:txBody>
      </p:sp>
      <p:sp>
        <p:nvSpPr>
          <p:cNvPr id="63" name="5-Point Star 62">
            <a:hlinkClick r:id="rId14" action="ppaction://hlinksldjump"/>
          </p:cNvPr>
          <p:cNvSpPr/>
          <p:nvPr/>
        </p:nvSpPr>
        <p:spPr>
          <a:xfrm>
            <a:off x="512227" y="1708069"/>
            <a:ext cx="422077" cy="381161"/>
          </a:xfrm>
          <a:prstGeom prst="star5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2677384" y="3005272"/>
            <a:ext cx="294792" cy="438581"/>
          </a:xfrm>
          <a:prstGeom prst="rect">
            <a:avLst/>
          </a:prstGeom>
          <a:noFill/>
        </p:spPr>
        <p:txBody>
          <a:bodyPr wrap="none" lIns="68573" tIns="34289" rIns="68573" bIns="34289" rtlCol="0">
            <a:spAutoFit/>
          </a:bodyPr>
          <a:lstStyle/>
          <a:p>
            <a:pPr defTabSz="685715"/>
            <a:r>
              <a:rPr lang="en-US" sz="2400" b="1">
                <a:solidFill>
                  <a:prstClr val="white">
                    <a:lumMod val="50000"/>
                  </a:prstClr>
                </a:solidFill>
              </a:rPr>
              <a:t>8</a:t>
            </a:r>
          </a:p>
        </p:txBody>
      </p:sp>
      <p:sp>
        <p:nvSpPr>
          <p:cNvPr id="65" name="5-Point Star 64">
            <a:hlinkClick r:id="rId15" action="ppaction://hlinksldjump"/>
          </p:cNvPr>
          <p:cNvSpPr/>
          <p:nvPr/>
        </p:nvSpPr>
        <p:spPr>
          <a:xfrm>
            <a:off x="2589992" y="3443852"/>
            <a:ext cx="469574" cy="426959"/>
          </a:xfrm>
          <a:prstGeom prst="star5">
            <a:avLst>
              <a:gd name="adj" fmla="val 19097"/>
              <a:gd name="hf" fmla="val 105146"/>
              <a:gd name="vf" fmla="val 110557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endParaRPr lang="en-US" sz="1400">
              <a:solidFill>
                <a:prstClr val="white"/>
              </a:solidFill>
            </a:endParaRPr>
          </a:p>
        </p:txBody>
      </p:sp>
      <p:sp>
        <p:nvSpPr>
          <p:cNvPr id="70" name="Pentagon 69">
            <a:hlinkClick r:id="rId16" action="ppaction://hlinksldjump"/>
          </p:cNvPr>
          <p:cNvSpPr/>
          <p:nvPr/>
        </p:nvSpPr>
        <p:spPr>
          <a:xfrm flipH="1">
            <a:off x="8462731" y="4578848"/>
            <a:ext cx="562216" cy="489753"/>
          </a:xfrm>
          <a:prstGeom prst="homePlate">
            <a:avLst/>
          </a:prstGeom>
          <a:solidFill>
            <a:srgbClr val="FFFF00">
              <a:alpha val="75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9" rIns="68573" bIns="34289" rtlCol="0" anchor="ctr"/>
          <a:lstStyle/>
          <a:p>
            <a:pPr algn="ctr" defTabSz="685715"/>
            <a:r>
              <a:rPr lang="en-US" b="1">
                <a:solidFill>
                  <a:schemeClr val="tx1"/>
                </a:solidFill>
              </a:rPr>
              <a:t>GO</a:t>
            </a:r>
          </a:p>
        </p:txBody>
      </p:sp>
      <p:sp>
        <p:nvSpPr>
          <p:cNvPr id="71" name="Rectangle 70"/>
          <p:cNvSpPr/>
          <p:nvPr/>
        </p:nvSpPr>
        <p:spPr>
          <a:xfrm>
            <a:off x="349512" y="3653685"/>
            <a:ext cx="4306179" cy="1084913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/>
            <a:r>
              <a:rPr lang="en-US" sz="6600" b="1">
                <a:ln w="6600">
                  <a:solidFill>
                    <a:srgbClr val="ED7D31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ED7D31"/>
                  </a:outerShdw>
                </a:effectLst>
              </a:rPr>
              <a:t>LUCKY STAR</a:t>
            </a:r>
          </a:p>
        </p:txBody>
      </p:sp>
      <p:pic>
        <p:nvPicPr>
          <p:cNvPr id="73" name="Picture 7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110" y="2311437"/>
            <a:ext cx="112481" cy="99502"/>
          </a:xfrm>
          <a:prstGeom prst="rect">
            <a:avLst/>
          </a:prstGeom>
        </p:spPr>
      </p:pic>
      <p:pic>
        <p:nvPicPr>
          <p:cNvPr id="76" name="Picture 75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847" y="1002019"/>
            <a:ext cx="185738" cy="164306"/>
          </a:xfrm>
          <a:prstGeom prst="rect">
            <a:avLst/>
          </a:prstGeom>
        </p:spPr>
      </p:pic>
      <p:pic>
        <p:nvPicPr>
          <p:cNvPr id="77" name="Picture 7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7876" y="1399636"/>
            <a:ext cx="154856" cy="136988"/>
          </a:xfrm>
          <a:prstGeom prst="rect">
            <a:avLst/>
          </a:prstGeom>
        </p:spPr>
      </p:pic>
      <p:pic>
        <p:nvPicPr>
          <p:cNvPr id="79" name="Picture 78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366" y="1416886"/>
            <a:ext cx="130709" cy="115628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8" y="833953"/>
            <a:ext cx="130709" cy="115628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486" y="450430"/>
            <a:ext cx="130709" cy="115628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787" y="1898650"/>
            <a:ext cx="130709" cy="11562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444" y="322954"/>
            <a:ext cx="130709" cy="115628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72" y="450430"/>
            <a:ext cx="130709" cy="115628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940" y="2478646"/>
            <a:ext cx="130709" cy="115628"/>
          </a:xfrm>
          <a:prstGeom prst="rect">
            <a:avLst/>
          </a:prstGeom>
        </p:spPr>
      </p:pic>
      <p:pic>
        <p:nvPicPr>
          <p:cNvPr id="3" name="bensound-cute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-828600" y="1898650"/>
            <a:ext cx="609600" cy="6096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6616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6" name="chimes.wav"/>
          </p:stSnd>
        </p:sndAc>
      </p:transition>
    </mc:Choice>
    <mc:Fallback xmlns="">
      <p:transition spd="slow">
        <p:sndAc>
          <p:stSnd>
            <p:snd r:embed="rId2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1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4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3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12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1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1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audio>
              <p:cMediaNode vol="80000">
                <p:cTn id="1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9" grpId="0"/>
      <p:bldP spid="51" grpId="0" animBg="1"/>
      <p:bldP spid="51" grpId="1" animBg="1"/>
      <p:bldP spid="52" grpId="0"/>
      <p:bldP spid="53" grpId="0" animBg="1"/>
      <p:bldP spid="53" grpId="1" animBg="1"/>
      <p:bldP spid="54" grpId="0"/>
      <p:bldP spid="55" grpId="0" animBg="1"/>
      <p:bldP spid="55" grpId="1" animBg="1"/>
      <p:bldP spid="56" grpId="0"/>
      <p:bldP spid="57" grpId="0" animBg="1"/>
      <p:bldP spid="57" grpId="1" animBg="1"/>
      <p:bldP spid="58" grpId="0"/>
      <p:bldP spid="59" grpId="0" animBg="1"/>
      <p:bldP spid="59" grpId="1" animBg="1"/>
      <p:bldP spid="60" grpId="0"/>
      <p:bldP spid="61" grpId="0" animBg="1"/>
      <p:bldP spid="61" grpId="1" animBg="1"/>
      <p:bldP spid="62" grpId="0"/>
      <p:bldP spid="63" grpId="0" animBg="1"/>
      <p:bldP spid="63" grpId="1" animBg="1"/>
      <p:bldP spid="64" grpId="0"/>
      <p:bldP spid="65" grpId="0" animBg="1"/>
      <p:bldP spid="65" grpId="1" animBg="1"/>
      <p:bldP spid="7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ute Starry Sky By Icedrawolf On DeviantArt | autop.be">
            <a:extLst>
              <a:ext uri="{FF2B5EF4-FFF2-40B4-BE49-F238E27FC236}">
                <a16:creationId xmlns:a16="http://schemas.microsoft.com/office/drawing/2014/main" id="{A12E93C2-DA7D-F271-5292-D6E94C5E2F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73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78DA96-0F45-D6C4-18CE-4BAA721BD995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632A0B-3079-5E2D-0863-C326A33A29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62254" y="1071529"/>
            <a:ext cx="3432024" cy="289474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8F1C78F-F4FE-A6CB-973C-75C09D993736}"/>
              </a:ext>
            </a:extLst>
          </p:cNvPr>
          <p:cNvSpPr/>
          <p:nvPr/>
        </p:nvSpPr>
        <p:spPr>
          <a:xfrm>
            <a:off x="389874" y="249197"/>
            <a:ext cx="2411293" cy="503268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Who is she?</a:t>
            </a:r>
            <a:endParaRPr lang="vi-VN" sz="28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01C5B09-D229-46B1-194A-F162DB9D42A3}"/>
              </a:ext>
            </a:extLst>
          </p:cNvPr>
          <p:cNvSpPr/>
          <p:nvPr/>
        </p:nvSpPr>
        <p:spPr>
          <a:xfrm>
            <a:off x="2722468" y="4046555"/>
            <a:ext cx="3456384" cy="771397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She’s my </a:t>
            </a:r>
            <a:r>
              <a:rPr lang="vi-VN" sz="2800" dirty="0">
                <a:latin typeface="Comic Sans MS" panose="030F0702030302020204" pitchFamily="66" charset="0"/>
              </a:rPr>
              <a:t>mother.</a:t>
            </a:r>
            <a:endParaRPr lang="vi-VN" sz="2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722468" y="1025891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003675" y="2200549"/>
            <a:ext cx="5136648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/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3 points</a:t>
            </a:r>
          </a:p>
        </p:txBody>
      </p:sp>
      <p:pic>
        <p:nvPicPr>
          <p:cNvPr id="1026" name="Picture 2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73976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  <p:bldP spid="15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0A05F777-B58B-F409-4040-993A21630AFF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A6040D7-D369-8426-08BD-E98C22F33A2D}"/>
              </a:ext>
            </a:extLst>
          </p:cNvPr>
          <p:cNvSpPr/>
          <p:nvPr/>
        </p:nvSpPr>
        <p:spPr>
          <a:xfrm>
            <a:off x="227867" y="253655"/>
            <a:ext cx="2232248" cy="684801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>
                <a:latin typeface="Comic Sans MS" panose="030F0702030302020204" pitchFamily="66" charset="0"/>
              </a:rPr>
              <a:t>Who is </a:t>
            </a:r>
            <a:r>
              <a:rPr lang="en-US" sz="2800" dirty="0">
                <a:latin typeface="Comic Sans MS" panose="030F0702030302020204" pitchFamily="66" charset="0"/>
              </a:rPr>
              <a:t>he?</a:t>
            </a:r>
            <a:endParaRPr lang="vi-VN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DAEF3A-A4D3-EAB4-16D3-03C25E3874E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296" t="61648" r="63867" b="6600"/>
          <a:stretch/>
        </p:blipFill>
        <p:spPr>
          <a:xfrm>
            <a:off x="2857098" y="1041303"/>
            <a:ext cx="3434220" cy="2878933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BE14C70-09B0-6A09-64E7-DAC0A839409D}"/>
              </a:ext>
            </a:extLst>
          </p:cNvPr>
          <p:cNvSpPr/>
          <p:nvPr/>
        </p:nvSpPr>
        <p:spPr>
          <a:xfrm>
            <a:off x="2526311" y="4102197"/>
            <a:ext cx="4133012" cy="771397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He’s my son.</a:t>
            </a:r>
            <a:endParaRPr lang="vi-VN" sz="2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11" name="Picture 2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C4D40A-C9A6-C3C3-A602-87E8D009AF12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722468" y="1025891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003683" y="2260128"/>
            <a:ext cx="5136649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</a:t>
            </a:r>
            <a:r>
              <a:rPr lang="vi-VN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5</a:t>
            </a: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2628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  <p:bldP spid="15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7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ute Starry Sky By Icedrawolf On DeviantArt | autop.be">
            <a:extLst>
              <a:ext uri="{FF2B5EF4-FFF2-40B4-BE49-F238E27FC236}">
                <a16:creationId xmlns:a16="http://schemas.microsoft.com/office/drawing/2014/main" id="{8D9B705C-8B75-7910-1CD2-79ED043AB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73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F28A453-8CE5-4D33-7B0D-2BD08ED96449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631" y="1203598"/>
            <a:ext cx="3349127" cy="2344389"/>
          </a:xfrm>
          <a:prstGeom prst="rect">
            <a:avLst/>
          </a:prstGeom>
        </p:spPr>
      </p:pic>
      <p:pic>
        <p:nvPicPr>
          <p:cNvPr id="10" name="Picture 2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15F16A-9A30-A564-0BCC-DF6FB26B6D9D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703510" y="1097900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1888265" y="2260128"/>
            <a:ext cx="5367482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</a:t>
            </a:r>
            <a:r>
              <a:rPr lang="en-US" sz="3600" b="1">
                <a:solidFill>
                  <a:srgbClr val="FF0000"/>
                </a:solidFill>
                <a:latin typeface="Comic Sans MS" panose="030F0702030302020204" pitchFamily="66" charset="0"/>
              </a:rPr>
              <a:t>given </a:t>
            </a:r>
            <a:r>
              <a:rPr lang="vi-VN" sz="3600" b="1" dirty="0">
                <a:solidFill>
                  <a:srgbClr val="FF0000"/>
                </a:solidFill>
              </a:rPr>
              <a:t>10</a:t>
            </a: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953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5" grpId="0"/>
      <p:bldP spid="15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2AC8883D-8D95-3668-A338-ADDA1678F956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FB8964F-2669-A265-7D51-2E84FECB4B11}"/>
              </a:ext>
            </a:extLst>
          </p:cNvPr>
          <p:cNvSpPr/>
          <p:nvPr/>
        </p:nvSpPr>
        <p:spPr>
          <a:xfrm>
            <a:off x="669117" y="279786"/>
            <a:ext cx="2110913" cy="756072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>
                <a:latin typeface="Comic Sans MS" panose="030F0702030302020204" pitchFamily="66" charset="0"/>
              </a:rPr>
              <a:t>Who is </a:t>
            </a:r>
            <a:r>
              <a:rPr lang="en-US" sz="2800" dirty="0">
                <a:latin typeface="Comic Sans MS" panose="030F0702030302020204" pitchFamily="66" charset="0"/>
              </a:rPr>
              <a:t>he?</a:t>
            </a:r>
            <a:endParaRPr lang="vi-VN" sz="28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397B5F0-B876-B561-C150-082779C9BD64}"/>
              </a:ext>
            </a:extLst>
          </p:cNvPr>
          <p:cNvSpPr/>
          <p:nvPr/>
        </p:nvSpPr>
        <p:spPr>
          <a:xfrm>
            <a:off x="2627784" y="4189535"/>
            <a:ext cx="3651649" cy="684802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He’s my father.</a:t>
            </a:r>
            <a:endParaRPr lang="vi-VN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286E63-A66C-6DF8-0409-2418060FDF9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8495" t="61546" r="39455" b="5410"/>
          <a:stretch/>
        </p:blipFill>
        <p:spPr>
          <a:xfrm>
            <a:off x="3240292" y="1035858"/>
            <a:ext cx="3096344" cy="279771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8" name="Picture 2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7CF748-8B5F-E85A-A2E6-2236B3C2B8A9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780030" y="1078741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003682" y="2260128"/>
            <a:ext cx="5136648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2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9812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15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ute Starry Sky By Icedrawolf On DeviantArt | autop.be">
            <a:extLst>
              <a:ext uri="{FF2B5EF4-FFF2-40B4-BE49-F238E27FC236}">
                <a16:creationId xmlns:a16="http://schemas.microsoft.com/office/drawing/2014/main" id="{8D9B705C-8B75-7910-1CD2-79ED043AB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73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F28A453-8CE5-4D33-7B0D-2BD08ED96449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631" y="1203598"/>
            <a:ext cx="3349127" cy="2344389"/>
          </a:xfrm>
          <a:prstGeom prst="rect">
            <a:avLst/>
          </a:prstGeom>
        </p:spPr>
      </p:pic>
      <p:pic>
        <p:nvPicPr>
          <p:cNvPr id="10" name="Picture 2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15F16A-9A30-A564-0BCC-DF6FB26B6D9D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780030" y="1078741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1888266" y="2260128"/>
            <a:ext cx="5367481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</a:t>
            </a:r>
            <a:r>
              <a:rPr lang="vi-VN" sz="3600" b="1" dirty="0">
                <a:solidFill>
                  <a:srgbClr val="FF0000"/>
                </a:solidFill>
              </a:rPr>
              <a:t>10</a:t>
            </a: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115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5" grpId="0"/>
      <p:bldP spid="15" grpId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ute Starry Sky By Icedrawolf On DeviantArt | autop.be">
            <a:extLst>
              <a:ext uri="{FF2B5EF4-FFF2-40B4-BE49-F238E27FC236}">
                <a16:creationId xmlns:a16="http://schemas.microsoft.com/office/drawing/2014/main" id="{7313B2C8-63C7-B80D-9A0B-DAB93235C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73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DE66561-F9AF-B0BC-D985-F16F1184A15C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BA9C77A-D6D6-6F00-E95B-7F18158CD69F}"/>
              </a:ext>
            </a:extLst>
          </p:cNvPr>
          <p:cNvSpPr/>
          <p:nvPr/>
        </p:nvSpPr>
        <p:spPr>
          <a:xfrm>
            <a:off x="827584" y="276463"/>
            <a:ext cx="3153723" cy="579414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Who are they?</a:t>
            </a:r>
            <a:endParaRPr lang="vi-VN" sz="28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FC32572-EA2C-0743-F4F8-3258D11872E8}"/>
              </a:ext>
            </a:extLst>
          </p:cNvPr>
          <p:cNvSpPr/>
          <p:nvPr/>
        </p:nvSpPr>
        <p:spPr>
          <a:xfrm>
            <a:off x="2901535" y="4228780"/>
            <a:ext cx="3340924" cy="524297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They’re twins.</a:t>
            </a:r>
            <a:endParaRPr lang="vi-VN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FD26C7-C15D-C2D4-617C-506924F984E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3787" t="61205" r="14163" b="5751"/>
          <a:stretch/>
        </p:blipFill>
        <p:spPr>
          <a:xfrm>
            <a:off x="3049947" y="1032545"/>
            <a:ext cx="3044100" cy="275050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8" name="Picture 2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E808DD-6510-E5C7-DCF8-50228446309B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780030" y="1078741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003682" y="2260128"/>
            <a:ext cx="5136649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3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7811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15" grpId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ute Starry Sky By Icedrawolf On DeviantArt | autop.be">
            <a:extLst>
              <a:ext uri="{FF2B5EF4-FFF2-40B4-BE49-F238E27FC236}">
                <a16:creationId xmlns:a16="http://schemas.microsoft.com/office/drawing/2014/main" id="{4A33FC50-D862-6B6D-2028-F69F4F6371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73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3BC6E41D-627D-F93D-8EF5-F87086ED5F31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92814D6-1A2D-CFA0-E054-3697823FE0B6}"/>
              </a:ext>
            </a:extLst>
          </p:cNvPr>
          <p:cNvSpPr/>
          <p:nvPr/>
        </p:nvSpPr>
        <p:spPr>
          <a:xfrm>
            <a:off x="611560" y="329623"/>
            <a:ext cx="2581816" cy="589295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>
                <a:latin typeface="Comic Sans MS" panose="030F0702030302020204" pitchFamily="66" charset="0"/>
              </a:rPr>
              <a:t>Who is </a:t>
            </a:r>
            <a:r>
              <a:rPr lang="en-US" sz="2800" dirty="0">
                <a:latin typeface="Comic Sans MS" panose="030F0702030302020204" pitchFamily="66" charset="0"/>
              </a:rPr>
              <a:t>he?</a:t>
            </a:r>
            <a:endParaRPr lang="vi-VN" sz="28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CA7AF50-2A4C-E257-1D77-6D6BA02BFAA0}"/>
              </a:ext>
            </a:extLst>
          </p:cNvPr>
          <p:cNvSpPr/>
          <p:nvPr/>
        </p:nvSpPr>
        <p:spPr>
          <a:xfrm>
            <a:off x="2662429" y="4308770"/>
            <a:ext cx="3744416" cy="567629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He’s my </a:t>
            </a:r>
            <a:r>
              <a:rPr lang="vi-VN" sz="2800" dirty="0">
                <a:latin typeface="Comic Sans MS" panose="030F0702030302020204" pitchFamily="66" charset="0"/>
              </a:rPr>
              <a:t>father.</a:t>
            </a:r>
            <a:endParaRPr lang="vi-VN" sz="2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398" y="1202396"/>
            <a:ext cx="3517447" cy="2603400"/>
          </a:xfrm>
          <a:prstGeom prst="rect">
            <a:avLst/>
          </a:prstGeom>
        </p:spPr>
      </p:pic>
      <p:pic>
        <p:nvPicPr>
          <p:cNvPr id="8" name="Picture 2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88D034-FB1D-DF71-BB63-47CC44752711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666147" y="1110818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003682" y="2260128"/>
            <a:ext cx="5136648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2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885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15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ute Starry Sky By Icedrawolf On DeviantArt | autop.be">
            <a:extLst>
              <a:ext uri="{FF2B5EF4-FFF2-40B4-BE49-F238E27FC236}">
                <a16:creationId xmlns:a16="http://schemas.microsoft.com/office/drawing/2014/main" id="{84339F2A-A33B-29D3-94ED-C28A29174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73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896D326B-F596-D54C-F89B-C1E8639AFD13}"/>
              </a:ext>
            </a:extLst>
          </p:cNvPr>
          <p:cNvSpPr/>
          <p:nvPr/>
        </p:nvSpPr>
        <p:spPr>
          <a:xfrm>
            <a:off x="2062010" y="134615"/>
            <a:ext cx="5019975" cy="488984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615" t="18702" b="13839"/>
          <a:stretch/>
        </p:blipFill>
        <p:spPr>
          <a:xfrm>
            <a:off x="2699792" y="1131590"/>
            <a:ext cx="3724935" cy="2775229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90E87BE-5276-B647-EC49-53C8569DFBAA}"/>
              </a:ext>
            </a:extLst>
          </p:cNvPr>
          <p:cNvSpPr/>
          <p:nvPr/>
        </p:nvSpPr>
        <p:spPr>
          <a:xfrm>
            <a:off x="622455" y="289771"/>
            <a:ext cx="3101204" cy="496997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Who are they?</a:t>
            </a:r>
            <a:endParaRPr lang="vi-VN" sz="28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6EA694-299E-E799-2BBB-8113CA2F4DD1}"/>
              </a:ext>
            </a:extLst>
          </p:cNvPr>
          <p:cNvSpPr/>
          <p:nvPr/>
        </p:nvSpPr>
        <p:spPr>
          <a:xfrm>
            <a:off x="2994215" y="4406481"/>
            <a:ext cx="3084562" cy="483364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Comic Sans MS" panose="030F0702030302020204" pitchFamily="66" charset="0"/>
              </a:rPr>
              <a:t>They’re family.</a:t>
            </a:r>
            <a:endParaRPr lang="vi-VN" sz="2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67" y="3899820"/>
            <a:ext cx="990025" cy="990025"/>
          </a:xfrm>
          <a:prstGeom prst="rect">
            <a:avLst/>
          </a:prstGeom>
        </p:spPr>
      </p:pic>
      <p:pic>
        <p:nvPicPr>
          <p:cNvPr id="8" name="Picture 2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11909"/>
            <a:ext cx="808831" cy="808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99262E-8F90-E35D-C424-E30979E75046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9" t="10376" r="9894" b="8567"/>
          <a:stretch/>
        </p:blipFill>
        <p:spPr>
          <a:xfrm>
            <a:off x="2666147" y="1110818"/>
            <a:ext cx="3740698" cy="298601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003684" y="2260128"/>
            <a:ext cx="5136648" cy="623246"/>
          </a:xfrm>
          <a:prstGeom prst="rect">
            <a:avLst/>
          </a:prstGeom>
          <a:noFill/>
        </p:spPr>
        <p:txBody>
          <a:bodyPr wrap="none" lIns="68573" tIns="34289" rIns="68573" bIns="34289">
            <a:spAutoFit/>
          </a:bodyPr>
          <a:lstStyle/>
          <a:p>
            <a:pPr algn="ctr" defTabSz="685715">
              <a:defRPr/>
            </a:pPr>
            <a:r>
              <a:rPr lang="en-US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You are given 6 points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264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chimes.wav"/>
          </p:stSnd>
        </p:sndAc>
      </p:transition>
    </mc:Choice>
    <mc:Fallback xmlns="">
      <p:transition spd="slow"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1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15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8" name="Google Shape;10738;p32"/>
          <p:cNvSpPr/>
          <p:nvPr/>
        </p:nvSpPr>
        <p:spPr>
          <a:xfrm rot="585416">
            <a:off x="2653889" y="-60646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1" name="Google Shape;10741;p32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10742" name="Google Shape;10742;p32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3" name="Google Shape;10743;p32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4" name="Google Shape;10744;p32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5" name="Google Shape;10745;p32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6" name="Google Shape;10746;p32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7" name="Google Shape;10747;p32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1A14227-F509-B293-A738-7587698D15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898" y="132631"/>
            <a:ext cx="3346994" cy="4102964"/>
          </a:xfrm>
          <a:prstGeom prst="rect">
            <a:avLst/>
          </a:prstGeom>
        </p:spPr>
      </p:pic>
      <p:grpSp>
        <p:nvGrpSpPr>
          <p:cNvPr id="10751" name="Google Shape;10751;p32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10752" name="Google Shape;10752;p3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3" name="Google Shape;10753;p3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4" name="Google Shape;10754;p3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5" name="Google Shape;10755;p3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6" name="Google Shape;10756;p3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7" name="Google Shape;10757;p3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8" name="Google Shape;10758;p3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9" name="Google Shape;10759;p3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0" name="Google Shape;10760;p3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1" name="Google Shape;10761;p3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0" name="Google Shape;10740;p32"/>
          <p:cNvSpPr/>
          <p:nvPr/>
        </p:nvSpPr>
        <p:spPr>
          <a:xfrm>
            <a:off x="5729182" y="132631"/>
            <a:ext cx="1075066" cy="67958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8" name="Google Shape;10748;p32"/>
          <p:cNvGrpSpPr/>
          <p:nvPr/>
        </p:nvGrpSpPr>
        <p:grpSpPr>
          <a:xfrm>
            <a:off x="7092280" y="3472541"/>
            <a:ext cx="1306834" cy="1522489"/>
            <a:chOff x="6893264" y="2519774"/>
            <a:chExt cx="1467600" cy="1849782"/>
          </a:xfrm>
        </p:grpSpPr>
        <p:sp>
          <p:nvSpPr>
            <p:cNvPr id="10749" name="Google Shape;10749;p32"/>
            <p:cNvSpPr/>
            <p:nvPr/>
          </p:nvSpPr>
          <p:spPr>
            <a:xfrm>
              <a:off x="6893264" y="2711456"/>
              <a:ext cx="1467600" cy="16581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0" name="Google Shape;10750;p32"/>
            <p:cNvSpPr/>
            <p:nvPr/>
          </p:nvSpPr>
          <p:spPr>
            <a:xfrm>
              <a:off x="7479325" y="2519774"/>
              <a:ext cx="295495" cy="368794"/>
            </a:xfrm>
            <a:custGeom>
              <a:avLst/>
              <a:gdLst/>
              <a:ahLst/>
              <a:cxnLst/>
              <a:rect l="l" t="t" r="r" b="b"/>
              <a:pathLst>
                <a:path w="4533" h="5657" extrusionOk="0">
                  <a:moveTo>
                    <a:pt x="1" y="0"/>
                  </a:moveTo>
                  <a:lnTo>
                    <a:pt x="1" y="5656"/>
                  </a:lnTo>
                  <a:cubicBezTo>
                    <a:pt x="117" y="5567"/>
                    <a:pt x="251" y="5505"/>
                    <a:pt x="376" y="5442"/>
                  </a:cubicBezTo>
                  <a:cubicBezTo>
                    <a:pt x="425" y="5529"/>
                    <a:pt x="526" y="5581"/>
                    <a:pt x="628" y="5581"/>
                  </a:cubicBezTo>
                  <a:cubicBezTo>
                    <a:pt x="673" y="5581"/>
                    <a:pt x="718" y="5571"/>
                    <a:pt x="759" y="5549"/>
                  </a:cubicBezTo>
                  <a:cubicBezTo>
                    <a:pt x="813" y="5522"/>
                    <a:pt x="857" y="5478"/>
                    <a:pt x="911" y="5451"/>
                  </a:cubicBezTo>
                  <a:cubicBezTo>
                    <a:pt x="936" y="5442"/>
                    <a:pt x="961" y="5438"/>
                    <a:pt x="987" y="5438"/>
                  </a:cubicBezTo>
                  <a:cubicBezTo>
                    <a:pt x="1088" y="5438"/>
                    <a:pt x="1189" y="5501"/>
                    <a:pt x="1268" y="5558"/>
                  </a:cubicBezTo>
                  <a:cubicBezTo>
                    <a:pt x="1357" y="5487"/>
                    <a:pt x="1446" y="5424"/>
                    <a:pt x="1544" y="5371"/>
                  </a:cubicBezTo>
                  <a:cubicBezTo>
                    <a:pt x="1651" y="5451"/>
                    <a:pt x="1767" y="5514"/>
                    <a:pt x="1883" y="5576"/>
                  </a:cubicBezTo>
                  <a:lnTo>
                    <a:pt x="2133" y="5415"/>
                  </a:lnTo>
                  <a:cubicBezTo>
                    <a:pt x="2151" y="5398"/>
                    <a:pt x="2178" y="5389"/>
                    <a:pt x="2204" y="5380"/>
                  </a:cubicBezTo>
                  <a:cubicBezTo>
                    <a:pt x="2240" y="5380"/>
                    <a:pt x="2276" y="5398"/>
                    <a:pt x="2303" y="5424"/>
                  </a:cubicBezTo>
                  <a:cubicBezTo>
                    <a:pt x="2410" y="5487"/>
                    <a:pt x="2508" y="5549"/>
                    <a:pt x="2615" y="5612"/>
                  </a:cubicBezTo>
                  <a:cubicBezTo>
                    <a:pt x="2713" y="5549"/>
                    <a:pt x="2811" y="5478"/>
                    <a:pt x="2900" y="5415"/>
                  </a:cubicBezTo>
                  <a:cubicBezTo>
                    <a:pt x="2972" y="5496"/>
                    <a:pt x="3043" y="5558"/>
                    <a:pt x="3132" y="5612"/>
                  </a:cubicBezTo>
                  <a:cubicBezTo>
                    <a:pt x="3239" y="5558"/>
                    <a:pt x="3346" y="5487"/>
                    <a:pt x="3445" y="5415"/>
                  </a:cubicBezTo>
                  <a:cubicBezTo>
                    <a:pt x="3516" y="5487"/>
                    <a:pt x="3605" y="5549"/>
                    <a:pt x="3703" y="5594"/>
                  </a:cubicBezTo>
                  <a:cubicBezTo>
                    <a:pt x="3837" y="5567"/>
                    <a:pt x="3908" y="5406"/>
                    <a:pt x="4042" y="5389"/>
                  </a:cubicBezTo>
                  <a:cubicBezTo>
                    <a:pt x="4048" y="5388"/>
                    <a:pt x="4054" y="5388"/>
                    <a:pt x="4059" y="5388"/>
                  </a:cubicBezTo>
                  <a:cubicBezTo>
                    <a:pt x="4215" y="5388"/>
                    <a:pt x="4387" y="5613"/>
                    <a:pt x="4533" y="5656"/>
                  </a:cubicBezTo>
                  <a:lnTo>
                    <a:pt x="4533" y="0"/>
                  </a:lnTo>
                  <a:close/>
                </a:path>
              </a:pathLst>
            </a:custGeom>
            <a:solidFill>
              <a:srgbClr val="ED6645">
                <a:alpha val="8047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0762" name="Google Shape;10762;p32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10763" name="Google Shape;10763;p32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4" name="Google Shape;10764;p32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5" name="Google Shape;10765;p32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6" name="Google Shape;10766;p32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7" name="Google Shape;10767;p32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8" name="Google Shape;10768;p32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9" name="Google Shape;10769;p32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0" name="Google Shape;10770;p32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1" name="Google Shape;10771;p32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2" name="Google Shape;10772;p32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4B237FD-6989-5E83-52C3-4D81A35E7F80}"/>
              </a:ext>
            </a:extLst>
          </p:cNvPr>
          <p:cNvSpPr txBox="1"/>
          <p:nvPr/>
        </p:nvSpPr>
        <p:spPr>
          <a:xfrm>
            <a:off x="235234" y="1000410"/>
            <a:ext cx="6213281" cy="108491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marL="0" marR="0" lvl="0" indent="0" algn="ctr" defTabSz="68566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4</a:t>
            </a:r>
            <a:r>
              <a:rPr lang="en-US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.</a:t>
            </a:r>
            <a:r>
              <a:rPr kumimoji="0" lang="vi-VN" sz="6600" b="1" i="0" u="none" strike="noStrike" kern="1200" cap="none" spc="0" normalizeH="0" baseline="0" noProof="0" dirty="0">
                <a:ln>
                  <a:noFill/>
                </a:ln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Aharoni" pitchFamily="2" charset="-79"/>
              </a:rPr>
              <a:t>Production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Aharoni" pitchFamily="2" charset="-79"/>
              </a:rPr>
              <a:t>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48DB67A-F5FD-82E4-861E-6853E19ED0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6702" y="204908"/>
            <a:ext cx="1072451" cy="5142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CAF93B-850B-9C5F-C526-EF0B014F5909}"/>
              </a:ext>
            </a:extLst>
          </p:cNvPr>
          <p:cNvSpPr/>
          <p:nvPr/>
        </p:nvSpPr>
        <p:spPr>
          <a:xfrm>
            <a:off x="1291071" y="2521984"/>
            <a:ext cx="377859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Task </a:t>
            </a:r>
            <a:r>
              <a:rPr lang="vi-VN" sz="3200" b="1" kern="0" dirty="0">
                <a:solidFill>
                  <a:srgbClr val="002060"/>
                </a:solidFill>
                <a:latin typeface="Comic Sans MS" panose="030F0702030302020204" pitchFamily="66" charset="0"/>
              </a:rPr>
              <a:t>6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vi-VN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Let’s talk.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885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730386DC-A936-4C84-A902-229ABB460C3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49F992-A617-4A83-8ED4-0FFC4584CDE9}"/>
              </a:ext>
            </a:extLst>
          </p:cNvPr>
          <p:cNvSpPr/>
          <p:nvPr/>
        </p:nvSpPr>
        <p:spPr>
          <a:xfrm>
            <a:off x="300481" y="258954"/>
            <a:ext cx="8543042" cy="4625615"/>
          </a:xfrm>
          <a:prstGeom prst="roundRect">
            <a:avLst>
              <a:gd name="adj" fmla="val 335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4" tIns="34289" rIns="68564" bIns="34289" rtlCol="0" anchor="ctr"/>
          <a:lstStyle/>
          <a:p>
            <a:pPr algn="ctr" defTabSz="685613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7" name="Hình ảnh 6">
            <a:extLst>
              <a:ext uri="{FF2B5EF4-FFF2-40B4-BE49-F238E27FC236}">
                <a16:creationId xmlns:a16="http://schemas.microsoft.com/office/drawing/2014/main" id="{5A7A41BA-A319-43D0-8546-9A2D27FB25A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96714"/>
          <a:stretch/>
        </p:blipFill>
        <p:spPr>
          <a:xfrm>
            <a:off x="2" y="0"/>
            <a:ext cx="300475" cy="5143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D43706-B747-A4B1-66C9-36B3CFA0ED31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0625" t="29001" r="16925" b="6599"/>
          <a:stretch/>
        </p:blipFill>
        <p:spPr>
          <a:xfrm>
            <a:off x="899592" y="1203598"/>
            <a:ext cx="6624736" cy="35724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1630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  <p:sndAc>
          <p:stSnd>
            <p:snd r:embed="rId4" name="chimes.wav"/>
          </p:stSnd>
        </p:sndAc>
      </p:transition>
    </mc:Choice>
    <mc:Fallback xmlns="">
      <p:transition>
        <p:cut/>
        <p:sndAc>
          <p:stSnd>
            <p:snd r:embed="rId11" name="chimes.wav"/>
          </p:stSnd>
        </p:sndAc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299DED63-2F99-494F-9009-D109A2ED1F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1FDA7C7-067F-4160-9352-B075FF9D9638}"/>
              </a:ext>
            </a:extLst>
          </p:cNvPr>
          <p:cNvSpPr/>
          <p:nvPr/>
        </p:nvSpPr>
        <p:spPr>
          <a:xfrm>
            <a:off x="300481" y="258951"/>
            <a:ext cx="8543042" cy="4625615"/>
          </a:xfrm>
          <a:prstGeom prst="roundRect">
            <a:avLst>
              <a:gd name="adj" fmla="val 335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8" tIns="34289" rIns="68568" bIns="34289" rtlCol="0" anchor="ctr"/>
          <a:lstStyle/>
          <a:p>
            <a:pPr algn="ctr" defTabSz="685664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42010D2-B5C7-4B43-AADC-3460BC7EAB2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96714"/>
          <a:stretch/>
        </p:blipFill>
        <p:spPr>
          <a:xfrm>
            <a:off x="0" y="0"/>
            <a:ext cx="300479" cy="51435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758" y="1435719"/>
            <a:ext cx="3612962" cy="3320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040" y="370692"/>
            <a:ext cx="1935921" cy="1227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83B4172-9F95-4EDB-97A7-884DA03F0829}"/>
              </a:ext>
            </a:extLst>
          </p:cNvPr>
          <p:cNvSpPr txBox="1"/>
          <p:nvPr/>
        </p:nvSpPr>
        <p:spPr>
          <a:xfrm>
            <a:off x="300477" y="370692"/>
            <a:ext cx="3612962" cy="1177243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algn="ctr" defTabSz="685664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MV Boli" pitchFamily="2" charset="0"/>
              </a:rPr>
              <a:t>Speaking about </a:t>
            </a:r>
          </a:p>
          <a:p>
            <a:pPr algn="ctr" defTabSz="685664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MV Boli" pitchFamily="2" charset="0"/>
              </a:rPr>
              <a:t>your family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123478"/>
            <a:ext cx="1072451" cy="5142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4369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4" name="chimes.wav"/>
          </p:stSnd>
        </p:sndAc>
      </p:transition>
    </mc:Choice>
    <mc:Fallback xmlns="">
      <p:transition spd="med">
        <p:fade/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8" name="Google Shape;10738;p32"/>
          <p:cNvSpPr/>
          <p:nvPr/>
        </p:nvSpPr>
        <p:spPr>
          <a:xfrm rot="585416">
            <a:off x="2653889" y="-606465"/>
            <a:ext cx="1467527" cy="165810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1" name="Google Shape;10741;p32"/>
          <p:cNvGrpSpPr/>
          <p:nvPr/>
        </p:nvGrpSpPr>
        <p:grpSpPr>
          <a:xfrm rot="-1532069">
            <a:off x="4399783" y="4099118"/>
            <a:ext cx="1417870" cy="1009955"/>
            <a:chOff x="1174150" y="1093100"/>
            <a:chExt cx="360450" cy="256750"/>
          </a:xfrm>
        </p:grpSpPr>
        <p:sp>
          <p:nvSpPr>
            <p:cNvPr id="10742" name="Google Shape;10742;p32"/>
            <p:cNvSpPr/>
            <p:nvPr/>
          </p:nvSpPr>
          <p:spPr>
            <a:xfrm>
              <a:off x="1174150" y="1093100"/>
              <a:ext cx="360450" cy="256750"/>
            </a:xfrm>
            <a:custGeom>
              <a:avLst/>
              <a:gdLst/>
              <a:ahLst/>
              <a:cxnLst/>
              <a:rect l="l" t="t" r="r" b="b"/>
              <a:pathLst>
                <a:path w="14418" h="10270" extrusionOk="0">
                  <a:moveTo>
                    <a:pt x="7252" y="1"/>
                  </a:moveTo>
                  <a:cubicBezTo>
                    <a:pt x="6939" y="1"/>
                    <a:pt x="6617" y="23"/>
                    <a:pt x="6281" y="68"/>
                  </a:cubicBezTo>
                  <a:cubicBezTo>
                    <a:pt x="5237" y="211"/>
                    <a:pt x="4283" y="559"/>
                    <a:pt x="3453" y="1112"/>
                  </a:cubicBezTo>
                  <a:cubicBezTo>
                    <a:pt x="2739" y="1585"/>
                    <a:pt x="2070" y="2201"/>
                    <a:pt x="1410" y="2994"/>
                  </a:cubicBezTo>
                  <a:cubicBezTo>
                    <a:pt x="1035" y="3441"/>
                    <a:pt x="741" y="3931"/>
                    <a:pt x="420" y="4466"/>
                  </a:cubicBezTo>
                  <a:cubicBezTo>
                    <a:pt x="322" y="4654"/>
                    <a:pt x="215" y="4832"/>
                    <a:pt x="143" y="4966"/>
                  </a:cubicBezTo>
                  <a:cubicBezTo>
                    <a:pt x="10" y="5216"/>
                    <a:pt x="1" y="5519"/>
                    <a:pt x="126" y="5760"/>
                  </a:cubicBezTo>
                  <a:cubicBezTo>
                    <a:pt x="241" y="6001"/>
                    <a:pt x="473" y="6170"/>
                    <a:pt x="741" y="6215"/>
                  </a:cubicBezTo>
                  <a:cubicBezTo>
                    <a:pt x="786" y="6465"/>
                    <a:pt x="955" y="6697"/>
                    <a:pt x="1196" y="6813"/>
                  </a:cubicBezTo>
                  <a:cubicBezTo>
                    <a:pt x="1313" y="6874"/>
                    <a:pt x="1435" y="6899"/>
                    <a:pt x="1554" y="6899"/>
                  </a:cubicBezTo>
                  <a:cubicBezTo>
                    <a:pt x="1590" y="6899"/>
                    <a:pt x="1625" y="6897"/>
                    <a:pt x="1660" y="6893"/>
                  </a:cubicBezTo>
                  <a:cubicBezTo>
                    <a:pt x="1713" y="6991"/>
                    <a:pt x="1785" y="7089"/>
                    <a:pt x="1874" y="7161"/>
                  </a:cubicBezTo>
                  <a:cubicBezTo>
                    <a:pt x="1981" y="7241"/>
                    <a:pt x="2097" y="7303"/>
                    <a:pt x="2222" y="7330"/>
                  </a:cubicBezTo>
                  <a:cubicBezTo>
                    <a:pt x="2267" y="7500"/>
                    <a:pt x="2365" y="7651"/>
                    <a:pt x="2516" y="7767"/>
                  </a:cubicBezTo>
                  <a:cubicBezTo>
                    <a:pt x="2672" y="7887"/>
                    <a:pt x="2852" y="7946"/>
                    <a:pt x="3032" y="7946"/>
                  </a:cubicBezTo>
                  <a:cubicBezTo>
                    <a:pt x="3253" y="7946"/>
                    <a:pt x="3473" y="7856"/>
                    <a:pt x="3640" y="7678"/>
                  </a:cubicBezTo>
                  <a:cubicBezTo>
                    <a:pt x="3694" y="7624"/>
                    <a:pt x="3739" y="7571"/>
                    <a:pt x="3765" y="7526"/>
                  </a:cubicBezTo>
                  <a:lnTo>
                    <a:pt x="3783" y="7509"/>
                  </a:lnTo>
                  <a:cubicBezTo>
                    <a:pt x="3846" y="7428"/>
                    <a:pt x="3908" y="7339"/>
                    <a:pt x="3970" y="7259"/>
                  </a:cubicBezTo>
                  <a:cubicBezTo>
                    <a:pt x="4095" y="7089"/>
                    <a:pt x="4211" y="6929"/>
                    <a:pt x="4336" y="6777"/>
                  </a:cubicBezTo>
                  <a:cubicBezTo>
                    <a:pt x="4684" y="6358"/>
                    <a:pt x="5023" y="6045"/>
                    <a:pt x="5380" y="5822"/>
                  </a:cubicBezTo>
                  <a:cubicBezTo>
                    <a:pt x="5790" y="5564"/>
                    <a:pt x="6219" y="5376"/>
                    <a:pt x="6665" y="5260"/>
                  </a:cubicBezTo>
                  <a:cubicBezTo>
                    <a:pt x="6875" y="5207"/>
                    <a:pt x="7076" y="5180"/>
                    <a:pt x="7269" y="5180"/>
                  </a:cubicBezTo>
                  <a:cubicBezTo>
                    <a:pt x="7626" y="5180"/>
                    <a:pt x="7955" y="5272"/>
                    <a:pt x="8262" y="5457"/>
                  </a:cubicBezTo>
                  <a:cubicBezTo>
                    <a:pt x="8859" y="5805"/>
                    <a:pt x="9243" y="6295"/>
                    <a:pt x="9430" y="6947"/>
                  </a:cubicBezTo>
                  <a:cubicBezTo>
                    <a:pt x="9573" y="7446"/>
                    <a:pt x="9618" y="7999"/>
                    <a:pt x="9582" y="8695"/>
                  </a:cubicBezTo>
                  <a:cubicBezTo>
                    <a:pt x="9573" y="8829"/>
                    <a:pt x="9555" y="8972"/>
                    <a:pt x="9546" y="9123"/>
                  </a:cubicBezTo>
                  <a:cubicBezTo>
                    <a:pt x="9537" y="9186"/>
                    <a:pt x="9528" y="9257"/>
                    <a:pt x="9519" y="9328"/>
                  </a:cubicBezTo>
                  <a:cubicBezTo>
                    <a:pt x="9484" y="9757"/>
                    <a:pt x="9725" y="10122"/>
                    <a:pt x="10117" y="10238"/>
                  </a:cubicBezTo>
                  <a:cubicBezTo>
                    <a:pt x="10153" y="10247"/>
                    <a:pt x="10188" y="10256"/>
                    <a:pt x="10215" y="10256"/>
                  </a:cubicBezTo>
                  <a:cubicBezTo>
                    <a:pt x="10267" y="10265"/>
                    <a:pt x="10318" y="10270"/>
                    <a:pt x="10369" y="10270"/>
                  </a:cubicBezTo>
                  <a:cubicBezTo>
                    <a:pt x="10613" y="10270"/>
                    <a:pt x="10836" y="10165"/>
                    <a:pt x="10991" y="9980"/>
                  </a:cubicBezTo>
                  <a:cubicBezTo>
                    <a:pt x="11000" y="9980"/>
                    <a:pt x="11009" y="9989"/>
                    <a:pt x="11018" y="9989"/>
                  </a:cubicBezTo>
                  <a:lnTo>
                    <a:pt x="11036" y="9989"/>
                  </a:lnTo>
                  <a:cubicBezTo>
                    <a:pt x="11115" y="10012"/>
                    <a:pt x="11194" y="10023"/>
                    <a:pt x="11271" y="10023"/>
                  </a:cubicBezTo>
                  <a:cubicBezTo>
                    <a:pt x="11456" y="10023"/>
                    <a:pt x="11632" y="9959"/>
                    <a:pt x="11776" y="9846"/>
                  </a:cubicBezTo>
                  <a:cubicBezTo>
                    <a:pt x="11883" y="10006"/>
                    <a:pt x="12044" y="10131"/>
                    <a:pt x="12240" y="10185"/>
                  </a:cubicBezTo>
                  <a:cubicBezTo>
                    <a:pt x="12303" y="10203"/>
                    <a:pt x="12365" y="10221"/>
                    <a:pt x="12428" y="10221"/>
                  </a:cubicBezTo>
                  <a:cubicBezTo>
                    <a:pt x="12449" y="10222"/>
                    <a:pt x="12470" y="10223"/>
                    <a:pt x="12491" y="10223"/>
                  </a:cubicBezTo>
                  <a:cubicBezTo>
                    <a:pt x="12673" y="10223"/>
                    <a:pt x="12845" y="10155"/>
                    <a:pt x="12981" y="10051"/>
                  </a:cubicBezTo>
                  <a:cubicBezTo>
                    <a:pt x="13052" y="10105"/>
                    <a:pt x="13123" y="10149"/>
                    <a:pt x="13204" y="10176"/>
                  </a:cubicBezTo>
                  <a:cubicBezTo>
                    <a:pt x="13231" y="10185"/>
                    <a:pt x="13248" y="10194"/>
                    <a:pt x="13275" y="10203"/>
                  </a:cubicBezTo>
                  <a:cubicBezTo>
                    <a:pt x="13352" y="10226"/>
                    <a:pt x="13431" y="10237"/>
                    <a:pt x="13509" y="10237"/>
                  </a:cubicBezTo>
                  <a:cubicBezTo>
                    <a:pt x="13795" y="10237"/>
                    <a:pt x="14076" y="10089"/>
                    <a:pt x="14230" y="9837"/>
                  </a:cubicBezTo>
                  <a:cubicBezTo>
                    <a:pt x="14301" y="9703"/>
                    <a:pt x="14355" y="9569"/>
                    <a:pt x="14372" y="9427"/>
                  </a:cubicBezTo>
                  <a:cubicBezTo>
                    <a:pt x="14399" y="9239"/>
                    <a:pt x="14408" y="9088"/>
                    <a:pt x="14408" y="8936"/>
                  </a:cubicBezTo>
                  <a:cubicBezTo>
                    <a:pt x="14417" y="8427"/>
                    <a:pt x="14417" y="8044"/>
                    <a:pt x="14408" y="7687"/>
                  </a:cubicBezTo>
                  <a:cubicBezTo>
                    <a:pt x="14390" y="6786"/>
                    <a:pt x="14265" y="6001"/>
                    <a:pt x="14016" y="5269"/>
                  </a:cubicBezTo>
                  <a:cubicBezTo>
                    <a:pt x="13819" y="4681"/>
                    <a:pt x="13534" y="4083"/>
                    <a:pt x="13150" y="3423"/>
                  </a:cubicBezTo>
                  <a:cubicBezTo>
                    <a:pt x="12677" y="2620"/>
                    <a:pt x="12089" y="1933"/>
                    <a:pt x="11384" y="1389"/>
                  </a:cubicBezTo>
                  <a:cubicBezTo>
                    <a:pt x="10733" y="880"/>
                    <a:pt x="10028" y="514"/>
                    <a:pt x="9287" y="291"/>
                  </a:cubicBezTo>
                  <a:lnTo>
                    <a:pt x="9270" y="291"/>
                  </a:lnTo>
                  <a:cubicBezTo>
                    <a:pt x="8788" y="167"/>
                    <a:pt x="8369" y="86"/>
                    <a:pt x="7967" y="42"/>
                  </a:cubicBezTo>
                  <a:cubicBezTo>
                    <a:pt x="7733" y="14"/>
                    <a:pt x="7495" y="1"/>
                    <a:pt x="72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3" name="Google Shape;10743;p32"/>
            <p:cNvSpPr/>
            <p:nvPr/>
          </p:nvSpPr>
          <p:spPr>
            <a:xfrm>
              <a:off x="1187975" y="1107625"/>
              <a:ext cx="332125" cy="226925"/>
            </a:xfrm>
            <a:custGeom>
              <a:avLst/>
              <a:gdLst/>
              <a:ahLst/>
              <a:cxnLst/>
              <a:rect l="l" t="t" r="r" b="b"/>
              <a:pathLst>
                <a:path w="13285" h="9077" extrusionOk="0">
                  <a:moveTo>
                    <a:pt x="6740" y="0"/>
                  </a:moveTo>
                  <a:cubicBezTo>
                    <a:pt x="6427" y="0"/>
                    <a:pt x="6116" y="24"/>
                    <a:pt x="5808" y="67"/>
                  </a:cubicBezTo>
                  <a:cubicBezTo>
                    <a:pt x="4872" y="183"/>
                    <a:pt x="4006" y="487"/>
                    <a:pt x="3221" y="1013"/>
                  </a:cubicBezTo>
                  <a:cubicBezTo>
                    <a:pt x="2490" y="1504"/>
                    <a:pt x="1865" y="2110"/>
                    <a:pt x="1303" y="2779"/>
                  </a:cubicBezTo>
                  <a:cubicBezTo>
                    <a:pt x="946" y="3216"/>
                    <a:pt x="652" y="3698"/>
                    <a:pt x="375" y="4180"/>
                  </a:cubicBezTo>
                  <a:cubicBezTo>
                    <a:pt x="277" y="4340"/>
                    <a:pt x="188" y="4501"/>
                    <a:pt x="99" y="4662"/>
                  </a:cubicBezTo>
                  <a:cubicBezTo>
                    <a:pt x="1" y="4840"/>
                    <a:pt x="99" y="5036"/>
                    <a:pt x="286" y="5063"/>
                  </a:cubicBezTo>
                  <a:cubicBezTo>
                    <a:pt x="303" y="5066"/>
                    <a:pt x="319" y="5067"/>
                    <a:pt x="335" y="5067"/>
                  </a:cubicBezTo>
                  <a:cubicBezTo>
                    <a:pt x="425" y="5067"/>
                    <a:pt x="492" y="5023"/>
                    <a:pt x="545" y="4947"/>
                  </a:cubicBezTo>
                  <a:cubicBezTo>
                    <a:pt x="607" y="4840"/>
                    <a:pt x="670" y="4742"/>
                    <a:pt x="723" y="4635"/>
                  </a:cubicBezTo>
                  <a:cubicBezTo>
                    <a:pt x="982" y="4171"/>
                    <a:pt x="1250" y="3725"/>
                    <a:pt x="1571" y="3297"/>
                  </a:cubicBezTo>
                  <a:cubicBezTo>
                    <a:pt x="1999" y="2735"/>
                    <a:pt x="2499" y="2244"/>
                    <a:pt x="3043" y="1798"/>
                  </a:cubicBezTo>
                  <a:cubicBezTo>
                    <a:pt x="3453" y="1459"/>
                    <a:pt x="3908" y="1173"/>
                    <a:pt x="4408" y="968"/>
                  </a:cubicBezTo>
                  <a:cubicBezTo>
                    <a:pt x="5095" y="692"/>
                    <a:pt x="5817" y="558"/>
                    <a:pt x="6558" y="531"/>
                  </a:cubicBezTo>
                  <a:cubicBezTo>
                    <a:pt x="6616" y="529"/>
                    <a:pt x="6675" y="528"/>
                    <a:pt x="6734" y="528"/>
                  </a:cubicBezTo>
                  <a:cubicBezTo>
                    <a:pt x="7128" y="528"/>
                    <a:pt x="7515" y="578"/>
                    <a:pt x="7896" y="656"/>
                  </a:cubicBezTo>
                  <a:cubicBezTo>
                    <a:pt x="8387" y="754"/>
                    <a:pt x="8850" y="897"/>
                    <a:pt x="9288" y="1129"/>
                  </a:cubicBezTo>
                  <a:cubicBezTo>
                    <a:pt x="10046" y="1530"/>
                    <a:pt x="10679" y="2066"/>
                    <a:pt x="11197" y="2744"/>
                  </a:cubicBezTo>
                  <a:cubicBezTo>
                    <a:pt x="11661" y="3350"/>
                    <a:pt x="12017" y="4028"/>
                    <a:pt x="12303" y="4742"/>
                  </a:cubicBezTo>
                  <a:cubicBezTo>
                    <a:pt x="12508" y="5259"/>
                    <a:pt x="12642" y="5786"/>
                    <a:pt x="12695" y="6339"/>
                  </a:cubicBezTo>
                  <a:cubicBezTo>
                    <a:pt x="12749" y="6847"/>
                    <a:pt x="12749" y="7356"/>
                    <a:pt x="12758" y="7864"/>
                  </a:cubicBezTo>
                  <a:cubicBezTo>
                    <a:pt x="12758" y="8176"/>
                    <a:pt x="12758" y="8480"/>
                    <a:pt x="12695" y="8783"/>
                  </a:cubicBezTo>
                  <a:cubicBezTo>
                    <a:pt x="12678" y="8899"/>
                    <a:pt x="12749" y="9015"/>
                    <a:pt x="12865" y="9060"/>
                  </a:cubicBezTo>
                  <a:cubicBezTo>
                    <a:pt x="12893" y="9071"/>
                    <a:pt x="12923" y="9077"/>
                    <a:pt x="12954" y="9077"/>
                  </a:cubicBezTo>
                  <a:cubicBezTo>
                    <a:pt x="13041" y="9077"/>
                    <a:pt x="13131" y="9032"/>
                    <a:pt x="13177" y="8953"/>
                  </a:cubicBezTo>
                  <a:cubicBezTo>
                    <a:pt x="13204" y="8899"/>
                    <a:pt x="13231" y="8837"/>
                    <a:pt x="13240" y="8774"/>
                  </a:cubicBezTo>
                  <a:cubicBezTo>
                    <a:pt x="13257" y="8631"/>
                    <a:pt x="13275" y="8489"/>
                    <a:pt x="13275" y="8355"/>
                  </a:cubicBezTo>
                  <a:cubicBezTo>
                    <a:pt x="13275" y="7936"/>
                    <a:pt x="13284" y="7525"/>
                    <a:pt x="13275" y="7115"/>
                  </a:cubicBezTo>
                  <a:cubicBezTo>
                    <a:pt x="13257" y="6348"/>
                    <a:pt x="13159" y="5598"/>
                    <a:pt x="12909" y="4876"/>
                  </a:cubicBezTo>
                  <a:cubicBezTo>
                    <a:pt x="12704" y="4269"/>
                    <a:pt x="12419" y="3689"/>
                    <a:pt x="12098" y="3136"/>
                  </a:cubicBezTo>
                  <a:cubicBezTo>
                    <a:pt x="11669" y="2413"/>
                    <a:pt x="11134" y="1780"/>
                    <a:pt x="10474" y="1263"/>
                  </a:cubicBezTo>
                  <a:cubicBezTo>
                    <a:pt x="9894" y="817"/>
                    <a:pt x="9261" y="478"/>
                    <a:pt x="8574" y="272"/>
                  </a:cubicBezTo>
                  <a:cubicBezTo>
                    <a:pt x="8163" y="165"/>
                    <a:pt x="7762" y="76"/>
                    <a:pt x="7352" y="32"/>
                  </a:cubicBezTo>
                  <a:cubicBezTo>
                    <a:pt x="7148" y="10"/>
                    <a:pt x="6943" y="0"/>
                    <a:pt x="67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4" name="Google Shape;10744;p32"/>
            <p:cNvSpPr/>
            <p:nvPr/>
          </p:nvSpPr>
          <p:spPr>
            <a:xfrm>
              <a:off x="1206275" y="1136150"/>
              <a:ext cx="287950" cy="198000"/>
            </a:xfrm>
            <a:custGeom>
              <a:avLst/>
              <a:gdLst/>
              <a:ahLst/>
              <a:cxnLst/>
              <a:rect l="l" t="t" r="r" b="b"/>
              <a:pathLst>
                <a:path w="11518" h="7920" extrusionOk="0">
                  <a:moveTo>
                    <a:pt x="6023" y="1"/>
                  </a:moveTo>
                  <a:cubicBezTo>
                    <a:pt x="5954" y="1"/>
                    <a:pt x="5885" y="2"/>
                    <a:pt x="5817" y="6"/>
                  </a:cubicBezTo>
                  <a:cubicBezTo>
                    <a:pt x="4559" y="77"/>
                    <a:pt x="3417" y="461"/>
                    <a:pt x="2418" y="1237"/>
                  </a:cubicBezTo>
                  <a:cubicBezTo>
                    <a:pt x="1749" y="1754"/>
                    <a:pt x="1160" y="2361"/>
                    <a:pt x="705" y="3083"/>
                  </a:cubicBezTo>
                  <a:cubicBezTo>
                    <a:pt x="482" y="3431"/>
                    <a:pt x="286" y="3797"/>
                    <a:pt x="81" y="4154"/>
                  </a:cubicBezTo>
                  <a:cubicBezTo>
                    <a:pt x="63" y="4190"/>
                    <a:pt x="45" y="4234"/>
                    <a:pt x="36" y="4270"/>
                  </a:cubicBezTo>
                  <a:cubicBezTo>
                    <a:pt x="0" y="4395"/>
                    <a:pt x="54" y="4520"/>
                    <a:pt x="170" y="4573"/>
                  </a:cubicBezTo>
                  <a:cubicBezTo>
                    <a:pt x="206" y="4591"/>
                    <a:pt x="246" y="4600"/>
                    <a:pt x="285" y="4600"/>
                  </a:cubicBezTo>
                  <a:cubicBezTo>
                    <a:pt x="361" y="4600"/>
                    <a:pt x="435" y="4567"/>
                    <a:pt x="482" y="4502"/>
                  </a:cubicBezTo>
                  <a:cubicBezTo>
                    <a:pt x="509" y="4475"/>
                    <a:pt x="527" y="4448"/>
                    <a:pt x="536" y="4422"/>
                  </a:cubicBezTo>
                  <a:cubicBezTo>
                    <a:pt x="634" y="4252"/>
                    <a:pt x="723" y="4092"/>
                    <a:pt x="812" y="3931"/>
                  </a:cubicBezTo>
                  <a:cubicBezTo>
                    <a:pt x="1160" y="3280"/>
                    <a:pt x="1597" y="2700"/>
                    <a:pt x="2123" y="2191"/>
                  </a:cubicBezTo>
                  <a:cubicBezTo>
                    <a:pt x="2578" y="1754"/>
                    <a:pt x="3060" y="1362"/>
                    <a:pt x="3640" y="1094"/>
                  </a:cubicBezTo>
                  <a:cubicBezTo>
                    <a:pt x="4068" y="898"/>
                    <a:pt x="4514" y="746"/>
                    <a:pt x="4969" y="648"/>
                  </a:cubicBezTo>
                  <a:cubicBezTo>
                    <a:pt x="5318" y="570"/>
                    <a:pt x="5667" y="530"/>
                    <a:pt x="6015" y="530"/>
                  </a:cubicBezTo>
                  <a:cubicBezTo>
                    <a:pt x="6343" y="530"/>
                    <a:pt x="6670" y="566"/>
                    <a:pt x="6994" y="639"/>
                  </a:cubicBezTo>
                  <a:cubicBezTo>
                    <a:pt x="7744" y="809"/>
                    <a:pt x="8431" y="1112"/>
                    <a:pt x="9028" y="1594"/>
                  </a:cubicBezTo>
                  <a:cubicBezTo>
                    <a:pt x="9367" y="1870"/>
                    <a:pt x="9680" y="2156"/>
                    <a:pt x="9912" y="2521"/>
                  </a:cubicBezTo>
                  <a:cubicBezTo>
                    <a:pt x="10108" y="2843"/>
                    <a:pt x="10295" y="3164"/>
                    <a:pt x="10456" y="3503"/>
                  </a:cubicBezTo>
                  <a:cubicBezTo>
                    <a:pt x="10679" y="3976"/>
                    <a:pt x="10821" y="4466"/>
                    <a:pt x="10884" y="4984"/>
                  </a:cubicBezTo>
                  <a:cubicBezTo>
                    <a:pt x="10982" y="5813"/>
                    <a:pt x="10982" y="6643"/>
                    <a:pt x="10937" y="7473"/>
                  </a:cubicBezTo>
                  <a:cubicBezTo>
                    <a:pt x="10937" y="7544"/>
                    <a:pt x="10929" y="7624"/>
                    <a:pt x="10929" y="7696"/>
                  </a:cubicBezTo>
                  <a:cubicBezTo>
                    <a:pt x="10946" y="7821"/>
                    <a:pt x="11053" y="7910"/>
                    <a:pt x="11178" y="7919"/>
                  </a:cubicBezTo>
                  <a:cubicBezTo>
                    <a:pt x="11185" y="7919"/>
                    <a:pt x="11191" y="7919"/>
                    <a:pt x="11197" y="7919"/>
                  </a:cubicBezTo>
                  <a:cubicBezTo>
                    <a:pt x="11314" y="7919"/>
                    <a:pt x="11412" y="7841"/>
                    <a:pt x="11446" y="7722"/>
                  </a:cubicBezTo>
                  <a:cubicBezTo>
                    <a:pt x="11455" y="7687"/>
                    <a:pt x="11455" y="7642"/>
                    <a:pt x="11455" y="7606"/>
                  </a:cubicBezTo>
                  <a:cubicBezTo>
                    <a:pt x="11517" y="6821"/>
                    <a:pt x="11499" y="6036"/>
                    <a:pt x="11446" y="5260"/>
                  </a:cubicBezTo>
                  <a:cubicBezTo>
                    <a:pt x="11410" y="4770"/>
                    <a:pt x="11312" y="4306"/>
                    <a:pt x="11160" y="3842"/>
                  </a:cubicBezTo>
                  <a:cubicBezTo>
                    <a:pt x="10973" y="3280"/>
                    <a:pt x="10697" y="2771"/>
                    <a:pt x="10384" y="2281"/>
                  </a:cubicBezTo>
                  <a:cubicBezTo>
                    <a:pt x="10242" y="2058"/>
                    <a:pt x="10090" y="1852"/>
                    <a:pt x="9912" y="1674"/>
                  </a:cubicBezTo>
                  <a:cubicBezTo>
                    <a:pt x="9216" y="978"/>
                    <a:pt x="8404" y="479"/>
                    <a:pt x="7646" y="264"/>
                  </a:cubicBezTo>
                  <a:cubicBezTo>
                    <a:pt x="7020" y="85"/>
                    <a:pt x="6511" y="1"/>
                    <a:pt x="60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5" name="Google Shape;10745;p32"/>
            <p:cNvSpPr/>
            <p:nvPr/>
          </p:nvSpPr>
          <p:spPr>
            <a:xfrm>
              <a:off x="1227225" y="1164275"/>
              <a:ext cx="238000" cy="164825"/>
            </a:xfrm>
            <a:custGeom>
              <a:avLst/>
              <a:gdLst/>
              <a:ahLst/>
              <a:cxnLst/>
              <a:rect l="l" t="t" r="r" b="b"/>
              <a:pathLst>
                <a:path w="9520" h="6593" extrusionOk="0">
                  <a:moveTo>
                    <a:pt x="5037" y="1"/>
                  </a:moveTo>
                  <a:cubicBezTo>
                    <a:pt x="4671" y="1"/>
                    <a:pt x="4305" y="48"/>
                    <a:pt x="3944" y="139"/>
                  </a:cubicBezTo>
                  <a:cubicBezTo>
                    <a:pt x="3489" y="246"/>
                    <a:pt x="3061" y="433"/>
                    <a:pt x="2677" y="718"/>
                  </a:cubicBezTo>
                  <a:cubicBezTo>
                    <a:pt x="2311" y="995"/>
                    <a:pt x="1972" y="1298"/>
                    <a:pt x="1660" y="1619"/>
                  </a:cubicBezTo>
                  <a:cubicBezTo>
                    <a:pt x="1080" y="2199"/>
                    <a:pt x="581" y="2833"/>
                    <a:pt x="90" y="3484"/>
                  </a:cubicBezTo>
                  <a:cubicBezTo>
                    <a:pt x="81" y="3502"/>
                    <a:pt x="63" y="3529"/>
                    <a:pt x="54" y="3555"/>
                  </a:cubicBezTo>
                  <a:cubicBezTo>
                    <a:pt x="1" y="3662"/>
                    <a:pt x="28" y="3787"/>
                    <a:pt x="126" y="3859"/>
                  </a:cubicBezTo>
                  <a:cubicBezTo>
                    <a:pt x="173" y="3901"/>
                    <a:pt x="232" y="3923"/>
                    <a:pt x="292" y="3923"/>
                  </a:cubicBezTo>
                  <a:cubicBezTo>
                    <a:pt x="346" y="3923"/>
                    <a:pt x="401" y="3905"/>
                    <a:pt x="447" y="3868"/>
                  </a:cubicBezTo>
                  <a:cubicBezTo>
                    <a:pt x="483" y="3841"/>
                    <a:pt x="509" y="3805"/>
                    <a:pt x="536" y="3769"/>
                  </a:cubicBezTo>
                  <a:cubicBezTo>
                    <a:pt x="652" y="3618"/>
                    <a:pt x="768" y="3475"/>
                    <a:pt x="884" y="3323"/>
                  </a:cubicBezTo>
                  <a:cubicBezTo>
                    <a:pt x="1393" y="2663"/>
                    <a:pt x="1937" y="2030"/>
                    <a:pt x="2570" y="1495"/>
                  </a:cubicBezTo>
                  <a:cubicBezTo>
                    <a:pt x="2856" y="1245"/>
                    <a:pt x="3141" y="1004"/>
                    <a:pt x="3489" y="843"/>
                  </a:cubicBezTo>
                  <a:cubicBezTo>
                    <a:pt x="3864" y="674"/>
                    <a:pt x="4265" y="594"/>
                    <a:pt x="4667" y="549"/>
                  </a:cubicBezTo>
                  <a:cubicBezTo>
                    <a:pt x="4800" y="535"/>
                    <a:pt x="4932" y="528"/>
                    <a:pt x="5062" y="528"/>
                  </a:cubicBezTo>
                  <a:cubicBezTo>
                    <a:pt x="5683" y="528"/>
                    <a:pt x="6274" y="685"/>
                    <a:pt x="6834" y="995"/>
                  </a:cubicBezTo>
                  <a:cubicBezTo>
                    <a:pt x="7334" y="1263"/>
                    <a:pt x="7771" y="1611"/>
                    <a:pt x="8101" y="2066"/>
                  </a:cubicBezTo>
                  <a:cubicBezTo>
                    <a:pt x="8485" y="2592"/>
                    <a:pt x="8735" y="3181"/>
                    <a:pt x="8859" y="3823"/>
                  </a:cubicBezTo>
                  <a:cubicBezTo>
                    <a:pt x="9020" y="4635"/>
                    <a:pt x="9047" y="5447"/>
                    <a:pt x="8877" y="6258"/>
                  </a:cubicBezTo>
                  <a:cubicBezTo>
                    <a:pt x="8851" y="6410"/>
                    <a:pt x="8931" y="6544"/>
                    <a:pt x="9065" y="6580"/>
                  </a:cubicBezTo>
                  <a:cubicBezTo>
                    <a:pt x="9091" y="6588"/>
                    <a:pt x="9118" y="6593"/>
                    <a:pt x="9144" y="6593"/>
                  </a:cubicBezTo>
                  <a:cubicBezTo>
                    <a:pt x="9251" y="6593"/>
                    <a:pt x="9350" y="6523"/>
                    <a:pt x="9386" y="6401"/>
                  </a:cubicBezTo>
                  <a:cubicBezTo>
                    <a:pt x="9421" y="6303"/>
                    <a:pt x="9448" y="6205"/>
                    <a:pt x="9457" y="6098"/>
                  </a:cubicBezTo>
                  <a:cubicBezTo>
                    <a:pt x="9511" y="5768"/>
                    <a:pt x="9511" y="5429"/>
                    <a:pt x="9511" y="5090"/>
                  </a:cubicBezTo>
                  <a:cubicBezTo>
                    <a:pt x="9520" y="4421"/>
                    <a:pt x="9439" y="3761"/>
                    <a:pt x="9225" y="3127"/>
                  </a:cubicBezTo>
                  <a:cubicBezTo>
                    <a:pt x="9029" y="2556"/>
                    <a:pt x="8770" y="2030"/>
                    <a:pt x="8387" y="1575"/>
                  </a:cubicBezTo>
                  <a:cubicBezTo>
                    <a:pt x="7807" y="888"/>
                    <a:pt x="7075" y="424"/>
                    <a:pt x="6147" y="139"/>
                  </a:cubicBezTo>
                  <a:cubicBezTo>
                    <a:pt x="6031" y="121"/>
                    <a:pt x="5853" y="76"/>
                    <a:pt x="5675" y="49"/>
                  </a:cubicBezTo>
                  <a:cubicBezTo>
                    <a:pt x="5462" y="17"/>
                    <a:pt x="5249" y="1"/>
                    <a:pt x="50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46" name="Google Shape;10746;p32"/>
            <p:cNvSpPr/>
            <p:nvPr/>
          </p:nvSpPr>
          <p:spPr>
            <a:xfrm>
              <a:off x="1242625" y="1194925"/>
              <a:ext cx="199175" cy="140425"/>
            </a:xfrm>
            <a:custGeom>
              <a:avLst/>
              <a:gdLst/>
              <a:ahLst/>
              <a:cxnLst/>
              <a:rect l="l" t="t" r="r" b="b"/>
              <a:pathLst>
                <a:path w="7967" h="5617" extrusionOk="0">
                  <a:moveTo>
                    <a:pt x="4488" y="1"/>
                  </a:moveTo>
                  <a:cubicBezTo>
                    <a:pt x="4006" y="1"/>
                    <a:pt x="3551" y="126"/>
                    <a:pt x="3105" y="286"/>
                  </a:cubicBezTo>
                  <a:cubicBezTo>
                    <a:pt x="2266" y="599"/>
                    <a:pt x="1544" y="1080"/>
                    <a:pt x="955" y="1749"/>
                  </a:cubicBezTo>
                  <a:cubicBezTo>
                    <a:pt x="669" y="2062"/>
                    <a:pt x="420" y="2410"/>
                    <a:pt x="170" y="2749"/>
                  </a:cubicBezTo>
                  <a:cubicBezTo>
                    <a:pt x="134" y="2793"/>
                    <a:pt x="99" y="2838"/>
                    <a:pt x="72" y="2882"/>
                  </a:cubicBezTo>
                  <a:cubicBezTo>
                    <a:pt x="0" y="3007"/>
                    <a:pt x="27" y="3150"/>
                    <a:pt x="134" y="3230"/>
                  </a:cubicBezTo>
                  <a:cubicBezTo>
                    <a:pt x="181" y="3270"/>
                    <a:pt x="236" y="3288"/>
                    <a:pt x="290" y="3288"/>
                  </a:cubicBezTo>
                  <a:cubicBezTo>
                    <a:pt x="358" y="3288"/>
                    <a:pt x="427" y="3258"/>
                    <a:pt x="482" y="3204"/>
                  </a:cubicBezTo>
                  <a:cubicBezTo>
                    <a:pt x="518" y="3168"/>
                    <a:pt x="553" y="3123"/>
                    <a:pt x="580" y="3079"/>
                  </a:cubicBezTo>
                  <a:cubicBezTo>
                    <a:pt x="768" y="2829"/>
                    <a:pt x="955" y="2579"/>
                    <a:pt x="1151" y="2329"/>
                  </a:cubicBezTo>
                  <a:cubicBezTo>
                    <a:pt x="1490" y="1919"/>
                    <a:pt x="1874" y="1544"/>
                    <a:pt x="2329" y="1259"/>
                  </a:cubicBezTo>
                  <a:cubicBezTo>
                    <a:pt x="2784" y="973"/>
                    <a:pt x="3265" y="759"/>
                    <a:pt x="3783" y="625"/>
                  </a:cubicBezTo>
                  <a:cubicBezTo>
                    <a:pt x="4034" y="559"/>
                    <a:pt x="4284" y="524"/>
                    <a:pt x="4530" y="524"/>
                  </a:cubicBezTo>
                  <a:cubicBezTo>
                    <a:pt x="4973" y="524"/>
                    <a:pt x="5407" y="637"/>
                    <a:pt x="5826" y="884"/>
                  </a:cubicBezTo>
                  <a:cubicBezTo>
                    <a:pt x="6540" y="1303"/>
                    <a:pt x="7012" y="1910"/>
                    <a:pt x="7244" y="2713"/>
                  </a:cubicBezTo>
                  <a:cubicBezTo>
                    <a:pt x="7432" y="3355"/>
                    <a:pt x="7458" y="3998"/>
                    <a:pt x="7423" y="4658"/>
                  </a:cubicBezTo>
                  <a:cubicBezTo>
                    <a:pt x="7405" y="4872"/>
                    <a:pt x="7378" y="5086"/>
                    <a:pt x="7360" y="5309"/>
                  </a:cubicBezTo>
                  <a:cubicBezTo>
                    <a:pt x="7342" y="5470"/>
                    <a:pt x="7432" y="5585"/>
                    <a:pt x="7574" y="5612"/>
                  </a:cubicBezTo>
                  <a:cubicBezTo>
                    <a:pt x="7591" y="5615"/>
                    <a:pt x="7608" y="5617"/>
                    <a:pt x="7624" y="5617"/>
                  </a:cubicBezTo>
                  <a:cubicBezTo>
                    <a:pt x="7744" y="5617"/>
                    <a:pt x="7838" y="5532"/>
                    <a:pt x="7878" y="5398"/>
                  </a:cubicBezTo>
                  <a:cubicBezTo>
                    <a:pt x="7887" y="5362"/>
                    <a:pt x="7896" y="5318"/>
                    <a:pt x="7904" y="5282"/>
                  </a:cubicBezTo>
                  <a:cubicBezTo>
                    <a:pt x="7922" y="4925"/>
                    <a:pt x="7958" y="4568"/>
                    <a:pt x="7958" y="4212"/>
                  </a:cubicBezTo>
                  <a:cubicBezTo>
                    <a:pt x="7967" y="3632"/>
                    <a:pt x="7904" y="3070"/>
                    <a:pt x="7735" y="2517"/>
                  </a:cubicBezTo>
                  <a:cubicBezTo>
                    <a:pt x="7521" y="1803"/>
                    <a:pt x="7137" y="1214"/>
                    <a:pt x="6566" y="750"/>
                  </a:cubicBezTo>
                  <a:cubicBezTo>
                    <a:pt x="6218" y="474"/>
                    <a:pt x="5835" y="251"/>
                    <a:pt x="5371" y="108"/>
                  </a:cubicBezTo>
                  <a:cubicBezTo>
                    <a:pt x="5112" y="37"/>
                    <a:pt x="4791" y="1"/>
                    <a:pt x="44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7" name="Google Shape;10747;p32"/>
          <p:cNvSpPr/>
          <p:nvPr/>
        </p:nvSpPr>
        <p:spPr>
          <a:xfrm rot="1489915">
            <a:off x="3881431" y="59099"/>
            <a:ext cx="1029017" cy="656007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A990">
              <a:alpha val="6558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1A14227-F509-B293-A738-7587698D15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898" y="132631"/>
            <a:ext cx="3346994" cy="4102964"/>
          </a:xfrm>
          <a:prstGeom prst="rect">
            <a:avLst/>
          </a:prstGeom>
        </p:spPr>
      </p:pic>
      <p:grpSp>
        <p:nvGrpSpPr>
          <p:cNvPr id="10751" name="Google Shape;10751;p32"/>
          <p:cNvGrpSpPr/>
          <p:nvPr/>
        </p:nvGrpSpPr>
        <p:grpSpPr>
          <a:xfrm rot="-3669520">
            <a:off x="8161279" y="1228972"/>
            <a:ext cx="2003370" cy="1927297"/>
            <a:chOff x="3795825" y="3576625"/>
            <a:chExt cx="273225" cy="262850"/>
          </a:xfrm>
        </p:grpSpPr>
        <p:sp>
          <p:nvSpPr>
            <p:cNvPr id="10752" name="Google Shape;10752;p32"/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3" name="Google Shape;10753;p32"/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4" name="Google Shape;10754;p32"/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5" name="Google Shape;10755;p32"/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6" name="Google Shape;10756;p32"/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7" name="Google Shape;10757;p32"/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8" name="Google Shape;10758;p32"/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9" name="Google Shape;10759;p32"/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0" name="Google Shape;10760;p32"/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1" name="Google Shape;10761;p32"/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0740" name="Google Shape;10740;p32"/>
          <p:cNvSpPr/>
          <p:nvPr/>
        </p:nvSpPr>
        <p:spPr>
          <a:xfrm>
            <a:off x="5729182" y="132631"/>
            <a:ext cx="1075066" cy="679586"/>
          </a:xfrm>
          <a:custGeom>
            <a:avLst/>
            <a:gdLst/>
            <a:ahLst/>
            <a:cxnLst/>
            <a:rect l="l" t="t" r="r" b="b"/>
            <a:pathLst>
              <a:path w="5934" h="3783" extrusionOk="0">
                <a:moveTo>
                  <a:pt x="5211" y="0"/>
                </a:moveTo>
                <a:lnTo>
                  <a:pt x="19" y="2346"/>
                </a:lnTo>
                <a:cubicBezTo>
                  <a:pt x="1" y="2427"/>
                  <a:pt x="10" y="2480"/>
                  <a:pt x="90" y="2516"/>
                </a:cubicBezTo>
                <a:cubicBezTo>
                  <a:pt x="135" y="2534"/>
                  <a:pt x="179" y="2507"/>
                  <a:pt x="197" y="2552"/>
                </a:cubicBezTo>
                <a:cubicBezTo>
                  <a:pt x="215" y="2578"/>
                  <a:pt x="179" y="2650"/>
                  <a:pt x="179" y="2676"/>
                </a:cubicBezTo>
                <a:cubicBezTo>
                  <a:pt x="161" y="2757"/>
                  <a:pt x="161" y="2792"/>
                  <a:pt x="242" y="2828"/>
                </a:cubicBezTo>
                <a:cubicBezTo>
                  <a:pt x="304" y="2864"/>
                  <a:pt x="366" y="2873"/>
                  <a:pt x="402" y="2935"/>
                </a:cubicBezTo>
                <a:cubicBezTo>
                  <a:pt x="447" y="3024"/>
                  <a:pt x="349" y="3105"/>
                  <a:pt x="384" y="3185"/>
                </a:cubicBezTo>
                <a:cubicBezTo>
                  <a:pt x="411" y="3256"/>
                  <a:pt x="518" y="3256"/>
                  <a:pt x="491" y="3346"/>
                </a:cubicBezTo>
                <a:cubicBezTo>
                  <a:pt x="474" y="3390"/>
                  <a:pt x="286" y="3515"/>
                  <a:pt x="340" y="3586"/>
                </a:cubicBezTo>
                <a:cubicBezTo>
                  <a:pt x="348" y="3594"/>
                  <a:pt x="359" y="3597"/>
                  <a:pt x="372" y="3597"/>
                </a:cubicBezTo>
                <a:cubicBezTo>
                  <a:pt x="422" y="3597"/>
                  <a:pt x="502" y="3552"/>
                  <a:pt x="557" y="3552"/>
                </a:cubicBezTo>
                <a:cubicBezTo>
                  <a:pt x="569" y="3552"/>
                  <a:pt x="580" y="3554"/>
                  <a:pt x="589" y="3560"/>
                </a:cubicBezTo>
                <a:cubicBezTo>
                  <a:pt x="527" y="3631"/>
                  <a:pt x="474" y="3702"/>
                  <a:pt x="411" y="3783"/>
                </a:cubicBezTo>
                <a:lnTo>
                  <a:pt x="5933" y="1276"/>
                </a:lnTo>
                <a:cubicBezTo>
                  <a:pt x="5933" y="1196"/>
                  <a:pt x="5844" y="1204"/>
                  <a:pt x="5808" y="1151"/>
                </a:cubicBezTo>
                <a:cubicBezTo>
                  <a:pt x="5737" y="1053"/>
                  <a:pt x="5862" y="1026"/>
                  <a:pt x="5844" y="937"/>
                </a:cubicBezTo>
                <a:cubicBezTo>
                  <a:pt x="5782" y="910"/>
                  <a:pt x="5701" y="919"/>
                  <a:pt x="5630" y="892"/>
                </a:cubicBezTo>
                <a:cubicBezTo>
                  <a:pt x="5532" y="839"/>
                  <a:pt x="5603" y="839"/>
                  <a:pt x="5621" y="776"/>
                </a:cubicBezTo>
                <a:cubicBezTo>
                  <a:pt x="5657" y="696"/>
                  <a:pt x="5603" y="687"/>
                  <a:pt x="5550" y="634"/>
                </a:cubicBezTo>
                <a:cubicBezTo>
                  <a:pt x="5487" y="571"/>
                  <a:pt x="5541" y="580"/>
                  <a:pt x="5523" y="500"/>
                </a:cubicBezTo>
                <a:cubicBezTo>
                  <a:pt x="5514" y="437"/>
                  <a:pt x="5443" y="437"/>
                  <a:pt x="5389" y="402"/>
                </a:cubicBezTo>
                <a:cubicBezTo>
                  <a:pt x="5309" y="357"/>
                  <a:pt x="5344" y="339"/>
                  <a:pt x="5344" y="268"/>
                </a:cubicBezTo>
                <a:cubicBezTo>
                  <a:pt x="5353" y="152"/>
                  <a:pt x="5211" y="116"/>
                  <a:pt x="5211" y="0"/>
                </a:cubicBezTo>
                <a:close/>
              </a:path>
            </a:pathLst>
          </a:custGeom>
          <a:solidFill>
            <a:srgbClr val="FFCE59">
              <a:alpha val="69300"/>
            </a:srgbClr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10748" name="Google Shape;10748;p32"/>
          <p:cNvGrpSpPr/>
          <p:nvPr/>
        </p:nvGrpSpPr>
        <p:grpSpPr>
          <a:xfrm>
            <a:off x="7092280" y="3472541"/>
            <a:ext cx="1306834" cy="1522489"/>
            <a:chOff x="6893264" y="2519774"/>
            <a:chExt cx="1467600" cy="1849782"/>
          </a:xfrm>
        </p:grpSpPr>
        <p:sp>
          <p:nvSpPr>
            <p:cNvPr id="10749" name="Google Shape;10749;p32"/>
            <p:cNvSpPr/>
            <p:nvPr/>
          </p:nvSpPr>
          <p:spPr>
            <a:xfrm>
              <a:off x="6893264" y="2711456"/>
              <a:ext cx="1467600" cy="16581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50" name="Google Shape;10750;p32"/>
            <p:cNvSpPr/>
            <p:nvPr/>
          </p:nvSpPr>
          <p:spPr>
            <a:xfrm>
              <a:off x="7479325" y="2519774"/>
              <a:ext cx="295495" cy="368794"/>
            </a:xfrm>
            <a:custGeom>
              <a:avLst/>
              <a:gdLst/>
              <a:ahLst/>
              <a:cxnLst/>
              <a:rect l="l" t="t" r="r" b="b"/>
              <a:pathLst>
                <a:path w="4533" h="5657" extrusionOk="0">
                  <a:moveTo>
                    <a:pt x="1" y="0"/>
                  </a:moveTo>
                  <a:lnTo>
                    <a:pt x="1" y="5656"/>
                  </a:lnTo>
                  <a:cubicBezTo>
                    <a:pt x="117" y="5567"/>
                    <a:pt x="251" y="5505"/>
                    <a:pt x="376" y="5442"/>
                  </a:cubicBezTo>
                  <a:cubicBezTo>
                    <a:pt x="425" y="5529"/>
                    <a:pt x="526" y="5581"/>
                    <a:pt x="628" y="5581"/>
                  </a:cubicBezTo>
                  <a:cubicBezTo>
                    <a:pt x="673" y="5581"/>
                    <a:pt x="718" y="5571"/>
                    <a:pt x="759" y="5549"/>
                  </a:cubicBezTo>
                  <a:cubicBezTo>
                    <a:pt x="813" y="5522"/>
                    <a:pt x="857" y="5478"/>
                    <a:pt x="911" y="5451"/>
                  </a:cubicBezTo>
                  <a:cubicBezTo>
                    <a:pt x="936" y="5442"/>
                    <a:pt x="961" y="5438"/>
                    <a:pt x="987" y="5438"/>
                  </a:cubicBezTo>
                  <a:cubicBezTo>
                    <a:pt x="1088" y="5438"/>
                    <a:pt x="1189" y="5501"/>
                    <a:pt x="1268" y="5558"/>
                  </a:cubicBezTo>
                  <a:cubicBezTo>
                    <a:pt x="1357" y="5487"/>
                    <a:pt x="1446" y="5424"/>
                    <a:pt x="1544" y="5371"/>
                  </a:cubicBezTo>
                  <a:cubicBezTo>
                    <a:pt x="1651" y="5451"/>
                    <a:pt x="1767" y="5514"/>
                    <a:pt x="1883" y="5576"/>
                  </a:cubicBezTo>
                  <a:lnTo>
                    <a:pt x="2133" y="5415"/>
                  </a:lnTo>
                  <a:cubicBezTo>
                    <a:pt x="2151" y="5398"/>
                    <a:pt x="2178" y="5389"/>
                    <a:pt x="2204" y="5380"/>
                  </a:cubicBezTo>
                  <a:cubicBezTo>
                    <a:pt x="2240" y="5380"/>
                    <a:pt x="2276" y="5398"/>
                    <a:pt x="2303" y="5424"/>
                  </a:cubicBezTo>
                  <a:cubicBezTo>
                    <a:pt x="2410" y="5487"/>
                    <a:pt x="2508" y="5549"/>
                    <a:pt x="2615" y="5612"/>
                  </a:cubicBezTo>
                  <a:cubicBezTo>
                    <a:pt x="2713" y="5549"/>
                    <a:pt x="2811" y="5478"/>
                    <a:pt x="2900" y="5415"/>
                  </a:cubicBezTo>
                  <a:cubicBezTo>
                    <a:pt x="2972" y="5496"/>
                    <a:pt x="3043" y="5558"/>
                    <a:pt x="3132" y="5612"/>
                  </a:cubicBezTo>
                  <a:cubicBezTo>
                    <a:pt x="3239" y="5558"/>
                    <a:pt x="3346" y="5487"/>
                    <a:pt x="3445" y="5415"/>
                  </a:cubicBezTo>
                  <a:cubicBezTo>
                    <a:pt x="3516" y="5487"/>
                    <a:pt x="3605" y="5549"/>
                    <a:pt x="3703" y="5594"/>
                  </a:cubicBezTo>
                  <a:cubicBezTo>
                    <a:pt x="3837" y="5567"/>
                    <a:pt x="3908" y="5406"/>
                    <a:pt x="4042" y="5389"/>
                  </a:cubicBezTo>
                  <a:cubicBezTo>
                    <a:pt x="4048" y="5388"/>
                    <a:pt x="4054" y="5388"/>
                    <a:pt x="4059" y="5388"/>
                  </a:cubicBezTo>
                  <a:cubicBezTo>
                    <a:pt x="4215" y="5388"/>
                    <a:pt x="4387" y="5613"/>
                    <a:pt x="4533" y="5656"/>
                  </a:cubicBezTo>
                  <a:lnTo>
                    <a:pt x="4533" y="0"/>
                  </a:lnTo>
                  <a:close/>
                </a:path>
              </a:pathLst>
            </a:custGeom>
            <a:solidFill>
              <a:srgbClr val="ED6645">
                <a:alpha val="80470"/>
              </a:srgbClr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0762" name="Google Shape;10762;p32"/>
          <p:cNvGrpSpPr/>
          <p:nvPr/>
        </p:nvGrpSpPr>
        <p:grpSpPr>
          <a:xfrm rot="-5400000">
            <a:off x="7631292" y="3174908"/>
            <a:ext cx="2310839" cy="1902145"/>
            <a:chOff x="3857825" y="4400025"/>
            <a:chExt cx="287500" cy="236650"/>
          </a:xfrm>
        </p:grpSpPr>
        <p:sp>
          <p:nvSpPr>
            <p:cNvPr id="10763" name="Google Shape;10763;p32"/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4" name="Google Shape;10764;p32"/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5" name="Google Shape;10765;p32"/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6" name="Google Shape;10766;p32"/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7" name="Google Shape;10767;p32"/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8" name="Google Shape;10768;p32"/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69" name="Google Shape;10769;p32"/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0" name="Google Shape;10770;p32"/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1" name="Google Shape;10771;p32"/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0772" name="Google Shape;10772;p32"/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4B237FD-6989-5E83-52C3-4D81A35E7F80}"/>
              </a:ext>
            </a:extLst>
          </p:cNvPr>
          <p:cNvSpPr txBox="1"/>
          <p:nvPr/>
        </p:nvSpPr>
        <p:spPr>
          <a:xfrm>
            <a:off x="74013" y="1314646"/>
            <a:ext cx="7400095" cy="1084910"/>
          </a:xfrm>
          <a:prstGeom prst="rect">
            <a:avLst/>
          </a:prstGeom>
          <a:noFill/>
        </p:spPr>
        <p:txBody>
          <a:bodyPr wrap="square" lIns="68568" tIns="34289" rIns="68568" bIns="34289" rtlCol="0">
            <a:spAutoFit/>
          </a:bodyPr>
          <a:lstStyle/>
          <a:p>
            <a:pPr marL="0" marR="0" lvl="0" indent="0" algn="ctr" defTabSz="68566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5</a:t>
            </a:r>
            <a:r>
              <a:rPr lang="en-US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.</a:t>
            </a:r>
            <a:r>
              <a:rPr lang="vi-VN" sz="6600" b="1" dirty="0"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Aharoni" pitchFamily="2" charset="-79"/>
              </a:rPr>
              <a:t>Assessment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CC5D1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anose="030F0702030302020204" pitchFamily="66" charset="0"/>
                <a:ea typeface="+mn-ea"/>
                <a:cs typeface="Aharoni" pitchFamily="2" charset="-79"/>
              </a:rPr>
              <a:t>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48DB67A-F5FD-82E4-861E-6853E19ED0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6702" y="204908"/>
            <a:ext cx="1072451" cy="5142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CAF93B-850B-9C5F-C526-EF0B014F5909}"/>
              </a:ext>
            </a:extLst>
          </p:cNvPr>
          <p:cNvSpPr/>
          <p:nvPr/>
        </p:nvSpPr>
        <p:spPr>
          <a:xfrm>
            <a:off x="2173798" y="2505901"/>
            <a:ext cx="292419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3200" b="1" kern="0">
                <a:solidFill>
                  <a:srgbClr val="002060"/>
                </a:solidFill>
                <a:latin typeface="Comic Sans MS" panose="030F0702030302020204" pitchFamily="66" charset="0"/>
              </a:rPr>
              <a:t>Word search</a:t>
            </a:r>
            <a:r>
              <a:rPr kumimoji="0" lang="vi-VN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553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urple background">
            <a:extLst>
              <a:ext uri="{FF2B5EF4-FFF2-40B4-BE49-F238E27FC236}">
                <a16:creationId xmlns:a16="http://schemas.microsoft.com/office/drawing/2014/main" id="{0D457D6D-DF30-4CB9-A206-8B329B42BD0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-48128" y="26476"/>
            <a:ext cx="9144000" cy="5143500"/>
          </a:xfrm>
          <a:prstGeom prst="rect">
            <a:avLst/>
          </a:prstGeom>
        </p:spPr>
      </p:pic>
      <p:sp>
        <p:nvSpPr>
          <p:cNvPr id="40" name="White background">
            <a:extLst>
              <a:ext uri="{FF2B5EF4-FFF2-40B4-BE49-F238E27FC236}">
                <a16:creationId xmlns:a16="http://schemas.microsoft.com/office/drawing/2014/main" id="{4BA3590E-2E0D-4CBC-9802-A3015F61CCD9}"/>
              </a:ext>
            </a:extLst>
          </p:cNvPr>
          <p:cNvSpPr/>
          <p:nvPr/>
        </p:nvSpPr>
        <p:spPr>
          <a:xfrm>
            <a:off x="129030" y="200837"/>
            <a:ext cx="8826228" cy="4776031"/>
          </a:xfrm>
          <a:prstGeom prst="roundRect">
            <a:avLst>
              <a:gd name="adj" fmla="val 449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9" tIns="34289" rIns="68579" bIns="34289" rtlCol="0" anchor="ctr"/>
          <a:lstStyle/>
          <a:p>
            <a:pPr algn="ctr" defTabSz="457166"/>
            <a:endParaRPr lang="en-PH" dirty="0">
              <a:solidFill>
                <a:prstClr val="white"/>
              </a:solidFill>
            </a:endParaRPr>
          </a:p>
        </p:txBody>
      </p:sp>
      <p:grpSp>
        <p:nvGrpSpPr>
          <p:cNvPr id="5" name="Graphic 17">
            <a:extLst>
              <a:ext uri="{FF2B5EF4-FFF2-40B4-BE49-F238E27FC236}">
                <a16:creationId xmlns:a16="http://schemas.microsoft.com/office/drawing/2014/main" id="{7E55369D-5E44-4E33-92EE-60AF5127A94B}"/>
              </a:ext>
            </a:extLst>
          </p:cNvPr>
          <p:cNvGrpSpPr/>
          <p:nvPr/>
        </p:nvGrpSpPr>
        <p:grpSpPr>
          <a:xfrm flipH="1">
            <a:off x="7846837" y="2939823"/>
            <a:ext cx="1346743" cy="2661522"/>
            <a:chOff x="1738293" y="2503368"/>
            <a:chExt cx="3475954" cy="6869408"/>
          </a:xfrm>
        </p:grpSpPr>
        <p:sp>
          <p:nvSpPr>
            <p:cNvPr id="6" name="Freeform: Shape 31">
              <a:extLst>
                <a:ext uri="{FF2B5EF4-FFF2-40B4-BE49-F238E27FC236}">
                  <a16:creationId xmlns:a16="http://schemas.microsoft.com/office/drawing/2014/main" id="{9DCF6616-406C-49F2-BF17-71C66E55B5BD}"/>
                </a:ext>
              </a:extLst>
            </p:cNvPr>
            <p:cNvSpPr/>
            <p:nvPr/>
          </p:nvSpPr>
          <p:spPr>
            <a:xfrm>
              <a:off x="1738293" y="4142007"/>
              <a:ext cx="3475954" cy="5230769"/>
            </a:xfrm>
            <a:custGeom>
              <a:avLst/>
              <a:gdLst>
                <a:gd name="connsiteX0" fmla="*/ 2080198 w 2085285"/>
                <a:gd name="connsiteY0" fmla="*/ 730561 h 2703240"/>
                <a:gd name="connsiteX1" fmla="*/ 1951535 w 2085285"/>
                <a:gd name="connsiteY1" fmla="*/ 1454299 h 2703240"/>
                <a:gd name="connsiteX2" fmla="*/ 1774941 w 2085285"/>
                <a:gd name="connsiteY2" fmla="*/ 1583658 h 2703240"/>
                <a:gd name="connsiteX3" fmla="*/ 1366233 w 2085285"/>
                <a:gd name="connsiteY3" fmla="*/ 1530042 h 2703240"/>
                <a:gd name="connsiteX4" fmla="*/ 967392 w 2085285"/>
                <a:gd name="connsiteY4" fmla="*/ 1963667 h 2703240"/>
                <a:gd name="connsiteX5" fmla="*/ 1091370 w 2085285"/>
                <a:gd name="connsiteY5" fmla="*/ 2038315 h 2703240"/>
                <a:gd name="connsiteX6" fmla="*/ 702664 w 2085285"/>
                <a:gd name="connsiteY6" fmla="*/ 2684167 h 2703240"/>
                <a:gd name="connsiteX7" fmla="*/ 648638 w 2085285"/>
                <a:gd name="connsiteY7" fmla="*/ 2697597 h 2703240"/>
                <a:gd name="connsiteX8" fmla="*/ 19074 w 2085285"/>
                <a:gd name="connsiteY8" fmla="*/ 2318721 h 2703240"/>
                <a:gd name="connsiteX9" fmla="*/ 5644 w 2085285"/>
                <a:gd name="connsiteY9" fmla="*/ 2264696 h 2703240"/>
                <a:gd name="connsiteX10" fmla="*/ 394350 w 2085285"/>
                <a:gd name="connsiteY10" fmla="*/ 1618739 h 2703240"/>
                <a:gd name="connsiteX11" fmla="*/ 633637 w 2085285"/>
                <a:gd name="connsiteY11" fmla="*/ 293059 h 2703240"/>
                <a:gd name="connsiteX12" fmla="*/ 729115 w 2085285"/>
                <a:gd name="connsiteY12" fmla="*/ 185121 h 2703240"/>
                <a:gd name="connsiteX13" fmla="*/ 1304959 w 2085285"/>
                <a:gd name="connsiteY13" fmla="*/ 5832 h 2703240"/>
                <a:gd name="connsiteX14" fmla="*/ 1418268 w 2085285"/>
                <a:gd name="connsiteY14" fmla="*/ 24273 h 2703240"/>
                <a:gd name="connsiteX15" fmla="*/ 1948763 w 2085285"/>
                <a:gd name="connsiteY15" fmla="*/ 406368 h 2703240"/>
                <a:gd name="connsiteX16" fmla="*/ 2080198 w 2085285"/>
                <a:gd name="connsiteY16" fmla="*/ 730561 h 2703240"/>
                <a:gd name="connsiteX0" fmla="*/ 2074554 w 2079641"/>
                <a:gd name="connsiteY0" fmla="*/ 730561 h 2703240"/>
                <a:gd name="connsiteX1" fmla="*/ 1945891 w 2079641"/>
                <a:gd name="connsiteY1" fmla="*/ 1454299 h 2703240"/>
                <a:gd name="connsiteX2" fmla="*/ 1769297 w 2079641"/>
                <a:gd name="connsiteY2" fmla="*/ 1583658 h 2703240"/>
                <a:gd name="connsiteX3" fmla="*/ 1360589 w 2079641"/>
                <a:gd name="connsiteY3" fmla="*/ 1530042 h 2703240"/>
                <a:gd name="connsiteX4" fmla="*/ 961748 w 2079641"/>
                <a:gd name="connsiteY4" fmla="*/ 1963667 h 2703240"/>
                <a:gd name="connsiteX5" fmla="*/ 1085726 w 2079641"/>
                <a:gd name="connsiteY5" fmla="*/ 2038315 h 2703240"/>
                <a:gd name="connsiteX6" fmla="*/ 697020 w 2079641"/>
                <a:gd name="connsiteY6" fmla="*/ 2684167 h 2703240"/>
                <a:gd name="connsiteX7" fmla="*/ 642994 w 2079641"/>
                <a:gd name="connsiteY7" fmla="*/ 2697597 h 2703240"/>
                <a:gd name="connsiteX8" fmla="*/ 0 w 2079641"/>
                <a:gd name="connsiteY8" fmla="*/ 2264696 h 2703240"/>
                <a:gd name="connsiteX9" fmla="*/ 388706 w 2079641"/>
                <a:gd name="connsiteY9" fmla="*/ 1618739 h 2703240"/>
                <a:gd name="connsiteX10" fmla="*/ 627993 w 2079641"/>
                <a:gd name="connsiteY10" fmla="*/ 293059 h 2703240"/>
                <a:gd name="connsiteX11" fmla="*/ 723471 w 2079641"/>
                <a:gd name="connsiteY11" fmla="*/ 185121 h 2703240"/>
                <a:gd name="connsiteX12" fmla="*/ 1299315 w 2079641"/>
                <a:gd name="connsiteY12" fmla="*/ 5832 h 2703240"/>
                <a:gd name="connsiteX13" fmla="*/ 1412624 w 2079641"/>
                <a:gd name="connsiteY13" fmla="*/ 24273 h 2703240"/>
                <a:gd name="connsiteX14" fmla="*/ 1943119 w 2079641"/>
                <a:gd name="connsiteY14" fmla="*/ 406368 h 2703240"/>
                <a:gd name="connsiteX15" fmla="*/ 2074554 w 2079641"/>
                <a:gd name="connsiteY15" fmla="*/ 730561 h 2703240"/>
                <a:gd name="connsiteX0" fmla="*/ 3470867 w 3475954"/>
                <a:gd name="connsiteY0" fmla="*/ 730561 h 4612480"/>
                <a:gd name="connsiteX1" fmla="*/ 3342204 w 3475954"/>
                <a:gd name="connsiteY1" fmla="*/ 1454299 h 4612480"/>
                <a:gd name="connsiteX2" fmla="*/ 3165610 w 3475954"/>
                <a:gd name="connsiteY2" fmla="*/ 1583658 h 4612480"/>
                <a:gd name="connsiteX3" fmla="*/ 2756902 w 3475954"/>
                <a:gd name="connsiteY3" fmla="*/ 1530042 h 4612480"/>
                <a:gd name="connsiteX4" fmla="*/ 2358061 w 3475954"/>
                <a:gd name="connsiteY4" fmla="*/ 1963667 h 4612480"/>
                <a:gd name="connsiteX5" fmla="*/ 2482039 w 3475954"/>
                <a:gd name="connsiteY5" fmla="*/ 2038315 h 4612480"/>
                <a:gd name="connsiteX6" fmla="*/ 2093333 w 3475954"/>
                <a:gd name="connsiteY6" fmla="*/ 2684167 h 4612480"/>
                <a:gd name="connsiteX7" fmla="*/ 2039307 w 3475954"/>
                <a:gd name="connsiteY7" fmla="*/ 2697597 h 4612480"/>
                <a:gd name="connsiteX8" fmla="*/ 0 w 3475954"/>
                <a:gd name="connsiteY8" fmla="*/ 4612480 h 4612480"/>
                <a:gd name="connsiteX9" fmla="*/ 1785019 w 3475954"/>
                <a:gd name="connsiteY9" fmla="*/ 1618739 h 4612480"/>
                <a:gd name="connsiteX10" fmla="*/ 2024306 w 3475954"/>
                <a:gd name="connsiteY10" fmla="*/ 293059 h 4612480"/>
                <a:gd name="connsiteX11" fmla="*/ 2119784 w 3475954"/>
                <a:gd name="connsiteY11" fmla="*/ 185121 h 4612480"/>
                <a:gd name="connsiteX12" fmla="*/ 2695628 w 3475954"/>
                <a:gd name="connsiteY12" fmla="*/ 5832 h 4612480"/>
                <a:gd name="connsiteX13" fmla="*/ 2808937 w 3475954"/>
                <a:gd name="connsiteY13" fmla="*/ 24273 h 4612480"/>
                <a:gd name="connsiteX14" fmla="*/ 3339432 w 3475954"/>
                <a:gd name="connsiteY14" fmla="*/ 406368 h 4612480"/>
                <a:gd name="connsiteX15" fmla="*/ 3470867 w 3475954"/>
                <a:gd name="connsiteY15" fmla="*/ 730561 h 4612480"/>
                <a:gd name="connsiteX0" fmla="*/ 3470867 w 3475954"/>
                <a:gd name="connsiteY0" fmla="*/ 730561 h 5230769"/>
                <a:gd name="connsiteX1" fmla="*/ 3342204 w 3475954"/>
                <a:gd name="connsiteY1" fmla="*/ 1454299 h 5230769"/>
                <a:gd name="connsiteX2" fmla="*/ 3165610 w 3475954"/>
                <a:gd name="connsiteY2" fmla="*/ 1583658 h 5230769"/>
                <a:gd name="connsiteX3" fmla="*/ 2756902 w 3475954"/>
                <a:gd name="connsiteY3" fmla="*/ 1530042 h 5230769"/>
                <a:gd name="connsiteX4" fmla="*/ 2358061 w 3475954"/>
                <a:gd name="connsiteY4" fmla="*/ 1963667 h 5230769"/>
                <a:gd name="connsiteX5" fmla="*/ 2482039 w 3475954"/>
                <a:gd name="connsiteY5" fmla="*/ 2038315 h 5230769"/>
                <a:gd name="connsiteX6" fmla="*/ 2093333 w 3475954"/>
                <a:gd name="connsiteY6" fmla="*/ 2684167 h 5230769"/>
                <a:gd name="connsiteX7" fmla="*/ 568853 w 3475954"/>
                <a:gd name="connsiteY7" fmla="*/ 5230732 h 5230769"/>
                <a:gd name="connsiteX8" fmla="*/ 0 w 3475954"/>
                <a:gd name="connsiteY8" fmla="*/ 4612480 h 5230769"/>
                <a:gd name="connsiteX9" fmla="*/ 1785019 w 3475954"/>
                <a:gd name="connsiteY9" fmla="*/ 1618739 h 5230769"/>
                <a:gd name="connsiteX10" fmla="*/ 2024306 w 3475954"/>
                <a:gd name="connsiteY10" fmla="*/ 293059 h 5230769"/>
                <a:gd name="connsiteX11" fmla="*/ 2119784 w 3475954"/>
                <a:gd name="connsiteY11" fmla="*/ 185121 h 5230769"/>
                <a:gd name="connsiteX12" fmla="*/ 2695628 w 3475954"/>
                <a:gd name="connsiteY12" fmla="*/ 5832 h 5230769"/>
                <a:gd name="connsiteX13" fmla="*/ 2808937 w 3475954"/>
                <a:gd name="connsiteY13" fmla="*/ 24273 h 5230769"/>
                <a:gd name="connsiteX14" fmla="*/ 3339432 w 3475954"/>
                <a:gd name="connsiteY14" fmla="*/ 406368 h 5230769"/>
                <a:gd name="connsiteX15" fmla="*/ 3470867 w 3475954"/>
                <a:gd name="connsiteY15" fmla="*/ 730561 h 5230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75954" h="5230769">
                  <a:moveTo>
                    <a:pt x="3470867" y="730561"/>
                  </a:moveTo>
                  <a:lnTo>
                    <a:pt x="3342204" y="1454299"/>
                  </a:lnTo>
                  <a:cubicBezTo>
                    <a:pt x="3327449" y="1537614"/>
                    <a:pt x="3249621" y="1594621"/>
                    <a:pt x="3165610" y="1583658"/>
                  </a:cubicBezTo>
                  <a:lnTo>
                    <a:pt x="2756902" y="1530042"/>
                  </a:lnTo>
                  <a:lnTo>
                    <a:pt x="2358061" y="1963667"/>
                  </a:lnTo>
                  <a:lnTo>
                    <a:pt x="2482039" y="2038315"/>
                  </a:lnTo>
                  <a:lnTo>
                    <a:pt x="2093333" y="2684167"/>
                  </a:lnTo>
                  <a:cubicBezTo>
                    <a:pt x="2082122" y="2702798"/>
                    <a:pt x="587475" y="5241943"/>
                    <a:pt x="568853" y="5230732"/>
                  </a:cubicBezTo>
                  <a:lnTo>
                    <a:pt x="0" y="4612480"/>
                  </a:lnTo>
                  <a:lnTo>
                    <a:pt x="1785019" y="1618739"/>
                  </a:lnTo>
                  <a:lnTo>
                    <a:pt x="2024306" y="293059"/>
                  </a:lnTo>
                  <a:cubicBezTo>
                    <a:pt x="2033478" y="242128"/>
                    <a:pt x="2070349" y="200475"/>
                    <a:pt x="2119784" y="185121"/>
                  </a:cubicBezTo>
                  <a:lnTo>
                    <a:pt x="2695628" y="5832"/>
                  </a:lnTo>
                  <a:cubicBezTo>
                    <a:pt x="2734194" y="-6226"/>
                    <a:pt x="2776152" y="651"/>
                    <a:pt x="2808937" y="24273"/>
                  </a:cubicBezTo>
                  <a:lnTo>
                    <a:pt x="3339432" y="406368"/>
                  </a:lnTo>
                  <a:cubicBezTo>
                    <a:pt x="3441864" y="480215"/>
                    <a:pt x="3492984" y="606278"/>
                    <a:pt x="3470867" y="730561"/>
                  </a:cubicBezTo>
                  <a:close/>
                </a:path>
              </a:pathLst>
            </a:custGeom>
            <a:solidFill>
              <a:srgbClr val="FFCDB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783"/>
              <a:endParaRPr lang="en-PH" dirty="0">
                <a:solidFill>
                  <a:prstClr val="black"/>
                </a:solidFill>
              </a:endParaRPr>
            </a:p>
          </p:txBody>
        </p:sp>
        <p:sp>
          <p:nvSpPr>
            <p:cNvPr id="7" name="Freeform: Shape 32">
              <a:extLst>
                <a:ext uri="{FF2B5EF4-FFF2-40B4-BE49-F238E27FC236}">
                  <a16:creationId xmlns:a16="http://schemas.microsoft.com/office/drawing/2014/main" id="{6ADDC485-3130-43E6-B9AA-6B972A469F9C}"/>
                </a:ext>
              </a:extLst>
            </p:cNvPr>
            <p:cNvSpPr/>
            <p:nvPr/>
          </p:nvSpPr>
          <p:spPr>
            <a:xfrm>
              <a:off x="4421700" y="2503368"/>
              <a:ext cx="288064" cy="4061249"/>
            </a:xfrm>
            <a:custGeom>
              <a:avLst/>
              <a:gdLst>
                <a:gd name="connsiteX0" fmla="*/ 0 w 298989"/>
                <a:gd name="connsiteY0" fmla="*/ 0 h 3304689"/>
                <a:gd name="connsiteX1" fmla="*/ 0 w 298989"/>
                <a:gd name="connsiteY1" fmla="*/ 3155194 h 3304689"/>
                <a:gd name="connsiteX2" fmla="*/ 149495 w 298989"/>
                <a:gd name="connsiteY2" fmla="*/ 3304689 h 3304689"/>
                <a:gd name="connsiteX3" fmla="*/ 298990 w 298989"/>
                <a:gd name="connsiteY3" fmla="*/ 3155194 h 3304689"/>
                <a:gd name="connsiteX4" fmla="*/ 298990 w 298989"/>
                <a:gd name="connsiteY4" fmla="*/ 0 h 3304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989" h="3304689">
                  <a:moveTo>
                    <a:pt x="0" y="0"/>
                  </a:moveTo>
                  <a:lnTo>
                    <a:pt x="0" y="3155194"/>
                  </a:lnTo>
                  <a:cubicBezTo>
                    <a:pt x="0" y="3237757"/>
                    <a:pt x="66932" y="3304689"/>
                    <a:pt x="149495" y="3304689"/>
                  </a:cubicBezTo>
                  <a:cubicBezTo>
                    <a:pt x="232058" y="3304689"/>
                    <a:pt x="298990" y="3237757"/>
                    <a:pt x="298990" y="3155194"/>
                  </a:cubicBezTo>
                  <a:lnTo>
                    <a:pt x="298990" y="0"/>
                  </a:lnTo>
                  <a:close/>
                </a:path>
              </a:pathLst>
            </a:custGeom>
            <a:solidFill>
              <a:srgbClr val="BDC3C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783"/>
              <a:endParaRPr lang="en-PH">
                <a:solidFill>
                  <a:prstClr val="black"/>
                </a:solidFill>
              </a:endParaRPr>
            </a:p>
          </p:txBody>
        </p:sp>
        <p:sp>
          <p:nvSpPr>
            <p:cNvPr id="8" name="Freeform: Shape 33">
              <a:extLst>
                <a:ext uri="{FF2B5EF4-FFF2-40B4-BE49-F238E27FC236}">
                  <a16:creationId xmlns:a16="http://schemas.microsoft.com/office/drawing/2014/main" id="{0515A718-8E0C-4DE4-8E20-55123C17B254}"/>
                </a:ext>
              </a:extLst>
            </p:cNvPr>
            <p:cNvSpPr/>
            <p:nvPr/>
          </p:nvSpPr>
          <p:spPr>
            <a:xfrm>
              <a:off x="3557364" y="4421939"/>
              <a:ext cx="1546700" cy="1877577"/>
            </a:xfrm>
            <a:custGeom>
              <a:avLst/>
              <a:gdLst>
                <a:gd name="connsiteX0" fmla="*/ 1172004 w 1546700"/>
                <a:gd name="connsiteY0" fmla="*/ 125445 h 1877577"/>
                <a:gd name="connsiteX1" fmla="*/ 925373 w 1546700"/>
                <a:gd name="connsiteY1" fmla="*/ 633270 h 1877577"/>
                <a:gd name="connsiteX2" fmla="*/ 431492 w 1546700"/>
                <a:gd name="connsiteY2" fmla="*/ 738597 h 1877577"/>
                <a:gd name="connsiteX3" fmla="*/ 0 w 1546700"/>
                <a:gd name="connsiteY3" fmla="*/ 1580036 h 1877577"/>
                <a:gd name="connsiteX4" fmla="*/ 494395 w 1546700"/>
                <a:gd name="connsiteY4" fmla="*/ 1877578 h 1877577"/>
                <a:gd name="connsiteX5" fmla="*/ 856650 w 1546700"/>
                <a:gd name="connsiteY5" fmla="*/ 1588837 h 1877577"/>
                <a:gd name="connsiteX6" fmla="*/ 1062828 w 1546700"/>
                <a:gd name="connsiteY6" fmla="*/ 1326814 h 1877577"/>
                <a:gd name="connsiteX7" fmla="*/ 1510170 w 1546700"/>
                <a:gd name="connsiteY7" fmla="*/ 291618 h 1877577"/>
                <a:gd name="connsiteX8" fmla="*/ 1464421 w 1546700"/>
                <a:gd name="connsiteY8" fmla="*/ 19993 h 1877577"/>
                <a:gd name="connsiteX9" fmla="*/ 1172004 w 1546700"/>
                <a:gd name="connsiteY9" fmla="*/ 125445 h 1877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6700" h="1877577">
                  <a:moveTo>
                    <a:pt x="1172004" y="125445"/>
                  </a:moveTo>
                  <a:lnTo>
                    <a:pt x="925373" y="633270"/>
                  </a:lnTo>
                  <a:lnTo>
                    <a:pt x="431492" y="738597"/>
                  </a:lnTo>
                  <a:lnTo>
                    <a:pt x="0" y="1580036"/>
                  </a:lnTo>
                  <a:lnTo>
                    <a:pt x="494395" y="1877578"/>
                  </a:lnTo>
                  <a:lnTo>
                    <a:pt x="856650" y="1588837"/>
                  </a:lnTo>
                  <a:cubicBezTo>
                    <a:pt x="941594" y="1523734"/>
                    <a:pt x="1021051" y="1425350"/>
                    <a:pt x="1062828" y="1326814"/>
                  </a:cubicBezTo>
                  <a:lnTo>
                    <a:pt x="1510170" y="291618"/>
                  </a:lnTo>
                  <a:cubicBezTo>
                    <a:pt x="1557309" y="180442"/>
                    <a:pt x="1574359" y="69961"/>
                    <a:pt x="1464421" y="19993"/>
                  </a:cubicBezTo>
                  <a:cubicBezTo>
                    <a:pt x="1354493" y="-29956"/>
                    <a:pt x="1224763" y="16812"/>
                    <a:pt x="1172004" y="125445"/>
                  </a:cubicBezTo>
                  <a:close/>
                </a:path>
              </a:pathLst>
            </a:custGeom>
            <a:solidFill>
              <a:srgbClr val="FFCDB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783"/>
              <a:endParaRPr lang="en-PH">
                <a:solidFill>
                  <a:prstClr val="black"/>
                </a:solidFill>
              </a:endParaRPr>
            </a:p>
          </p:txBody>
        </p:sp>
        <p:sp>
          <p:nvSpPr>
            <p:cNvPr id="9" name="Freeform: Shape 34">
              <a:extLst>
                <a:ext uri="{FF2B5EF4-FFF2-40B4-BE49-F238E27FC236}">
                  <a16:creationId xmlns:a16="http://schemas.microsoft.com/office/drawing/2014/main" id="{408C681E-A16C-4CB5-900D-E015FB3398EA}"/>
                </a:ext>
              </a:extLst>
            </p:cNvPr>
            <p:cNvSpPr/>
            <p:nvPr/>
          </p:nvSpPr>
          <p:spPr>
            <a:xfrm>
              <a:off x="2143703" y="4422016"/>
              <a:ext cx="3008677" cy="4909915"/>
            </a:xfrm>
            <a:custGeom>
              <a:avLst/>
              <a:gdLst>
                <a:gd name="connsiteX0" fmla="*/ 1426055 w 1556642"/>
                <a:gd name="connsiteY0" fmla="*/ 19926 h 2423222"/>
                <a:gd name="connsiteX1" fmla="*/ 1336558 w 1556642"/>
                <a:gd name="connsiteY1" fmla="*/ 0 h 2423222"/>
                <a:gd name="connsiteX2" fmla="*/ 1332329 w 1556642"/>
                <a:gd name="connsiteY2" fmla="*/ 166249 h 2423222"/>
                <a:gd name="connsiteX3" fmla="*/ 862670 w 1556642"/>
                <a:gd name="connsiteY3" fmla="*/ 1273902 h 2423222"/>
                <a:gd name="connsiteX4" fmla="*/ 665655 w 1556642"/>
                <a:gd name="connsiteY4" fmla="*/ 1528296 h 2423222"/>
                <a:gd name="connsiteX5" fmla="*/ 301295 w 1556642"/>
                <a:gd name="connsiteY5" fmla="*/ 1807531 h 2423222"/>
                <a:gd name="connsiteX6" fmla="*/ 0 w 1556642"/>
                <a:gd name="connsiteY6" fmla="*/ 2308146 h 2423222"/>
                <a:gd name="connsiteX7" fmla="*/ 181842 w 1556642"/>
                <a:gd name="connsiteY7" fmla="*/ 2417579 h 2423222"/>
                <a:gd name="connsiteX8" fmla="*/ 235868 w 1556642"/>
                <a:gd name="connsiteY8" fmla="*/ 2404148 h 2423222"/>
                <a:gd name="connsiteX9" fmla="*/ 527095 w 1556642"/>
                <a:gd name="connsiteY9" fmla="*/ 1920269 h 2423222"/>
                <a:gd name="connsiteX10" fmla="*/ 884672 w 1556642"/>
                <a:gd name="connsiteY10" fmla="*/ 1646234 h 2423222"/>
                <a:gd name="connsiteX11" fmla="*/ 1078021 w 1556642"/>
                <a:gd name="connsiteY11" fmla="*/ 1396584 h 2423222"/>
                <a:gd name="connsiteX12" fmla="*/ 1538926 w 1556642"/>
                <a:gd name="connsiteY12" fmla="*/ 309572 h 2423222"/>
                <a:gd name="connsiteX13" fmla="*/ 1426055 w 1556642"/>
                <a:gd name="connsiteY13" fmla="*/ 19926 h 2423222"/>
                <a:gd name="connsiteX0" fmla="*/ 1426055 w 1556642"/>
                <a:gd name="connsiteY0" fmla="*/ 19926 h 2417579"/>
                <a:gd name="connsiteX1" fmla="*/ 1336558 w 1556642"/>
                <a:gd name="connsiteY1" fmla="*/ 0 h 2417579"/>
                <a:gd name="connsiteX2" fmla="*/ 1332329 w 1556642"/>
                <a:gd name="connsiteY2" fmla="*/ 166249 h 2417579"/>
                <a:gd name="connsiteX3" fmla="*/ 862670 w 1556642"/>
                <a:gd name="connsiteY3" fmla="*/ 1273902 h 2417579"/>
                <a:gd name="connsiteX4" fmla="*/ 665655 w 1556642"/>
                <a:gd name="connsiteY4" fmla="*/ 1528296 h 2417579"/>
                <a:gd name="connsiteX5" fmla="*/ 301295 w 1556642"/>
                <a:gd name="connsiteY5" fmla="*/ 1807531 h 2417579"/>
                <a:gd name="connsiteX6" fmla="*/ 0 w 1556642"/>
                <a:gd name="connsiteY6" fmla="*/ 2308146 h 2417579"/>
                <a:gd name="connsiteX7" fmla="*/ 181842 w 1556642"/>
                <a:gd name="connsiteY7" fmla="*/ 2417579 h 2417579"/>
                <a:gd name="connsiteX8" fmla="*/ 527095 w 1556642"/>
                <a:gd name="connsiteY8" fmla="*/ 1920269 h 2417579"/>
                <a:gd name="connsiteX9" fmla="*/ 884672 w 1556642"/>
                <a:gd name="connsiteY9" fmla="*/ 1646234 h 2417579"/>
                <a:gd name="connsiteX10" fmla="*/ 1078021 w 1556642"/>
                <a:gd name="connsiteY10" fmla="*/ 1396584 h 2417579"/>
                <a:gd name="connsiteX11" fmla="*/ 1538926 w 1556642"/>
                <a:gd name="connsiteY11" fmla="*/ 309572 h 2417579"/>
                <a:gd name="connsiteX12" fmla="*/ 1426055 w 1556642"/>
                <a:gd name="connsiteY12" fmla="*/ 19926 h 2417579"/>
                <a:gd name="connsiteX0" fmla="*/ 2921222 w 3051809"/>
                <a:gd name="connsiteY0" fmla="*/ 19926 h 4754784"/>
                <a:gd name="connsiteX1" fmla="*/ 2831725 w 3051809"/>
                <a:gd name="connsiteY1" fmla="*/ 0 h 4754784"/>
                <a:gd name="connsiteX2" fmla="*/ 2827496 w 3051809"/>
                <a:gd name="connsiteY2" fmla="*/ 166249 h 4754784"/>
                <a:gd name="connsiteX3" fmla="*/ 2357837 w 3051809"/>
                <a:gd name="connsiteY3" fmla="*/ 1273902 h 4754784"/>
                <a:gd name="connsiteX4" fmla="*/ 2160822 w 3051809"/>
                <a:gd name="connsiteY4" fmla="*/ 1528296 h 4754784"/>
                <a:gd name="connsiteX5" fmla="*/ 1796462 w 3051809"/>
                <a:gd name="connsiteY5" fmla="*/ 1807531 h 4754784"/>
                <a:gd name="connsiteX6" fmla="*/ 0 w 3051809"/>
                <a:gd name="connsiteY6" fmla="*/ 4754784 h 4754784"/>
                <a:gd name="connsiteX7" fmla="*/ 1677009 w 3051809"/>
                <a:gd name="connsiteY7" fmla="*/ 2417579 h 4754784"/>
                <a:gd name="connsiteX8" fmla="*/ 2022262 w 3051809"/>
                <a:gd name="connsiteY8" fmla="*/ 1920269 h 4754784"/>
                <a:gd name="connsiteX9" fmla="*/ 2379839 w 3051809"/>
                <a:gd name="connsiteY9" fmla="*/ 1646234 h 4754784"/>
                <a:gd name="connsiteX10" fmla="*/ 2573188 w 3051809"/>
                <a:gd name="connsiteY10" fmla="*/ 1396584 h 4754784"/>
                <a:gd name="connsiteX11" fmla="*/ 3034093 w 3051809"/>
                <a:gd name="connsiteY11" fmla="*/ 309572 h 4754784"/>
                <a:gd name="connsiteX12" fmla="*/ 2921222 w 3051809"/>
                <a:gd name="connsiteY12" fmla="*/ 19926 h 4754784"/>
                <a:gd name="connsiteX0" fmla="*/ 2921222 w 3051809"/>
                <a:gd name="connsiteY0" fmla="*/ 19926 h 4901288"/>
                <a:gd name="connsiteX1" fmla="*/ 2831725 w 3051809"/>
                <a:gd name="connsiteY1" fmla="*/ 0 h 4901288"/>
                <a:gd name="connsiteX2" fmla="*/ 2827496 w 3051809"/>
                <a:gd name="connsiteY2" fmla="*/ 166249 h 4901288"/>
                <a:gd name="connsiteX3" fmla="*/ 2357837 w 3051809"/>
                <a:gd name="connsiteY3" fmla="*/ 1273902 h 4901288"/>
                <a:gd name="connsiteX4" fmla="*/ 2160822 w 3051809"/>
                <a:gd name="connsiteY4" fmla="*/ 1528296 h 4901288"/>
                <a:gd name="connsiteX5" fmla="*/ 1796462 w 3051809"/>
                <a:gd name="connsiteY5" fmla="*/ 1807531 h 4901288"/>
                <a:gd name="connsiteX6" fmla="*/ 0 w 3051809"/>
                <a:gd name="connsiteY6" fmla="*/ 4754784 h 4901288"/>
                <a:gd name="connsiteX7" fmla="*/ 194198 w 3051809"/>
                <a:gd name="connsiteY7" fmla="*/ 4901288 h 4901288"/>
                <a:gd name="connsiteX8" fmla="*/ 2022262 w 3051809"/>
                <a:gd name="connsiteY8" fmla="*/ 1920269 h 4901288"/>
                <a:gd name="connsiteX9" fmla="*/ 2379839 w 3051809"/>
                <a:gd name="connsiteY9" fmla="*/ 1646234 h 4901288"/>
                <a:gd name="connsiteX10" fmla="*/ 2573188 w 3051809"/>
                <a:gd name="connsiteY10" fmla="*/ 1396584 h 4901288"/>
                <a:gd name="connsiteX11" fmla="*/ 3034093 w 3051809"/>
                <a:gd name="connsiteY11" fmla="*/ 309572 h 4901288"/>
                <a:gd name="connsiteX12" fmla="*/ 2921222 w 3051809"/>
                <a:gd name="connsiteY12" fmla="*/ 19926 h 4901288"/>
                <a:gd name="connsiteX0" fmla="*/ 2921222 w 3051809"/>
                <a:gd name="connsiteY0" fmla="*/ 19926 h 4909915"/>
                <a:gd name="connsiteX1" fmla="*/ 2831725 w 3051809"/>
                <a:gd name="connsiteY1" fmla="*/ 0 h 4909915"/>
                <a:gd name="connsiteX2" fmla="*/ 2827496 w 3051809"/>
                <a:gd name="connsiteY2" fmla="*/ 166249 h 4909915"/>
                <a:gd name="connsiteX3" fmla="*/ 2357837 w 3051809"/>
                <a:gd name="connsiteY3" fmla="*/ 1273902 h 4909915"/>
                <a:gd name="connsiteX4" fmla="*/ 2160822 w 3051809"/>
                <a:gd name="connsiteY4" fmla="*/ 1528296 h 4909915"/>
                <a:gd name="connsiteX5" fmla="*/ 1796462 w 3051809"/>
                <a:gd name="connsiteY5" fmla="*/ 1807531 h 4909915"/>
                <a:gd name="connsiteX6" fmla="*/ 0 w 3051809"/>
                <a:gd name="connsiteY6" fmla="*/ 4754784 h 4909915"/>
                <a:gd name="connsiteX7" fmla="*/ 211451 w 3051809"/>
                <a:gd name="connsiteY7" fmla="*/ 4909915 h 4909915"/>
                <a:gd name="connsiteX8" fmla="*/ 2022262 w 3051809"/>
                <a:gd name="connsiteY8" fmla="*/ 1920269 h 4909915"/>
                <a:gd name="connsiteX9" fmla="*/ 2379839 w 3051809"/>
                <a:gd name="connsiteY9" fmla="*/ 1646234 h 4909915"/>
                <a:gd name="connsiteX10" fmla="*/ 2573188 w 3051809"/>
                <a:gd name="connsiteY10" fmla="*/ 1396584 h 4909915"/>
                <a:gd name="connsiteX11" fmla="*/ 3034093 w 3051809"/>
                <a:gd name="connsiteY11" fmla="*/ 309572 h 4909915"/>
                <a:gd name="connsiteX12" fmla="*/ 2921222 w 3051809"/>
                <a:gd name="connsiteY12" fmla="*/ 19926 h 4909915"/>
                <a:gd name="connsiteX0" fmla="*/ 2895342 w 3025929"/>
                <a:gd name="connsiteY0" fmla="*/ 19926 h 4909915"/>
                <a:gd name="connsiteX1" fmla="*/ 2805845 w 3025929"/>
                <a:gd name="connsiteY1" fmla="*/ 0 h 4909915"/>
                <a:gd name="connsiteX2" fmla="*/ 2801616 w 3025929"/>
                <a:gd name="connsiteY2" fmla="*/ 166249 h 4909915"/>
                <a:gd name="connsiteX3" fmla="*/ 2331957 w 3025929"/>
                <a:gd name="connsiteY3" fmla="*/ 1273902 h 4909915"/>
                <a:gd name="connsiteX4" fmla="*/ 2134942 w 3025929"/>
                <a:gd name="connsiteY4" fmla="*/ 1528296 h 4909915"/>
                <a:gd name="connsiteX5" fmla="*/ 1770582 w 3025929"/>
                <a:gd name="connsiteY5" fmla="*/ 1807531 h 4909915"/>
                <a:gd name="connsiteX6" fmla="*/ 0 w 3025929"/>
                <a:gd name="connsiteY6" fmla="*/ 4789290 h 4909915"/>
                <a:gd name="connsiteX7" fmla="*/ 185571 w 3025929"/>
                <a:gd name="connsiteY7" fmla="*/ 4909915 h 4909915"/>
                <a:gd name="connsiteX8" fmla="*/ 1996382 w 3025929"/>
                <a:gd name="connsiteY8" fmla="*/ 1920269 h 4909915"/>
                <a:gd name="connsiteX9" fmla="*/ 2353959 w 3025929"/>
                <a:gd name="connsiteY9" fmla="*/ 1646234 h 4909915"/>
                <a:gd name="connsiteX10" fmla="*/ 2547308 w 3025929"/>
                <a:gd name="connsiteY10" fmla="*/ 1396584 h 4909915"/>
                <a:gd name="connsiteX11" fmla="*/ 3008213 w 3025929"/>
                <a:gd name="connsiteY11" fmla="*/ 309572 h 4909915"/>
                <a:gd name="connsiteX12" fmla="*/ 2895342 w 3025929"/>
                <a:gd name="connsiteY12" fmla="*/ 19926 h 4909915"/>
                <a:gd name="connsiteX0" fmla="*/ 2878090 w 3008677"/>
                <a:gd name="connsiteY0" fmla="*/ 19926 h 4909915"/>
                <a:gd name="connsiteX1" fmla="*/ 2788593 w 3008677"/>
                <a:gd name="connsiteY1" fmla="*/ 0 h 4909915"/>
                <a:gd name="connsiteX2" fmla="*/ 2784364 w 3008677"/>
                <a:gd name="connsiteY2" fmla="*/ 166249 h 4909915"/>
                <a:gd name="connsiteX3" fmla="*/ 2314705 w 3008677"/>
                <a:gd name="connsiteY3" fmla="*/ 1273902 h 4909915"/>
                <a:gd name="connsiteX4" fmla="*/ 2117690 w 3008677"/>
                <a:gd name="connsiteY4" fmla="*/ 1528296 h 4909915"/>
                <a:gd name="connsiteX5" fmla="*/ 1753330 w 3008677"/>
                <a:gd name="connsiteY5" fmla="*/ 1807531 h 4909915"/>
                <a:gd name="connsiteX6" fmla="*/ 0 w 3008677"/>
                <a:gd name="connsiteY6" fmla="*/ 4754784 h 4909915"/>
                <a:gd name="connsiteX7" fmla="*/ 168319 w 3008677"/>
                <a:gd name="connsiteY7" fmla="*/ 4909915 h 4909915"/>
                <a:gd name="connsiteX8" fmla="*/ 1979130 w 3008677"/>
                <a:gd name="connsiteY8" fmla="*/ 1920269 h 4909915"/>
                <a:gd name="connsiteX9" fmla="*/ 2336707 w 3008677"/>
                <a:gd name="connsiteY9" fmla="*/ 1646234 h 4909915"/>
                <a:gd name="connsiteX10" fmla="*/ 2530056 w 3008677"/>
                <a:gd name="connsiteY10" fmla="*/ 1396584 h 4909915"/>
                <a:gd name="connsiteX11" fmla="*/ 2990961 w 3008677"/>
                <a:gd name="connsiteY11" fmla="*/ 309572 h 4909915"/>
                <a:gd name="connsiteX12" fmla="*/ 2878090 w 3008677"/>
                <a:gd name="connsiteY12" fmla="*/ 19926 h 490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08677" h="4909915">
                  <a:moveTo>
                    <a:pt x="2878090" y="19926"/>
                  </a:moveTo>
                  <a:cubicBezTo>
                    <a:pt x="2849038" y="6725"/>
                    <a:pt x="2818615" y="343"/>
                    <a:pt x="2788593" y="0"/>
                  </a:cubicBezTo>
                  <a:cubicBezTo>
                    <a:pt x="2807605" y="52131"/>
                    <a:pt x="2807681" y="111262"/>
                    <a:pt x="2784364" y="166249"/>
                  </a:cubicBezTo>
                  <a:lnTo>
                    <a:pt x="2314705" y="1273902"/>
                  </a:lnTo>
                  <a:cubicBezTo>
                    <a:pt x="2272138" y="1374305"/>
                    <a:pt x="2204253" y="1461954"/>
                    <a:pt x="2117690" y="1528296"/>
                  </a:cubicBezTo>
                  <a:lnTo>
                    <a:pt x="1753330" y="1807531"/>
                  </a:lnTo>
                  <a:lnTo>
                    <a:pt x="0" y="4754784"/>
                  </a:lnTo>
                  <a:lnTo>
                    <a:pt x="168319" y="4909915"/>
                  </a:lnTo>
                  <a:cubicBezTo>
                    <a:pt x="256168" y="4845269"/>
                    <a:pt x="1861992" y="2048826"/>
                    <a:pt x="1979130" y="1920269"/>
                  </a:cubicBezTo>
                  <a:lnTo>
                    <a:pt x="2336707" y="1646234"/>
                  </a:lnTo>
                  <a:cubicBezTo>
                    <a:pt x="2421651" y="1581131"/>
                    <a:pt x="2488269" y="1495111"/>
                    <a:pt x="2530056" y="1396584"/>
                  </a:cubicBezTo>
                  <a:lnTo>
                    <a:pt x="2990961" y="309572"/>
                  </a:lnTo>
                  <a:cubicBezTo>
                    <a:pt x="3038100" y="198387"/>
                    <a:pt x="2988027" y="69895"/>
                    <a:pt x="2878090" y="19926"/>
                  </a:cubicBezTo>
                  <a:close/>
                </a:path>
              </a:pathLst>
            </a:custGeom>
            <a:solidFill>
              <a:srgbClr val="EBAE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685783"/>
              <a:endParaRPr lang="en-PH">
                <a:solidFill>
                  <a:prstClr val="black"/>
                </a:solidFill>
              </a:endParaRPr>
            </a:p>
          </p:txBody>
        </p:sp>
      </p:grpSp>
      <p:sp>
        <p:nvSpPr>
          <p:cNvPr id="10" name="Freeform: Shape 2">
            <a:extLst>
              <a:ext uri="{FF2B5EF4-FFF2-40B4-BE49-F238E27FC236}">
                <a16:creationId xmlns:a16="http://schemas.microsoft.com/office/drawing/2014/main" id="{080C715E-9BAE-4194-84DA-AFE4D6F4269D}"/>
              </a:ext>
            </a:extLst>
          </p:cNvPr>
          <p:cNvSpPr/>
          <p:nvPr/>
        </p:nvSpPr>
        <p:spPr>
          <a:xfrm>
            <a:off x="7474668" y="1386721"/>
            <a:ext cx="1242830" cy="1456610"/>
          </a:xfrm>
          <a:custGeom>
            <a:avLst/>
            <a:gdLst>
              <a:gd name="connsiteX0" fmla="*/ 135242 w 218045"/>
              <a:gd name="connsiteY0" fmla="*/ 255096 h 255551"/>
              <a:gd name="connsiteX1" fmla="*/ 188627 w 218045"/>
              <a:gd name="connsiteY1" fmla="*/ 189628 h 255551"/>
              <a:gd name="connsiteX2" fmla="*/ 216972 w 218045"/>
              <a:gd name="connsiteY2" fmla="*/ 111138 h 255551"/>
              <a:gd name="connsiteX3" fmla="*/ 107999 w 218045"/>
              <a:gd name="connsiteY3" fmla="*/ -456 h 255551"/>
              <a:gd name="connsiteX4" fmla="*/ -1021 w 218045"/>
              <a:gd name="connsiteY4" fmla="*/ 111129 h 255551"/>
              <a:gd name="connsiteX5" fmla="*/ 27324 w 218045"/>
              <a:gd name="connsiteY5" fmla="*/ 189618 h 255551"/>
              <a:gd name="connsiteX6" fmla="*/ 80732 w 218045"/>
              <a:gd name="connsiteY6" fmla="*/ 255096 h 255551"/>
              <a:gd name="connsiteX7" fmla="*/ 135242 w 218045"/>
              <a:gd name="connsiteY7" fmla="*/ 255096 h 255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8045" h="255551">
                <a:moveTo>
                  <a:pt x="135242" y="255096"/>
                </a:moveTo>
                <a:cubicBezTo>
                  <a:pt x="135242" y="223255"/>
                  <a:pt x="170856" y="209563"/>
                  <a:pt x="188627" y="189628"/>
                </a:cubicBezTo>
                <a:cubicBezTo>
                  <a:pt x="207477" y="167927"/>
                  <a:pt x="217582" y="139933"/>
                  <a:pt x="216972" y="111138"/>
                </a:cubicBezTo>
                <a:cubicBezTo>
                  <a:pt x="216503" y="50521"/>
                  <a:pt x="168300" y="1180"/>
                  <a:pt x="107999" y="-456"/>
                </a:cubicBezTo>
                <a:cubicBezTo>
                  <a:pt x="47675" y="1169"/>
                  <a:pt x="-529" y="50507"/>
                  <a:pt x="-1021" y="111129"/>
                </a:cubicBezTo>
                <a:cubicBezTo>
                  <a:pt x="-1631" y="139924"/>
                  <a:pt x="8498" y="167918"/>
                  <a:pt x="27324" y="189618"/>
                </a:cubicBezTo>
                <a:cubicBezTo>
                  <a:pt x="45143" y="209563"/>
                  <a:pt x="80732" y="223255"/>
                  <a:pt x="80732" y="255096"/>
                </a:cubicBezTo>
                <a:lnTo>
                  <a:pt x="135242" y="255096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1" name="Freeform: Shape 7">
            <a:extLst>
              <a:ext uri="{FF2B5EF4-FFF2-40B4-BE49-F238E27FC236}">
                <a16:creationId xmlns:a16="http://schemas.microsoft.com/office/drawing/2014/main" id="{C10FA56B-A5DC-440B-88D8-9D0392B0E28E}"/>
              </a:ext>
            </a:extLst>
          </p:cNvPr>
          <p:cNvSpPr/>
          <p:nvPr/>
        </p:nvSpPr>
        <p:spPr>
          <a:xfrm>
            <a:off x="7942539" y="3164089"/>
            <a:ext cx="307355" cy="227174"/>
          </a:xfrm>
          <a:custGeom>
            <a:avLst/>
            <a:gdLst>
              <a:gd name="connsiteX0" fmla="*/ -1047 w 53923"/>
              <a:gd name="connsiteY0" fmla="*/ -456 h 39856"/>
              <a:gd name="connsiteX1" fmla="*/ 52877 w 53923"/>
              <a:gd name="connsiteY1" fmla="*/ -456 h 39856"/>
              <a:gd name="connsiteX2" fmla="*/ 52877 w 53923"/>
              <a:gd name="connsiteY2" fmla="*/ 9508 h 39856"/>
              <a:gd name="connsiteX3" fmla="*/ 25915 w 53923"/>
              <a:gd name="connsiteY3" fmla="*/ 39401 h 39856"/>
              <a:gd name="connsiteX4" fmla="*/ -1047 w 53923"/>
              <a:gd name="connsiteY4" fmla="*/ 9508 h 39856"/>
              <a:gd name="connsiteX5" fmla="*/ -1047 w 53923"/>
              <a:gd name="connsiteY5" fmla="*/ -456 h 39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23" h="39856">
                <a:moveTo>
                  <a:pt x="-1047" y="-456"/>
                </a:moveTo>
                <a:lnTo>
                  <a:pt x="52877" y="-456"/>
                </a:lnTo>
                <a:lnTo>
                  <a:pt x="52877" y="9508"/>
                </a:lnTo>
                <a:cubicBezTo>
                  <a:pt x="52877" y="26018"/>
                  <a:pt x="40803" y="39401"/>
                  <a:pt x="25915" y="39401"/>
                </a:cubicBezTo>
                <a:cubicBezTo>
                  <a:pt x="11027" y="39401"/>
                  <a:pt x="-1047" y="26018"/>
                  <a:pt x="-1047" y="9508"/>
                </a:cubicBezTo>
                <a:lnTo>
                  <a:pt x="-1047" y="-456"/>
                </a:lnTo>
                <a:close/>
              </a:path>
            </a:pathLst>
          </a:custGeom>
          <a:solidFill>
            <a:srgbClr val="95A5A5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2" name="Freeform: Shape 8">
            <a:extLst>
              <a:ext uri="{FF2B5EF4-FFF2-40B4-BE49-F238E27FC236}">
                <a16:creationId xmlns:a16="http://schemas.microsoft.com/office/drawing/2014/main" id="{85ED6AF3-6AED-49C2-819D-5E0AAF37AFB9}"/>
              </a:ext>
            </a:extLst>
          </p:cNvPr>
          <p:cNvSpPr/>
          <p:nvPr/>
        </p:nvSpPr>
        <p:spPr>
          <a:xfrm>
            <a:off x="8891209" y="1961288"/>
            <a:ext cx="267267" cy="93541"/>
          </a:xfrm>
          <a:custGeom>
            <a:avLst/>
            <a:gdLst>
              <a:gd name="connsiteX0" fmla="*/ 36465 w 46890"/>
              <a:gd name="connsiteY0" fmla="*/ 15956 h 16411"/>
              <a:gd name="connsiteX1" fmla="*/ 8331 w 46890"/>
              <a:gd name="connsiteY1" fmla="*/ 15956 h 16411"/>
              <a:gd name="connsiteX2" fmla="*/ -1047 w 46890"/>
              <a:gd name="connsiteY2" fmla="*/ 7750 h 16411"/>
              <a:gd name="connsiteX3" fmla="*/ 8331 w 46890"/>
              <a:gd name="connsiteY3" fmla="*/ -456 h 16411"/>
              <a:gd name="connsiteX4" fmla="*/ 36465 w 46890"/>
              <a:gd name="connsiteY4" fmla="*/ -456 h 16411"/>
              <a:gd name="connsiteX5" fmla="*/ 45843 w 46890"/>
              <a:gd name="connsiteY5" fmla="*/ 7750 h 16411"/>
              <a:gd name="connsiteX6" fmla="*/ 36465 w 46890"/>
              <a:gd name="connsiteY6" fmla="*/ 15956 h 164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90" h="16411">
                <a:moveTo>
                  <a:pt x="36465" y="15956"/>
                </a:moveTo>
                <a:lnTo>
                  <a:pt x="8331" y="15956"/>
                </a:lnTo>
                <a:cubicBezTo>
                  <a:pt x="3150" y="15956"/>
                  <a:pt x="-1047" y="12279"/>
                  <a:pt x="-1047" y="7750"/>
                </a:cubicBezTo>
                <a:cubicBezTo>
                  <a:pt x="-1047" y="3220"/>
                  <a:pt x="3150" y="-456"/>
                  <a:pt x="8331" y="-456"/>
                </a:cubicBezTo>
                <a:lnTo>
                  <a:pt x="36465" y="-456"/>
                </a:lnTo>
                <a:cubicBezTo>
                  <a:pt x="41647" y="-456"/>
                  <a:pt x="45843" y="3220"/>
                  <a:pt x="45843" y="7750"/>
                </a:cubicBezTo>
                <a:cubicBezTo>
                  <a:pt x="45843" y="12279"/>
                  <a:pt x="41647" y="15956"/>
                  <a:pt x="36465" y="15956"/>
                </a:cubicBezTo>
                <a:close/>
              </a:path>
            </a:pathLst>
          </a:custGeom>
          <a:solidFill>
            <a:schemeClr val="bg1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33D89625-19C5-4C69-BC9D-FB5DC8C67A22}"/>
              </a:ext>
            </a:extLst>
          </p:cNvPr>
          <p:cNvSpPr/>
          <p:nvPr/>
        </p:nvSpPr>
        <p:spPr>
          <a:xfrm>
            <a:off x="8637360" y="1239756"/>
            <a:ext cx="227203" cy="227174"/>
          </a:xfrm>
          <a:custGeom>
            <a:avLst/>
            <a:gdLst>
              <a:gd name="connsiteX0" fmla="*/ 8603 w 39861"/>
              <a:gd name="connsiteY0" fmla="*/ 39400 h 39856"/>
              <a:gd name="connsiteX1" fmla="*/ -306 w 39861"/>
              <a:gd name="connsiteY1" fmla="*/ 33448 h 39856"/>
              <a:gd name="connsiteX2" fmla="*/ 1780 w 39861"/>
              <a:gd name="connsiteY2" fmla="*/ 22935 h 39856"/>
              <a:gd name="connsiteX3" fmla="*/ 22248 w 39861"/>
              <a:gd name="connsiteY3" fmla="*/ 2488 h 39856"/>
              <a:gd name="connsiteX4" fmla="*/ 31603 w 39861"/>
              <a:gd name="connsiteY4" fmla="*/ -142 h 39856"/>
              <a:gd name="connsiteX5" fmla="*/ 38495 w 39861"/>
              <a:gd name="connsiteY5" fmla="*/ 6744 h 39856"/>
              <a:gd name="connsiteX6" fmla="*/ 35869 w 39861"/>
              <a:gd name="connsiteY6" fmla="*/ 16119 h 39856"/>
              <a:gd name="connsiteX7" fmla="*/ 15425 w 39861"/>
              <a:gd name="connsiteY7" fmla="*/ 36575 h 39856"/>
              <a:gd name="connsiteX8" fmla="*/ 8603 w 39861"/>
              <a:gd name="connsiteY8" fmla="*/ 39400 h 39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861" h="39856">
                <a:moveTo>
                  <a:pt x="8603" y="39400"/>
                </a:moveTo>
                <a:cubicBezTo>
                  <a:pt x="4711" y="39405"/>
                  <a:pt x="1194" y="37054"/>
                  <a:pt x="-306" y="33448"/>
                </a:cubicBezTo>
                <a:cubicBezTo>
                  <a:pt x="-1807" y="29840"/>
                  <a:pt x="-986" y="25690"/>
                  <a:pt x="1780" y="22935"/>
                </a:cubicBezTo>
                <a:lnTo>
                  <a:pt x="22248" y="2488"/>
                </a:lnTo>
                <a:cubicBezTo>
                  <a:pt x="24663" y="-18"/>
                  <a:pt x="28250" y="-1024"/>
                  <a:pt x="31603" y="-142"/>
                </a:cubicBezTo>
                <a:cubicBezTo>
                  <a:pt x="34979" y="739"/>
                  <a:pt x="37628" y="3375"/>
                  <a:pt x="38495" y="6744"/>
                </a:cubicBezTo>
                <a:cubicBezTo>
                  <a:pt x="39386" y="10115"/>
                  <a:pt x="38378" y="13698"/>
                  <a:pt x="35869" y="16119"/>
                </a:cubicBezTo>
                <a:lnTo>
                  <a:pt x="15425" y="36575"/>
                </a:lnTo>
                <a:cubicBezTo>
                  <a:pt x="13620" y="38385"/>
                  <a:pt x="11158" y="39400"/>
                  <a:pt x="8603" y="39400"/>
                </a:cubicBezTo>
                <a:close/>
              </a:path>
            </a:pathLst>
          </a:custGeom>
          <a:solidFill>
            <a:schemeClr val="bg1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AE79703E-B2DF-48C1-8DF7-1A8F8752ECF2}"/>
              </a:ext>
            </a:extLst>
          </p:cNvPr>
          <p:cNvSpPr/>
          <p:nvPr/>
        </p:nvSpPr>
        <p:spPr>
          <a:xfrm>
            <a:off x="8049178" y="945716"/>
            <a:ext cx="93541" cy="267267"/>
          </a:xfrm>
          <a:custGeom>
            <a:avLst/>
            <a:gdLst>
              <a:gd name="connsiteX0" fmla="*/ 7159 w 16411"/>
              <a:gd name="connsiteY0" fmla="*/ 46434 h 46890"/>
              <a:gd name="connsiteX1" fmla="*/ -1047 w 16411"/>
              <a:gd name="connsiteY1" fmla="*/ 37056 h 46890"/>
              <a:gd name="connsiteX2" fmla="*/ -1047 w 16411"/>
              <a:gd name="connsiteY2" fmla="*/ 8922 h 46890"/>
              <a:gd name="connsiteX3" fmla="*/ 7159 w 16411"/>
              <a:gd name="connsiteY3" fmla="*/ -456 h 46890"/>
              <a:gd name="connsiteX4" fmla="*/ 15365 w 16411"/>
              <a:gd name="connsiteY4" fmla="*/ 8922 h 46890"/>
              <a:gd name="connsiteX5" fmla="*/ 15365 w 16411"/>
              <a:gd name="connsiteY5" fmla="*/ 37056 h 46890"/>
              <a:gd name="connsiteX6" fmla="*/ 7159 w 16411"/>
              <a:gd name="connsiteY6" fmla="*/ 46434 h 46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411" h="46890">
                <a:moveTo>
                  <a:pt x="7159" y="46434"/>
                </a:moveTo>
                <a:cubicBezTo>
                  <a:pt x="2634" y="46434"/>
                  <a:pt x="-1047" y="42235"/>
                  <a:pt x="-1047" y="37056"/>
                </a:cubicBezTo>
                <a:lnTo>
                  <a:pt x="-1047" y="8922"/>
                </a:lnTo>
                <a:cubicBezTo>
                  <a:pt x="-1047" y="3743"/>
                  <a:pt x="2634" y="-456"/>
                  <a:pt x="7159" y="-456"/>
                </a:cubicBezTo>
                <a:cubicBezTo>
                  <a:pt x="11684" y="-456"/>
                  <a:pt x="15365" y="3743"/>
                  <a:pt x="15365" y="8922"/>
                </a:cubicBezTo>
                <a:lnTo>
                  <a:pt x="15365" y="37056"/>
                </a:lnTo>
                <a:cubicBezTo>
                  <a:pt x="15365" y="42235"/>
                  <a:pt x="11684" y="46434"/>
                  <a:pt x="7159" y="46434"/>
                </a:cubicBezTo>
                <a:close/>
              </a:path>
            </a:pathLst>
          </a:custGeom>
          <a:solidFill>
            <a:schemeClr val="bg1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3C3DB90D-0FF1-40FD-9B2A-313482885DA3}"/>
              </a:ext>
            </a:extLst>
          </p:cNvPr>
          <p:cNvSpPr/>
          <p:nvPr/>
        </p:nvSpPr>
        <p:spPr>
          <a:xfrm>
            <a:off x="7327744" y="1239756"/>
            <a:ext cx="227203" cy="227174"/>
          </a:xfrm>
          <a:custGeom>
            <a:avLst/>
            <a:gdLst>
              <a:gd name="connsiteX0" fmla="*/ 29164 w 39861"/>
              <a:gd name="connsiteY0" fmla="*/ 39400 h 39856"/>
              <a:gd name="connsiteX1" fmla="*/ 22342 w 39861"/>
              <a:gd name="connsiteY1" fmla="*/ 36575 h 39856"/>
              <a:gd name="connsiteX2" fmla="*/ 1898 w 39861"/>
              <a:gd name="connsiteY2" fmla="*/ 16119 h 39856"/>
              <a:gd name="connsiteX3" fmla="*/ -728 w 39861"/>
              <a:gd name="connsiteY3" fmla="*/ 6744 h 39856"/>
              <a:gd name="connsiteX4" fmla="*/ 6165 w 39861"/>
              <a:gd name="connsiteY4" fmla="*/ -142 h 39856"/>
              <a:gd name="connsiteX5" fmla="*/ 15519 w 39861"/>
              <a:gd name="connsiteY5" fmla="*/ 2488 h 39856"/>
              <a:gd name="connsiteX6" fmla="*/ 35987 w 39861"/>
              <a:gd name="connsiteY6" fmla="*/ 22935 h 39856"/>
              <a:gd name="connsiteX7" fmla="*/ 38074 w 39861"/>
              <a:gd name="connsiteY7" fmla="*/ 33448 h 39856"/>
              <a:gd name="connsiteX8" fmla="*/ 29164 w 39861"/>
              <a:gd name="connsiteY8" fmla="*/ 39400 h 39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861" h="39856">
                <a:moveTo>
                  <a:pt x="29164" y="39400"/>
                </a:moveTo>
                <a:cubicBezTo>
                  <a:pt x="26609" y="39400"/>
                  <a:pt x="24147" y="38385"/>
                  <a:pt x="22342" y="36575"/>
                </a:cubicBezTo>
                <a:lnTo>
                  <a:pt x="1898" y="16119"/>
                </a:lnTo>
                <a:cubicBezTo>
                  <a:pt x="-611" y="13698"/>
                  <a:pt x="-1619" y="10115"/>
                  <a:pt x="-728" y="6744"/>
                </a:cubicBezTo>
                <a:cubicBezTo>
                  <a:pt x="163" y="3375"/>
                  <a:pt x="2789" y="739"/>
                  <a:pt x="6165" y="-142"/>
                </a:cubicBezTo>
                <a:cubicBezTo>
                  <a:pt x="9517" y="-1024"/>
                  <a:pt x="13105" y="-18"/>
                  <a:pt x="15519" y="2488"/>
                </a:cubicBezTo>
                <a:lnTo>
                  <a:pt x="35987" y="22935"/>
                </a:lnTo>
                <a:cubicBezTo>
                  <a:pt x="38753" y="25690"/>
                  <a:pt x="39574" y="29840"/>
                  <a:pt x="38074" y="33448"/>
                </a:cubicBezTo>
                <a:cubicBezTo>
                  <a:pt x="36597" y="37054"/>
                  <a:pt x="33080" y="39405"/>
                  <a:pt x="29164" y="39400"/>
                </a:cubicBezTo>
                <a:close/>
              </a:path>
            </a:pathLst>
          </a:custGeom>
          <a:solidFill>
            <a:schemeClr val="bg1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6" name="Freeform: Shape 12">
            <a:extLst>
              <a:ext uri="{FF2B5EF4-FFF2-40B4-BE49-F238E27FC236}">
                <a16:creationId xmlns:a16="http://schemas.microsoft.com/office/drawing/2014/main" id="{6073574F-E5FB-4106-B0A7-D2D8EA3471C5}"/>
              </a:ext>
            </a:extLst>
          </p:cNvPr>
          <p:cNvSpPr/>
          <p:nvPr/>
        </p:nvSpPr>
        <p:spPr>
          <a:xfrm>
            <a:off x="7467285" y="2011432"/>
            <a:ext cx="267267" cy="93541"/>
          </a:xfrm>
          <a:custGeom>
            <a:avLst/>
            <a:gdLst>
              <a:gd name="connsiteX0" fmla="*/ 36465 w 46890"/>
              <a:gd name="connsiteY0" fmla="*/ 15956 h 16411"/>
              <a:gd name="connsiteX1" fmla="*/ 8331 w 46890"/>
              <a:gd name="connsiteY1" fmla="*/ 15956 h 16411"/>
              <a:gd name="connsiteX2" fmla="*/ -1047 w 46890"/>
              <a:gd name="connsiteY2" fmla="*/ 7750 h 16411"/>
              <a:gd name="connsiteX3" fmla="*/ 8331 w 46890"/>
              <a:gd name="connsiteY3" fmla="*/ -456 h 16411"/>
              <a:gd name="connsiteX4" fmla="*/ 36465 w 46890"/>
              <a:gd name="connsiteY4" fmla="*/ -456 h 16411"/>
              <a:gd name="connsiteX5" fmla="*/ 45843 w 46890"/>
              <a:gd name="connsiteY5" fmla="*/ 7750 h 16411"/>
              <a:gd name="connsiteX6" fmla="*/ 36465 w 46890"/>
              <a:gd name="connsiteY6" fmla="*/ 15956 h 164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90" h="16411">
                <a:moveTo>
                  <a:pt x="36465" y="15956"/>
                </a:moveTo>
                <a:lnTo>
                  <a:pt x="8331" y="15956"/>
                </a:lnTo>
                <a:cubicBezTo>
                  <a:pt x="3150" y="15956"/>
                  <a:pt x="-1047" y="12279"/>
                  <a:pt x="-1047" y="7750"/>
                </a:cubicBezTo>
                <a:cubicBezTo>
                  <a:pt x="-1047" y="3220"/>
                  <a:pt x="3150" y="-456"/>
                  <a:pt x="8331" y="-456"/>
                </a:cubicBezTo>
                <a:lnTo>
                  <a:pt x="36465" y="-456"/>
                </a:lnTo>
                <a:cubicBezTo>
                  <a:pt x="41647" y="-456"/>
                  <a:pt x="45843" y="3220"/>
                  <a:pt x="45843" y="7750"/>
                </a:cubicBezTo>
                <a:cubicBezTo>
                  <a:pt x="45843" y="12279"/>
                  <a:pt x="41647" y="15956"/>
                  <a:pt x="36465" y="15956"/>
                </a:cubicBezTo>
                <a:close/>
              </a:path>
            </a:pathLst>
          </a:custGeom>
          <a:solidFill>
            <a:schemeClr val="bg1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B44E1DDB-1044-4391-854A-C566393E30BF}"/>
              </a:ext>
            </a:extLst>
          </p:cNvPr>
          <p:cNvSpPr/>
          <p:nvPr/>
        </p:nvSpPr>
        <p:spPr>
          <a:xfrm>
            <a:off x="7621679" y="1386741"/>
            <a:ext cx="948802" cy="1042348"/>
          </a:xfrm>
          <a:custGeom>
            <a:avLst/>
            <a:gdLst>
              <a:gd name="connsiteX0" fmla="*/ 165414 w 166460"/>
              <a:gd name="connsiteY0" fmla="*/ 90980 h 182872"/>
              <a:gd name="connsiteX1" fmla="*/ 82183 w 166460"/>
              <a:gd name="connsiteY1" fmla="*/ 182416 h 182872"/>
              <a:gd name="connsiteX2" fmla="*/ -1047 w 166460"/>
              <a:gd name="connsiteY2" fmla="*/ 90980 h 182872"/>
              <a:gd name="connsiteX3" fmla="*/ 82183 w 166460"/>
              <a:gd name="connsiteY3" fmla="*/ -456 h 182872"/>
              <a:gd name="connsiteX4" fmla="*/ 165414 w 166460"/>
              <a:gd name="connsiteY4" fmla="*/ 90980 h 182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460" h="182872">
                <a:moveTo>
                  <a:pt x="165414" y="90980"/>
                </a:moveTo>
                <a:cubicBezTo>
                  <a:pt x="165414" y="141476"/>
                  <a:pt x="128159" y="182416"/>
                  <a:pt x="82183" y="182416"/>
                </a:cubicBezTo>
                <a:cubicBezTo>
                  <a:pt x="36231" y="182416"/>
                  <a:pt x="-1047" y="141476"/>
                  <a:pt x="-1047" y="90980"/>
                </a:cubicBezTo>
                <a:cubicBezTo>
                  <a:pt x="-1047" y="40482"/>
                  <a:pt x="36231" y="-456"/>
                  <a:pt x="82183" y="-456"/>
                </a:cubicBezTo>
                <a:cubicBezTo>
                  <a:pt x="128159" y="-456"/>
                  <a:pt x="165414" y="40482"/>
                  <a:pt x="165414" y="9098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5B0099C5-7700-4E9D-B6D3-8B131FF63AD8}"/>
              </a:ext>
            </a:extLst>
          </p:cNvPr>
          <p:cNvSpPr/>
          <p:nvPr/>
        </p:nvSpPr>
        <p:spPr>
          <a:xfrm>
            <a:off x="7728592" y="1907898"/>
            <a:ext cx="734988" cy="988895"/>
          </a:xfrm>
          <a:custGeom>
            <a:avLst/>
            <a:gdLst>
              <a:gd name="connsiteX0" fmla="*/ 81855 w 128948"/>
              <a:gd name="connsiteY0" fmla="*/ 173038 h 173494"/>
              <a:gd name="connsiteX1" fmla="*/ 72641 w 128948"/>
              <a:gd name="connsiteY1" fmla="*/ 163911 h 173494"/>
              <a:gd name="connsiteX2" fmla="*/ 72641 w 128948"/>
              <a:gd name="connsiteY2" fmla="*/ 54333 h 173494"/>
              <a:gd name="connsiteX3" fmla="*/ 54213 w 128948"/>
              <a:gd name="connsiteY3" fmla="*/ 54333 h 173494"/>
              <a:gd name="connsiteX4" fmla="*/ 54213 w 128948"/>
              <a:gd name="connsiteY4" fmla="*/ 163911 h 173494"/>
              <a:gd name="connsiteX5" fmla="*/ 44999 w 128948"/>
              <a:gd name="connsiteY5" fmla="*/ 173038 h 173494"/>
              <a:gd name="connsiteX6" fmla="*/ 35809 w 128948"/>
              <a:gd name="connsiteY6" fmla="*/ 163911 h 173494"/>
              <a:gd name="connsiteX7" fmla="*/ 35809 w 128948"/>
              <a:gd name="connsiteY7" fmla="*/ 54333 h 173494"/>
              <a:gd name="connsiteX8" fmla="*/ 26595 w 128948"/>
              <a:gd name="connsiteY8" fmla="*/ 54333 h 173494"/>
              <a:gd name="connsiteX9" fmla="*/ -1047 w 128948"/>
              <a:gd name="connsiteY9" fmla="*/ 26935 h 173494"/>
              <a:gd name="connsiteX10" fmla="*/ 26595 w 128948"/>
              <a:gd name="connsiteY10" fmla="*/ -456 h 173494"/>
              <a:gd name="connsiteX11" fmla="*/ 54213 w 128948"/>
              <a:gd name="connsiteY11" fmla="*/ 26935 h 173494"/>
              <a:gd name="connsiteX12" fmla="*/ 54213 w 128948"/>
              <a:gd name="connsiteY12" fmla="*/ 36069 h 173494"/>
              <a:gd name="connsiteX13" fmla="*/ 72641 w 128948"/>
              <a:gd name="connsiteY13" fmla="*/ 36069 h 173494"/>
              <a:gd name="connsiteX14" fmla="*/ 72641 w 128948"/>
              <a:gd name="connsiteY14" fmla="*/ 26935 h 173494"/>
              <a:gd name="connsiteX15" fmla="*/ 100283 w 128948"/>
              <a:gd name="connsiteY15" fmla="*/ -456 h 173494"/>
              <a:gd name="connsiteX16" fmla="*/ 127901 w 128948"/>
              <a:gd name="connsiteY16" fmla="*/ 26935 h 173494"/>
              <a:gd name="connsiteX17" fmla="*/ 100283 w 128948"/>
              <a:gd name="connsiteY17" fmla="*/ 54333 h 173494"/>
              <a:gd name="connsiteX18" fmla="*/ 91069 w 128948"/>
              <a:gd name="connsiteY18" fmla="*/ 54333 h 173494"/>
              <a:gd name="connsiteX19" fmla="*/ 91069 w 128948"/>
              <a:gd name="connsiteY19" fmla="*/ 163911 h 173494"/>
              <a:gd name="connsiteX20" fmla="*/ 81855 w 128948"/>
              <a:gd name="connsiteY20" fmla="*/ 173038 h 173494"/>
              <a:gd name="connsiteX21" fmla="*/ 91069 w 128948"/>
              <a:gd name="connsiteY21" fmla="*/ 36069 h 173494"/>
              <a:gd name="connsiteX22" fmla="*/ 100283 w 128948"/>
              <a:gd name="connsiteY22" fmla="*/ 36069 h 173494"/>
              <a:gd name="connsiteX23" fmla="*/ 109474 w 128948"/>
              <a:gd name="connsiteY23" fmla="*/ 26935 h 173494"/>
              <a:gd name="connsiteX24" fmla="*/ 100283 w 128948"/>
              <a:gd name="connsiteY24" fmla="*/ 17808 h 173494"/>
              <a:gd name="connsiteX25" fmla="*/ 91069 w 128948"/>
              <a:gd name="connsiteY25" fmla="*/ 26935 h 173494"/>
              <a:gd name="connsiteX26" fmla="*/ 91069 w 128948"/>
              <a:gd name="connsiteY26" fmla="*/ 36069 h 173494"/>
              <a:gd name="connsiteX27" fmla="*/ 26595 w 128948"/>
              <a:gd name="connsiteY27" fmla="*/ 17808 h 173494"/>
              <a:gd name="connsiteX28" fmla="*/ 17381 w 128948"/>
              <a:gd name="connsiteY28" fmla="*/ 26935 h 173494"/>
              <a:gd name="connsiteX29" fmla="*/ 26595 w 128948"/>
              <a:gd name="connsiteY29" fmla="*/ 36069 h 173494"/>
              <a:gd name="connsiteX30" fmla="*/ 35809 w 128948"/>
              <a:gd name="connsiteY30" fmla="*/ 36069 h 173494"/>
              <a:gd name="connsiteX31" fmla="*/ 35809 w 128948"/>
              <a:gd name="connsiteY31" fmla="*/ 26935 h 173494"/>
              <a:gd name="connsiteX32" fmla="*/ 26595 w 128948"/>
              <a:gd name="connsiteY32" fmla="*/ 17808 h 173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28948" h="173494">
                <a:moveTo>
                  <a:pt x="81855" y="173038"/>
                </a:moveTo>
                <a:cubicBezTo>
                  <a:pt x="76768" y="173038"/>
                  <a:pt x="72641" y="168952"/>
                  <a:pt x="72641" y="163911"/>
                </a:cubicBezTo>
                <a:lnTo>
                  <a:pt x="72641" y="54333"/>
                </a:lnTo>
                <a:lnTo>
                  <a:pt x="54213" y="54333"/>
                </a:lnTo>
                <a:lnTo>
                  <a:pt x="54213" y="163911"/>
                </a:lnTo>
                <a:cubicBezTo>
                  <a:pt x="54213" y="168952"/>
                  <a:pt x="50087" y="173038"/>
                  <a:pt x="44999" y="173038"/>
                </a:cubicBezTo>
                <a:cubicBezTo>
                  <a:pt x="39912" y="173038"/>
                  <a:pt x="35809" y="168952"/>
                  <a:pt x="35809" y="163911"/>
                </a:cubicBezTo>
                <a:lnTo>
                  <a:pt x="35809" y="54333"/>
                </a:lnTo>
                <a:lnTo>
                  <a:pt x="26595" y="54333"/>
                </a:lnTo>
                <a:cubicBezTo>
                  <a:pt x="11332" y="54333"/>
                  <a:pt x="-1047" y="42066"/>
                  <a:pt x="-1047" y="26935"/>
                </a:cubicBezTo>
                <a:cubicBezTo>
                  <a:pt x="-1047" y="11806"/>
                  <a:pt x="11332" y="-456"/>
                  <a:pt x="26595" y="-456"/>
                </a:cubicBezTo>
                <a:cubicBezTo>
                  <a:pt x="41858" y="-456"/>
                  <a:pt x="54213" y="11806"/>
                  <a:pt x="54213" y="26935"/>
                </a:cubicBezTo>
                <a:lnTo>
                  <a:pt x="54213" y="36069"/>
                </a:lnTo>
                <a:lnTo>
                  <a:pt x="72641" y="36069"/>
                </a:lnTo>
                <a:lnTo>
                  <a:pt x="72641" y="26935"/>
                </a:lnTo>
                <a:cubicBezTo>
                  <a:pt x="72641" y="11806"/>
                  <a:pt x="85020" y="-456"/>
                  <a:pt x="100283" y="-456"/>
                </a:cubicBezTo>
                <a:cubicBezTo>
                  <a:pt x="115546" y="-456"/>
                  <a:pt x="127901" y="11806"/>
                  <a:pt x="127901" y="26935"/>
                </a:cubicBezTo>
                <a:cubicBezTo>
                  <a:pt x="127901" y="42066"/>
                  <a:pt x="115546" y="54333"/>
                  <a:pt x="100283" y="54333"/>
                </a:cubicBezTo>
                <a:lnTo>
                  <a:pt x="91069" y="54333"/>
                </a:lnTo>
                <a:lnTo>
                  <a:pt x="91069" y="163911"/>
                </a:lnTo>
                <a:cubicBezTo>
                  <a:pt x="91069" y="168952"/>
                  <a:pt x="86943" y="173038"/>
                  <a:pt x="81855" y="173038"/>
                </a:cubicBezTo>
                <a:close/>
                <a:moveTo>
                  <a:pt x="91069" y="36069"/>
                </a:moveTo>
                <a:lnTo>
                  <a:pt x="100283" y="36069"/>
                </a:lnTo>
                <a:cubicBezTo>
                  <a:pt x="105347" y="36069"/>
                  <a:pt x="109474" y="31983"/>
                  <a:pt x="109474" y="26935"/>
                </a:cubicBezTo>
                <a:cubicBezTo>
                  <a:pt x="109474" y="21894"/>
                  <a:pt x="105347" y="17808"/>
                  <a:pt x="100283" y="17808"/>
                </a:cubicBezTo>
                <a:cubicBezTo>
                  <a:pt x="95195" y="17808"/>
                  <a:pt x="91069" y="21894"/>
                  <a:pt x="91069" y="26935"/>
                </a:cubicBezTo>
                <a:lnTo>
                  <a:pt x="91069" y="36069"/>
                </a:lnTo>
                <a:close/>
                <a:moveTo>
                  <a:pt x="26595" y="17808"/>
                </a:moveTo>
                <a:cubicBezTo>
                  <a:pt x="21507" y="17808"/>
                  <a:pt x="17381" y="21894"/>
                  <a:pt x="17381" y="26935"/>
                </a:cubicBezTo>
                <a:cubicBezTo>
                  <a:pt x="17381" y="31983"/>
                  <a:pt x="21507" y="36069"/>
                  <a:pt x="26595" y="36069"/>
                </a:cubicBezTo>
                <a:lnTo>
                  <a:pt x="35809" y="36069"/>
                </a:lnTo>
                <a:lnTo>
                  <a:pt x="35809" y="26935"/>
                </a:lnTo>
                <a:cubicBezTo>
                  <a:pt x="35809" y="21894"/>
                  <a:pt x="31682" y="17808"/>
                  <a:pt x="26595" y="17808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sp>
        <p:nvSpPr>
          <p:cNvPr id="19" name="Freeform: Shape 15">
            <a:extLst>
              <a:ext uri="{FF2B5EF4-FFF2-40B4-BE49-F238E27FC236}">
                <a16:creationId xmlns:a16="http://schemas.microsoft.com/office/drawing/2014/main" id="{787A9924-1FCB-48E2-96E8-9A2283B98C5D}"/>
              </a:ext>
            </a:extLst>
          </p:cNvPr>
          <p:cNvSpPr/>
          <p:nvPr/>
        </p:nvSpPr>
        <p:spPr>
          <a:xfrm>
            <a:off x="7848861" y="2843339"/>
            <a:ext cx="521174" cy="320721"/>
          </a:xfrm>
          <a:custGeom>
            <a:avLst/>
            <a:gdLst>
              <a:gd name="connsiteX0" fmla="*/ 72102 w 91436"/>
              <a:gd name="connsiteY0" fmla="*/ -456 h 56268"/>
              <a:gd name="connsiteX1" fmla="*/ 90389 w 91436"/>
              <a:gd name="connsiteY1" fmla="*/ -456 h 56268"/>
              <a:gd name="connsiteX2" fmla="*/ 90389 w 91436"/>
              <a:gd name="connsiteY2" fmla="*/ 55812 h 56268"/>
              <a:gd name="connsiteX3" fmla="*/ 72102 w 91436"/>
              <a:gd name="connsiteY3" fmla="*/ 55812 h 56268"/>
              <a:gd name="connsiteX4" fmla="*/ 17240 w 91436"/>
              <a:gd name="connsiteY4" fmla="*/ 55812 h 56268"/>
              <a:gd name="connsiteX5" fmla="*/ -1047 w 91436"/>
              <a:gd name="connsiteY5" fmla="*/ 55812 h 56268"/>
              <a:gd name="connsiteX6" fmla="*/ -1047 w 91436"/>
              <a:gd name="connsiteY6" fmla="*/ -456 h 56268"/>
              <a:gd name="connsiteX7" fmla="*/ 17240 w 91436"/>
              <a:gd name="connsiteY7" fmla="*/ -456 h 56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36" h="56268">
                <a:moveTo>
                  <a:pt x="72102" y="-456"/>
                </a:moveTo>
                <a:cubicBezTo>
                  <a:pt x="82207" y="-456"/>
                  <a:pt x="90389" y="-456"/>
                  <a:pt x="90389" y="-456"/>
                </a:cubicBezTo>
                <a:lnTo>
                  <a:pt x="90389" y="55812"/>
                </a:lnTo>
                <a:cubicBezTo>
                  <a:pt x="90389" y="55812"/>
                  <a:pt x="82207" y="55812"/>
                  <a:pt x="72102" y="55812"/>
                </a:cubicBezTo>
                <a:lnTo>
                  <a:pt x="17240" y="55812"/>
                </a:lnTo>
                <a:cubicBezTo>
                  <a:pt x="7159" y="55812"/>
                  <a:pt x="-1047" y="55812"/>
                  <a:pt x="-1047" y="55812"/>
                </a:cubicBezTo>
                <a:lnTo>
                  <a:pt x="-1047" y="-456"/>
                </a:lnTo>
                <a:cubicBezTo>
                  <a:pt x="-1047" y="-456"/>
                  <a:pt x="7159" y="-456"/>
                  <a:pt x="17240" y="-456"/>
                </a:cubicBezTo>
                <a:close/>
              </a:path>
            </a:pathLst>
          </a:custGeom>
          <a:solidFill>
            <a:srgbClr val="BDC3C7"/>
          </a:solidFill>
          <a:ln w="2307" cap="flat">
            <a:noFill/>
            <a:prstDash val="solid"/>
            <a:miter/>
          </a:ln>
        </p:spPr>
        <p:txBody>
          <a:bodyPr lIns="68579" tIns="34289" rIns="68579" bIns="34289" rtlCol="0" anchor="ctr"/>
          <a:lstStyle/>
          <a:p>
            <a:pPr defTabSz="685783"/>
            <a:endParaRPr lang="en-PH">
              <a:solidFill>
                <a:prstClr val="black"/>
              </a:solidFill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7288C4A-6247-4C91-B74B-A38CDBD71BE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88155" y="150462"/>
            <a:ext cx="1072451" cy="51422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3B8BADB0-8420-FE5D-E167-E6B6331C3AD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2988" t="21019" r="50787" b="16819"/>
          <a:stretch/>
        </p:blipFill>
        <p:spPr>
          <a:xfrm>
            <a:off x="2076318" y="250981"/>
            <a:ext cx="5324088" cy="4675169"/>
          </a:xfrm>
          <a:prstGeom prst="rect">
            <a:avLst/>
          </a:prstGeom>
        </p:spPr>
      </p:pic>
      <p:sp>
        <p:nvSpPr>
          <p:cNvPr id="53" name="Oval 52">
            <a:extLst>
              <a:ext uri="{FF2B5EF4-FFF2-40B4-BE49-F238E27FC236}">
                <a16:creationId xmlns:a16="http://schemas.microsoft.com/office/drawing/2014/main" id="{9E4D84B5-D08B-0E4C-6D32-E89761F42289}"/>
              </a:ext>
            </a:extLst>
          </p:cNvPr>
          <p:cNvSpPr/>
          <p:nvPr/>
        </p:nvSpPr>
        <p:spPr>
          <a:xfrm rot="5400000">
            <a:off x="4824256" y="3664696"/>
            <a:ext cx="362672" cy="21602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B85A1D4-03D7-433B-C589-74BB7303CEFF}"/>
              </a:ext>
            </a:extLst>
          </p:cNvPr>
          <p:cNvSpPr/>
          <p:nvPr/>
        </p:nvSpPr>
        <p:spPr>
          <a:xfrm rot="5400000">
            <a:off x="3759216" y="3016918"/>
            <a:ext cx="362672" cy="21602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851DA344-04D1-ADB3-85C2-4A86489DB20F}"/>
              </a:ext>
            </a:extLst>
          </p:cNvPr>
          <p:cNvSpPr/>
          <p:nvPr/>
        </p:nvSpPr>
        <p:spPr>
          <a:xfrm>
            <a:off x="4322566" y="2555131"/>
            <a:ext cx="362672" cy="200834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F92D6A7E-A2B8-DC81-7787-E97F4EFDDEB6}"/>
              </a:ext>
            </a:extLst>
          </p:cNvPr>
          <p:cNvSpPr/>
          <p:nvPr/>
        </p:nvSpPr>
        <p:spPr>
          <a:xfrm rot="18676108">
            <a:off x="4675786" y="194847"/>
            <a:ext cx="338609" cy="321509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9F212082-A487-06A2-36FC-EFA06949747E}"/>
              </a:ext>
            </a:extLst>
          </p:cNvPr>
          <p:cNvSpPr/>
          <p:nvPr/>
        </p:nvSpPr>
        <p:spPr>
          <a:xfrm rot="18676108">
            <a:off x="3734981" y="291902"/>
            <a:ext cx="338609" cy="1973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D7D483B-D4BD-3467-1312-3B938D3D5FE1}"/>
              </a:ext>
            </a:extLst>
          </p:cNvPr>
          <p:cNvSpPr/>
          <p:nvPr/>
        </p:nvSpPr>
        <p:spPr>
          <a:xfrm rot="5400000">
            <a:off x="3911107" y="-400589"/>
            <a:ext cx="362672" cy="18564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26B5A1CD-013B-8AE3-A4CE-2C46A9E08816}"/>
              </a:ext>
            </a:extLst>
          </p:cNvPr>
          <p:cNvSpPr/>
          <p:nvPr/>
        </p:nvSpPr>
        <p:spPr>
          <a:xfrm rot="18676108">
            <a:off x="4151366" y="450752"/>
            <a:ext cx="338609" cy="36965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35FFA4CF-36F4-81E9-6A39-36853BA6FE4A}"/>
              </a:ext>
            </a:extLst>
          </p:cNvPr>
          <p:cNvSpPr/>
          <p:nvPr/>
        </p:nvSpPr>
        <p:spPr>
          <a:xfrm rot="5400000">
            <a:off x="5760360" y="2570755"/>
            <a:ext cx="362672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CE6FCDF8-B726-4F94-51C0-538DAD8AC1D9}"/>
              </a:ext>
            </a:extLst>
          </p:cNvPr>
          <p:cNvSpPr/>
          <p:nvPr/>
        </p:nvSpPr>
        <p:spPr>
          <a:xfrm>
            <a:off x="2197023" y="2583934"/>
            <a:ext cx="362672" cy="23422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916C02E4-9F9A-57CB-8BA6-3EB598875B49}"/>
              </a:ext>
            </a:extLst>
          </p:cNvPr>
          <p:cNvSpPr/>
          <p:nvPr/>
        </p:nvSpPr>
        <p:spPr>
          <a:xfrm rot="18676108">
            <a:off x="5782484" y="2900425"/>
            <a:ext cx="338609" cy="23609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D2FB829-4633-620F-8919-3CDE398CFBF2}"/>
              </a:ext>
            </a:extLst>
          </p:cNvPr>
          <p:cNvSpPr/>
          <p:nvPr/>
        </p:nvSpPr>
        <p:spPr>
          <a:xfrm>
            <a:off x="23207" y="370982"/>
            <a:ext cx="21925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685783"/>
            <a:r>
              <a:rPr lang="en-US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MV Boli" pitchFamily="2" charset="0"/>
              </a:rPr>
              <a:t>Word search </a:t>
            </a:r>
          </a:p>
        </p:txBody>
      </p:sp>
      <p:grpSp>
        <p:nvGrpSpPr>
          <p:cNvPr id="3" name="Google Shape;10751;p32">
            <a:extLst>
              <a:ext uri="{FF2B5EF4-FFF2-40B4-BE49-F238E27FC236}">
                <a16:creationId xmlns:a16="http://schemas.microsoft.com/office/drawing/2014/main" id="{16A98860-D5E5-D424-8217-E0F94D1E4DA5}"/>
              </a:ext>
            </a:extLst>
          </p:cNvPr>
          <p:cNvGrpSpPr/>
          <p:nvPr/>
        </p:nvGrpSpPr>
        <p:grpSpPr>
          <a:xfrm rot="3669520" flipH="1">
            <a:off x="-251533" y="2207402"/>
            <a:ext cx="2003370" cy="1927297"/>
            <a:chOff x="3795825" y="3576625"/>
            <a:chExt cx="273225" cy="262850"/>
          </a:xfrm>
        </p:grpSpPr>
        <p:sp>
          <p:nvSpPr>
            <p:cNvPr id="4" name="Google Shape;10752;p32">
              <a:extLst>
                <a:ext uri="{FF2B5EF4-FFF2-40B4-BE49-F238E27FC236}">
                  <a16:creationId xmlns:a16="http://schemas.microsoft.com/office/drawing/2014/main" id="{67CD4424-BC29-98CD-6108-AEDA0DAA244A}"/>
                </a:ext>
              </a:extLst>
            </p:cNvPr>
            <p:cNvSpPr/>
            <p:nvPr/>
          </p:nvSpPr>
          <p:spPr>
            <a:xfrm>
              <a:off x="3954600" y="3665275"/>
              <a:ext cx="114450" cy="80700"/>
            </a:xfrm>
            <a:custGeom>
              <a:avLst/>
              <a:gdLst/>
              <a:ahLst/>
              <a:cxnLst/>
              <a:rect l="l" t="t" r="r" b="b"/>
              <a:pathLst>
                <a:path w="4578" h="3228" extrusionOk="0">
                  <a:moveTo>
                    <a:pt x="2303" y="0"/>
                  </a:moveTo>
                  <a:cubicBezTo>
                    <a:pt x="1128" y="0"/>
                    <a:pt x="1" y="457"/>
                    <a:pt x="331" y="2280"/>
                  </a:cubicBezTo>
                  <a:cubicBezTo>
                    <a:pt x="331" y="2280"/>
                    <a:pt x="701" y="3227"/>
                    <a:pt x="1548" y="3227"/>
                  </a:cubicBezTo>
                  <a:cubicBezTo>
                    <a:pt x="2230" y="3227"/>
                    <a:pt x="3221" y="2613"/>
                    <a:pt x="4578" y="397"/>
                  </a:cubicBezTo>
                  <a:cubicBezTo>
                    <a:pt x="4578" y="397"/>
                    <a:pt x="3614" y="112"/>
                    <a:pt x="2865" y="32"/>
                  </a:cubicBezTo>
                  <a:cubicBezTo>
                    <a:pt x="2680" y="12"/>
                    <a:pt x="2491" y="0"/>
                    <a:pt x="23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0" name="Google Shape;10753;p32">
              <a:extLst>
                <a:ext uri="{FF2B5EF4-FFF2-40B4-BE49-F238E27FC236}">
                  <a16:creationId xmlns:a16="http://schemas.microsoft.com/office/drawing/2014/main" id="{C02DBAEC-35FE-8D99-883A-2F8DE99A58FC}"/>
                </a:ext>
              </a:extLst>
            </p:cNvPr>
            <p:cNvSpPr/>
            <p:nvPr/>
          </p:nvSpPr>
          <p:spPr>
            <a:xfrm>
              <a:off x="3963775" y="3675425"/>
              <a:ext cx="105275" cy="70575"/>
            </a:xfrm>
            <a:custGeom>
              <a:avLst/>
              <a:gdLst/>
              <a:ahLst/>
              <a:cxnLst/>
              <a:rect l="l" t="t" r="r" b="b"/>
              <a:pathLst>
                <a:path w="4211" h="2823" extrusionOk="0">
                  <a:moveTo>
                    <a:pt x="4211" y="0"/>
                  </a:moveTo>
                  <a:lnTo>
                    <a:pt x="0" y="1936"/>
                  </a:lnTo>
                  <a:cubicBezTo>
                    <a:pt x="100" y="2155"/>
                    <a:pt x="473" y="2822"/>
                    <a:pt x="1183" y="2822"/>
                  </a:cubicBezTo>
                  <a:cubicBezTo>
                    <a:pt x="1863" y="2822"/>
                    <a:pt x="2853" y="2209"/>
                    <a:pt x="4211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1" name="Google Shape;10754;p32">
              <a:extLst>
                <a:ext uri="{FF2B5EF4-FFF2-40B4-BE49-F238E27FC236}">
                  <a16:creationId xmlns:a16="http://schemas.microsoft.com/office/drawing/2014/main" id="{3F1A341F-F238-5D84-1A3B-99FC9C573692}"/>
                </a:ext>
              </a:extLst>
            </p:cNvPr>
            <p:cNvSpPr/>
            <p:nvPr/>
          </p:nvSpPr>
          <p:spPr>
            <a:xfrm>
              <a:off x="3936775" y="3576625"/>
              <a:ext cx="95025" cy="86125"/>
            </a:xfrm>
            <a:custGeom>
              <a:avLst/>
              <a:gdLst/>
              <a:ahLst/>
              <a:cxnLst/>
              <a:rect l="l" t="t" r="r" b="b"/>
              <a:pathLst>
                <a:path w="3801" h="3445" extrusionOk="0">
                  <a:moveTo>
                    <a:pt x="3801" y="0"/>
                  </a:moveTo>
                  <a:cubicBezTo>
                    <a:pt x="3801" y="0"/>
                    <a:pt x="1" y="72"/>
                    <a:pt x="679" y="3096"/>
                  </a:cubicBezTo>
                  <a:cubicBezTo>
                    <a:pt x="679" y="3096"/>
                    <a:pt x="1084" y="3445"/>
                    <a:pt x="1620" y="3445"/>
                  </a:cubicBezTo>
                  <a:cubicBezTo>
                    <a:pt x="2329" y="3445"/>
                    <a:pt x="3268" y="2835"/>
                    <a:pt x="38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2" name="Google Shape;10755;p32">
              <a:extLst>
                <a:ext uri="{FF2B5EF4-FFF2-40B4-BE49-F238E27FC236}">
                  <a16:creationId xmlns:a16="http://schemas.microsoft.com/office/drawing/2014/main" id="{CE5D4764-91A4-8A85-A661-A34E8928C81B}"/>
                </a:ext>
              </a:extLst>
            </p:cNvPr>
            <p:cNvSpPr/>
            <p:nvPr/>
          </p:nvSpPr>
          <p:spPr>
            <a:xfrm>
              <a:off x="3953500" y="3577500"/>
              <a:ext cx="78100" cy="85250"/>
            </a:xfrm>
            <a:custGeom>
              <a:avLst/>
              <a:gdLst/>
              <a:ahLst/>
              <a:cxnLst/>
              <a:rect l="l" t="t" r="r" b="b"/>
              <a:pathLst>
                <a:path w="3124" h="3410" extrusionOk="0">
                  <a:moveTo>
                    <a:pt x="3123" y="1"/>
                  </a:moveTo>
                  <a:lnTo>
                    <a:pt x="1" y="3025"/>
                  </a:lnTo>
                  <a:cubicBezTo>
                    <a:pt x="1" y="3034"/>
                    <a:pt x="1" y="3043"/>
                    <a:pt x="10" y="3061"/>
                  </a:cubicBezTo>
                  <a:cubicBezTo>
                    <a:pt x="10" y="3061"/>
                    <a:pt x="415" y="3410"/>
                    <a:pt x="952" y="3410"/>
                  </a:cubicBezTo>
                  <a:cubicBezTo>
                    <a:pt x="1658" y="3410"/>
                    <a:pt x="2591" y="2805"/>
                    <a:pt x="3123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3" name="Google Shape;10756;p32">
              <a:extLst>
                <a:ext uri="{FF2B5EF4-FFF2-40B4-BE49-F238E27FC236}">
                  <a16:creationId xmlns:a16="http://schemas.microsoft.com/office/drawing/2014/main" id="{546A6F8D-455A-C3C8-78C8-67CA9E40D8A7}"/>
                </a:ext>
              </a:extLst>
            </p:cNvPr>
            <p:cNvSpPr/>
            <p:nvPr/>
          </p:nvSpPr>
          <p:spPr>
            <a:xfrm>
              <a:off x="3826150" y="3592675"/>
              <a:ext cx="69150" cy="112425"/>
            </a:xfrm>
            <a:custGeom>
              <a:avLst/>
              <a:gdLst/>
              <a:ahLst/>
              <a:cxnLst/>
              <a:rect l="l" t="t" r="r" b="b"/>
              <a:pathLst>
                <a:path w="2766" h="4497" extrusionOk="0">
                  <a:moveTo>
                    <a:pt x="1972" y="1"/>
                  </a:moveTo>
                  <a:cubicBezTo>
                    <a:pt x="1973" y="4"/>
                    <a:pt x="1973" y="7"/>
                    <a:pt x="1973" y="11"/>
                  </a:cubicBezTo>
                  <a:lnTo>
                    <a:pt x="1973" y="11"/>
                  </a:lnTo>
                  <a:cubicBezTo>
                    <a:pt x="1974" y="3"/>
                    <a:pt x="1972" y="1"/>
                    <a:pt x="1972" y="1"/>
                  </a:cubicBezTo>
                  <a:close/>
                  <a:moveTo>
                    <a:pt x="1973" y="11"/>
                  </a:moveTo>
                  <a:cubicBezTo>
                    <a:pt x="1971" y="46"/>
                    <a:pt x="1931" y="190"/>
                    <a:pt x="1544" y="723"/>
                  </a:cubicBezTo>
                  <a:cubicBezTo>
                    <a:pt x="1071" y="1374"/>
                    <a:pt x="1" y="3266"/>
                    <a:pt x="1125" y="4497"/>
                  </a:cubicBezTo>
                  <a:cubicBezTo>
                    <a:pt x="1125" y="4497"/>
                    <a:pt x="2525" y="4185"/>
                    <a:pt x="2650" y="2713"/>
                  </a:cubicBezTo>
                  <a:cubicBezTo>
                    <a:pt x="2766" y="1248"/>
                    <a:pt x="2042" y="649"/>
                    <a:pt x="1973" y="1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4" name="Google Shape;10757;p32">
              <a:extLst>
                <a:ext uri="{FF2B5EF4-FFF2-40B4-BE49-F238E27FC236}">
                  <a16:creationId xmlns:a16="http://schemas.microsoft.com/office/drawing/2014/main" id="{A3D47946-7111-F852-87B8-58DCFAB3E5D7}"/>
                </a:ext>
              </a:extLst>
            </p:cNvPr>
            <p:cNvSpPr/>
            <p:nvPr/>
          </p:nvSpPr>
          <p:spPr>
            <a:xfrm>
              <a:off x="3854025" y="3593575"/>
              <a:ext cx="41300" cy="111525"/>
            </a:xfrm>
            <a:custGeom>
              <a:avLst/>
              <a:gdLst/>
              <a:ahLst/>
              <a:cxnLst/>
              <a:rect l="l" t="t" r="r" b="b"/>
              <a:pathLst>
                <a:path w="1652" h="4461" extrusionOk="0">
                  <a:moveTo>
                    <a:pt x="866" y="0"/>
                  </a:moveTo>
                  <a:cubicBezTo>
                    <a:pt x="679" y="1044"/>
                    <a:pt x="260" y="3328"/>
                    <a:pt x="1" y="4452"/>
                  </a:cubicBezTo>
                  <a:cubicBezTo>
                    <a:pt x="10" y="4452"/>
                    <a:pt x="10" y="4461"/>
                    <a:pt x="10" y="4461"/>
                  </a:cubicBezTo>
                  <a:cubicBezTo>
                    <a:pt x="10" y="4461"/>
                    <a:pt x="1410" y="4149"/>
                    <a:pt x="1535" y="2677"/>
                  </a:cubicBezTo>
                  <a:cubicBezTo>
                    <a:pt x="1651" y="1231"/>
                    <a:pt x="938" y="625"/>
                    <a:pt x="86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5" name="Google Shape;10758;p32">
              <a:extLst>
                <a:ext uri="{FF2B5EF4-FFF2-40B4-BE49-F238E27FC236}">
                  <a16:creationId xmlns:a16="http://schemas.microsoft.com/office/drawing/2014/main" id="{B1D317F0-9D05-3C74-7882-51689513CDBA}"/>
                </a:ext>
              </a:extLst>
            </p:cNvPr>
            <p:cNvSpPr/>
            <p:nvPr/>
          </p:nvSpPr>
          <p:spPr>
            <a:xfrm>
              <a:off x="3875450" y="3592675"/>
              <a:ext cx="25" cy="250"/>
            </a:xfrm>
            <a:custGeom>
              <a:avLst/>
              <a:gdLst/>
              <a:ahLst/>
              <a:cxnLst/>
              <a:rect l="l" t="t" r="r" b="b"/>
              <a:pathLst>
                <a:path w="1" h="10" extrusionOk="0">
                  <a:moveTo>
                    <a:pt x="0" y="9"/>
                  </a:moveTo>
                  <a:cubicBezTo>
                    <a:pt x="0" y="9"/>
                    <a:pt x="0" y="1"/>
                    <a:pt x="0" y="1"/>
                  </a:cubicBez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6" name="Google Shape;10759;p32">
              <a:extLst>
                <a:ext uri="{FF2B5EF4-FFF2-40B4-BE49-F238E27FC236}">
                  <a16:creationId xmlns:a16="http://schemas.microsoft.com/office/drawing/2014/main" id="{BDA09DB7-9990-8A6A-0404-93626DB745F9}"/>
                </a:ext>
              </a:extLst>
            </p:cNvPr>
            <p:cNvSpPr/>
            <p:nvPr/>
          </p:nvSpPr>
          <p:spPr>
            <a:xfrm>
              <a:off x="3795825" y="3621000"/>
              <a:ext cx="190925" cy="218325"/>
            </a:xfrm>
            <a:custGeom>
              <a:avLst/>
              <a:gdLst/>
              <a:ahLst/>
              <a:cxnLst/>
              <a:rect l="l" t="t" r="r" b="b"/>
              <a:pathLst>
                <a:path w="7637" h="8733" extrusionOk="0">
                  <a:moveTo>
                    <a:pt x="7637" y="1"/>
                  </a:moveTo>
                  <a:lnTo>
                    <a:pt x="7557" y="36"/>
                  </a:lnTo>
                  <a:lnTo>
                    <a:pt x="7485" y="90"/>
                  </a:lnTo>
                  <a:cubicBezTo>
                    <a:pt x="7441" y="125"/>
                    <a:pt x="7396" y="161"/>
                    <a:pt x="7351" y="197"/>
                  </a:cubicBezTo>
                  <a:cubicBezTo>
                    <a:pt x="7253" y="277"/>
                    <a:pt x="7173" y="357"/>
                    <a:pt x="7084" y="438"/>
                  </a:cubicBezTo>
                  <a:cubicBezTo>
                    <a:pt x="6914" y="598"/>
                    <a:pt x="6754" y="768"/>
                    <a:pt x="6584" y="937"/>
                  </a:cubicBezTo>
                  <a:cubicBezTo>
                    <a:pt x="6263" y="1276"/>
                    <a:pt x="5942" y="1615"/>
                    <a:pt x="5621" y="1963"/>
                  </a:cubicBezTo>
                  <a:cubicBezTo>
                    <a:pt x="4987" y="2659"/>
                    <a:pt x="4363" y="3364"/>
                    <a:pt x="3747" y="4077"/>
                  </a:cubicBezTo>
                  <a:cubicBezTo>
                    <a:pt x="2507" y="5496"/>
                    <a:pt x="1294" y="6932"/>
                    <a:pt x="81" y="8368"/>
                  </a:cubicBezTo>
                  <a:cubicBezTo>
                    <a:pt x="81" y="8368"/>
                    <a:pt x="81" y="8377"/>
                    <a:pt x="81" y="8377"/>
                  </a:cubicBezTo>
                  <a:cubicBezTo>
                    <a:pt x="1" y="8475"/>
                    <a:pt x="18" y="8618"/>
                    <a:pt x="116" y="8690"/>
                  </a:cubicBezTo>
                  <a:cubicBezTo>
                    <a:pt x="157" y="8719"/>
                    <a:pt x="204" y="8733"/>
                    <a:pt x="251" y="8733"/>
                  </a:cubicBezTo>
                  <a:cubicBezTo>
                    <a:pt x="319" y="8733"/>
                    <a:pt x="387" y="8703"/>
                    <a:pt x="429" y="8645"/>
                  </a:cubicBezTo>
                  <a:cubicBezTo>
                    <a:pt x="1580" y="7164"/>
                    <a:pt x="2739" y="5683"/>
                    <a:pt x="3917" y="4220"/>
                  </a:cubicBezTo>
                  <a:cubicBezTo>
                    <a:pt x="4506" y="3489"/>
                    <a:pt x="5103" y="2757"/>
                    <a:pt x="5710" y="2043"/>
                  </a:cubicBezTo>
                  <a:cubicBezTo>
                    <a:pt x="6004" y="1678"/>
                    <a:pt x="6317" y="1321"/>
                    <a:pt x="6629" y="973"/>
                  </a:cubicBezTo>
                  <a:cubicBezTo>
                    <a:pt x="6781" y="795"/>
                    <a:pt x="6941" y="625"/>
                    <a:pt x="7102" y="456"/>
                  </a:cubicBezTo>
                  <a:cubicBezTo>
                    <a:pt x="7191" y="375"/>
                    <a:pt x="7271" y="286"/>
                    <a:pt x="7360" y="215"/>
                  </a:cubicBezTo>
                  <a:cubicBezTo>
                    <a:pt x="7405" y="170"/>
                    <a:pt x="7441" y="125"/>
                    <a:pt x="7494" y="99"/>
                  </a:cubicBezTo>
                  <a:lnTo>
                    <a:pt x="7566" y="45"/>
                  </a:lnTo>
                  <a:lnTo>
                    <a:pt x="76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" name="Google Shape;10760;p32">
              <a:extLst>
                <a:ext uri="{FF2B5EF4-FFF2-40B4-BE49-F238E27FC236}">
                  <a16:creationId xmlns:a16="http://schemas.microsoft.com/office/drawing/2014/main" id="{F0FFCE7D-3653-38DD-8ACD-5EEA007C5E82}"/>
                </a:ext>
              </a:extLst>
            </p:cNvPr>
            <p:cNvSpPr/>
            <p:nvPr/>
          </p:nvSpPr>
          <p:spPr>
            <a:xfrm>
              <a:off x="3795825" y="3708425"/>
              <a:ext cx="201200" cy="131050"/>
            </a:xfrm>
            <a:custGeom>
              <a:avLst/>
              <a:gdLst/>
              <a:ahLst/>
              <a:cxnLst/>
              <a:rect l="l" t="t" r="r" b="b"/>
              <a:pathLst>
                <a:path w="8048" h="5242" extrusionOk="0">
                  <a:moveTo>
                    <a:pt x="8047" y="1"/>
                  </a:moveTo>
                  <a:cubicBezTo>
                    <a:pt x="7334" y="322"/>
                    <a:pt x="6629" y="652"/>
                    <a:pt x="5933" y="991"/>
                  </a:cubicBezTo>
                  <a:cubicBezTo>
                    <a:pt x="5237" y="1339"/>
                    <a:pt x="4550" y="1696"/>
                    <a:pt x="3863" y="2079"/>
                  </a:cubicBezTo>
                  <a:cubicBezTo>
                    <a:pt x="3185" y="2463"/>
                    <a:pt x="2516" y="2864"/>
                    <a:pt x="1865" y="3310"/>
                  </a:cubicBezTo>
                  <a:cubicBezTo>
                    <a:pt x="1544" y="3524"/>
                    <a:pt x="1223" y="3765"/>
                    <a:pt x="919" y="4015"/>
                  </a:cubicBezTo>
                  <a:cubicBezTo>
                    <a:pt x="616" y="4274"/>
                    <a:pt x="322" y="4550"/>
                    <a:pt x="72" y="4889"/>
                  </a:cubicBezTo>
                  <a:cubicBezTo>
                    <a:pt x="72" y="4889"/>
                    <a:pt x="72" y="4889"/>
                    <a:pt x="63" y="4898"/>
                  </a:cubicBezTo>
                  <a:cubicBezTo>
                    <a:pt x="1" y="4996"/>
                    <a:pt x="27" y="5130"/>
                    <a:pt x="125" y="5202"/>
                  </a:cubicBezTo>
                  <a:cubicBezTo>
                    <a:pt x="166" y="5228"/>
                    <a:pt x="210" y="5241"/>
                    <a:pt x="253" y="5241"/>
                  </a:cubicBezTo>
                  <a:cubicBezTo>
                    <a:pt x="324" y="5241"/>
                    <a:pt x="393" y="5206"/>
                    <a:pt x="438" y="5139"/>
                  </a:cubicBezTo>
                  <a:cubicBezTo>
                    <a:pt x="643" y="4845"/>
                    <a:pt x="902" y="4568"/>
                    <a:pt x="1178" y="4309"/>
                  </a:cubicBezTo>
                  <a:cubicBezTo>
                    <a:pt x="1455" y="4051"/>
                    <a:pt x="1758" y="3810"/>
                    <a:pt x="2061" y="3578"/>
                  </a:cubicBezTo>
                  <a:cubicBezTo>
                    <a:pt x="2677" y="3114"/>
                    <a:pt x="3319" y="2686"/>
                    <a:pt x="3979" y="2275"/>
                  </a:cubicBezTo>
                  <a:cubicBezTo>
                    <a:pt x="4639" y="1865"/>
                    <a:pt x="5309" y="1473"/>
                    <a:pt x="5987" y="1098"/>
                  </a:cubicBezTo>
                  <a:cubicBezTo>
                    <a:pt x="6665" y="714"/>
                    <a:pt x="7351" y="348"/>
                    <a:pt x="80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8" name="Google Shape;10761;p32">
              <a:extLst>
                <a:ext uri="{FF2B5EF4-FFF2-40B4-BE49-F238E27FC236}">
                  <a16:creationId xmlns:a16="http://schemas.microsoft.com/office/drawing/2014/main" id="{68003B47-17A0-EC4D-0520-763B51A8FEB1}"/>
                </a:ext>
              </a:extLst>
            </p:cNvPr>
            <p:cNvSpPr/>
            <p:nvPr/>
          </p:nvSpPr>
          <p:spPr>
            <a:xfrm>
              <a:off x="3818125" y="3688350"/>
              <a:ext cx="39725" cy="124300"/>
            </a:xfrm>
            <a:custGeom>
              <a:avLst/>
              <a:gdLst/>
              <a:ahLst/>
              <a:cxnLst/>
              <a:rect l="l" t="t" r="r" b="b"/>
              <a:pathLst>
                <a:path w="1589" h="4972" extrusionOk="0">
                  <a:moveTo>
                    <a:pt x="1589" y="1"/>
                  </a:moveTo>
                  <a:lnTo>
                    <a:pt x="1589" y="1"/>
                  </a:lnTo>
                  <a:cubicBezTo>
                    <a:pt x="1312" y="777"/>
                    <a:pt x="1035" y="1544"/>
                    <a:pt x="759" y="2320"/>
                  </a:cubicBezTo>
                  <a:cubicBezTo>
                    <a:pt x="625" y="2713"/>
                    <a:pt x="491" y="3105"/>
                    <a:pt x="366" y="3498"/>
                  </a:cubicBezTo>
                  <a:cubicBezTo>
                    <a:pt x="241" y="3890"/>
                    <a:pt x="117" y="4274"/>
                    <a:pt x="18" y="4702"/>
                  </a:cubicBezTo>
                  <a:cubicBezTo>
                    <a:pt x="18" y="4711"/>
                    <a:pt x="18" y="4711"/>
                    <a:pt x="18" y="4720"/>
                  </a:cubicBezTo>
                  <a:cubicBezTo>
                    <a:pt x="1" y="4845"/>
                    <a:pt x="90" y="4952"/>
                    <a:pt x="206" y="4970"/>
                  </a:cubicBezTo>
                  <a:cubicBezTo>
                    <a:pt x="217" y="4971"/>
                    <a:pt x="227" y="4972"/>
                    <a:pt x="238" y="4972"/>
                  </a:cubicBezTo>
                  <a:cubicBezTo>
                    <a:pt x="348" y="4972"/>
                    <a:pt x="439" y="4888"/>
                    <a:pt x="456" y="4773"/>
                  </a:cubicBezTo>
                  <a:lnTo>
                    <a:pt x="456" y="4764"/>
                  </a:lnTo>
                  <a:cubicBezTo>
                    <a:pt x="509" y="4390"/>
                    <a:pt x="598" y="3979"/>
                    <a:pt x="688" y="3578"/>
                  </a:cubicBezTo>
                  <a:cubicBezTo>
                    <a:pt x="777" y="3185"/>
                    <a:pt x="875" y="2784"/>
                    <a:pt x="973" y="2383"/>
                  </a:cubicBezTo>
                  <a:cubicBezTo>
                    <a:pt x="1169" y="1589"/>
                    <a:pt x="1374" y="795"/>
                    <a:pt x="1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29" name="Google Shape;10762;p32">
            <a:extLst>
              <a:ext uri="{FF2B5EF4-FFF2-40B4-BE49-F238E27FC236}">
                <a16:creationId xmlns:a16="http://schemas.microsoft.com/office/drawing/2014/main" id="{49039754-5CCF-3CC8-D13D-89779052A143}"/>
              </a:ext>
            </a:extLst>
          </p:cNvPr>
          <p:cNvGrpSpPr/>
          <p:nvPr/>
        </p:nvGrpSpPr>
        <p:grpSpPr>
          <a:xfrm rot="5400000" flipH="1">
            <a:off x="-781520" y="4153338"/>
            <a:ext cx="2310839" cy="1902145"/>
            <a:chOff x="3857825" y="4400025"/>
            <a:chExt cx="287500" cy="236650"/>
          </a:xfrm>
        </p:grpSpPr>
        <p:sp>
          <p:nvSpPr>
            <p:cNvPr id="31" name="Google Shape;10763;p32">
              <a:extLst>
                <a:ext uri="{FF2B5EF4-FFF2-40B4-BE49-F238E27FC236}">
                  <a16:creationId xmlns:a16="http://schemas.microsoft.com/office/drawing/2014/main" id="{6EB8DA2F-E9D5-8A64-C9A5-FC1A23A3A5D3}"/>
                </a:ext>
              </a:extLst>
            </p:cNvPr>
            <p:cNvSpPr/>
            <p:nvPr/>
          </p:nvSpPr>
          <p:spPr>
            <a:xfrm>
              <a:off x="4020425" y="4400025"/>
              <a:ext cx="106175" cy="56425"/>
            </a:xfrm>
            <a:custGeom>
              <a:avLst/>
              <a:gdLst/>
              <a:ahLst/>
              <a:cxnLst/>
              <a:rect l="l" t="t" r="r" b="b"/>
              <a:pathLst>
                <a:path w="4247" h="2257" extrusionOk="0">
                  <a:moveTo>
                    <a:pt x="4246" y="1"/>
                  </a:moveTo>
                  <a:cubicBezTo>
                    <a:pt x="4244" y="2"/>
                    <a:pt x="4242" y="4"/>
                    <a:pt x="4239" y="6"/>
                  </a:cubicBezTo>
                  <a:lnTo>
                    <a:pt x="4239" y="6"/>
                  </a:lnTo>
                  <a:cubicBezTo>
                    <a:pt x="4245" y="3"/>
                    <a:pt x="4246" y="1"/>
                    <a:pt x="4246" y="1"/>
                  </a:cubicBezTo>
                  <a:close/>
                  <a:moveTo>
                    <a:pt x="4239" y="6"/>
                  </a:moveTo>
                  <a:cubicBezTo>
                    <a:pt x="4220" y="17"/>
                    <a:pt x="4150" y="38"/>
                    <a:pt x="3908" y="38"/>
                  </a:cubicBezTo>
                  <a:cubicBezTo>
                    <a:pt x="3789" y="38"/>
                    <a:pt x="3627" y="33"/>
                    <a:pt x="3408" y="18"/>
                  </a:cubicBezTo>
                  <a:cubicBezTo>
                    <a:pt x="3329" y="14"/>
                    <a:pt x="3236" y="11"/>
                    <a:pt x="3133" y="11"/>
                  </a:cubicBezTo>
                  <a:cubicBezTo>
                    <a:pt x="2194" y="11"/>
                    <a:pt x="394" y="248"/>
                    <a:pt x="0" y="1696"/>
                  </a:cubicBezTo>
                  <a:cubicBezTo>
                    <a:pt x="0" y="1696"/>
                    <a:pt x="566" y="2256"/>
                    <a:pt x="1394" y="2256"/>
                  </a:cubicBezTo>
                  <a:cubicBezTo>
                    <a:pt x="1676" y="2256"/>
                    <a:pt x="1988" y="2191"/>
                    <a:pt x="2319" y="2017"/>
                  </a:cubicBezTo>
                  <a:cubicBezTo>
                    <a:pt x="3616" y="1333"/>
                    <a:pt x="3737" y="393"/>
                    <a:pt x="4239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2" name="Google Shape;10764;p32">
              <a:extLst>
                <a:ext uri="{FF2B5EF4-FFF2-40B4-BE49-F238E27FC236}">
                  <a16:creationId xmlns:a16="http://schemas.microsoft.com/office/drawing/2014/main" id="{C57C9BFF-755C-CE52-5495-DA28D11BE59F}"/>
                </a:ext>
              </a:extLst>
            </p:cNvPr>
            <p:cNvSpPr/>
            <p:nvPr/>
          </p:nvSpPr>
          <p:spPr>
            <a:xfrm>
              <a:off x="4020425" y="4400475"/>
              <a:ext cx="105500" cy="55975"/>
            </a:xfrm>
            <a:custGeom>
              <a:avLst/>
              <a:gdLst/>
              <a:ahLst/>
              <a:cxnLst/>
              <a:rect l="l" t="t" r="r" b="b"/>
              <a:pathLst>
                <a:path w="4220" h="2239" extrusionOk="0">
                  <a:moveTo>
                    <a:pt x="4220" y="0"/>
                  </a:moveTo>
                  <a:cubicBezTo>
                    <a:pt x="3238" y="402"/>
                    <a:pt x="1088" y="1285"/>
                    <a:pt x="0" y="1669"/>
                  </a:cubicBezTo>
                  <a:cubicBezTo>
                    <a:pt x="0" y="1669"/>
                    <a:pt x="0" y="1678"/>
                    <a:pt x="0" y="1678"/>
                  </a:cubicBezTo>
                  <a:cubicBezTo>
                    <a:pt x="0" y="1678"/>
                    <a:pt x="566" y="2238"/>
                    <a:pt x="1394" y="2238"/>
                  </a:cubicBezTo>
                  <a:cubicBezTo>
                    <a:pt x="1676" y="2238"/>
                    <a:pt x="1988" y="2173"/>
                    <a:pt x="2319" y="1999"/>
                  </a:cubicBezTo>
                  <a:cubicBezTo>
                    <a:pt x="3604" y="1330"/>
                    <a:pt x="3738" y="393"/>
                    <a:pt x="4220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3" name="Google Shape;10765;p32">
              <a:extLst>
                <a:ext uri="{FF2B5EF4-FFF2-40B4-BE49-F238E27FC236}">
                  <a16:creationId xmlns:a16="http://schemas.microsoft.com/office/drawing/2014/main" id="{44AB1F0C-82AD-0915-CE2C-012F709D45BC}"/>
                </a:ext>
              </a:extLst>
            </p:cNvPr>
            <p:cNvSpPr/>
            <p:nvPr/>
          </p:nvSpPr>
          <p:spPr>
            <a:xfrm>
              <a:off x="4126350" y="4400025"/>
              <a:ext cx="250" cy="25"/>
            </a:xfrm>
            <a:custGeom>
              <a:avLst/>
              <a:gdLst/>
              <a:ahLst/>
              <a:cxnLst/>
              <a:rect l="l" t="t" r="r" b="b"/>
              <a:pathLst>
                <a:path w="10" h="1" extrusionOk="0">
                  <a:moveTo>
                    <a:pt x="1" y="1"/>
                  </a:moveTo>
                  <a:cubicBezTo>
                    <a:pt x="1" y="1"/>
                    <a:pt x="9" y="1"/>
                    <a:pt x="9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9D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4" name="Google Shape;10766;p32">
              <a:extLst>
                <a:ext uri="{FF2B5EF4-FFF2-40B4-BE49-F238E27FC236}">
                  <a16:creationId xmlns:a16="http://schemas.microsoft.com/office/drawing/2014/main" id="{12A8E24D-0847-4A76-FF28-2ADA6F984140}"/>
                </a:ext>
              </a:extLst>
            </p:cNvPr>
            <p:cNvSpPr/>
            <p:nvPr/>
          </p:nvSpPr>
          <p:spPr>
            <a:xfrm>
              <a:off x="4035800" y="4466525"/>
              <a:ext cx="109525" cy="62450"/>
            </a:xfrm>
            <a:custGeom>
              <a:avLst/>
              <a:gdLst/>
              <a:ahLst/>
              <a:cxnLst/>
              <a:rect l="l" t="t" r="r" b="b"/>
              <a:pathLst>
                <a:path w="4381" h="2498" extrusionOk="0">
                  <a:moveTo>
                    <a:pt x="1349" y="1"/>
                  </a:moveTo>
                  <a:cubicBezTo>
                    <a:pt x="206" y="1"/>
                    <a:pt x="1" y="1150"/>
                    <a:pt x="1" y="1150"/>
                  </a:cubicBezTo>
                  <a:cubicBezTo>
                    <a:pt x="513" y="2175"/>
                    <a:pt x="1248" y="2498"/>
                    <a:pt x="1970" y="2498"/>
                  </a:cubicBezTo>
                  <a:cubicBezTo>
                    <a:pt x="3194" y="2498"/>
                    <a:pt x="4381" y="1569"/>
                    <a:pt x="4381" y="1569"/>
                  </a:cubicBezTo>
                  <a:cubicBezTo>
                    <a:pt x="2969" y="379"/>
                    <a:pt x="2005" y="1"/>
                    <a:pt x="134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5" name="Google Shape;10767;p32">
              <a:extLst>
                <a:ext uri="{FF2B5EF4-FFF2-40B4-BE49-F238E27FC236}">
                  <a16:creationId xmlns:a16="http://schemas.microsoft.com/office/drawing/2014/main" id="{531C63AA-D133-8839-4203-DA5850E0F7E6}"/>
                </a:ext>
              </a:extLst>
            </p:cNvPr>
            <p:cNvSpPr/>
            <p:nvPr/>
          </p:nvSpPr>
          <p:spPr>
            <a:xfrm>
              <a:off x="4035800" y="4466600"/>
              <a:ext cx="108650" cy="38725"/>
            </a:xfrm>
            <a:custGeom>
              <a:avLst/>
              <a:gdLst/>
              <a:ahLst/>
              <a:cxnLst/>
              <a:rect l="l" t="t" r="r" b="b"/>
              <a:pathLst>
                <a:path w="4346" h="1549" extrusionOk="0">
                  <a:moveTo>
                    <a:pt x="1346" y="1"/>
                  </a:moveTo>
                  <a:cubicBezTo>
                    <a:pt x="207" y="1"/>
                    <a:pt x="1" y="1147"/>
                    <a:pt x="1" y="1147"/>
                  </a:cubicBezTo>
                  <a:cubicBezTo>
                    <a:pt x="9" y="1156"/>
                    <a:pt x="9" y="1165"/>
                    <a:pt x="18" y="1174"/>
                  </a:cubicBezTo>
                  <a:lnTo>
                    <a:pt x="4345" y="1548"/>
                  </a:lnTo>
                  <a:cubicBezTo>
                    <a:pt x="2951" y="375"/>
                    <a:pt x="1996" y="1"/>
                    <a:pt x="1346" y="1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6" name="Google Shape;10768;p32">
              <a:extLst>
                <a:ext uri="{FF2B5EF4-FFF2-40B4-BE49-F238E27FC236}">
                  <a16:creationId xmlns:a16="http://schemas.microsoft.com/office/drawing/2014/main" id="{C220EE5E-1103-FCDC-BF4F-CBFE982A44FD}"/>
                </a:ext>
              </a:extLst>
            </p:cNvPr>
            <p:cNvSpPr/>
            <p:nvPr/>
          </p:nvSpPr>
          <p:spPr>
            <a:xfrm>
              <a:off x="4011725" y="4550425"/>
              <a:ext cx="107725" cy="86250"/>
            </a:xfrm>
            <a:custGeom>
              <a:avLst/>
              <a:gdLst/>
              <a:ahLst/>
              <a:cxnLst/>
              <a:rect l="l" t="t" r="r" b="b"/>
              <a:pathLst>
                <a:path w="4309" h="3450" extrusionOk="0">
                  <a:moveTo>
                    <a:pt x="2077" y="0"/>
                  </a:moveTo>
                  <a:cubicBezTo>
                    <a:pt x="1744" y="0"/>
                    <a:pt x="1409" y="69"/>
                    <a:pt x="1115" y="176"/>
                  </a:cubicBezTo>
                  <a:cubicBezTo>
                    <a:pt x="1035" y="203"/>
                    <a:pt x="732" y="292"/>
                    <a:pt x="705" y="390"/>
                  </a:cubicBezTo>
                  <a:cubicBezTo>
                    <a:pt x="0" y="3289"/>
                    <a:pt x="4309" y="3450"/>
                    <a:pt x="4309" y="3450"/>
                  </a:cubicBezTo>
                  <a:cubicBezTo>
                    <a:pt x="4122" y="3414"/>
                    <a:pt x="4139" y="2914"/>
                    <a:pt x="4139" y="2790"/>
                  </a:cubicBezTo>
                  <a:cubicBezTo>
                    <a:pt x="4113" y="2397"/>
                    <a:pt x="4086" y="2005"/>
                    <a:pt x="3988" y="1621"/>
                  </a:cubicBezTo>
                  <a:cubicBezTo>
                    <a:pt x="3845" y="1050"/>
                    <a:pt x="3524" y="470"/>
                    <a:pt x="2953" y="194"/>
                  </a:cubicBezTo>
                  <a:cubicBezTo>
                    <a:pt x="2685" y="57"/>
                    <a:pt x="2382" y="0"/>
                    <a:pt x="2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7" name="Google Shape;10769;p32">
              <a:extLst>
                <a:ext uri="{FF2B5EF4-FFF2-40B4-BE49-F238E27FC236}">
                  <a16:creationId xmlns:a16="http://schemas.microsoft.com/office/drawing/2014/main" id="{275C46F1-9398-5219-4254-66E723E1498D}"/>
                </a:ext>
              </a:extLst>
            </p:cNvPr>
            <p:cNvSpPr/>
            <p:nvPr/>
          </p:nvSpPr>
          <p:spPr>
            <a:xfrm>
              <a:off x="4012150" y="4559500"/>
              <a:ext cx="107100" cy="77175"/>
            </a:xfrm>
            <a:custGeom>
              <a:avLst/>
              <a:gdLst/>
              <a:ahLst/>
              <a:cxnLst/>
              <a:rect l="l" t="t" r="r" b="b"/>
              <a:pathLst>
                <a:path w="4284" h="3087" extrusionOk="0">
                  <a:moveTo>
                    <a:pt x="706" y="0"/>
                  </a:moveTo>
                  <a:cubicBezTo>
                    <a:pt x="697" y="9"/>
                    <a:pt x="697" y="18"/>
                    <a:pt x="688" y="27"/>
                  </a:cubicBezTo>
                  <a:cubicBezTo>
                    <a:pt x="1" y="2837"/>
                    <a:pt x="4033" y="3069"/>
                    <a:pt x="4283" y="3087"/>
                  </a:cubicBezTo>
                  <a:cubicBezTo>
                    <a:pt x="3409" y="2667"/>
                    <a:pt x="1312" y="607"/>
                    <a:pt x="706" y="0"/>
                  </a:cubicBezTo>
                  <a:close/>
                </a:path>
              </a:pathLst>
            </a:custGeom>
            <a:solidFill>
              <a:srgbClr val="222A54">
                <a:alpha val="307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39" name="Google Shape;10770;p32">
              <a:extLst>
                <a:ext uri="{FF2B5EF4-FFF2-40B4-BE49-F238E27FC236}">
                  <a16:creationId xmlns:a16="http://schemas.microsoft.com/office/drawing/2014/main" id="{A705C634-B078-3D0F-6D20-5E36A8AF5B94}"/>
                </a:ext>
              </a:extLst>
            </p:cNvPr>
            <p:cNvSpPr/>
            <p:nvPr/>
          </p:nvSpPr>
          <p:spPr>
            <a:xfrm>
              <a:off x="3857825" y="4493200"/>
              <a:ext cx="204325" cy="55950"/>
            </a:xfrm>
            <a:custGeom>
              <a:avLst/>
              <a:gdLst/>
              <a:ahLst/>
              <a:cxnLst/>
              <a:rect l="l" t="t" r="r" b="b"/>
              <a:pathLst>
                <a:path w="8173" h="2238" extrusionOk="0">
                  <a:moveTo>
                    <a:pt x="5877" y="1"/>
                  </a:moveTo>
                  <a:cubicBezTo>
                    <a:pt x="5269" y="1"/>
                    <a:pt x="4657" y="32"/>
                    <a:pt x="4051" y="119"/>
                  </a:cubicBezTo>
                  <a:cubicBezTo>
                    <a:pt x="3703" y="172"/>
                    <a:pt x="3364" y="234"/>
                    <a:pt x="3025" y="342"/>
                  </a:cubicBezTo>
                  <a:cubicBezTo>
                    <a:pt x="2855" y="395"/>
                    <a:pt x="2686" y="458"/>
                    <a:pt x="2516" y="520"/>
                  </a:cubicBezTo>
                  <a:cubicBezTo>
                    <a:pt x="2365" y="591"/>
                    <a:pt x="2204" y="663"/>
                    <a:pt x="2043" y="734"/>
                  </a:cubicBezTo>
                  <a:cubicBezTo>
                    <a:pt x="1419" y="1028"/>
                    <a:pt x="803" y="1332"/>
                    <a:pt x="188" y="1680"/>
                  </a:cubicBezTo>
                  <a:cubicBezTo>
                    <a:pt x="188" y="1680"/>
                    <a:pt x="179" y="1689"/>
                    <a:pt x="170" y="1689"/>
                  </a:cubicBezTo>
                  <a:cubicBezTo>
                    <a:pt x="36" y="1787"/>
                    <a:pt x="1" y="1965"/>
                    <a:pt x="90" y="2108"/>
                  </a:cubicBezTo>
                  <a:cubicBezTo>
                    <a:pt x="146" y="2192"/>
                    <a:pt x="241" y="2237"/>
                    <a:pt x="336" y="2237"/>
                  </a:cubicBezTo>
                  <a:cubicBezTo>
                    <a:pt x="393" y="2237"/>
                    <a:pt x="450" y="2221"/>
                    <a:pt x="500" y="2188"/>
                  </a:cubicBezTo>
                  <a:lnTo>
                    <a:pt x="509" y="2179"/>
                  </a:lnTo>
                  <a:cubicBezTo>
                    <a:pt x="1062" y="1805"/>
                    <a:pt x="1651" y="1457"/>
                    <a:pt x="2240" y="1127"/>
                  </a:cubicBezTo>
                  <a:cubicBezTo>
                    <a:pt x="2391" y="1037"/>
                    <a:pt x="2543" y="957"/>
                    <a:pt x="2686" y="877"/>
                  </a:cubicBezTo>
                  <a:cubicBezTo>
                    <a:pt x="2837" y="805"/>
                    <a:pt x="2980" y="734"/>
                    <a:pt x="3141" y="681"/>
                  </a:cubicBezTo>
                  <a:cubicBezTo>
                    <a:pt x="3444" y="565"/>
                    <a:pt x="3774" y="475"/>
                    <a:pt x="4104" y="404"/>
                  </a:cubicBezTo>
                  <a:cubicBezTo>
                    <a:pt x="4764" y="261"/>
                    <a:pt x="5442" y="181"/>
                    <a:pt x="6120" y="145"/>
                  </a:cubicBezTo>
                  <a:cubicBezTo>
                    <a:pt x="6459" y="127"/>
                    <a:pt x="6807" y="127"/>
                    <a:pt x="7146" y="127"/>
                  </a:cubicBezTo>
                  <a:cubicBezTo>
                    <a:pt x="7485" y="136"/>
                    <a:pt x="7833" y="145"/>
                    <a:pt x="8172" y="199"/>
                  </a:cubicBezTo>
                  <a:cubicBezTo>
                    <a:pt x="7833" y="119"/>
                    <a:pt x="7494" y="92"/>
                    <a:pt x="7155" y="56"/>
                  </a:cubicBezTo>
                  <a:cubicBezTo>
                    <a:pt x="6807" y="29"/>
                    <a:pt x="6468" y="11"/>
                    <a:pt x="6120" y="3"/>
                  </a:cubicBezTo>
                  <a:cubicBezTo>
                    <a:pt x="6039" y="1"/>
                    <a:pt x="5958" y="1"/>
                    <a:pt x="58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41" name="Google Shape;10771;p32">
              <a:extLst>
                <a:ext uri="{FF2B5EF4-FFF2-40B4-BE49-F238E27FC236}">
                  <a16:creationId xmlns:a16="http://schemas.microsoft.com/office/drawing/2014/main" id="{4FB75FF4-EA6C-309C-3AFE-623C488DDADB}"/>
                </a:ext>
              </a:extLst>
            </p:cNvPr>
            <p:cNvSpPr/>
            <p:nvPr/>
          </p:nvSpPr>
          <p:spPr>
            <a:xfrm>
              <a:off x="3918500" y="4503650"/>
              <a:ext cx="129825" cy="74825"/>
            </a:xfrm>
            <a:custGeom>
              <a:avLst/>
              <a:gdLst/>
              <a:ahLst/>
              <a:cxnLst/>
              <a:rect l="l" t="t" r="r" b="b"/>
              <a:pathLst>
                <a:path w="5193" h="2993" extrusionOk="0">
                  <a:moveTo>
                    <a:pt x="788" y="0"/>
                  </a:moveTo>
                  <a:cubicBezTo>
                    <a:pt x="554" y="0"/>
                    <a:pt x="313" y="48"/>
                    <a:pt x="98" y="155"/>
                  </a:cubicBezTo>
                  <a:cubicBezTo>
                    <a:pt x="98" y="155"/>
                    <a:pt x="89" y="164"/>
                    <a:pt x="89" y="164"/>
                  </a:cubicBezTo>
                  <a:cubicBezTo>
                    <a:pt x="18" y="200"/>
                    <a:pt x="0" y="289"/>
                    <a:pt x="36" y="361"/>
                  </a:cubicBezTo>
                  <a:cubicBezTo>
                    <a:pt x="66" y="408"/>
                    <a:pt x="115" y="436"/>
                    <a:pt x="166" y="436"/>
                  </a:cubicBezTo>
                  <a:cubicBezTo>
                    <a:pt x="191" y="436"/>
                    <a:pt x="217" y="429"/>
                    <a:pt x="241" y="414"/>
                  </a:cubicBezTo>
                  <a:cubicBezTo>
                    <a:pt x="433" y="305"/>
                    <a:pt x="652" y="260"/>
                    <a:pt x="879" y="260"/>
                  </a:cubicBezTo>
                  <a:cubicBezTo>
                    <a:pt x="1117" y="260"/>
                    <a:pt x="1364" y="310"/>
                    <a:pt x="1597" y="387"/>
                  </a:cubicBezTo>
                  <a:cubicBezTo>
                    <a:pt x="2061" y="539"/>
                    <a:pt x="2498" y="771"/>
                    <a:pt x="2917" y="1048"/>
                  </a:cubicBezTo>
                  <a:cubicBezTo>
                    <a:pt x="3337" y="1315"/>
                    <a:pt x="3729" y="1627"/>
                    <a:pt x="4113" y="1949"/>
                  </a:cubicBezTo>
                  <a:cubicBezTo>
                    <a:pt x="4487" y="2279"/>
                    <a:pt x="4862" y="2618"/>
                    <a:pt x="5192" y="2992"/>
                  </a:cubicBezTo>
                  <a:cubicBezTo>
                    <a:pt x="4880" y="2600"/>
                    <a:pt x="4523" y="2243"/>
                    <a:pt x="4157" y="1895"/>
                  </a:cubicBezTo>
                  <a:cubicBezTo>
                    <a:pt x="3792" y="1547"/>
                    <a:pt x="3408" y="1217"/>
                    <a:pt x="2998" y="923"/>
                  </a:cubicBezTo>
                  <a:cubicBezTo>
                    <a:pt x="2587" y="628"/>
                    <a:pt x="2150" y="361"/>
                    <a:pt x="1668" y="173"/>
                  </a:cubicBezTo>
                  <a:cubicBezTo>
                    <a:pt x="1427" y="84"/>
                    <a:pt x="1169" y="13"/>
                    <a:pt x="901" y="4"/>
                  </a:cubicBezTo>
                  <a:cubicBezTo>
                    <a:pt x="864" y="1"/>
                    <a:pt x="826" y="0"/>
                    <a:pt x="7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42" name="Google Shape;10772;p32">
              <a:extLst>
                <a:ext uri="{FF2B5EF4-FFF2-40B4-BE49-F238E27FC236}">
                  <a16:creationId xmlns:a16="http://schemas.microsoft.com/office/drawing/2014/main" id="{A9FB048E-42C4-994E-4744-337F3BF79C31}"/>
                </a:ext>
              </a:extLst>
            </p:cNvPr>
            <p:cNvSpPr/>
            <p:nvPr/>
          </p:nvSpPr>
          <p:spPr>
            <a:xfrm>
              <a:off x="3938775" y="4432800"/>
              <a:ext cx="108200" cy="72600"/>
            </a:xfrm>
            <a:custGeom>
              <a:avLst/>
              <a:gdLst/>
              <a:ahLst/>
              <a:cxnLst/>
              <a:rect l="l" t="t" r="r" b="b"/>
              <a:pathLst>
                <a:path w="4328" h="2904" extrusionOk="0">
                  <a:moveTo>
                    <a:pt x="4328" y="1"/>
                  </a:moveTo>
                  <a:cubicBezTo>
                    <a:pt x="3908" y="72"/>
                    <a:pt x="3516" y="233"/>
                    <a:pt x="3132" y="411"/>
                  </a:cubicBezTo>
                  <a:cubicBezTo>
                    <a:pt x="2749" y="599"/>
                    <a:pt x="2392" y="822"/>
                    <a:pt x="2044" y="1054"/>
                  </a:cubicBezTo>
                  <a:cubicBezTo>
                    <a:pt x="1687" y="1295"/>
                    <a:pt x="1348" y="1544"/>
                    <a:pt x="1027" y="1812"/>
                  </a:cubicBezTo>
                  <a:cubicBezTo>
                    <a:pt x="697" y="2080"/>
                    <a:pt x="376" y="2356"/>
                    <a:pt x="63" y="2650"/>
                  </a:cubicBezTo>
                  <a:lnTo>
                    <a:pt x="54" y="2650"/>
                  </a:lnTo>
                  <a:cubicBezTo>
                    <a:pt x="1" y="2713"/>
                    <a:pt x="1" y="2811"/>
                    <a:pt x="63" y="2865"/>
                  </a:cubicBezTo>
                  <a:cubicBezTo>
                    <a:pt x="93" y="2890"/>
                    <a:pt x="130" y="2904"/>
                    <a:pt x="166" y="2904"/>
                  </a:cubicBezTo>
                  <a:cubicBezTo>
                    <a:pt x="205" y="2904"/>
                    <a:pt x="245" y="2888"/>
                    <a:pt x="277" y="2856"/>
                  </a:cubicBezTo>
                  <a:cubicBezTo>
                    <a:pt x="554" y="2552"/>
                    <a:pt x="857" y="2258"/>
                    <a:pt x="1170" y="1981"/>
                  </a:cubicBezTo>
                  <a:cubicBezTo>
                    <a:pt x="1473" y="1696"/>
                    <a:pt x="1794" y="1428"/>
                    <a:pt x="2124" y="1179"/>
                  </a:cubicBezTo>
                  <a:cubicBezTo>
                    <a:pt x="2463" y="920"/>
                    <a:pt x="2802" y="679"/>
                    <a:pt x="3168" y="483"/>
                  </a:cubicBezTo>
                  <a:cubicBezTo>
                    <a:pt x="3534" y="278"/>
                    <a:pt x="3917" y="99"/>
                    <a:pt x="4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77158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4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93827E-7 L -8.33333E-7 0.06636 " pathEditMode="relative" rAng="0" ptsTypes="AA">
                                      <p:cBhvr>
                                        <p:cTn id="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30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CB42"/>
                                      </p:to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CB4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CB42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CB42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CB4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3D55B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CB42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29C1F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  <p:bldP spid="55" grpId="0" animBg="1"/>
      <p:bldP spid="56" grpId="0" animBg="1"/>
      <p:bldP spid="58" grpId="0" animBg="1"/>
      <p:bldP spid="60" grpId="0" animBg="1"/>
      <p:bldP spid="63" grpId="0" animBg="1"/>
      <p:bldP spid="64" grpId="0" animBg="1"/>
      <p:bldP spid="65" grpId="0" animBg="1"/>
      <p:bldP spid="6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d background">
            <a:extLst>
              <a:ext uri="{FF2B5EF4-FFF2-40B4-BE49-F238E27FC236}">
                <a16:creationId xmlns:a16="http://schemas.microsoft.com/office/drawing/2014/main" id="{299DED63-2F99-494F-9009-D109A2ED1F4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1FDA7C7-067F-4160-9352-B075FF9D9638}"/>
              </a:ext>
            </a:extLst>
          </p:cNvPr>
          <p:cNvSpPr/>
          <p:nvPr/>
        </p:nvSpPr>
        <p:spPr>
          <a:xfrm>
            <a:off x="333440" y="195486"/>
            <a:ext cx="8543042" cy="4625615"/>
          </a:xfrm>
          <a:prstGeom prst="roundRect">
            <a:avLst>
              <a:gd name="adj" fmla="val 3354"/>
            </a:avLst>
          </a:prstGeom>
          <a:blipFill>
            <a:blip r:embed="rId9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8" tIns="34289" rIns="68568" bIns="34289" rtlCol="0" anchor="ctr"/>
          <a:lstStyle/>
          <a:p>
            <a:pPr algn="ctr" defTabSz="685664"/>
            <a:endParaRPr lang="en-US" sz="1400">
              <a:solidFill>
                <a:prstClr val="white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42010D2-B5C7-4B43-AADC-3460BC7EAB24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96714"/>
          <a:stretch/>
        </p:blipFill>
        <p:spPr>
          <a:xfrm>
            <a:off x="0" y="0"/>
            <a:ext cx="300479" cy="5143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6AF829-49E1-FAC1-309E-23D65069D852}"/>
              </a:ext>
            </a:extLst>
          </p:cNvPr>
          <p:cNvSpPr txBox="1"/>
          <p:nvPr/>
        </p:nvSpPr>
        <p:spPr>
          <a:xfrm>
            <a:off x="1691680" y="1707654"/>
            <a:ext cx="6624736" cy="1938992"/>
          </a:xfrm>
          <a:prstGeom prst="rect">
            <a:avLst/>
          </a:prstGeom>
          <a:ln w="28575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rgbClr val="FF0000"/>
                </a:solidFill>
                <a:latin typeface="Comic Sans MS" panose="030F0902030302020204" pitchFamily="66" charset="0"/>
              </a:rPr>
              <a:t>Structure</a:t>
            </a:r>
            <a:r>
              <a:rPr lang="vi-VN" sz="2400" b="1" dirty="0">
                <a:solidFill>
                  <a:schemeClr val="tx1"/>
                </a:solidFill>
                <a:latin typeface="Comic Sans MS" panose="030F0902030302020204" pitchFamily="66" charset="0"/>
              </a:rPr>
              <a:t>:</a:t>
            </a:r>
            <a:br>
              <a:rPr lang="en-US" sz="2400" dirty="0">
                <a:latin typeface="Comic Sans MS" panose="030F0902030302020204" pitchFamily="66" charset="0"/>
              </a:rPr>
            </a:br>
            <a:r>
              <a:rPr lang="vi-VN" sz="2400" dirty="0">
                <a:latin typeface="Comic Sans MS" panose="030F0902030302020204" pitchFamily="66" charset="0"/>
              </a:rPr>
              <a:t>1.</a:t>
            </a:r>
            <a:r>
              <a:rPr lang="en-US" sz="2400" dirty="0">
                <a:latin typeface="Comic Sans MS" panose="030F0902030302020204" pitchFamily="66" charset="0"/>
              </a:rPr>
              <a:t> Who is he?</a:t>
            </a:r>
          </a:p>
          <a:p>
            <a:pPr marL="342900" indent="-342900">
              <a:buFontTx/>
              <a:buChar char="-"/>
            </a:pPr>
            <a:r>
              <a:rPr lang="vi-VN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He’s</a:t>
            </a:r>
            <a:r>
              <a:rPr lang="en-US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 my father.</a:t>
            </a:r>
          </a:p>
          <a:p>
            <a:r>
              <a:rPr lang="en-US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2. Who is she?</a:t>
            </a:r>
          </a:p>
          <a:p>
            <a:pPr marL="342900" indent="-342900">
              <a:buFontTx/>
              <a:buChar char="-"/>
            </a:pPr>
            <a:r>
              <a:rPr lang="vi-VN" sz="2400">
                <a:solidFill>
                  <a:schemeClr val="tx1"/>
                </a:solidFill>
                <a:latin typeface="Comic Sans MS" panose="030F0902030302020204" pitchFamily="66" charset="0"/>
              </a:rPr>
              <a:t>She’</a:t>
            </a:r>
            <a:r>
              <a:rPr lang="en-US" sz="2400">
                <a:solidFill>
                  <a:schemeClr val="tx1"/>
                </a:solidFill>
                <a:latin typeface="Comic Sans MS" panose="030F0902030302020204" pitchFamily="66" charset="0"/>
              </a:rPr>
              <a:t>s </a:t>
            </a:r>
            <a:r>
              <a:rPr lang="en-US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my mother.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E2E50-D3C6-809E-2452-153BB78EC074}"/>
              </a:ext>
            </a:extLst>
          </p:cNvPr>
          <p:cNvSpPr txBox="1"/>
          <p:nvPr/>
        </p:nvSpPr>
        <p:spPr>
          <a:xfrm>
            <a:off x="1691680" y="771550"/>
            <a:ext cx="6552728" cy="830997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rgbClr val="FF0000"/>
                </a:solidFill>
                <a:latin typeface="Comic Sans MS" panose="030F0902030302020204" pitchFamily="66" charset="0"/>
              </a:rPr>
              <a:t>Vocabulary</a:t>
            </a:r>
            <a:r>
              <a:rPr lang="en-US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:</a:t>
            </a:r>
          </a:p>
          <a:p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vi-VN" sz="2400" dirty="0">
                <a:latin typeface="Comic Sans MS" panose="030F0902030302020204" pitchFamily="66" charset="0"/>
              </a:rPr>
              <a:t>mother, father, daughter, son, twins.</a:t>
            </a:r>
            <a:endParaRPr lang="en-US" sz="2400" b="1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464586-EC58-6D8A-7000-8B47FC840FD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88155" y="150462"/>
            <a:ext cx="1072451" cy="514220"/>
          </a:xfrm>
          <a:prstGeom prst="rect">
            <a:avLst/>
          </a:prstGeom>
        </p:spPr>
      </p:pic>
      <p:pic>
        <p:nvPicPr>
          <p:cNvPr id="2" name="图片 12">
            <a:extLst>
              <a:ext uri="{FF2B5EF4-FFF2-40B4-BE49-F238E27FC236}">
                <a16:creationId xmlns:a16="http://schemas.microsoft.com/office/drawing/2014/main" id="{74352371-E814-118E-EFE7-FCA169E19D46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93"/>
          <a:stretch/>
        </p:blipFill>
        <p:spPr>
          <a:xfrm>
            <a:off x="436857" y="23477"/>
            <a:ext cx="1389514" cy="1745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A_图片 6">
            <a:extLst>
              <a:ext uri="{FF2B5EF4-FFF2-40B4-BE49-F238E27FC236}">
                <a16:creationId xmlns:a16="http://schemas.microsoft.com/office/drawing/2014/main" id="{4CF26F28-CA97-25BA-45FA-FDC9F2386961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7350" y="3207969"/>
            <a:ext cx="2174970" cy="15980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7494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5" name="chimes.wav"/>
          </p:stSnd>
        </p:sndAc>
      </p:transition>
    </mc:Choice>
    <mc:Fallback xmlns="">
      <p:transition spd="med">
        <p:fade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64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407E-6 L -0.01736 -0.366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" y="-18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42" name="图片 64541" descr="封面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4545" name="图片 64544" descr="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38709" y="1203798"/>
            <a:ext cx="1675149" cy="56010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4546" name="图片 64545" descr="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5347" y="821202"/>
            <a:ext cx="8677340" cy="864459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4548" name="图片 64547" descr="1-1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054" y="525640"/>
            <a:ext cx="1270149" cy="59112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4534" name="文本框 64533"/>
          <p:cNvSpPr txBox="1"/>
          <p:nvPr/>
        </p:nvSpPr>
        <p:spPr>
          <a:xfrm>
            <a:off x="1948894" y="2571750"/>
            <a:ext cx="5090246" cy="1754326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defTabSz="814434">
              <a:spcBef>
                <a:spcPct val="50000"/>
              </a:spcBef>
              <a:defRPr/>
            </a:pPr>
            <a:r>
              <a:rPr lang="en-US" altLang="zh-CN" sz="5400" b="1" dirty="0">
                <a:solidFill>
                  <a:srgbClr val="E15C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黑体" panose="02010609060101010101" pitchFamily="2" charset="-122"/>
              </a:rPr>
              <a:t>Thank you &amp; goodbye!</a:t>
            </a:r>
            <a:endParaRPr lang="zh-CN" altLang="en-US" sz="5400" b="1" dirty="0">
              <a:solidFill>
                <a:srgbClr val="E15C7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黑体" panose="02010609060101010101" pitchFamily="2" charset="-122"/>
            </a:endParaRPr>
          </a:p>
        </p:txBody>
      </p:sp>
      <p:pic>
        <p:nvPicPr>
          <p:cNvPr id="2" name="🎵 Mr. Sunny Face - Wayne Jones 🎧 No Copyright Music 🎶 YouTube Audio Library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-498859" y="655755"/>
            <a:ext cx="330894" cy="3308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42ECE55-CB84-462F-8104-326FE5DC196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41514" y="169297"/>
            <a:ext cx="1173108" cy="56248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0780040"/>
      </p:ext>
    </p:extLst>
  </p:cSld>
  <p:clrMapOvr>
    <a:masterClrMapping/>
  </p:clrMapOvr>
  <p:transition spd="slow">
    <p:fade/>
    <p:sndAc>
      <p:stSnd>
        <p:snd r:embed="rId6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645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645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645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1" dur="10000" fill="hold"/>
                                        <p:tgtEl>
                                          <p:spTgt spid="645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45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45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45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4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4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117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4534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COURSE_TITLE" val="11.Unit 1-lesson 1-period 2"/>
  <p:tag name="ISPRING_PLAYERS_CUSTOMIZATION_2" val="UEsDBBQAAgAIAOOGAlPDxJh2RwMAAOEJAAAUAAAAdW5pdmVyc2FsL3BsYXllci54bWytVltv0zAUfu6k/YfI74tbCmyrkiFAqngANKnc3io3OU1MEzvYzrLu13Pi3ENamESlVsnx+T6fy+fjem8e08R5AKW5FD5ZuHPigAhkyEXkk69f1lc35M3d5YWXJewIyuGhT3LBSwBLiBOCDhTPDILvmYl90jO4yEycTHGpuDn6ZDlH7nan5YJcXszQRWifxMZkK0qLonC5RoSItEzykkS7gUxppkCDMKBoFQZxGuzK/B2N31QKao4Z6B4yM8/fuCZpOR41H5AUS1eqiL6Yzxf0x6ePmyCGlF1xoQ0TARAHKzmzpdyx4PBJhnkCurTNvCrIDRhTBmFtM8+s+OJGOFoFPqkctilozSLQbiIiQlu/hrMhqDCNdctEuBXsgUeszG2ray/boo5Ex1KZIDc1+gDHnWQq3Lb2nr9HJyL29gnTcc2nB7lY/gOvk7F+2/J9MhabUb5LuI5xqQ/prNNJ0OGuXmprbGX7tZHtumQijoJfOVcQ2tdv7QmYL0i1YStzG6eriwAX8GnNAiPV8T3CULq1bNxWKW6lFNeCWg633X3TUZAm2z0wkytoSjXzHngI8jNTyvbrzqgcPDoy1lg6BHu0SrluUtcQLzZp8uofelP6jVrzU5/rjAX8j8Z8QKK2JlyE8Ljm6GMgxZoawGKXNtdkiVvu2cWk813aO0wDU3cSsCmYiGOYigDPfsgMo52dnoKCYhpdglyNsL2Fk+CYR3GCXzPJMF49SZMydZhk6C2cBCcyOExAW/NJ4E7JAjPUeZbhAPizeH+utx2h45aMdNmK0aMT49ALcm1kyp+s0gdz0qyspM+c3ssL59SnAb3NeAu5np9DjCbBIK5mLuzPEeBceOBQbAY8V7XVzXCIT8z68mk04EvTfTljmulcGrZZZRnPcTB5Vnk15zjPRj4h7FmemPf9hIaXh4WOEp6+N6a4vuNZlcWGP4FT8LD8a7BYYqmdGEq9++T1zbLHgFrEyTjY3ppO7biXoqmD61L7Vv3adjQ3VK2VSmanJOXVvagw1Tx4h3KMlMxFOBKAbVhNrxOcx28VMCeBPWa0eIHHQ2Y+eYkPdc63r267lK8Xtw3WxnVfbVzF8ozrqA64kx+tD1KbiFfPNXz8DVBLAwQUAAIACABSer5UyqMDbmwGAAAoGQAAHQAAAHVuaXZlcnNhbC9jb21tb25fbWVzc2FnZXMubG5nrVnbbuM2EH0vsP9AGAjQAtvsboFdFEXiBS0zthBZ1Ep0vGlRCIxF20Qk0dXFifvUr+mH9Us6pGTH3gskOQGSIJIxZ4bDM2eG9MXHxyRGG5HlUqWXvXfnb3tIpHMVyXR52Zuyq59/7aG84GnEY5WKy16qeuhj/9UPFzFPlyVfCvj/1Q8IXSQiz+Ex7+unp2cko8ueNwixZZEgsAcOCbFv49DBA+KEA2xdh4yGAzKy3V5/pFABPyuB7sRSpikEgdTCvMhjGYmLNzVqNyeUMToJPewSp9cfqKJQCRrw7DQ0F9/YI8xs6oaDKQC7Qa/v8o1c8gJSiO5KgE/z07ADwpjtjgARz+dgIO9kLIstCkRRQC5ORXXsIen1g9MzyKi3Sx9T6665mw5tCmnz/SprBhJWWEZSoZRnmUlcB0DPwbfEDwOLAKiGpiwMpp5HfUaGEKFmi0zKuNoQmaNUFSgv12uVFSJCMjWE4kcZTlSn3ATXthuCe7O++rXt2Ow2nFCda1ZmKQLnL+bEpf4EO0foi8ULwHs+CYjLIJ3emDLa63uZyEVaiAytV6pQXfA0zUI3pFehRacuqxmHzj5NSWB23p1OBsQ/0yV9xiiD9ew+Cs46OLoBP98g1A04O41QMwwJmGD/usqJ5RN4MQxnNhv3+lYmuKbNgyxWSAbrTIuS2PC4rPhVa2eTu53SYc+rdWMX94DP75usLTqB+rsNHToCsbRHEJZK1jzdIkct1Y+/fPjw+O79h586wQRAKOcYCBmk929bALnMp04lCqFLPsNu67/d7OiUObYLhK7/6WYN1L0BvsLfRrup7wPJa4bagVEMnQuHGMW4VSVa8Y3QzWcjxYPRBygCmdV9R38wV/AiLRsrbEgnGEgEdcV829IEhUJQWbZ9XclOWaxUBu5yFMmc38VALe1Ts0p/vq7qr+KW0lIFAhaphMv0vNn1zHUoHhqSTYDdeKTVYr8oQDqCN5Te6LJ5DS4e0ljxCC0yAYA0QHy9juW8FtGa917Mt41R+HgGTQzITp0A9Gu4e9PrkzRCw4zrxXZE8XFAfADIeC6yE2xDw3VjjnAcd0MY26OxA79MhzCWy1UMv0XXODwCTPBEo1LUcoyDYEb9oU6aVmOO1jzPH1QWHbH0cD+bgG3XolAIFjsA181yDwz8kDD7ZZmYF81gECU2/K7rCpYKBAyZEQNdUkmZF1A2yToWhTDRSr0UPq8GJbFQUF+xgNnJcB+8m2JrpLmDp641DgdsL6EOL9P5qqUdFOc36+OwGkqgySHnG2Oq0WDW/AzqAmJIu1jQa9DA6y4WtwSGRPjTZHMwrYLu7URpJ3pzrjUm3taDhGbTRqoyhzc6JSBNZkfy825uAgJ93WU2dr6jrRXqbhJbyo2AOLJIZI2OQO4tMtRF9Wlq/x5eYdsxnfpL6vGtmfp4tOHpXB8n5lzv6RY+i2RkPtO0N/7/KuXfiBe11J/VXcIdks9nXeM5aizfqQheFCJZF02udcLq8E+JQpf4d0Nos/TT/O+H8hfZmYMx/tn7c3Rc6LJHjUE8M1Ptd+ulI6knfwIDi26OMGPE7a3G2u3AprojNp87nuxs9+romGGnC9Xe2qU1gKvQqRjBGHJsIg9g1EmgC7W3NWePw/DNqaO9/YwMAptB15mJu1wWjZ5NPbfur6acT2+sBzPrUbNhNnPI0S0HQMYygfijFpjTCdlloGoRRyuZqTKOTPnH8t60CchtmYivp+FFphLzNub5jv5Vm/r4nCiqxfmVU6/DPLWv4Nb7c1DAp+9SQLAPY4yFXUvPPpau9rilEZSPToXDgt3oBHWU8GK+gna8UGUatQSqjmBDcoUBrF5zIHjWPIXVAF+EUb1F9dvfOoHoiQ5ElOzB/nBVIfI/O4PoZewxqsuLQjwWzUDTgWFRENKrK5jkFosmC4YHxyGbhzZW9VF5Z9fy5MxsYP+LHEl51RQTlcCr82a/TF/YGbJgxrA1nkD9BabcVJnB0NkFYUc3i059ONLVlWsBEAwQTBaxQOSR63rrgqovfkCZzSGt15/w7B5knSkVd4rNbKAup6Lbmp7uQMoilmmnyJ/XVPWCme2FeDg0F0KQSTjv31czRAQHznl9MxSrZWswa4xd6Bpf4IlIFl0BfUL2Fz76UsNcIDiK628m/vvn3yb76pKw1mSQver5SfQ2X/ft/VNuvtO4eHPwFcf/UEsDBBQAAgAIAFJ6vlQVHmAbowAAAH8BAAAuAAAAdW5pdmVyc2FsL3BsYXliYWNrX2FuZF9uYXZpZ2F0aW9uX3NldHRpbmdzLnhtbHWQQQqDMBBF957CGwhdh0DXpUWoFxhxlECSCZlR8PZNRG1p02Xe+z/DjGIUMX5iXdW1glnoKRBFS5xRNe93tgwLXr1xIIZ8woK850omNyxRaCMyetmUHsFyyv/wY3hrYT0/4iNeMOVCZxzqS6mwmVzysJhpY90aUI8R04AvmHPoobd4w7UniMPjDOwb/9W5mzabHd5pQB0iuSCq+UBVutdx9BdQSwMEFAACAAgAUnq+VKenV+h8BAAAbxcAACcAAAB1bml2ZXJzYWwvZmxhc2hfcHVibGlzaGluZ19zZXR0aW5ncy54bWzlWN1u2zYUvvdTEBp6WStpkzUNZAeZLSNGHTuz1K7BMAS0RFtcKFIlKbvu1Z5mD7Yn2aHoOHbitHRWD2l7ETgiz/nO4Xd+eKTg5GPO0JRIRQVvePv1PQ8RnoiU8knDext3nh95SGnMU8wEJw2PCw+dNGtBUY4YVVlEtAZRhQCGq+NCN7xM6+LY92ezWZ2qQppdwUoN+KqeiNwvJFGEayL9guE5/Oh5QZS3QHAAgL9c8IVas1ZDKLBI5yItGUE0Bc85NYfCrMOwyjzfio1wcj2RouRpSzAhkZyMGt5PrbC93355I2Oh2jQn3HCimrBolvUxTlNqvMAsop8IygidZODu4YGHZjTVWcN7cWBQQNq/j1Jh26Njg9ISwAHXC/icaJxije2jtafJR61uFuxSOuc4p0kMO8icv+G146uo122HV/1BHEZXZ/F5z/qwhVIcvo+3UIq7cS/cRt4V/uzyIhz2uv03V/Fg0Iu7F7dawOgaIYG/zlgAzIpSJmRJWKCzMh9xTBnk6B0aFdGQ5QzLCYlFh0IQx5gp4qE/CzL5tcSM6jkUwx4UwzUhxakqSKKHJmwNT8uSeLdwFhAcg1jepsTrZUq8Olo7um+t3x5ro5cB1honGSQPrFWuBf7q0o0YNWWEE02nkJjkziHHJWNRWRRC6qZxurK9urj04QGYYCz4GnPmGY0ES5d8kXxE0j7OyUrFRdeUd0By30NjiDEDJgcF4SjCHKqcamA3WQKocqQ01VV1dxbSp5JihgAP2hBB59E9tpMMS7UW1GVgTW0lzd/7QhP1h2XbLj0oGjEKVkxqOcmHPEVtiWfQlVzELwh3ETuDvGEmd4h0ckJitYUkOmXMRfg3UbIUzUWJGL0GTgSCqipz+C8jaLV3obEUebUK3VUjVVE4pWRG0hMXQ5dgIi9BE1p5wYi2Fj6U9BMakbGQgEvwFCiGdaosfn0r4AIrdQuKb3x8ZjtSt98O3z8zB8TpFPNkS3AoRZIXeif4eI640Dd6QEeCS4igCUpK02rP5Wz1x4dh2Q0gzl8pGmv4iuYlw18TfknICvQOQ74bK9sE/oseOJvN8LQqdFO8FTSUOIWQWEzYSKCTU764PRwAE8yR4GyOcAKXsTJtY0pFqWDFNggLrR7vodWHNK2eJnDrgEWZEukEubf/4uXB4c+vjl4f1/1//vr7+WeVFmPKBcPGnJ1TWg/OQW5ad6ahLyh9Zia6p9sRMjeJmt4zunnOc1Dv9uNweNqKu++68eUGgIq9+/dx4JtZYfPoUA1QT3VyiMLTYesMDcPobS+Ojl0yqi+geHWSQU6OzauF01gwDN85YQPhToUSRk5wAxepwRsXqaEdDS5WxgInF6DVT2zrgmbPaE4h4b6JwnWqoUfV/LdRt/955LeFv6O6JVgm2c7y6MforLsM0HdM+9N+F/6eX1jPsbwmEsVCMOV0s5WaUU7+1zaxnnBReN79ZdBr/wAt+YkyaJ+WnxHXvhsG/sYvtGYnp5zmQKt5+Vh+1m0eHuwF/uatWg3Q1j+SN2v/AlBLAwQUAAIACABSer5UvOlThncDAADoDAAAIQAAAHVuaXZlcnNhbC9mbGFzaF9za2luX3NldHRpbmdzLnhtbJVXXW/aMBR9769A7L2swMYqBSS+JlXr2mpF9NkhF7Bw7Mh26Niv33XsJA4kDW1Uqb7nHPt++VoN1IHyzhGkooKPu/3u5KbTCTaplMD1CuKEEQ0dTmIYd9/eBt2exQUT8hW0pnynjCW3dWg07oap1oLfbgTXuMktFzImrDv58jP7CXoZs00l0KdrNVuygfKYb/0fs8VVEnfGcDZazO+bBBsRJ4SfHsVO3IZkc9hJkfLIuDYwX5Nsf0pAMsoPrR4xqvSDhrji0/Ju2V/2r5MkEpQC49L9Ytqffm9VMRICK6IfDX8Mp1dqyqM+LsyZ7EgV1Zls1B8NRsMmWUJ2UE3yfLm4Wwya+Rx3r1blQ7+sQMNf3Ro5dv4J5Kc2F0mafKZHEil2JqFnmpH5WjVMkAivHwoW9+ZrFZiAzEGtDakYjbAMQka2Fb+ar4nclEv3pz8kAnO3pWAvpghn08N0SMhgsiVMQdDLlxZUe/H+nGq8TQXBN5WkFwzxhaSqQiuNJfEPvFMe+SxnKSlrwdIY5tZln1kFSsF8Pstmi88tbJ6PEo6XRM9aUp8wt5dUz1pSX03Nnjk7XfLPISvK22JGXE1bioAwcILLImv5MofNWY/muiv/dGfJSbGIYJI12IrGYMoX9DKb9ap34VbAyZHuiMbn6bfhhacsHhX0zgDXc/UdFmiqGdQ13kakUqEzCK+r4dcgVmKfEDXVj7DVObtqLAtj3o1KPsy62vNaphct77Yr8mbXHY2vyrgbE3kAuRKCqW7H6fAm4jb2fb5UmLmNryrIB74VniZzrEnEhQZ1LVnYy3ilP0RrstnH6FLjAUVKbWXrCxi4Y+sqy9M4BLnEhqCgXJKrNsvb092e4a9eU3iHqCpoAK1S73E7TijL2Z7BdQAQudk71C0sEqdMUwZHYA71DFnATZEFCtu/Ll7TXdWe9CxXNaQbRGWnnE0oD6gRrNEvkYd6CVwx5zUJVRZZZaa0Tf58WJpu9Y63a9dKlZ0Rr0shFquST5Jq8aqJ1G7Tcu2CJ0eYchpnIwgB7/gaxGqYEInLSwbmQV3YSxfM81VsVozWGqRJYgbtpF8nyZDzKbvCCzrZSgB/wmbGG+8V+AWnUBAZPRUUF3sjbNUYIz6e2cDGUR8nOuh5JlscvyYx5dT8izJPlRYx/ZfttXQvj7s4H1FucD/EJv8BUEsDBBQAAgAIAFJ6vlQX293YdwQAAPkWAAAmAAAAdW5pdmVyc2FsL2h0bWxfcHVibGlzaGluZ19zZXR0aW5ncy54bWzdWFFT2zgQfudXaHzTx8bQ0itlnDBcYoZMQ5KL3V6ZmxtGsZVYhyy5kpw0fbpfcz/sfsmtrCQkEKjCkHboAwNe73672t1vtTg4+ZIzNCFSUcHr3kFt30OEJyKlfFz3PsRnL488pDTmKWaCk7rHhYdOGntBUQ4ZVVlEtAZVhQCGq+NC171M6+LY96fTaY2qQpq3gpUa8FUtEblfSKII10T6BcMz+KVnBVHeHMEBAH5ywedmjb09hAKLdCHSkhFEU4icU3MozM51zjzfag1xcj2WouRpUzAhkRwP694vzbB10Hq90LFILZoTblKiGiA0Yn2M05SaIDCL6FeCMkLHGUT75tBDU5rqrO69OjQooO3fRamw7cmxQWkKSAHXc/icaJxije2j9afJF60WAitKZxznNInhDTLHr3ut+CrqtFvhVbcXh9HVeXzRsTFsYRSHn+ItjOJ23Am30XeFP7/sh4NOu/v+Ku71OnG7f2MFGV1LSOCvZyyAzIpSJmSZsEBnZT7kmDJo0VtpVERDkzMsxyQWZxSKOMJMEQ/9XZDx7yVmVM+AC/vAhWtCilNVkEQPTNnqnpYl8W7gLCAEBrW8aYl3y5Z4e7R2dN96vznWxigDrDVOMmgekFWhBf6qaKFGDYtwoukEGpPcOuSoZCwqi0JI3TBBV75XhcsY7oEJRoKvZc48o6Fg6TJfJB+StItzqF//jHtoBEVlkLpeQTiKMAdWUw3pTJYWqhwqTXXF5rO59qmkmCFgLIwdgi6iO+lNMizVWhWXlTRkShp/doUm6i+bXiu6VzViFLyYXnLSD3mKWhJPYQq5qPcJd1E7h0ZhplmIdApCYrWFJjplzEX5D1GyFM1EiRi9hpwIBDQqc/grI2h1WKGRFHklZVhppKoUTiiZkvTExdEluMhLsITRXTCirYfPJf2KhmQkJOASPIEUg5wqi1/bCrjASt2A4kWML+wIandb4acX5oA4nWCebAkO3CN5oXeCj2eIC72wg3QkuIQKmqKkNK3euZyt9vgyLOkPdX6iaqzhK5qXDD8l/DIhK9A7LPluvGxT+G9G4Ow2w5OK6Ia8FTRQnEJJLCa8SGDIUz6/LhwAE8yR4GyGcAK3rzJjY0JFqUBiB4SFVo+P0NpDm1ZPY9jrwKNMiXSC3D949frwza9vj94d1/z//vn35YNG872kz7BxZxeT5r2Lj5vVrfXnG0YPLEF3bM+EzE2jpnecbl7sHMzb3TgcnDbj9sd2fLkBoMre3fs48M1ysHlXqDamW6vC8MftClF4Omieo0EYfejE0bFLD3UF0FUnGXThyPz34LQIDMKPTtiQYidqhJETXM9Fq/feRWtgl4H+yiLgFAIM97EdVjDeGc0ptNizoKoTax7F8ufB1I1bPX2QqpbcO2IqwTLJdtY5z3h6/ria/MSZ3tj9atNNhSKSU2P0na6sn/l/0Assr4lEsRBMOV1dpWaUk+86FdabLQov2r/1Oq2ddh11a7tnQfWnTZ99Wn4HXPvwF/gbP7HugXz9c3Vj739QSwMEFAACAAgAUnq+VFRzGYWwAQAAgQYAAB8AAAB1bml2ZXJzYWwvaHRtbF9za2luX3NldHRpbmdzLmpzjZRBb4IwFMfvfgrCrouZ6IbupuKSJR6WzNuyQ8EnEkvbtIXJjN99tDptoWzSC/331/f6HvR/6Hn14ye+9+wd9Luev9lzrYHSNggLuLcXcNdCrhZ8gbM1rLIccEbAbyDlZe9FP14RZ2if6LBx9a4CCyOiT104c4ncJQqXWLrEL5e4d4nfdoHn4k6FGQ2PCykp6SeUSCCyTyjPkWb8uxf9mGU2YFoC/wfdoASsoI/BeBZ1kteIo1kYzScml9CcIVItaUr7MUp2KacFWZ/zD9Uw6W3FgNcffteVFmdCvkrIm4kXg0WwCLpJxkEIOOedRNNg+uSEMYoBmwWFo/Fo+gdqBW43tEGXmcjkLx0G4TAcmTRDKbS6NF9Eg2hoY6SO1epmK/mJk7CXXcUwjCrgt4SirGA3fEDGaao60kZDNZwopmidkfTERRM1nJw6rArb9W9o5+jHlK8vf8WDGibTaoZ1zbQDSV6cb+TJIIxrt7XXXXuultPQhEOTv5p1CtHIunQZRbfVNXLcbnKl23tk03vU/KMuHPEd8BWluDbVOk8htWN7n6ZLOI+Z3FxQaTeod/wBUEsDBBQAAgAIAFJ6vlTahn1hYAAAAGIAAAAcAAAAdW5pdmVyc2FsL2xvY2FsX3NldHRpbmdzLnhtbLOxr8jNUShLLSrOzM+zVTLUM1BSSM1Lzk/JzEu3VQoNcdO1UFIoLknMS0nMyc9LtVXKy1dSsLfjssnJT07MCU4tKQEqLFYoyEmsTC0KSc0FMkpS/RJzgSrDw42V9O24AFBLAwQUAAIACABTer5Ug+wKbxwGAABHEwAAFwAAAHVuaXZlcnNhbC91bml2ZXJzYWwucG5n7Zd7UNJZFMev62MrN9fN7LGpla3ZTqY5REai9NC1tlkt22J9pJkmtZS6ICmBUI4zWZuRPUwU+c1WjjWaxFCZq4JlhZPAr4dJhttvSuGXoRiRKBGwsNU+mtmd2f7mjzt37r2fe8+555z7nbkH18fHTZ705SQAwOS1a2ISAXDFAfAJZ4KHfSbe6HbT3rlQE+NWgUaF36B94EZa+d1KAIQczzcZ7vbxxLw1SVQAvDoczUWaey4LgCl9a2NWfl+YNtwXxfmK6Lsvw+pf6h0zIdA90ft87KQb8z0S5ywV1lTfqWznzgu2uqTlb07V5mxU3ce+unRKCc/z351AZHfnB6O1t5ioLwArSjtdAEiM8QLgaCAFgH1Ty10BOFvqB8Cc2AEA8o4LxK9v4/NC/aM0qsXwXDty9fkO/RLOLOSa6c4X9vuk0i7lV0nLRlY46Lg4z7pw5AbPwRXWn9l+vzJ3m8L7LZXnoNqheheQR4pbV0fvG/dymC3Y49gvHx84zg4IMF+RJQV+CvbVH6mIN1ydGYj62d1p3xS3Do3AQqzXAmI6y6R+IizYqaPz+7cc5HEIVukTS1gU6aDd4cblycuhqjHE1lGPWHVjB6QaK46VP3TepBawipSxDEVmmoHCZ7DIGqyOxu/HlWPKR09JrMMSlgCjHzWhkERvKJCMWTpU/zgw6Rz7RcfsNvFpIUIgwBYqU2Lr4aJt3Q9KGKHDY3hYz+tM2o9BhZpkZoCcMWLRlEFj8LNa8YEzuHWOmDy4e8/ULaMUXVovqF/GGGC+uIZIWG9m216hETpoQdX2In4E0ddYWJkpKhEs9JnNenVXi8IyqlLbUD+dalPfE8MbBoYEOFF6b6XKLCwaRGBqQASK4XCVkWbSLsc1wun0oGyNlGAaVOpxkDzgNJWvFVXDTPdBfI5ORThjieRJFdoGeJtYRNuVzYp+zcupETliT/RfVJMgD2kXbYWPtSI2EWR7OnqsJaxTBOCXBIxUWYz31L/BjwluFt7sKLnOqt1hrZEqiqOlSnMD2oAOe1rUqd8o9nKSXqDN1GgzfUQQiS7jbHERSZA+CesAvSwuRtGqZHrESY2VqWjzEblF+7BPYhNjzKR8OoMfAXO5R5OFSxD0hnr5FXZ8k+J97hV12YukhpHkPShyeUJ6KEw2BjGsW4jePTLD5s8uKGu4CycaftWiFloPtUfYJN8+IKNEC1qQpsZimWzY8hC/x/1RK8qDSx636nprWZA9Q81qTBpKzx96hm2MVVgjdQLMBpEOambCKZqQ9yW2UVTRP7GcxrDW1LLT+cHTNGw1BJHm+/VQWsNuk3syQwUeMotPtJaWvdlNPpxS8byrk64yw2R/93bruCUq+KKmIHX/JQJaMdP2ebkoBx4SYKQamhFnxvGC3r6bQeaPRnVhcdY0zSjSMdRl8FMJOoe69CyGHJ97OkOHIJm/SQh7CFfCXuZWd8UWKbQvv71X0h3yzId8iu21lNPWekw0Ox3uZSMp2a3d7ONUOt9MErMTyPxZOFvXyQbu35Iq9rOn8GfdoaNFdD6bOEMWyOw6ybt8ImFxQ7+Pl9l2vj1ETxY+hqi7Q6eP+gYtnKrBom969LgrrDqaTis0M3S/hKOFpsgorKPAIDOvn/Ugy3o2R5dCgE0NMDtbwahBeDY1VNW2aFcoocXSorIdztVUjDylKKa8U4VorNn3aNLLMNcsf0glcoMpURzuD0nE5UYVWUMn74QuVqIXSitj97LSRAFNBPSRjBo6Uj2WLohAmyWKvjRptnHhWrsjHC6iH9pUZk8it9du+Hom24aTWgwQkmGTKYWjRfJh2tDuJpJxJOdxbpuiyiJs+oeGwGW823/Gfwmnei5F8Zdsyb1xaOm7ly7vzy7lUd9HUPNTf6RDuPp6797bGRAhdnVUSc3/XvBcloyXd8G6Z+NNGfzVdjkAX9t9A2scLqw49IH2nthYbuglQTMzD4ffmpEpW4023Heo8YsF/77lA7n+r9OdqBN1ok7UiTpRJ+pEnagTdaJO9ONQ9dzyt9+Uw+GcqjDx+FMCltKy8Y/vSqPPx5hZldb2OkIWilbuExVcta+DtbHxMY2rthb/DlBLAwQUAAIACABTer5UPMoRpUsAAABqAAAAGwAAAHVuaXZlcnNhbC91bml2ZXJzYWwucG5nLnhtbLOxr8jNUShLLSrOzM+zVTLUM1Cyt+PlsikoSi3LTC1XqACKGekZQICSQqWtkgkStzwzpSTDVsnCwBAhlpGamZ5RYqtkhiSoDzQSAFBLAQIAABQAAgAIAOOGAlPDxJh2RwMAAOEJAAAUAAAAAAAAAAEAAAAAAAAAAAB1bml2ZXJzYWwvcGxheWVyLnhtbFBLAQIAABQAAgAIAFJ6vlTKowNubAYAACgZAAAdAAAAAAAAAAEAAAAAAHkDAAB1bml2ZXJzYWwvY29tbW9uX21lc3NhZ2VzLmxuZ1BLAQIAABQAAgAIAFJ6vlQVHmAbowAAAH8BAAAuAAAAAAAAAAEAAAAAACAKAAB1bml2ZXJzYWwvcGxheWJhY2tfYW5kX25hdmlnYXRpb25fc2V0dGluZ3MueG1sUEsBAgAAFAACAAgAUnq+VKenV+h8BAAAbxcAACcAAAAAAAAAAQAAAAAADwsAAHVuaXZlcnNhbC9mbGFzaF9wdWJsaXNoaW5nX3NldHRpbmdzLnhtbFBLAQIAABQAAgAIAFJ6vlS86VOGdwMAAOgMAAAhAAAAAAAAAAEAAAAAANAPAAB1bml2ZXJzYWwvZmxhc2hfc2tpbl9zZXR0aW5ncy54bWxQSwECAAAUAAIACABSer5UF9vd2HcEAAD5FgAAJgAAAAAAAAABAAAAAACGEwAAdW5pdmVyc2FsL2h0bWxfcHVibGlzaGluZ19zZXR0aW5ncy54bWxQSwECAAAUAAIACABSer5UVHMZhbABAACBBgAAHwAAAAAAAAABAAAAAABBGAAAdW5pdmVyc2FsL2h0bWxfc2tpbl9zZXR0aW5ncy5qc1BLAQIAABQAAgAIAFJ6vlTahn1hYAAAAGIAAAAcAAAAAAAAAAEAAAAAAC4aAAB1bml2ZXJzYWwvbG9jYWxfc2V0dGluZ3MueG1sUEsBAgAAFAACAAgAU3q+VIPsCm8cBgAARxMAABcAAAAAAAAAAAAAAAAAyBoAAHVuaXZlcnNhbC91bml2ZXJzYWwucG5nUEsBAgAAFAACAAgAU3q+VDzKEaVLAAAAagAAABsAAAAAAAAAAQAAAAAAGSEAAHVuaXZlcnNhbC91bml2ZXJzYWwucG5nLnhtbFBLBQYAAAAACgAKAAYDAACdIQAAAAA="/>
  <p:tag name="ISPRING_LMS_API_VERSION" val="SCORM 2004 (2nd edition)"/>
  <p:tag name="ISPRING_ULTRA_SCORM_COURSE_ID" val="D5B96DAC-FB30-4F2A-9CC4-A7B329F61634"/>
  <p:tag name="ISPRING_CMI5_LAUNCH_METHOD" val="any window"/>
  <p:tag name="ISPRINGCLOUDFOLDERID" val="1"/>
  <p:tag name="ISPRINGONLINEFOLDERID" val="1"/>
  <p:tag name="ISPRING_OUTPUT_FOLDER" val="[[&quot;\uFFFD\uFFFD|x{7070F873-55FB-4E49-8DA2-6F658BF36F6A}&quot;,&quot;C:\\Users\\Admin\\Desktop\\Slide Bai giang-WW3\\UNIT 1&quot;]]"/>
  <p:tag name="ISPRING_PUBLISH_SETTINGS" val="{&quot;commonSettings&quot;:{&quot;webSettings&quot;:{&quot;useMobileViewer&quot;:&quot;T_FALSE&quot;},&quot;lmsSettings&quot;:{&quot;useMobileViewer&quot;:&quot;T_FALSE&quot;},&quot;cloudSettings&quot;:{&quot;useMobileViewer&quot;:&quot;T_FALSE&quot;},&quot;ispringLmsSettings&quot;:{&quot;useMobileViewer&quot;:&quot;T_FALSE&quot;},&quot;playerId&quot;:&quot;universal&quot;,&quot;studioSettings&quot;:{&quot;useMobileViewer&quot;:&quot;T_FALSE&quot;}},&quot;advancedSettings&quot;:{&quot;enableTextAllocation&quot;:&quot;T_TRUE&quot;,&quot;viewingFromLocalDrive&quot;:&quot;T_TRUE&quot;,&quot;contentScale&quot;:75,&quot;contentScaleMode&quot;:&quot;FIT_TO_WINDOW&quot;},&quot;accessibilitySettings&quot;:{&quot;enabled&quot;:&quot;T_FALSE&quot;},&quot;compressionSettings&quot;:{&quot;imageSettings&quot;:{&quot;jpegQuality&quot;:100,&quot;optimizeImageForResolution&quot;:&quot;T_FALSE&quot;},&quot;audioQuality&quot;:100,&quot;videoQuality&quot;:100},&quot;protectionSettings&quot;:{&quot;watermarkEnabled&quot;:&quot;T_FALSE&quot;,&quot;watermarkPosition&quot;:&quot;MIDDLE_CENTER&quot;,&quot;openWatermarkUrl&quot;:&quot;T_FALSE&quot;,&quot;openWatermarkWebPageInNewWindow&quot;:&quot;T_FALSE&quot;,&quot;displayAfterEnabled&quot;:&quot;T_FALSE&quot;,&quot;displayUntilEnabled&quot;:&quot;T_FALSE&quot;,&quot;domainRestrictionEnabled&quot;:&quot;T_FALSE&quot;,&quot;enablePassword&quot;:&quot;T_FALSE&quot;},&quot;videoSettings&quot;:{&quot;videoCompressionSettings&quot;:{&quot;audioQuality&quot;:70,&quot;videoQuality&quot;:75},&quot;secondsOnEachSlide&quot;:5,&quot;hostingSettings&quot;:{}},&quot;ispringOnlineSettings&quot;:{&quot;onlineDestinationFolderId&quot;:&quot;1&quot;},&quot;cloudSettings&quot;:{&quot;onlineDestinationFolderId&quot;:&quot;1&quot;},&quot;wordSettings&quot;:{&quot;printCopies&quot;:1},&quot;studioSettings&quot;:{&quot;onlineDestinationFolderId&quot;:&quot;1&quot;}}"/>
  <p:tag name="ISPRING_SCORM_RATE_SLIDES" val="0"/>
  <p:tag name="ISPRING_SCORM_PASSING_SCORE" val="0.000000"/>
  <p:tag name="ISPRING_CURRENT_PLAYER_ID" val="universal"/>
  <p:tag name="ISPRING_PRESENTATION_TITLE" val="11.Unit 1-lesson 1-period 2"/>
  <p:tag name="ISPRING_FIRST_PUBLISH" val="1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QUIZZES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49D895CD-977D-4865-B553-DE01D628C2AB}:36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ED90C841-2FBC-4642-BF60-7CC793712B7A}:30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73ECDC8A-B276-4C8F-8E48-308D139681B4}:28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62DE1352-FCFE-4503-9059-B3E33D456FD6}:32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DB3E4975-8F42-4EE3-A063-78DCC4AA79A4}:31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EE818A21-4DF8-4E7E-A761-72169BB80F51}:32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C1EC0B85-CF45-42FC-BBA2-9A6C7880937C}:28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2BA966E0-D25D-45C8-9FBF-22F411B40323}:31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21A9A7A5-8740-429D-8CF2-696D720D44B0}:35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8E65436F-AEE2-48B7-B9C4-7173CEB4BAB8}:35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59498461-42CD-4C34-BA0A-7198EAB9B69C}:35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3E9AFB0B-3D66-4342-9660-3B82312FD92E}:35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242190C3-ED23-4261-AF08-C1BB955C8DC1}:35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3E9AFB0B-3D66-4342-9660-3B82312FD92E}:35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F9DAACB0-A892-4012-83E0-C6FA0D77CDB0}:35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5882FA66-2ADD-4E54-B560-9A933699485E}:359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4BBAB10B-38E2-4913-84AB-627CAA734FA4}:36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D723320B-6C47-4ABF-901E-A0991D65574D}:28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EBE7336E-E6C7-482E-9DAA-6A5CE0C14034}:31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8124DAEC-6C3C-4727-8D2C-9E4E466ACF31}:318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781A321D-71DA-461A-BE59-EA0076C7E496}:329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19B5596D-161E-4C94-845E-57BA94ABC6EC}:258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cience Subject for Elementary - 3rd Grade: Physical, Life, and Earth by Slidesgo">
  <a:themeElements>
    <a:clrScheme name="Simple Light">
      <a:dk1>
        <a:srgbClr val="1C0505"/>
      </a:dk1>
      <a:lt1>
        <a:srgbClr val="5A1D1D"/>
      </a:lt1>
      <a:dk2>
        <a:srgbClr val="FFFFFF"/>
      </a:dk2>
      <a:lt2>
        <a:srgbClr val="FF6D5D"/>
      </a:lt2>
      <a:accent1>
        <a:srgbClr val="FFB348"/>
      </a:accent1>
      <a:accent2>
        <a:srgbClr val="F9EFD2"/>
      </a:accent2>
      <a:accent3>
        <a:srgbClr val="98DB7D"/>
      </a:accent3>
      <a:accent4>
        <a:srgbClr val="00A165"/>
      </a:accent4>
      <a:accent5>
        <a:srgbClr val="00D9F6"/>
      </a:accent5>
      <a:accent6>
        <a:srgbClr val="B8E5F4"/>
      </a:accent6>
      <a:hlink>
        <a:srgbClr val="1C050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Vision Board Workshop by Slidesgo">
  <a:themeElements>
    <a:clrScheme name="Simple Light">
      <a:dk1>
        <a:srgbClr val="222A54"/>
      </a:dk1>
      <a:lt1>
        <a:srgbClr val="FFF9F5"/>
      </a:lt1>
      <a:dk2>
        <a:srgbClr val="A4CFBC"/>
      </a:dk2>
      <a:lt2>
        <a:srgbClr val="8FA062"/>
      </a:lt2>
      <a:accent1>
        <a:srgbClr val="9DBE52"/>
      </a:accent1>
      <a:accent2>
        <a:srgbClr val="D6EAB6"/>
      </a:accent2>
      <a:accent3>
        <a:srgbClr val="57817F"/>
      </a:accent3>
      <a:accent4>
        <a:srgbClr val="ED6645"/>
      </a:accent4>
      <a:accent5>
        <a:srgbClr val="FFA990"/>
      </a:accent5>
      <a:accent6>
        <a:srgbClr val="FFCE59"/>
      </a:accent6>
      <a:hlink>
        <a:srgbClr val="222A5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P.E. Subject for Middle School - 6th Grade: Sports &amp; Games by Slidesgo">
  <a:themeElements>
    <a:clrScheme name="Simple Light">
      <a:dk1>
        <a:srgbClr val="241826"/>
      </a:dk1>
      <a:lt1>
        <a:srgbClr val="FFFFFF"/>
      </a:lt1>
      <a:dk2>
        <a:srgbClr val="EA942B"/>
      </a:dk2>
      <a:lt2>
        <a:srgbClr val="F5D550"/>
      </a:lt2>
      <a:accent1>
        <a:srgbClr val="DE5344"/>
      </a:accent1>
      <a:accent2>
        <a:srgbClr val="E15C7A"/>
      </a:accent2>
      <a:accent3>
        <a:srgbClr val="E5859B"/>
      </a:accent3>
      <a:accent4>
        <a:srgbClr val="01A7CF"/>
      </a:accent4>
      <a:accent5>
        <a:srgbClr val="C9E0E6"/>
      </a:accent5>
      <a:accent6>
        <a:srgbClr val="E7E8ED"/>
      </a:accent6>
      <a:hlink>
        <a:srgbClr val="24182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2549</TotalTime>
  <Words>875</Words>
  <Application>Microsoft Office PowerPoint</Application>
  <PresentationFormat>On-screen Show (16:9)</PresentationFormat>
  <Paragraphs>173</Paragraphs>
  <Slides>37</Slides>
  <Notes>28</Notes>
  <HiddenSlides>0</HiddenSlides>
  <MMClips>10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37</vt:i4>
      </vt:variant>
    </vt:vector>
  </HeadingPairs>
  <TitlesOfParts>
    <vt:vector size="63" baseType="lpstr">
      <vt:lpstr>Actor</vt:lpstr>
      <vt:lpstr>Aharoni</vt:lpstr>
      <vt:lpstr>Arial</vt:lpstr>
      <vt:lpstr>Bebas Neue</vt:lpstr>
      <vt:lpstr>Calibri</vt:lpstr>
      <vt:lpstr>Calibri Light</vt:lpstr>
      <vt:lpstr>Changa One</vt:lpstr>
      <vt:lpstr>Comic  Sans MS</vt:lpstr>
      <vt:lpstr>Comic Sans MS</vt:lpstr>
      <vt:lpstr>Kalam</vt:lpstr>
      <vt:lpstr>Lato</vt:lpstr>
      <vt:lpstr>Life Savers</vt:lpstr>
      <vt:lpstr>Life Savers ExtraBold</vt:lpstr>
      <vt:lpstr>Nunito</vt:lpstr>
      <vt:lpstr>PT Sans</vt:lpstr>
      <vt:lpstr>Quicksand</vt:lpstr>
      <vt:lpstr>Quicksand SemiBold</vt:lpstr>
      <vt:lpstr>Roboto</vt:lpstr>
      <vt:lpstr>Roboto Condensed Light</vt:lpstr>
      <vt:lpstr>Times New Roman</vt:lpstr>
      <vt:lpstr>1_Office Theme</vt:lpstr>
      <vt:lpstr>2_Office Theme</vt:lpstr>
      <vt:lpstr>3_Office Theme</vt:lpstr>
      <vt:lpstr>Science Subject for Elementary - 3rd Grade: Physical, Life, and Earth by Slidesgo</vt:lpstr>
      <vt:lpstr>Vision Board Workshop by Slidesgo</vt:lpstr>
      <vt:lpstr>P.E. Subject for Middle School - 6th Grade: Sports &amp; Games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11.Unit 1-lesson 1-period 2</dc:title>
  <dc:creator>A</dc:creator>
  <cp:lastModifiedBy>pc</cp:lastModifiedBy>
  <cp:revision>162</cp:revision>
  <dcterms:created xsi:type="dcterms:W3CDTF">2022-02-24T14:48:04Z</dcterms:created>
  <dcterms:modified xsi:type="dcterms:W3CDTF">2023-06-28T07:07:14Z</dcterms:modified>
</cp:coreProperties>
</file>