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7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4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5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6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7.xml" ContentType="application/vnd.openxmlformats-officedocument.presentationml.tag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8.xml" ContentType="application/vnd.openxmlformats-officedocument.presentationml.tags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  <p:sldMasterId id="2147483693" r:id="rId2"/>
    <p:sldMasterId id="2147483701" r:id="rId3"/>
    <p:sldMasterId id="2147483713" r:id="rId4"/>
    <p:sldMasterId id="2147483725" r:id="rId5"/>
    <p:sldMasterId id="2147483737" r:id="rId6"/>
    <p:sldMasterId id="2147483749" r:id="rId7"/>
    <p:sldMasterId id="2147483761" r:id="rId8"/>
  </p:sldMasterIdLst>
  <p:notesMasterIdLst>
    <p:notesMasterId r:id="rId40"/>
  </p:notesMasterIdLst>
  <p:sldIdLst>
    <p:sldId id="329" r:id="rId9"/>
    <p:sldId id="330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31" r:id="rId21"/>
    <p:sldId id="257" r:id="rId22"/>
    <p:sldId id="258" r:id="rId23"/>
    <p:sldId id="260" r:id="rId24"/>
    <p:sldId id="332" r:id="rId25"/>
    <p:sldId id="265" r:id="rId26"/>
    <p:sldId id="327" r:id="rId27"/>
    <p:sldId id="262" r:id="rId28"/>
    <p:sldId id="333" r:id="rId29"/>
    <p:sldId id="334" r:id="rId30"/>
    <p:sldId id="320" r:id="rId31"/>
    <p:sldId id="321" r:id="rId32"/>
    <p:sldId id="322" r:id="rId33"/>
    <p:sldId id="261" r:id="rId34"/>
    <p:sldId id="335" r:id="rId35"/>
    <p:sldId id="323" r:id="rId36"/>
    <p:sldId id="336" r:id="rId37"/>
    <p:sldId id="264" r:id="rId38"/>
    <p:sldId id="337" r:id="rId39"/>
  </p:sldIdLst>
  <p:sldSz cx="9144000" cy="5143500" type="screen16x9"/>
  <p:notesSz cx="6858000" cy="9144000"/>
  <p:embeddedFontLst>
    <p:embeddedFont>
      <p:font typeface="Roboto Condensed Light" panose="020B0604020202020204" charset="0"/>
      <p:regular r:id="rId41"/>
      <p:italic r:id="rId42"/>
    </p:embeddedFont>
    <p:embeddedFont>
      <p:font typeface="Rubik Medium" panose="020B0604020202020204" charset="-79"/>
      <p:regular r:id="rId43"/>
      <p:bold r:id="rId44"/>
      <p:italic r:id="rId45"/>
      <p:boldItalic r:id="rId46"/>
    </p:embeddedFont>
    <p:embeddedFont>
      <p:font typeface="Fredoka One" panose="020B0604020202020204" charset="0"/>
      <p:regular r:id="rId47"/>
    </p:embeddedFont>
    <p:embeddedFont>
      <p:font typeface="Livvic" panose="020B0604020202020204" charset="0"/>
      <p:regular r:id="rId48"/>
      <p:bold r:id="rId49"/>
      <p:italic r:id="rId50"/>
      <p:boldItalic r:id="rId51"/>
    </p:embeddedFont>
    <p:embeddedFont>
      <p:font typeface="微软雅黑" panose="020B0503020204020204" pitchFamily="34" charset="-122"/>
      <p:regular r:id="rId52"/>
      <p:bold r:id="rId53"/>
    </p:embeddedFont>
    <p:embeddedFont>
      <p:font typeface="Tahoma" panose="020B0604030504040204" pitchFamily="34" charset="0"/>
      <p:regular r:id="rId54"/>
      <p:bold r:id="rId55"/>
    </p:embeddedFont>
    <p:embeddedFont>
      <p:font typeface="宋体" panose="02010600030101010101" pitchFamily="2" charset="-122"/>
      <p:regular r:id="rId56"/>
    </p:embeddedFont>
    <p:embeddedFont>
      <p:font typeface="Quicksand" charset="0"/>
      <p:regular r:id="rId57"/>
      <p:bold r:id="rId58"/>
    </p:embeddedFont>
    <p:embeddedFont>
      <p:font typeface="Bebas Neue" panose="020B0604020202020204" charset="0"/>
      <p:regular r:id="rId59"/>
    </p:embeddedFont>
    <p:embeddedFont>
      <p:font typeface="Calibri" panose="020F0502020204030204" pitchFamily="34" charset="0"/>
      <p:regular r:id="rId60"/>
      <p:bold r:id="rId61"/>
      <p:italic r:id="rId62"/>
      <p:boldItalic r:id="rId63"/>
    </p:embeddedFont>
    <p:embeddedFont>
      <p:font typeface="Comic Sans MS" panose="030F0702030302020204" pitchFamily="66" charset="0"/>
      <p:regular r:id="rId64"/>
      <p:bold r:id="rId65"/>
      <p:italic r:id="rId66"/>
      <p:boldItalic r:id="rId67"/>
    </p:embeddedFont>
    <p:embeddedFont>
      <p:font typeface="Rubik" panose="020B0604020202020204" charset="-79"/>
      <p:regular r:id="rId68"/>
      <p:bold r:id="rId69"/>
      <p:italic r:id="rId70"/>
      <p:boldItalic r:id="rId71"/>
    </p:embeddedFont>
  </p:embeddedFontLst>
  <p:custDataLst>
    <p:tags r:id="rId7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09">
          <p15:clr>
            <a:srgbClr val="FF0000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DCED"/>
    <a:srgbClr val="B8E4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FC7C2B2-0509-477A-9ECE-78FE86B28D77}">
  <a:tblStyle styleId="{0FC7C2B2-0509-477A-9ECE-78FE86B28D7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40"/>
  </p:normalViewPr>
  <p:slideViewPr>
    <p:cSldViewPr snapToGrid="0">
      <p:cViewPr varScale="1">
        <p:scale>
          <a:sx n="105" d="100"/>
          <a:sy n="105" d="100"/>
        </p:scale>
        <p:origin x="538" y="86"/>
      </p:cViewPr>
      <p:guideLst>
        <p:guide orient="horz" pos="60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9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63" Type="http://schemas.openxmlformats.org/officeDocument/2006/relationships/font" Target="fonts/font23.fntdata"/><Relationship Id="rId68" Type="http://schemas.openxmlformats.org/officeDocument/2006/relationships/font" Target="fonts/font28.fntdata"/><Relationship Id="rId76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font" Target="fonts/font3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66" Type="http://schemas.openxmlformats.org/officeDocument/2006/relationships/font" Target="fonts/font26.fntdata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61" Type="http://schemas.openxmlformats.org/officeDocument/2006/relationships/font" Target="fonts/font21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font" Target="fonts/font25.fntdata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font" Target="fonts/font24.fntdata"/><Relationship Id="rId69" Type="http://schemas.openxmlformats.org/officeDocument/2006/relationships/font" Target="fonts/font29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11.fntdata"/><Relationship Id="rId72" Type="http://schemas.openxmlformats.org/officeDocument/2006/relationships/tags" Target="tags/tag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67" Type="http://schemas.openxmlformats.org/officeDocument/2006/relationships/font" Target="fonts/font27.fntdata"/><Relationship Id="rId20" Type="http://schemas.openxmlformats.org/officeDocument/2006/relationships/slide" Target="slides/slide12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Relationship Id="rId70" Type="http://schemas.openxmlformats.org/officeDocument/2006/relationships/font" Target="fonts/font30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043371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848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9953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4170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38165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97ee702c2a_0_308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97ee702c2a_0_308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955ede3b8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0" name="Google Shape;660;g955ede3b8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95857c3c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9" name="Google Shape;759;g95857c3c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08490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g955ede3b8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0" name="Google Shape;1040;g955ede3b8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97b1802fb6_1_1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1" name="Google Shape;871;g97b1802fb6_1_1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5383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14444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97b1802fb6_1_1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1" name="Google Shape;871;g97b1802fb6_1_1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97b1802fb6_1_1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1" name="Google Shape;871;g97b1802fb6_1_1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5617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97b1802fb6_1_1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1" name="Google Shape;871;g97b1802fb6_1_1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00868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97b1802fb6_1_1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1" name="Google Shape;871;g97b1802fb6_1_1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99207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97b1802fb6_1_1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1" name="Google Shape;871;g97b1802fb6_1_1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70779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97b1802fb6_1_1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1" name="Google Shape;871;g97b1802fb6_1_1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9195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g97b1802fb6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9" name="Google Shape;809;g97b1802fb6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85826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g97b1802fb6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9" name="Google Shape;809;g97b1802fb6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87809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2052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spin </a:t>
            </a:r>
            <a:r>
              <a:rPr lang="en-US" dirty="0" err="1"/>
              <a:t>để</a:t>
            </a:r>
            <a:r>
              <a:rPr lang="en-US" dirty="0"/>
              <a:t> quay,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ô</a:t>
            </a:r>
            <a:r>
              <a:rPr lang="en-US" dirty="0"/>
              <a:t> </a:t>
            </a:r>
            <a:r>
              <a:rPr lang="en-US" dirty="0" err="1"/>
              <a:t>tròn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cam </a:t>
            </a:r>
            <a:r>
              <a:rPr lang="en-US" dirty="0" err="1"/>
              <a:t>ở</a:t>
            </a:r>
            <a:r>
              <a:rPr lang="en-US" dirty="0"/>
              <a:t> </a:t>
            </a:r>
            <a:r>
              <a:rPr lang="en-US" dirty="0" err="1"/>
              <a:t>giữa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dừng</a:t>
            </a:r>
            <a:r>
              <a:rPr lang="en-US" dirty="0"/>
              <a:t> </a:t>
            </a:r>
            <a:r>
              <a:rPr lang="en-US" dirty="0" err="1"/>
              <a:t>lại</a:t>
            </a:r>
            <a:endParaRPr lang="en-US" dirty="0"/>
          </a:p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next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</a:t>
            </a:r>
            <a:endParaRPr lang="en-US" dirty="0"/>
          </a:p>
          <a:p>
            <a:r>
              <a:rPr lang="en-US" dirty="0"/>
              <a:t>THIẾT</a:t>
            </a:r>
            <a:r>
              <a:rPr lang="en-US" baseline="0" dirty="0"/>
              <a:t> KẾ HOẠT ĐỘNG TƯƠNG TÁC Ở SLIDE 5 ĐẾN 11</a:t>
            </a:r>
          </a:p>
        </p:txBody>
      </p:sp>
    </p:spTree>
    <p:extLst>
      <p:ext uri="{BB962C8B-B14F-4D97-AF65-F5344CB8AC3E}">
        <p14:creationId xmlns:p14="http://schemas.microsoft.com/office/powerpoint/2010/main" val="15948501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g955ede3b8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1" name="Google Shape;971;g955ede3b8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7964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687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60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143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71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8512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752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"/>
          <p:cNvSpPr/>
          <p:nvPr/>
        </p:nvSpPr>
        <p:spPr>
          <a:xfrm rot="7077154">
            <a:off x="4080918" y="1541107"/>
            <a:ext cx="8001144" cy="4184986"/>
          </a:xfrm>
          <a:custGeom>
            <a:avLst/>
            <a:gdLst/>
            <a:ahLst/>
            <a:cxnLst/>
            <a:rect l="l" t="t" r="r" b="b"/>
            <a:pathLst>
              <a:path w="82283" h="43038" extrusionOk="0">
                <a:moveTo>
                  <a:pt x="22381" y="1"/>
                </a:moveTo>
                <a:cubicBezTo>
                  <a:pt x="21457" y="1"/>
                  <a:pt x="20529" y="44"/>
                  <a:pt x="19600" y="132"/>
                </a:cubicBezTo>
                <a:cubicBezTo>
                  <a:pt x="10653" y="984"/>
                  <a:pt x="1003" y="5119"/>
                  <a:pt x="402" y="18779"/>
                </a:cubicBezTo>
                <a:cubicBezTo>
                  <a:pt x="402" y="18854"/>
                  <a:pt x="402" y="18929"/>
                  <a:pt x="402" y="19029"/>
                </a:cubicBezTo>
                <a:cubicBezTo>
                  <a:pt x="1" y="30308"/>
                  <a:pt x="4738" y="35521"/>
                  <a:pt x="10252" y="37826"/>
                </a:cubicBezTo>
                <a:cubicBezTo>
                  <a:pt x="13344" y="39106"/>
                  <a:pt x="16682" y="39474"/>
                  <a:pt x="19497" y="39474"/>
                </a:cubicBezTo>
                <a:cubicBezTo>
                  <a:pt x="23296" y="39474"/>
                  <a:pt x="26141" y="38804"/>
                  <a:pt x="26141" y="38804"/>
                </a:cubicBezTo>
                <a:cubicBezTo>
                  <a:pt x="26141" y="38804"/>
                  <a:pt x="32232" y="36817"/>
                  <a:pt x="37385" y="36817"/>
                </a:cubicBezTo>
                <a:cubicBezTo>
                  <a:pt x="38599" y="36817"/>
                  <a:pt x="39760" y="36927"/>
                  <a:pt x="40778" y="37200"/>
                </a:cubicBezTo>
                <a:cubicBezTo>
                  <a:pt x="45410" y="38439"/>
                  <a:pt x="50948" y="43038"/>
                  <a:pt x="56212" y="43038"/>
                </a:cubicBezTo>
                <a:cubicBezTo>
                  <a:pt x="57015" y="43038"/>
                  <a:pt x="57812" y="42931"/>
                  <a:pt x="58598" y="42689"/>
                </a:cubicBezTo>
                <a:cubicBezTo>
                  <a:pt x="64538" y="40834"/>
                  <a:pt x="62658" y="36247"/>
                  <a:pt x="65039" y="33090"/>
                </a:cubicBezTo>
                <a:cubicBezTo>
                  <a:pt x="67395" y="29957"/>
                  <a:pt x="82282" y="25721"/>
                  <a:pt x="77244" y="14042"/>
                </a:cubicBezTo>
                <a:cubicBezTo>
                  <a:pt x="74693" y="8126"/>
                  <a:pt x="69138" y="6666"/>
                  <a:pt x="64277" y="6666"/>
                </a:cubicBezTo>
                <a:cubicBezTo>
                  <a:pt x="59542" y="6666"/>
                  <a:pt x="55465" y="8052"/>
                  <a:pt x="55465" y="8052"/>
                </a:cubicBezTo>
                <a:cubicBezTo>
                  <a:pt x="55465" y="8052"/>
                  <a:pt x="53854" y="9053"/>
                  <a:pt x="50910" y="9053"/>
                </a:cubicBezTo>
                <a:cubicBezTo>
                  <a:pt x="48383" y="9053"/>
                  <a:pt x="44871" y="8315"/>
                  <a:pt x="40553" y="5571"/>
                </a:cubicBezTo>
                <a:cubicBezTo>
                  <a:pt x="35096" y="2086"/>
                  <a:pt x="28816" y="1"/>
                  <a:pt x="22381" y="1"/>
                </a:cubicBezTo>
                <a:close/>
              </a:path>
            </a:pathLst>
          </a:custGeom>
          <a:solidFill>
            <a:schemeClr val="lt1">
              <a:alpha val="129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4"/>
          <p:cNvSpPr/>
          <p:nvPr/>
        </p:nvSpPr>
        <p:spPr>
          <a:xfrm rot="10800000" flipH="1">
            <a:off x="594923" y="778982"/>
            <a:ext cx="52827" cy="52809"/>
          </a:xfrm>
          <a:custGeom>
            <a:avLst/>
            <a:gdLst/>
            <a:ahLst/>
            <a:cxnLst/>
            <a:rect l="l" t="t" r="r" b="b"/>
            <a:pathLst>
              <a:path w="2934" h="2933" extrusionOk="0">
                <a:moveTo>
                  <a:pt x="1479" y="1"/>
                </a:moveTo>
                <a:cubicBezTo>
                  <a:pt x="677" y="1"/>
                  <a:pt x="1" y="652"/>
                  <a:pt x="1" y="1479"/>
                </a:cubicBezTo>
                <a:cubicBezTo>
                  <a:pt x="1" y="2281"/>
                  <a:pt x="677" y="2933"/>
                  <a:pt x="1479" y="2933"/>
                </a:cubicBezTo>
                <a:cubicBezTo>
                  <a:pt x="2281" y="2933"/>
                  <a:pt x="2933" y="2281"/>
                  <a:pt x="2933" y="1479"/>
                </a:cubicBezTo>
                <a:cubicBezTo>
                  <a:pt x="2933" y="652"/>
                  <a:pt x="2281" y="1"/>
                  <a:pt x="1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4"/>
          <p:cNvSpPr/>
          <p:nvPr/>
        </p:nvSpPr>
        <p:spPr>
          <a:xfrm rot="10800000" flipH="1">
            <a:off x="483448" y="705430"/>
            <a:ext cx="73568" cy="73568"/>
          </a:xfrm>
          <a:custGeom>
            <a:avLst/>
            <a:gdLst/>
            <a:ahLst/>
            <a:cxnLst/>
            <a:rect l="l" t="t" r="r" b="b"/>
            <a:pathLst>
              <a:path w="4086" h="4086" extrusionOk="0">
                <a:moveTo>
                  <a:pt x="2030" y="1"/>
                </a:moveTo>
                <a:cubicBezTo>
                  <a:pt x="903" y="1"/>
                  <a:pt x="0" y="928"/>
                  <a:pt x="0" y="2056"/>
                </a:cubicBezTo>
                <a:cubicBezTo>
                  <a:pt x="0" y="3159"/>
                  <a:pt x="903" y="4086"/>
                  <a:pt x="2030" y="4086"/>
                </a:cubicBezTo>
                <a:cubicBezTo>
                  <a:pt x="3158" y="4086"/>
                  <a:pt x="4086" y="3159"/>
                  <a:pt x="4086" y="2056"/>
                </a:cubicBezTo>
                <a:cubicBezTo>
                  <a:pt x="4086" y="928"/>
                  <a:pt x="3158" y="1"/>
                  <a:pt x="20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4"/>
          <p:cNvSpPr/>
          <p:nvPr/>
        </p:nvSpPr>
        <p:spPr>
          <a:xfrm rot="10800000" flipH="1">
            <a:off x="483451" y="835783"/>
            <a:ext cx="111469" cy="111487"/>
          </a:xfrm>
          <a:custGeom>
            <a:avLst/>
            <a:gdLst/>
            <a:ahLst/>
            <a:cxnLst/>
            <a:rect l="l" t="t" r="r" b="b"/>
            <a:pathLst>
              <a:path w="6191" h="6192" extrusionOk="0">
                <a:moveTo>
                  <a:pt x="3083" y="1"/>
                </a:moveTo>
                <a:lnTo>
                  <a:pt x="2005" y="2006"/>
                </a:lnTo>
                <a:lnTo>
                  <a:pt x="0" y="3108"/>
                </a:lnTo>
                <a:lnTo>
                  <a:pt x="2005" y="4186"/>
                </a:lnTo>
                <a:lnTo>
                  <a:pt x="3083" y="6191"/>
                </a:lnTo>
                <a:lnTo>
                  <a:pt x="4186" y="4186"/>
                </a:lnTo>
                <a:lnTo>
                  <a:pt x="6191" y="3108"/>
                </a:lnTo>
                <a:lnTo>
                  <a:pt x="4186" y="2006"/>
                </a:lnTo>
                <a:lnTo>
                  <a:pt x="308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4"/>
          <p:cNvSpPr txBox="1">
            <a:spLocks noGrp="1"/>
          </p:cNvSpPr>
          <p:nvPr>
            <p:ph type="body" idx="1"/>
          </p:nvPr>
        </p:nvSpPr>
        <p:spPr>
          <a:xfrm>
            <a:off x="720000" y="1451375"/>
            <a:ext cx="4500300" cy="315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ubik"/>
              <a:buChar char="●"/>
              <a:defRPr sz="1600">
                <a:latin typeface="Rubik"/>
                <a:ea typeface="Rubik"/>
                <a:cs typeface="Rubik"/>
                <a:sym typeface="Rubik"/>
              </a:defRPr>
            </a:lvl1pPr>
            <a:lvl2pPr marL="914400" lvl="1" indent="-330200">
              <a:spcBef>
                <a:spcPts val="1600"/>
              </a:spcBef>
              <a:spcAft>
                <a:spcPts val="0"/>
              </a:spcAft>
              <a:buSzPts val="1600"/>
              <a:buFont typeface="Rubik"/>
              <a:buChar char="○"/>
              <a:defRPr sz="1600">
                <a:latin typeface="Rubik"/>
                <a:ea typeface="Rubik"/>
                <a:cs typeface="Rubik"/>
                <a:sym typeface="Rubik"/>
              </a:defRPr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SzPts val="1600"/>
              <a:buFont typeface="Rubik"/>
              <a:buChar char="■"/>
              <a:defRPr sz="1600">
                <a:latin typeface="Rubik"/>
                <a:ea typeface="Rubik"/>
                <a:cs typeface="Rubik"/>
                <a:sym typeface="Rubik"/>
              </a:defRPr>
            </a:lvl3pPr>
            <a:lvl4pPr marL="1828800" lvl="3" indent="-330200">
              <a:spcBef>
                <a:spcPts val="1600"/>
              </a:spcBef>
              <a:spcAft>
                <a:spcPts val="0"/>
              </a:spcAft>
              <a:buSzPts val="1600"/>
              <a:buFont typeface="Rubik"/>
              <a:buChar char="●"/>
              <a:defRPr sz="1600">
                <a:latin typeface="Rubik"/>
                <a:ea typeface="Rubik"/>
                <a:cs typeface="Rubik"/>
                <a:sym typeface="Rubik"/>
              </a:defRPr>
            </a:lvl4pPr>
            <a:lvl5pPr marL="2286000" lvl="4" indent="-330200">
              <a:spcBef>
                <a:spcPts val="1600"/>
              </a:spcBef>
              <a:spcAft>
                <a:spcPts val="0"/>
              </a:spcAft>
              <a:buSzPts val="1600"/>
              <a:buFont typeface="Rubik"/>
              <a:buChar char="○"/>
              <a:defRPr sz="1600">
                <a:latin typeface="Rubik"/>
                <a:ea typeface="Rubik"/>
                <a:cs typeface="Rubik"/>
                <a:sym typeface="Rubik"/>
              </a:defRPr>
            </a:lvl5pPr>
            <a:lvl6pPr marL="2743200" lvl="5" indent="-330200">
              <a:spcBef>
                <a:spcPts val="1600"/>
              </a:spcBef>
              <a:spcAft>
                <a:spcPts val="0"/>
              </a:spcAft>
              <a:buSzPts val="1600"/>
              <a:buFont typeface="Rubik"/>
              <a:buChar char="■"/>
              <a:defRPr sz="1600">
                <a:latin typeface="Rubik"/>
                <a:ea typeface="Rubik"/>
                <a:cs typeface="Rubik"/>
                <a:sym typeface="Rubik"/>
              </a:defRPr>
            </a:lvl6pPr>
            <a:lvl7pPr marL="3200400" lvl="6" indent="-330200">
              <a:spcBef>
                <a:spcPts val="1600"/>
              </a:spcBef>
              <a:spcAft>
                <a:spcPts val="0"/>
              </a:spcAft>
              <a:buSzPts val="1600"/>
              <a:buFont typeface="Rubik"/>
              <a:buChar char="●"/>
              <a:defRPr sz="1600">
                <a:latin typeface="Rubik"/>
                <a:ea typeface="Rubik"/>
                <a:cs typeface="Rubik"/>
                <a:sym typeface="Rubik"/>
              </a:defRPr>
            </a:lvl7pPr>
            <a:lvl8pPr marL="3657600" lvl="7" indent="-330200">
              <a:spcBef>
                <a:spcPts val="1600"/>
              </a:spcBef>
              <a:spcAft>
                <a:spcPts val="0"/>
              </a:spcAft>
              <a:buSzPts val="1600"/>
              <a:buFont typeface="Rubik"/>
              <a:buChar char="○"/>
              <a:defRPr sz="1600">
                <a:latin typeface="Rubik"/>
                <a:ea typeface="Rubik"/>
                <a:cs typeface="Rubik"/>
                <a:sym typeface="Rubik"/>
              </a:defRPr>
            </a:lvl8pPr>
            <a:lvl9pPr marL="4114800" lvl="8" indent="-330200">
              <a:spcBef>
                <a:spcPts val="1600"/>
              </a:spcBef>
              <a:spcAft>
                <a:spcPts val="1600"/>
              </a:spcAft>
              <a:buSzPts val="1600"/>
              <a:buFont typeface="Rubik"/>
              <a:buChar char="■"/>
              <a:defRPr sz="1600"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8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1"/>
          <p:cNvSpPr/>
          <p:nvPr/>
        </p:nvSpPr>
        <p:spPr>
          <a:xfrm rot="-5702413" flipH="1">
            <a:off x="-1481246" y="-104786"/>
            <a:ext cx="6921769" cy="5250592"/>
          </a:xfrm>
          <a:custGeom>
            <a:avLst/>
            <a:gdLst/>
            <a:ahLst/>
            <a:cxnLst/>
            <a:rect l="l" t="t" r="r" b="b"/>
            <a:pathLst>
              <a:path w="75448" h="57232" extrusionOk="0">
                <a:moveTo>
                  <a:pt x="52770" y="0"/>
                </a:moveTo>
                <a:cubicBezTo>
                  <a:pt x="45788" y="0"/>
                  <a:pt x="40256" y="4231"/>
                  <a:pt x="31866" y="4231"/>
                </a:cubicBezTo>
                <a:cubicBezTo>
                  <a:pt x="29280" y="4231"/>
                  <a:pt x="26422" y="3829"/>
                  <a:pt x="23167" y="2777"/>
                </a:cubicBezTo>
                <a:cubicBezTo>
                  <a:pt x="20604" y="1954"/>
                  <a:pt x="18290" y="1587"/>
                  <a:pt x="16225" y="1587"/>
                </a:cubicBezTo>
                <a:cubicBezTo>
                  <a:pt x="3076" y="1587"/>
                  <a:pt x="0" y="16480"/>
                  <a:pt x="7126" y="23454"/>
                </a:cubicBezTo>
                <a:cubicBezTo>
                  <a:pt x="14745" y="30923"/>
                  <a:pt x="34194" y="31750"/>
                  <a:pt x="42264" y="46362"/>
                </a:cubicBezTo>
                <a:cubicBezTo>
                  <a:pt x="43543" y="48667"/>
                  <a:pt x="44921" y="50572"/>
                  <a:pt x="46300" y="52126"/>
                </a:cubicBezTo>
                <a:cubicBezTo>
                  <a:pt x="49357" y="55571"/>
                  <a:pt x="53520" y="57231"/>
                  <a:pt x="57624" y="57231"/>
                </a:cubicBezTo>
                <a:cubicBezTo>
                  <a:pt x="63074" y="57231"/>
                  <a:pt x="68420" y="54304"/>
                  <a:pt x="70936" y="48743"/>
                </a:cubicBezTo>
                <a:cubicBezTo>
                  <a:pt x="75448" y="38743"/>
                  <a:pt x="65347" y="31750"/>
                  <a:pt x="66024" y="22928"/>
                </a:cubicBezTo>
                <a:cubicBezTo>
                  <a:pt x="66801" y="13229"/>
                  <a:pt x="69783" y="5660"/>
                  <a:pt x="59934" y="1524"/>
                </a:cubicBezTo>
                <a:cubicBezTo>
                  <a:pt x="57312" y="420"/>
                  <a:pt x="54969" y="0"/>
                  <a:pt x="52770" y="0"/>
                </a:cubicBezTo>
                <a:close/>
              </a:path>
            </a:pathLst>
          </a:custGeom>
          <a:solidFill>
            <a:schemeClr val="lt1">
              <a:alpha val="129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0" name="Google Shape;320;p21"/>
          <p:cNvGrpSpPr/>
          <p:nvPr/>
        </p:nvGrpSpPr>
        <p:grpSpPr>
          <a:xfrm>
            <a:off x="160937" y="79614"/>
            <a:ext cx="4191487" cy="4080221"/>
            <a:chOff x="160937" y="79614"/>
            <a:chExt cx="4191487" cy="4080221"/>
          </a:xfrm>
        </p:grpSpPr>
        <p:grpSp>
          <p:nvGrpSpPr>
            <p:cNvPr id="321" name="Google Shape;321;p21"/>
            <p:cNvGrpSpPr/>
            <p:nvPr/>
          </p:nvGrpSpPr>
          <p:grpSpPr>
            <a:xfrm rot="10800000">
              <a:off x="294013" y="354189"/>
              <a:ext cx="827985" cy="863689"/>
              <a:chOff x="7593189" y="3964490"/>
              <a:chExt cx="827985" cy="863689"/>
            </a:xfrm>
          </p:grpSpPr>
          <p:sp>
            <p:nvSpPr>
              <p:cNvPr id="322" name="Google Shape;322;p21"/>
              <p:cNvSpPr/>
              <p:nvPr/>
            </p:nvSpPr>
            <p:spPr>
              <a:xfrm rot="10800000">
                <a:off x="8309705" y="3964490"/>
                <a:ext cx="111469" cy="111487"/>
              </a:xfrm>
              <a:custGeom>
                <a:avLst/>
                <a:gdLst/>
                <a:ahLst/>
                <a:cxnLst/>
                <a:rect l="l" t="t" r="r" b="b"/>
                <a:pathLst>
                  <a:path w="6191" h="6192" extrusionOk="0">
                    <a:moveTo>
                      <a:pt x="3083" y="1"/>
                    </a:moveTo>
                    <a:lnTo>
                      <a:pt x="2005" y="2006"/>
                    </a:lnTo>
                    <a:lnTo>
                      <a:pt x="0" y="3108"/>
                    </a:lnTo>
                    <a:lnTo>
                      <a:pt x="2005" y="4186"/>
                    </a:lnTo>
                    <a:lnTo>
                      <a:pt x="3083" y="6191"/>
                    </a:lnTo>
                    <a:lnTo>
                      <a:pt x="4186" y="4186"/>
                    </a:lnTo>
                    <a:lnTo>
                      <a:pt x="6191" y="3108"/>
                    </a:lnTo>
                    <a:lnTo>
                      <a:pt x="4186" y="2006"/>
                    </a:lnTo>
                    <a:lnTo>
                      <a:pt x="30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21"/>
              <p:cNvSpPr/>
              <p:nvPr/>
            </p:nvSpPr>
            <p:spPr>
              <a:xfrm rot="10800000">
                <a:off x="8330692" y="4775821"/>
                <a:ext cx="52809" cy="52359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908" extrusionOk="0">
                    <a:moveTo>
                      <a:pt x="1454" y="0"/>
                    </a:moveTo>
                    <a:cubicBezTo>
                      <a:pt x="652" y="0"/>
                      <a:pt x="0" y="652"/>
                      <a:pt x="0" y="1454"/>
                    </a:cubicBezTo>
                    <a:cubicBezTo>
                      <a:pt x="0" y="2256"/>
                      <a:pt x="652" y="2907"/>
                      <a:pt x="1454" y="2907"/>
                    </a:cubicBezTo>
                    <a:cubicBezTo>
                      <a:pt x="2281" y="2907"/>
                      <a:pt x="2933" y="2256"/>
                      <a:pt x="2933" y="1454"/>
                    </a:cubicBezTo>
                    <a:cubicBezTo>
                      <a:pt x="2933" y="652"/>
                      <a:pt x="2281" y="0"/>
                      <a:pt x="14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21"/>
              <p:cNvSpPr/>
              <p:nvPr/>
            </p:nvSpPr>
            <p:spPr>
              <a:xfrm rot="10800000">
                <a:off x="7593189" y="4605576"/>
                <a:ext cx="73568" cy="73568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4086" extrusionOk="0">
                    <a:moveTo>
                      <a:pt x="2030" y="1"/>
                    </a:moveTo>
                    <a:cubicBezTo>
                      <a:pt x="903" y="1"/>
                      <a:pt x="0" y="928"/>
                      <a:pt x="0" y="2056"/>
                    </a:cubicBezTo>
                    <a:cubicBezTo>
                      <a:pt x="0" y="3159"/>
                      <a:pt x="903" y="4086"/>
                      <a:pt x="2030" y="4086"/>
                    </a:cubicBezTo>
                    <a:cubicBezTo>
                      <a:pt x="3158" y="4086"/>
                      <a:pt x="4086" y="3159"/>
                      <a:pt x="4086" y="2056"/>
                    </a:cubicBezTo>
                    <a:cubicBezTo>
                      <a:pt x="4086" y="928"/>
                      <a:pt x="3158" y="1"/>
                      <a:pt x="20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5" name="Google Shape;325;p21"/>
            <p:cNvGrpSpPr/>
            <p:nvPr/>
          </p:nvGrpSpPr>
          <p:grpSpPr>
            <a:xfrm rot="10800000">
              <a:off x="2194088" y="161539"/>
              <a:ext cx="1105410" cy="579852"/>
              <a:chOff x="7315764" y="3964490"/>
              <a:chExt cx="1105410" cy="579852"/>
            </a:xfrm>
          </p:grpSpPr>
          <p:sp>
            <p:nvSpPr>
              <p:cNvPr id="326" name="Google Shape;326;p21"/>
              <p:cNvSpPr/>
              <p:nvPr/>
            </p:nvSpPr>
            <p:spPr>
              <a:xfrm rot="10800000">
                <a:off x="8309705" y="3964490"/>
                <a:ext cx="111469" cy="111487"/>
              </a:xfrm>
              <a:custGeom>
                <a:avLst/>
                <a:gdLst/>
                <a:ahLst/>
                <a:cxnLst/>
                <a:rect l="l" t="t" r="r" b="b"/>
                <a:pathLst>
                  <a:path w="6191" h="6192" extrusionOk="0">
                    <a:moveTo>
                      <a:pt x="3083" y="1"/>
                    </a:moveTo>
                    <a:lnTo>
                      <a:pt x="2005" y="2006"/>
                    </a:lnTo>
                    <a:lnTo>
                      <a:pt x="0" y="3108"/>
                    </a:lnTo>
                    <a:lnTo>
                      <a:pt x="2005" y="4186"/>
                    </a:lnTo>
                    <a:lnTo>
                      <a:pt x="3083" y="6191"/>
                    </a:lnTo>
                    <a:lnTo>
                      <a:pt x="4186" y="4186"/>
                    </a:lnTo>
                    <a:lnTo>
                      <a:pt x="6191" y="3108"/>
                    </a:lnTo>
                    <a:lnTo>
                      <a:pt x="4186" y="2006"/>
                    </a:lnTo>
                    <a:lnTo>
                      <a:pt x="30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21"/>
              <p:cNvSpPr/>
              <p:nvPr/>
            </p:nvSpPr>
            <p:spPr>
              <a:xfrm rot="10800000">
                <a:off x="7959317" y="4491983"/>
                <a:ext cx="52809" cy="52359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908" extrusionOk="0">
                    <a:moveTo>
                      <a:pt x="1454" y="0"/>
                    </a:moveTo>
                    <a:cubicBezTo>
                      <a:pt x="652" y="0"/>
                      <a:pt x="0" y="652"/>
                      <a:pt x="0" y="1454"/>
                    </a:cubicBezTo>
                    <a:cubicBezTo>
                      <a:pt x="0" y="2256"/>
                      <a:pt x="652" y="2907"/>
                      <a:pt x="1454" y="2907"/>
                    </a:cubicBezTo>
                    <a:cubicBezTo>
                      <a:pt x="2281" y="2907"/>
                      <a:pt x="2933" y="2256"/>
                      <a:pt x="2933" y="1454"/>
                    </a:cubicBezTo>
                    <a:cubicBezTo>
                      <a:pt x="2933" y="652"/>
                      <a:pt x="2281" y="0"/>
                      <a:pt x="14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21"/>
              <p:cNvSpPr/>
              <p:nvPr/>
            </p:nvSpPr>
            <p:spPr>
              <a:xfrm rot="10800000">
                <a:off x="7315764" y="4197764"/>
                <a:ext cx="73568" cy="73568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4086" extrusionOk="0">
                    <a:moveTo>
                      <a:pt x="2030" y="1"/>
                    </a:moveTo>
                    <a:cubicBezTo>
                      <a:pt x="903" y="1"/>
                      <a:pt x="0" y="928"/>
                      <a:pt x="0" y="2056"/>
                    </a:cubicBezTo>
                    <a:cubicBezTo>
                      <a:pt x="0" y="3159"/>
                      <a:pt x="903" y="4086"/>
                      <a:pt x="2030" y="4086"/>
                    </a:cubicBezTo>
                    <a:cubicBezTo>
                      <a:pt x="3158" y="4086"/>
                      <a:pt x="4086" y="3159"/>
                      <a:pt x="4086" y="2056"/>
                    </a:cubicBezTo>
                    <a:cubicBezTo>
                      <a:pt x="4086" y="928"/>
                      <a:pt x="3158" y="1"/>
                      <a:pt x="20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9" name="Google Shape;329;p21"/>
            <p:cNvSpPr/>
            <p:nvPr/>
          </p:nvSpPr>
          <p:spPr>
            <a:xfrm rot="5400000">
              <a:off x="4240946" y="131969"/>
              <a:ext cx="111469" cy="111487"/>
            </a:xfrm>
            <a:custGeom>
              <a:avLst/>
              <a:gdLst/>
              <a:ahLst/>
              <a:cxnLst/>
              <a:rect l="l" t="t" r="r" b="b"/>
              <a:pathLst>
                <a:path w="6191" h="6192" extrusionOk="0">
                  <a:moveTo>
                    <a:pt x="3083" y="1"/>
                  </a:moveTo>
                  <a:lnTo>
                    <a:pt x="2005" y="2006"/>
                  </a:lnTo>
                  <a:lnTo>
                    <a:pt x="0" y="3108"/>
                  </a:lnTo>
                  <a:lnTo>
                    <a:pt x="2005" y="4186"/>
                  </a:lnTo>
                  <a:lnTo>
                    <a:pt x="3083" y="6191"/>
                  </a:lnTo>
                  <a:lnTo>
                    <a:pt x="4186" y="4186"/>
                  </a:lnTo>
                  <a:lnTo>
                    <a:pt x="6191" y="3108"/>
                  </a:lnTo>
                  <a:lnTo>
                    <a:pt x="4186" y="2006"/>
                  </a:lnTo>
                  <a:lnTo>
                    <a:pt x="30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0" name="Google Shape;330;p21"/>
            <p:cNvGrpSpPr/>
            <p:nvPr/>
          </p:nvGrpSpPr>
          <p:grpSpPr>
            <a:xfrm rot="-5400000">
              <a:off x="-227099" y="2417251"/>
              <a:ext cx="1236485" cy="237415"/>
              <a:chOff x="7296164" y="4361614"/>
              <a:chExt cx="1236485" cy="237415"/>
            </a:xfrm>
          </p:grpSpPr>
          <p:sp>
            <p:nvSpPr>
              <p:cNvPr id="331" name="Google Shape;331;p21"/>
              <p:cNvSpPr/>
              <p:nvPr/>
            </p:nvSpPr>
            <p:spPr>
              <a:xfrm rot="10800000">
                <a:off x="8421180" y="4435190"/>
                <a:ext cx="111469" cy="111487"/>
              </a:xfrm>
              <a:custGeom>
                <a:avLst/>
                <a:gdLst/>
                <a:ahLst/>
                <a:cxnLst/>
                <a:rect l="l" t="t" r="r" b="b"/>
                <a:pathLst>
                  <a:path w="6191" h="6192" extrusionOk="0">
                    <a:moveTo>
                      <a:pt x="3083" y="1"/>
                    </a:moveTo>
                    <a:lnTo>
                      <a:pt x="2005" y="2006"/>
                    </a:lnTo>
                    <a:lnTo>
                      <a:pt x="0" y="3108"/>
                    </a:lnTo>
                    <a:lnTo>
                      <a:pt x="2005" y="4186"/>
                    </a:lnTo>
                    <a:lnTo>
                      <a:pt x="3083" y="6191"/>
                    </a:lnTo>
                    <a:lnTo>
                      <a:pt x="4186" y="4186"/>
                    </a:lnTo>
                    <a:lnTo>
                      <a:pt x="6191" y="3108"/>
                    </a:lnTo>
                    <a:lnTo>
                      <a:pt x="4186" y="2006"/>
                    </a:lnTo>
                    <a:lnTo>
                      <a:pt x="30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21"/>
              <p:cNvSpPr/>
              <p:nvPr/>
            </p:nvSpPr>
            <p:spPr>
              <a:xfrm rot="10800000">
                <a:off x="7519142" y="4546671"/>
                <a:ext cx="52809" cy="52359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908" extrusionOk="0">
                    <a:moveTo>
                      <a:pt x="1454" y="0"/>
                    </a:moveTo>
                    <a:cubicBezTo>
                      <a:pt x="652" y="0"/>
                      <a:pt x="0" y="652"/>
                      <a:pt x="0" y="1454"/>
                    </a:cubicBezTo>
                    <a:cubicBezTo>
                      <a:pt x="0" y="2256"/>
                      <a:pt x="652" y="2907"/>
                      <a:pt x="1454" y="2907"/>
                    </a:cubicBezTo>
                    <a:cubicBezTo>
                      <a:pt x="2281" y="2907"/>
                      <a:pt x="2933" y="2256"/>
                      <a:pt x="2933" y="1454"/>
                    </a:cubicBezTo>
                    <a:cubicBezTo>
                      <a:pt x="2933" y="652"/>
                      <a:pt x="2281" y="0"/>
                      <a:pt x="14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21"/>
              <p:cNvSpPr/>
              <p:nvPr/>
            </p:nvSpPr>
            <p:spPr>
              <a:xfrm rot="10800000">
                <a:off x="7296164" y="4361614"/>
                <a:ext cx="73568" cy="73568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4086" extrusionOk="0">
                    <a:moveTo>
                      <a:pt x="2030" y="1"/>
                    </a:moveTo>
                    <a:cubicBezTo>
                      <a:pt x="903" y="1"/>
                      <a:pt x="0" y="928"/>
                      <a:pt x="0" y="2056"/>
                    </a:cubicBezTo>
                    <a:cubicBezTo>
                      <a:pt x="0" y="3159"/>
                      <a:pt x="903" y="4086"/>
                      <a:pt x="2030" y="4086"/>
                    </a:cubicBezTo>
                    <a:cubicBezTo>
                      <a:pt x="3158" y="4086"/>
                      <a:pt x="4086" y="3159"/>
                      <a:pt x="4086" y="2056"/>
                    </a:cubicBezTo>
                    <a:cubicBezTo>
                      <a:pt x="4086" y="928"/>
                      <a:pt x="3158" y="1"/>
                      <a:pt x="20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4" name="Google Shape;334;p21"/>
            <p:cNvSpPr/>
            <p:nvPr/>
          </p:nvSpPr>
          <p:spPr>
            <a:xfrm>
              <a:off x="398388" y="187453"/>
              <a:ext cx="111469" cy="111487"/>
            </a:xfrm>
            <a:custGeom>
              <a:avLst/>
              <a:gdLst/>
              <a:ahLst/>
              <a:cxnLst/>
              <a:rect l="l" t="t" r="r" b="b"/>
              <a:pathLst>
                <a:path w="6191" h="6192" extrusionOk="0">
                  <a:moveTo>
                    <a:pt x="3083" y="1"/>
                  </a:moveTo>
                  <a:lnTo>
                    <a:pt x="2005" y="2006"/>
                  </a:lnTo>
                  <a:lnTo>
                    <a:pt x="0" y="3108"/>
                  </a:lnTo>
                  <a:lnTo>
                    <a:pt x="2005" y="4186"/>
                  </a:lnTo>
                  <a:lnTo>
                    <a:pt x="3083" y="6191"/>
                  </a:lnTo>
                  <a:lnTo>
                    <a:pt x="4186" y="4186"/>
                  </a:lnTo>
                  <a:lnTo>
                    <a:pt x="6191" y="3108"/>
                  </a:lnTo>
                  <a:lnTo>
                    <a:pt x="4186" y="2006"/>
                  </a:lnTo>
                  <a:lnTo>
                    <a:pt x="30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1"/>
            <p:cNvSpPr/>
            <p:nvPr/>
          </p:nvSpPr>
          <p:spPr>
            <a:xfrm rot="5400000">
              <a:off x="160946" y="4048357"/>
              <a:ext cx="111469" cy="111487"/>
            </a:xfrm>
            <a:custGeom>
              <a:avLst/>
              <a:gdLst/>
              <a:ahLst/>
              <a:cxnLst/>
              <a:rect l="l" t="t" r="r" b="b"/>
              <a:pathLst>
                <a:path w="6191" h="6192" extrusionOk="0">
                  <a:moveTo>
                    <a:pt x="3083" y="1"/>
                  </a:moveTo>
                  <a:lnTo>
                    <a:pt x="2005" y="2006"/>
                  </a:lnTo>
                  <a:lnTo>
                    <a:pt x="0" y="3108"/>
                  </a:lnTo>
                  <a:lnTo>
                    <a:pt x="2005" y="4186"/>
                  </a:lnTo>
                  <a:lnTo>
                    <a:pt x="3083" y="6191"/>
                  </a:lnTo>
                  <a:lnTo>
                    <a:pt x="4186" y="4186"/>
                  </a:lnTo>
                  <a:lnTo>
                    <a:pt x="6191" y="3108"/>
                  </a:lnTo>
                  <a:lnTo>
                    <a:pt x="4186" y="2006"/>
                  </a:lnTo>
                  <a:lnTo>
                    <a:pt x="30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1"/>
            <p:cNvSpPr/>
            <p:nvPr/>
          </p:nvSpPr>
          <p:spPr>
            <a:xfrm>
              <a:off x="1582212" y="79614"/>
              <a:ext cx="52809" cy="52359"/>
            </a:xfrm>
            <a:custGeom>
              <a:avLst/>
              <a:gdLst/>
              <a:ahLst/>
              <a:cxnLst/>
              <a:rect l="l" t="t" r="r" b="b"/>
              <a:pathLst>
                <a:path w="2933" h="2908" extrusionOk="0">
                  <a:moveTo>
                    <a:pt x="1454" y="0"/>
                  </a:moveTo>
                  <a:cubicBezTo>
                    <a:pt x="652" y="0"/>
                    <a:pt x="0" y="652"/>
                    <a:pt x="0" y="1454"/>
                  </a:cubicBezTo>
                  <a:cubicBezTo>
                    <a:pt x="0" y="2256"/>
                    <a:pt x="652" y="2907"/>
                    <a:pt x="1454" y="2907"/>
                  </a:cubicBezTo>
                  <a:cubicBezTo>
                    <a:pt x="2281" y="2907"/>
                    <a:pt x="2933" y="2256"/>
                    <a:pt x="2933" y="1454"/>
                  </a:cubicBezTo>
                  <a:cubicBezTo>
                    <a:pt x="2933" y="652"/>
                    <a:pt x="2281" y="0"/>
                    <a:pt x="14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7" name="Google Shape;337;p21"/>
          <p:cNvSpPr txBox="1">
            <a:spLocks noGrp="1"/>
          </p:cNvSpPr>
          <p:nvPr>
            <p:ph type="title"/>
          </p:nvPr>
        </p:nvSpPr>
        <p:spPr>
          <a:xfrm>
            <a:off x="3940800" y="885650"/>
            <a:ext cx="4483200" cy="306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338" name="Google Shape;338;p21"/>
          <p:cNvSpPr txBox="1">
            <a:spLocks noGrp="1"/>
          </p:cNvSpPr>
          <p:nvPr>
            <p:ph type="subTitle" idx="1"/>
          </p:nvPr>
        </p:nvSpPr>
        <p:spPr>
          <a:xfrm>
            <a:off x="3941100" y="4001400"/>
            <a:ext cx="4483200" cy="4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ody 02">
  <p:cSld name="TITLE_AND_BODY_1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6"/>
          <p:cNvSpPr/>
          <p:nvPr/>
        </p:nvSpPr>
        <p:spPr>
          <a:xfrm rot="5702413">
            <a:off x="3861254" y="-104786"/>
            <a:ext cx="6921769" cy="5250592"/>
          </a:xfrm>
          <a:custGeom>
            <a:avLst/>
            <a:gdLst/>
            <a:ahLst/>
            <a:cxnLst/>
            <a:rect l="l" t="t" r="r" b="b"/>
            <a:pathLst>
              <a:path w="75448" h="57232" extrusionOk="0">
                <a:moveTo>
                  <a:pt x="52770" y="0"/>
                </a:moveTo>
                <a:cubicBezTo>
                  <a:pt x="45788" y="0"/>
                  <a:pt x="40256" y="4231"/>
                  <a:pt x="31866" y="4231"/>
                </a:cubicBezTo>
                <a:cubicBezTo>
                  <a:pt x="29280" y="4231"/>
                  <a:pt x="26422" y="3829"/>
                  <a:pt x="23167" y="2777"/>
                </a:cubicBezTo>
                <a:cubicBezTo>
                  <a:pt x="20604" y="1954"/>
                  <a:pt x="18290" y="1587"/>
                  <a:pt x="16225" y="1587"/>
                </a:cubicBezTo>
                <a:cubicBezTo>
                  <a:pt x="3076" y="1587"/>
                  <a:pt x="0" y="16480"/>
                  <a:pt x="7126" y="23454"/>
                </a:cubicBezTo>
                <a:cubicBezTo>
                  <a:pt x="14745" y="30923"/>
                  <a:pt x="34194" y="31750"/>
                  <a:pt x="42264" y="46362"/>
                </a:cubicBezTo>
                <a:cubicBezTo>
                  <a:pt x="43543" y="48667"/>
                  <a:pt x="44921" y="50572"/>
                  <a:pt x="46300" y="52126"/>
                </a:cubicBezTo>
                <a:cubicBezTo>
                  <a:pt x="49357" y="55571"/>
                  <a:pt x="53520" y="57231"/>
                  <a:pt x="57624" y="57231"/>
                </a:cubicBezTo>
                <a:cubicBezTo>
                  <a:pt x="63074" y="57231"/>
                  <a:pt x="68420" y="54304"/>
                  <a:pt x="70936" y="48743"/>
                </a:cubicBezTo>
                <a:cubicBezTo>
                  <a:pt x="75448" y="38743"/>
                  <a:pt x="65347" y="31750"/>
                  <a:pt x="66024" y="22928"/>
                </a:cubicBezTo>
                <a:cubicBezTo>
                  <a:pt x="66801" y="13229"/>
                  <a:pt x="69783" y="5660"/>
                  <a:pt x="59934" y="1524"/>
                </a:cubicBezTo>
                <a:cubicBezTo>
                  <a:pt x="57312" y="420"/>
                  <a:pt x="54969" y="0"/>
                  <a:pt x="52770" y="0"/>
                </a:cubicBezTo>
                <a:close/>
              </a:path>
            </a:pathLst>
          </a:custGeom>
          <a:solidFill>
            <a:schemeClr val="lt1">
              <a:alpha val="129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5" name="Google Shape;435;p26"/>
          <p:cNvGrpSpPr/>
          <p:nvPr/>
        </p:nvGrpSpPr>
        <p:grpSpPr>
          <a:xfrm flipH="1">
            <a:off x="4949353" y="79614"/>
            <a:ext cx="4191487" cy="4080221"/>
            <a:chOff x="160937" y="79614"/>
            <a:chExt cx="4191487" cy="4080221"/>
          </a:xfrm>
        </p:grpSpPr>
        <p:grpSp>
          <p:nvGrpSpPr>
            <p:cNvPr id="436" name="Google Shape;436;p26"/>
            <p:cNvGrpSpPr/>
            <p:nvPr/>
          </p:nvGrpSpPr>
          <p:grpSpPr>
            <a:xfrm rot="10800000">
              <a:off x="294013" y="354189"/>
              <a:ext cx="827985" cy="863689"/>
              <a:chOff x="7593189" y="3964490"/>
              <a:chExt cx="827985" cy="863689"/>
            </a:xfrm>
          </p:grpSpPr>
          <p:sp>
            <p:nvSpPr>
              <p:cNvPr id="437" name="Google Shape;437;p26"/>
              <p:cNvSpPr/>
              <p:nvPr/>
            </p:nvSpPr>
            <p:spPr>
              <a:xfrm rot="10800000">
                <a:off x="8309705" y="3964490"/>
                <a:ext cx="111469" cy="111487"/>
              </a:xfrm>
              <a:custGeom>
                <a:avLst/>
                <a:gdLst/>
                <a:ahLst/>
                <a:cxnLst/>
                <a:rect l="l" t="t" r="r" b="b"/>
                <a:pathLst>
                  <a:path w="6191" h="6192" extrusionOk="0">
                    <a:moveTo>
                      <a:pt x="3083" y="1"/>
                    </a:moveTo>
                    <a:lnTo>
                      <a:pt x="2005" y="2006"/>
                    </a:lnTo>
                    <a:lnTo>
                      <a:pt x="0" y="3108"/>
                    </a:lnTo>
                    <a:lnTo>
                      <a:pt x="2005" y="4186"/>
                    </a:lnTo>
                    <a:lnTo>
                      <a:pt x="3083" y="6191"/>
                    </a:lnTo>
                    <a:lnTo>
                      <a:pt x="4186" y="4186"/>
                    </a:lnTo>
                    <a:lnTo>
                      <a:pt x="6191" y="3108"/>
                    </a:lnTo>
                    <a:lnTo>
                      <a:pt x="4186" y="2006"/>
                    </a:lnTo>
                    <a:lnTo>
                      <a:pt x="30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26"/>
              <p:cNvSpPr/>
              <p:nvPr/>
            </p:nvSpPr>
            <p:spPr>
              <a:xfrm rot="10800000">
                <a:off x="8330692" y="4775821"/>
                <a:ext cx="52809" cy="52359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908" extrusionOk="0">
                    <a:moveTo>
                      <a:pt x="1454" y="0"/>
                    </a:moveTo>
                    <a:cubicBezTo>
                      <a:pt x="652" y="0"/>
                      <a:pt x="0" y="652"/>
                      <a:pt x="0" y="1454"/>
                    </a:cubicBezTo>
                    <a:cubicBezTo>
                      <a:pt x="0" y="2256"/>
                      <a:pt x="652" y="2907"/>
                      <a:pt x="1454" y="2907"/>
                    </a:cubicBezTo>
                    <a:cubicBezTo>
                      <a:pt x="2281" y="2907"/>
                      <a:pt x="2933" y="2256"/>
                      <a:pt x="2933" y="1454"/>
                    </a:cubicBezTo>
                    <a:cubicBezTo>
                      <a:pt x="2933" y="652"/>
                      <a:pt x="2281" y="0"/>
                      <a:pt x="14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26"/>
              <p:cNvSpPr/>
              <p:nvPr/>
            </p:nvSpPr>
            <p:spPr>
              <a:xfrm rot="10800000">
                <a:off x="7593189" y="4605576"/>
                <a:ext cx="73568" cy="73568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4086" extrusionOk="0">
                    <a:moveTo>
                      <a:pt x="2030" y="1"/>
                    </a:moveTo>
                    <a:cubicBezTo>
                      <a:pt x="903" y="1"/>
                      <a:pt x="0" y="928"/>
                      <a:pt x="0" y="2056"/>
                    </a:cubicBezTo>
                    <a:cubicBezTo>
                      <a:pt x="0" y="3159"/>
                      <a:pt x="903" y="4086"/>
                      <a:pt x="2030" y="4086"/>
                    </a:cubicBezTo>
                    <a:cubicBezTo>
                      <a:pt x="3158" y="4086"/>
                      <a:pt x="4086" y="3159"/>
                      <a:pt x="4086" y="2056"/>
                    </a:cubicBezTo>
                    <a:cubicBezTo>
                      <a:pt x="4086" y="928"/>
                      <a:pt x="3158" y="1"/>
                      <a:pt x="20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0" name="Google Shape;440;p26"/>
            <p:cNvGrpSpPr/>
            <p:nvPr/>
          </p:nvGrpSpPr>
          <p:grpSpPr>
            <a:xfrm rot="10800000">
              <a:off x="2194088" y="161539"/>
              <a:ext cx="1105410" cy="579852"/>
              <a:chOff x="7315764" y="3964490"/>
              <a:chExt cx="1105410" cy="579852"/>
            </a:xfrm>
          </p:grpSpPr>
          <p:sp>
            <p:nvSpPr>
              <p:cNvPr id="441" name="Google Shape;441;p26"/>
              <p:cNvSpPr/>
              <p:nvPr/>
            </p:nvSpPr>
            <p:spPr>
              <a:xfrm rot="10800000">
                <a:off x="8309705" y="3964490"/>
                <a:ext cx="111469" cy="111487"/>
              </a:xfrm>
              <a:custGeom>
                <a:avLst/>
                <a:gdLst/>
                <a:ahLst/>
                <a:cxnLst/>
                <a:rect l="l" t="t" r="r" b="b"/>
                <a:pathLst>
                  <a:path w="6191" h="6192" extrusionOk="0">
                    <a:moveTo>
                      <a:pt x="3083" y="1"/>
                    </a:moveTo>
                    <a:lnTo>
                      <a:pt x="2005" y="2006"/>
                    </a:lnTo>
                    <a:lnTo>
                      <a:pt x="0" y="3108"/>
                    </a:lnTo>
                    <a:lnTo>
                      <a:pt x="2005" y="4186"/>
                    </a:lnTo>
                    <a:lnTo>
                      <a:pt x="3083" y="6191"/>
                    </a:lnTo>
                    <a:lnTo>
                      <a:pt x="4186" y="4186"/>
                    </a:lnTo>
                    <a:lnTo>
                      <a:pt x="6191" y="3108"/>
                    </a:lnTo>
                    <a:lnTo>
                      <a:pt x="4186" y="2006"/>
                    </a:lnTo>
                    <a:lnTo>
                      <a:pt x="30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26"/>
              <p:cNvSpPr/>
              <p:nvPr/>
            </p:nvSpPr>
            <p:spPr>
              <a:xfrm rot="10800000">
                <a:off x="7959317" y="4491983"/>
                <a:ext cx="52809" cy="52359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908" extrusionOk="0">
                    <a:moveTo>
                      <a:pt x="1454" y="0"/>
                    </a:moveTo>
                    <a:cubicBezTo>
                      <a:pt x="652" y="0"/>
                      <a:pt x="0" y="652"/>
                      <a:pt x="0" y="1454"/>
                    </a:cubicBezTo>
                    <a:cubicBezTo>
                      <a:pt x="0" y="2256"/>
                      <a:pt x="652" y="2907"/>
                      <a:pt x="1454" y="2907"/>
                    </a:cubicBezTo>
                    <a:cubicBezTo>
                      <a:pt x="2281" y="2907"/>
                      <a:pt x="2933" y="2256"/>
                      <a:pt x="2933" y="1454"/>
                    </a:cubicBezTo>
                    <a:cubicBezTo>
                      <a:pt x="2933" y="652"/>
                      <a:pt x="2281" y="0"/>
                      <a:pt x="14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26"/>
              <p:cNvSpPr/>
              <p:nvPr/>
            </p:nvSpPr>
            <p:spPr>
              <a:xfrm rot="10800000">
                <a:off x="7315764" y="4197764"/>
                <a:ext cx="73568" cy="73568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4086" extrusionOk="0">
                    <a:moveTo>
                      <a:pt x="2030" y="1"/>
                    </a:moveTo>
                    <a:cubicBezTo>
                      <a:pt x="903" y="1"/>
                      <a:pt x="0" y="928"/>
                      <a:pt x="0" y="2056"/>
                    </a:cubicBezTo>
                    <a:cubicBezTo>
                      <a:pt x="0" y="3159"/>
                      <a:pt x="903" y="4086"/>
                      <a:pt x="2030" y="4086"/>
                    </a:cubicBezTo>
                    <a:cubicBezTo>
                      <a:pt x="3158" y="4086"/>
                      <a:pt x="4086" y="3159"/>
                      <a:pt x="4086" y="2056"/>
                    </a:cubicBezTo>
                    <a:cubicBezTo>
                      <a:pt x="4086" y="928"/>
                      <a:pt x="3158" y="1"/>
                      <a:pt x="20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4" name="Google Shape;444;p26"/>
            <p:cNvSpPr/>
            <p:nvPr/>
          </p:nvSpPr>
          <p:spPr>
            <a:xfrm rot="5400000">
              <a:off x="4240946" y="131969"/>
              <a:ext cx="111469" cy="111487"/>
            </a:xfrm>
            <a:custGeom>
              <a:avLst/>
              <a:gdLst/>
              <a:ahLst/>
              <a:cxnLst/>
              <a:rect l="l" t="t" r="r" b="b"/>
              <a:pathLst>
                <a:path w="6191" h="6192" extrusionOk="0">
                  <a:moveTo>
                    <a:pt x="3083" y="1"/>
                  </a:moveTo>
                  <a:lnTo>
                    <a:pt x="2005" y="2006"/>
                  </a:lnTo>
                  <a:lnTo>
                    <a:pt x="0" y="3108"/>
                  </a:lnTo>
                  <a:lnTo>
                    <a:pt x="2005" y="4186"/>
                  </a:lnTo>
                  <a:lnTo>
                    <a:pt x="3083" y="6191"/>
                  </a:lnTo>
                  <a:lnTo>
                    <a:pt x="4186" y="4186"/>
                  </a:lnTo>
                  <a:lnTo>
                    <a:pt x="6191" y="3108"/>
                  </a:lnTo>
                  <a:lnTo>
                    <a:pt x="4186" y="2006"/>
                  </a:lnTo>
                  <a:lnTo>
                    <a:pt x="30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5" name="Google Shape;445;p26"/>
            <p:cNvGrpSpPr/>
            <p:nvPr/>
          </p:nvGrpSpPr>
          <p:grpSpPr>
            <a:xfrm rot="-5400000">
              <a:off x="-227099" y="2417251"/>
              <a:ext cx="1236485" cy="237415"/>
              <a:chOff x="7296164" y="4361614"/>
              <a:chExt cx="1236485" cy="237415"/>
            </a:xfrm>
          </p:grpSpPr>
          <p:sp>
            <p:nvSpPr>
              <p:cNvPr id="446" name="Google Shape;446;p26"/>
              <p:cNvSpPr/>
              <p:nvPr/>
            </p:nvSpPr>
            <p:spPr>
              <a:xfrm rot="10800000">
                <a:off x="8421180" y="4435190"/>
                <a:ext cx="111469" cy="111487"/>
              </a:xfrm>
              <a:custGeom>
                <a:avLst/>
                <a:gdLst/>
                <a:ahLst/>
                <a:cxnLst/>
                <a:rect l="l" t="t" r="r" b="b"/>
                <a:pathLst>
                  <a:path w="6191" h="6192" extrusionOk="0">
                    <a:moveTo>
                      <a:pt x="3083" y="1"/>
                    </a:moveTo>
                    <a:lnTo>
                      <a:pt x="2005" y="2006"/>
                    </a:lnTo>
                    <a:lnTo>
                      <a:pt x="0" y="3108"/>
                    </a:lnTo>
                    <a:lnTo>
                      <a:pt x="2005" y="4186"/>
                    </a:lnTo>
                    <a:lnTo>
                      <a:pt x="3083" y="6191"/>
                    </a:lnTo>
                    <a:lnTo>
                      <a:pt x="4186" y="4186"/>
                    </a:lnTo>
                    <a:lnTo>
                      <a:pt x="6191" y="3108"/>
                    </a:lnTo>
                    <a:lnTo>
                      <a:pt x="4186" y="2006"/>
                    </a:lnTo>
                    <a:lnTo>
                      <a:pt x="30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26"/>
              <p:cNvSpPr/>
              <p:nvPr/>
            </p:nvSpPr>
            <p:spPr>
              <a:xfrm rot="10800000">
                <a:off x="7519142" y="4546671"/>
                <a:ext cx="52809" cy="52359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908" extrusionOk="0">
                    <a:moveTo>
                      <a:pt x="1454" y="0"/>
                    </a:moveTo>
                    <a:cubicBezTo>
                      <a:pt x="652" y="0"/>
                      <a:pt x="0" y="652"/>
                      <a:pt x="0" y="1454"/>
                    </a:cubicBezTo>
                    <a:cubicBezTo>
                      <a:pt x="0" y="2256"/>
                      <a:pt x="652" y="2907"/>
                      <a:pt x="1454" y="2907"/>
                    </a:cubicBezTo>
                    <a:cubicBezTo>
                      <a:pt x="2281" y="2907"/>
                      <a:pt x="2933" y="2256"/>
                      <a:pt x="2933" y="1454"/>
                    </a:cubicBezTo>
                    <a:cubicBezTo>
                      <a:pt x="2933" y="652"/>
                      <a:pt x="2281" y="0"/>
                      <a:pt x="14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26"/>
              <p:cNvSpPr/>
              <p:nvPr/>
            </p:nvSpPr>
            <p:spPr>
              <a:xfrm rot="10800000">
                <a:off x="7296164" y="4361614"/>
                <a:ext cx="73568" cy="73568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4086" extrusionOk="0">
                    <a:moveTo>
                      <a:pt x="2030" y="1"/>
                    </a:moveTo>
                    <a:cubicBezTo>
                      <a:pt x="903" y="1"/>
                      <a:pt x="0" y="928"/>
                      <a:pt x="0" y="2056"/>
                    </a:cubicBezTo>
                    <a:cubicBezTo>
                      <a:pt x="0" y="3159"/>
                      <a:pt x="903" y="4086"/>
                      <a:pt x="2030" y="4086"/>
                    </a:cubicBezTo>
                    <a:cubicBezTo>
                      <a:pt x="3158" y="4086"/>
                      <a:pt x="4086" y="3159"/>
                      <a:pt x="4086" y="2056"/>
                    </a:cubicBezTo>
                    <a:cubicBezTo>
                      <a:pt x="4086" y="928"/>
                      <a:pt x="3158" y="1"/>
                      <a:pt x="20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9" name="Google Shape;449;p26"/>
            <p:cNvSpPr/>
            <p:nvPr/>
          </p:nvSpPr>
          <p:spPr>
            <a:xfrm>
              <a:off x="398388" y="187453"/>
              <a:ext cx="111469" cy="111487"/>
            </a:xfrm>
            <a:custGeom>
              <a:avLst/>
              <a:gdLst/>
              <a:ahLst/>
              <a:cxnLst/>
              <a:rect l="l" t="t" r="r" b="b"/>
              <a:pathLst>
                <a:path w="6191" h="6192" extrusionOk="0">
                  <a:moveTo>
                    <a:pt x="3083" y="1"/>
                  </a:moveTo>
                  <a:lnTo>
                    <a:pt x="2005" y="2006"/>
                  </a:lnTo>
                  <a:lnTo>
                    <a:pt x="0" y="3108"/>
                  </a:lnTo>
                  <a:lnTo>
                    <a:pt x="2005" y="4186"/>
                  </a:lnTo>
                  <a:lnTo>
                    <a:pt x="3083" y="6191"/>
                  </a:lnTo>
                  <a:lnTo>
                    <a:pt x="4186" y="4186"/>
                  </a:lnTo>
                  <a:lnTo>
                    <a:pt x="6191" y="3108"/>
                  </a:lnTo>
                  <a:lnTo>
                    <a:pt x="4186" y="2006"/>
                  </a:lnTo>
                  <a:lnTo>
                    <a:pt x="30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6"/>
            <p:cNvSpPr/>
            <p:nvPr/>
          </p:nvSpPr>
          <p:spPr>
            <a:xfrm rot="5400000">
              <a:off x="160946" y="4048357"/>
              <a:ext cx="111469" cy="111487"/>
            </a:xfrm>
            <a:custGeom>
              <a:avLst/>
              <a:gdLst/>
              <a:ahLst/>
              <a:cxnLst/>
              <a:rect l="l" t="t" r="r" b="b"/>
              <a:pathLst>
                <a:path w="6191" h="6192" extrusionOk="0">
                  <a:moveTo>
                    <a:pt x="3083" y="1"/>
                  </a:moveTo>
                  <a:lnTo>
                    <a:pt x="2005" y="2006"/>
                  </a:lnTo>
                  <a:lnTo>
                    <a:pt x="0" y="3108"/>
                  </a:lnTo>
                  <a:lnTo>
                    <a:pt x="2005" y="4186"/>
                  </a:lnTo>
                  <a:lnTo>
                    <a:pt x="3083" y="6191"/>
                  </a:lnTo>
                  <a:lnTo>
                    <a:pt x="4186" y="4186"/>
                  </a:lnTo>
                  <a:lnTo>
                    <a:pt x="6191" y="3108"/>
                  </a:lnTo>
                  <a:lnTo>
                    <a:pt x="4186" y="2006"/>
                  </a:lnTo>
                  <a:lnTo>
                    <a:pt x="30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6"/>
            <p:cNvSpPr/>
            <p:nvPr/>
          </p:nvSpPr>
          <p:spPr>
            <a:xfrm>
              <a:off x="1582212" y="79614"/>
              <a:ext cx="52809" cy="52359"/>
            </a:xfrm>
            <a:custGeom>
              <a:avLst/>
              <a:gdLst/>
              <a:ahLst/>
              <a:cxnLst/>
              <a:rect l="l" t="t" r="r" b="b"/>
              <a:pathLst>
                <a:path w="2933" h="2908" extrusionOk="0">
                  <a:moveTo>
                    <a:pt x="1454" y="0"/>
                  </a:moveTo>
                  <a:cubicBezTo>
                    <a:pt x="652" y="0"/>
                    <a:pt x="0" y="652"/>
                    <a:pt x="0" y="1454"/>
                  </a:cubicBezTo>
                  <a:cubicBezTo>
                    <a:pt x="0" y="2256"/>
                    <a:pt x="652" y="2907"/>
                    <a:pt x="1454" y="2907"/>
                  </a:cubicBezTo>
                  <a:cubicBezTo>
                    <a:pt x="2281" y="2907"/>
                    <a:pt x="2933" y="2256"/>
                    <a:pt x="2933" y="1454"/>
                  </a:cubicBezTo>
                  <a:cubicBezTo>
                    <a:pt x="2933" y="652"/>
                    <a:pt x="2281" y="0"/>
                    <a:pt x="14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2" name="Google Shape;452;p26"/>
          <p:cNvSpPr/>
          <p:nvPr/>
        </p:nvSpPr>
        <p:spPr>
          <a:xfrm rot="10800000">
            <a:off x="483448" y="778982"/>
            <a:ext cx="52827" cy="52809"/>
          </a:xfrm>
          <a:custGeom>
            <a:avLst/>
            <a:gdLst/>
            <a:ahLst/>
            <a:cxnLst/>
            <a:rect l="l" t="t" r="r" b="b"/>
            <a:pathLst>
              <a:path w="2934" h="2933" extrusionOk="0">
                <a:moveTo>
                  <a:pt x="1479" y="1"/>
                </a:moveTo>
                <a:cubicBezTo>
                  <a:pt x="677" y="1"/>
                  <a:pt x="1" y="652"/>
                  <a:pt x="1" y="1479"/>
                </a:cubicBezTo>
                <a:cubicBezTo>
                  <a:pt x="1" y="2281"/>
                  <a:pt x="677" y="2933"/>
                  <a:pt x="1479" y="2933"/>
                </a:cubicBezTo>
                <a:cubicBezTo>
                  <a:pt x="2281" y="2933"/>
                  <a:pt x="2933" y="2281"/>
                  <a:pt x="2933" y="1479"/>
                </a:cubicBezTo>
                <a:cubicBezTo>
                  <a:pt x="2933" y="652"/>
                  <a:pt x="2281" y="1"/>
                  <a:pt x="1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26"/>
          <p:cNvSpPr/>
          <p:nvPr/>
        </p:nvSpPr>
        <p:spPr>
          <a:xfrm rot="10800000">
            <a:off x="574181" y="705430"/>
            <a:ext cx="73568" cy="73568"/>
          </a:xfrm>
          <a:custGeom>
            <a:avLst/>
            <a:gdLst/>
            <a:ahLst/>
            <a:cxnLst/>
            <a:rect l="l" t="t" r="r" b="b"/>
            <a:pathLst>
              <a:path w="4086" h="4086" extrusionOk="0">
                <a:moveTo>
                  <a:pt x="2030" y="1"/>
                </a:moveTo>
                <a:cubicBezTo>
                  <a:pt x="903" y="1"/>
                  <a:pt x="0" y="928"/>
                  <a:pt x="0" y="2056"/>
                </a:cubicBezTo>
                <a:cubicBezTo>
                  <a:pt x="0" y="3159"/>
                  <a:pt x="903" y="4086"/>
                  <a:pt x="2030" y="4086"/>
                </a:cubicBezTo>
                <a:cubicBezTo>
                  <a:pt x="3158" y="4086"/>
                  <a:pt x="4086" y="3159"/>
                  <a:pt x="4086" y="2056"/>
                </a:cubicBezTo>
                <a:cubicBezTo>
                  <a:pt x="4086" y="928"/>
                  <a:pt x="3158" y="1"/>
                  <a:pt x="20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26"/>
          <p:cNvSpPr/>
          <p:nvPr/>
        </p:nvSpPr>
        <p:spPr>
          <a:xfrm rot="10800000">
            <a:off x="536278" y="835783"/>
            <a:ext cx="111469" cy="111487"/>
          </a:xfrm>
          <a:custGeom>
            <a:avLst/>
            <a:gdLst/>
            <a:ahLst/>
            <a:cxnLst/>
            <a:rect l="l" t="t" r="r" b="b"/>
            <a:pathLst>
              <a:path w="6191" h="6192" extrusionOk="0">
                <a:moveTo>
                  <a:pt x="3083" y="1"/>
                </a:moveTo>
                <a:lnTo>
                  <a:pt x="2005" y="2006"/>
                </a:lnTo>
                <a:lnTo>
                  <a:pt x="0" y="3108"/>
                </a:lnTo>
                <a:lnTo>
                  <a:pt x="2005" y="4186"/>
                </a:lnTo>
                <a:lnTo>
                  <a:pt x="3083" y="6191"/>
                </a:lnTo>
                <a:lnTo>
                  <a:pt x="4186" y="4186"/>
                </a:lnTo>
                <a:lnTo>
                  <a:pt x="6191" y="3108"/>
                </a:lnTo>
                <a:lnTo>
                  <a:pt x="4186" y="2006"/>
                </a:lnTo>
                <a:lnTo>
                  <a:pt x="308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2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26"/>
          <p:cNvSpPr txBox="1">
            <a:spLocks noGrp="1"/>
          </p:cNvSpPr>
          <p:nvPr>
            <p:ph type="body" idx="1"/>
          </p:nvPr>
        </p:nvSpPr>
        <p:spPr>
          <a:xfrm>
            <a:off x="720000" y="1281525"/>
            <a:ext cx="7704000" cy="332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100">
                <a:latin typeface="Rubik"/>
                <a:ea typeface="Rubik"/>
                <a:cs typeface="Rubik"/>
                <a:sym typeface="Rubik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>
                <a:latin typeface="Rubik"/>
                <a:ea typeface="Rubik"/>
                <a:cs typeface="Rubik"/>
                <a:sym typeface="Rubik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>
                <a:latin typeface="Rubik"/>
                <a:ea typeface="Rubik"/>
                <a:cs typeface="Rubik"/>
                <a:sym typeface="Rubik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>
                <a:latin typeface="Rubik"/>
                <a:ea typeface="Rubik"/>
                <a:cs typeface="Rubik"/>
                <a:sym typeface="Rubik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>
                <a:latin typeface="Rubik"/>
                <a:ea typeface="Rubik"/>
                <a:cs typeface="Rubik"/>
                <a:sym typeface="Rubik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>
                <a:latin typeface="Rubik"/>
                <a:ea typeface="Rubik"/>
                <a:cs typeface="Rubik"/>
                <a:sym typeface="Rubik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>
                <a:latin typeface="Rubik"/>
                <a:ea typeface="Rubik"/>
                <a:cs typeface="Rubik"/>
                <a:sym typeface="Rubik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>
                <a:latin typeface="Rubik"/>
                <a:ea typeface="Rubik"/>
                <a:cs typeface="Rubik"/>
                <a:sym typeface="Rubik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  <p:sp>
        <p:nvSpPr>
          <p:cNvPr id="457" name="Google Shape;457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C21-FD13-4697-ADCD-F9E33DDFF06F}" type="datetimeFigureOut">
              <a:rPr lang="vi-VN" smtClean="0"/>
              <a:t>24/05/2023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699-091F-4322-9983-565B97A178F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86918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5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798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989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8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327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7" y="4343703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6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8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3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038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60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6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533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7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6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2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772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5/24/2023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796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"/>
          <p:cNvSpPr/>
          <p:nvPr/>
        </p:nvSpPr>
        <p:spPr>
          <a:xfrm>
            <a:off x="5379275" y="-631425"/>
            <a:ext cx="7109748" cy="5234937"/>
          </a:xfrm>
          <a:custGeom>
            <a:avLst/>
            <a:gdLst/>
            <a:ahLst/>
            <a:cxnLst/>
            <a:rect l="l" t="t" r="r" b="b"/>
            <a:pathLst>
              <a:path w="80402" h="59202" extrusionOk="0">
                <a:moveTo>
                  <a:pt x="45341" y="1"/>
                </a:moveTo>
                <a:cubicBezTo>
                  <a:pt x="31151" y="1"/>
                  <a:pt x="16016" y="3943"/>
                  <a:pt x="12857" y="6034"/>
                </a:cubicBezTo>
                <a:cubicBezTo>
                  <a:pt x="12055" y="6560"/>
                  <a:pt x="11329" y="7112"/>
                  <a:pt x="10677" y="7638"/>
                </a:cubicBezTo>
                <a:cubicBezTo>
                  <a:pt x="0" y="16335"/>
                  <a:pt x="5389" y="27062"/>
                  <a:pt x="12381" y="35182"/>
                </a:cubicBezTo>
                <a:cubicBezTo>
                  <a:pt x="16441" y="39869"/>
                  <a:pt x="21053" y="43703"/>
                  <a:pt x="23384" y="45758"/>
                </a:cubicBezTo>
                <a:cubicBezTo>
                  <a:pt x="30000" y="51573"/>
                  <a:pt x="30226" y="58791"/>
                  <a:pt x="40903" y="59192"/>
                </a:cubicBezTo>
                <a:cubicBezTo>
                  <a:pt x="41075" y="59199"/>
                  <a:pt x="41245" y="59202"/>
                  <a:pt x="41414" y="59202"/>
                </a:cubicBezTo>
                <a:cubicBezTo>
                  <a:pt x="51716" y="59202"/>
                  <a:pt x="55892" y="47317"/>
                  <a:pt x="60602" y="41473"/>
                </a:cubicBezTo>
                <a:cubicBezTo>
                  <a:pt x="65389" y="35533"/>
                  <a:pt x="80402" y="21347"/>
                  <a:pt x="69123" y="7538"/>
                </a:cubicBezTo>
                <a:cubicBezTo>
                  <a:pt x="64477" y="1878"/>
                  <a:pt x="55134" y="1"/>
                  <a:pt x="45341" y="1"/>
                </a:cubicBezTo>
                <a:close/>
              </a:path>
            </a:pathLst>
          </a:custGeom>
          <a:solidFill>
            <a:schemeClr val="lt1">
              <a:alpha val="129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"/>
          <p:cNvSpPr/>
          <p:nvPr/>
        </p:nvSpPr>
        <p:spPr>
          <a:xfrm rot="-4007428">
            <a:off x="-2554456" y="2896406"/>
            <a:ext cx="4974441" cy="3662669"/>
          </a:xfrm>
          <a:custGeom>
            <a:avLst/>
            <a:gdLst/>
            <a:ahLst/>
            <a:cxnLst/>
            <a:rect l="l" t="t" r="r" b="b"/>
            <a:pathLst>
              <a:path w="80402" h="59202" extrusionOk="0">
                <a:moveTo>
                  <a:pt x="45341" y="1"/>
                </a:moveTo>
                <a:cubicBezTo>
                  <a:pt x="31151" y="1"/>
                  <a:pt x="16016" y="3943"/>
                  <a:pt x="12857" y="6034"/>
                </a:cubicBezTo>
                <a:cubicBezTo>
                  <a:pt x="12055" y="6560"/>
                  <a:pt x="11329" y="7112"/>
                  <a:pt x="10677" y="7638"/>
                </a:cubicBezTo>
                <a:cubicBezTo>
                  <a:pt x="0" y="16335"/>
                  <a:pt x="5389" y="27062"/>
                  <a:pt x="12381" y="35182"/>
                </a:cubicBezTo>
                <a:cubicBezTo>
                  <a:pt x="16441" y="39869"/>
                  <a:pt x="21053" y="43703"/>
                  <a:pt x="23384" y="45758"/>
                </a:cubicBezTo>
                <a:cubicBezTo>
                  <a:pt x="30000" y="51573"/>
                  <a:pt x="30226" y="58791"/>
                  <a:pt x="40903" y="59192"/>
                </a:cubicBezTo>
                <a:cubicBezTo>
                  <a:pt x="41075" y="59199"/>
                  <a:pt x="41245" y="59202"/>
                  <a:pt x="41414" y="59202"/>
                </a:cubicBezTo>
                <a:cubicBezTo>
                  <a:pt x="51716" y="59202"/>
                  <a:pt x="55892" y="47317"/>
                  <a:pt x="60602" y="41473"/>
                </a:cubicBezTo>
                <a:cubicBezTo>
                  <a:pt x="65389" y="35533"/>
                  <a:pt x="80402" y="21347"/>
                  <a:pt x="69123" y="7538"/>
                </a:cubicBezTo>
                <a:cubicBezTo>
                  <a:pt x="64477" y="1878"/>
                  <a:pt x="55134" y="1"/>
                  <a:pt x="45341" y="1"/>
                </a:cubicBezTo>
                <a:close/>
              </a:path>
            </a:pathLst>
          </a:custGeom>
          <a:solidFill>
            <a:schemeClr val="lt1">
              <a:alpha val="129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5"/>
          <p:cNvSpPr/>
          <p:nvPr/>
        </p:nvSpPr>
        <p:spPr>
          <a:xfrm rot="10800000">
            <a:off x="483448" y="778982"/>
            <a:ext cx="52827" cy="52809"/>
          </a:xfrm>
          <a:custGeom>
            <a:avLst/>
            <a:gdLst/>
            <a:ahLst/>
            <a:cxnLst/>
            <a:rect l="l" t="t" r="r" b="b"/>
            <a:pathLst>
              <a:path w="2934" h="2933" extrusionOk="0">
                <a:moveTo>
                  <a:pt x="1479" y="1"/>
                </a:moveTo>
                <a:cubicBezTo>
                  <a:pt x="677" y="1"/>
                  <a:pt x="1" y="652"/>
                  <a:pt x="1" y="1479"/>
                </a:cubicBezTo>
                <a:cubicBezTo>
                  <a:pt x="1" y="2281"/>
                  <a:pt x="677" y="2933"/>
                  <a:pt x="1479" y="2933"/>
                </a:cubicBezTo>
                <a:cubicBezTo>
                  <a:pt x="2281" y="2933"/>
                  <a:pt x="2933" y="2281"/>
                  <a:pt x="2933" y="1479"/>
                </a:cubicBezTo>
                <a:cubicBezTo>
                  <a:pt x="2933" y="652"/>
                  <a:pt x="2281" y="1"/>
                  <a:pt x="1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"/>
          <p:cNvSpPr/>
          <p:nvPr/>
        </p:nvSpPr>
        <p:spPr>
          <a:xfrm rot="10800000">
            <a:off x="574181" y="705430"/>
            <a:ext cx="73568" cy="73568"/>
          </a:xfrm>
          <a:custGeom>
            <a:avLst/>
            <a:gdLst/>
            <a:ahLst/>
            <a:cxnLst/>
            <a:rect l="l" t="t" r="r" b="b"/>
            <a:pathLst>
              <a:path w="4086" h="4086" extrusionOk="0">
                <a:moveTo>
                  <a:pt x="2030" y="1"/>
                </a:moveTo>
                <a:cubicBezTo>
                  <a:pt x="903" y="1"/>
                  <a:pt x="0" y="928"/>
                  <a:pt x="0" y="2056"/>
                </a:cubicBezTo>
                <a:cubicBezTo>
                  <a:pt x="0" y="3159"/>
                  <a:pt x="903" y="4086"/>
                  <a:pt x="2030" y="4086"/>
                </a:cubicBezTo>
                <a:cubicBezTo>
                  <a:pt x="3158" y="4086"/>
                  <a:pt x="4086" y="3159"/>
                  <a:pt x="4086" y="2056"/>
                </a:cubicBezTo>
                <a:cubicBezTo>
                  <a:pt x="4086" y="928"/>
                  <a:pt x="3158" y="1"/>
                  <a:pt x="20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"/>
          <p:cNvSpPr/>
          <p:nvPr/>
        </p:nvSpPr>
        <p:spPr>
          <a:xfrm rot="10800000">
            <a:off x="536278" y="835783"/>
            <a:ext cx="111469" cy="111487"/>
          </a:xfrm>
          <a:custGeom>
            <a:avLst/>
            <a:gdLst/>
            <a:ahLst/>
            <a:cxnLst/>
            <a:rect l="l" t="t" r="r" b="b"/>
            <a:pathLst>
              <a:path w="6191" h="6192" extrusionOk="0">
                <a:moveTo>
                  <a:pt x="3083" y="1"/>
                </a:moveTo>
                <a:lnTo>
                  <a:pt x="2005" y="2006"/>
                </a:lnTo>
                <a:lnTo>
                  <a:pt x="0" y="3108"/>
                </a:lnTo>
                <a:lnTo>
                  <a:pt x="2005" y="4186"/>
                </a:lnTo>
                <a:lnTo>
                  <a:pt x="3083" y="6191"/>
                </a:lnTo>
                <a:lnTo>
                  <a:pt x="4186" y="4186"/>
                </a:lnTo>
                <a:lnTo>
                  <a:pt x="6191" y="3108"/>
                </a:lnTo>
                <a:lnTo>
                  <a:pt x="4186" y="2006"/>
                </a:lnTo>
                <a:lnTo>
                  <a:pt x="308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5"/>
          <p:cNvSpPr txBox="1">
            <a:spLocks noGrp="1"/>
          </p:cNvSpPr>
          <p:nvPr>
            <p:ph type="subTitle" idx="1"/>
          </p:nvPr>
        </p:nvSpPr>
        <p:spPr>
          <a:xfrm>
            <a:off x="1276050" y="3784125"/>
            <a:ext cx="2561700" cy="81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latin typeface="Rubik"/>
                <a:ea typeface="Rubik"/>
                <a:cs typeface="Rubik"/>
                <a:sym typeface="Rubi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5"/>
          <p:cNvSpPr txBox="1">
            <a:spLocks noGrp="1"/>
          </p:cNvSpPr>
          <p:nvPr>
            <p:ph type="subTitle" idx="2"/>
          </p:nvPr>
        </p:nvSpPr>
        <p:spPr>
          <a:xfrm>
            <a:off x="5316750" y="3784125"/>
            <a:ext cx="2561700" cy="81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latin typeface="Rubik"/>
                <a:ea typeface="Rubik"/>
                <a:cs typeface="Rubik"/>
                <a:sym typeface="Rubi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5"/>
          <p:cNvSpPr txBox="1">
            <a:spLocks noGrp="1"/>
          </p:cNvSpPr>
          <p:nvPr>
            <p:ph type="subTitle" idx="3"/>
          </p:nvPr>
        </p:nvSpPr>
        <p:spPr>
          <a:xfrm>
            <a:off x="1276100" y="3197550"/>
            <a:ext cx="2561700" cy="3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9pPr>
          </a:lstStyle>
          <a:p>
            <a:endParaRPr/>
          </a:p>
        </p:txBody>
      </p:sp>
      <p:sp>
        <p:nvSpPr>
          <p:cNvPr id="105" name="Google Shape;105;p5"/>
          <p:cNvSpPr txBox="1">
            <a:spLocks noGrp="1"/>
          </p:cNvSpPr>
          <p:nvPr>
            <p:ph type="subTitle" idx="4"/>
          </p:nvPr>
        </p:nvSpPr>
        <p:spPr>
          <a:xfrm>
            <a:off x="5316750" y="3193775"/>
            <a:ext cx="25617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9256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3428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77137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1973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37980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93307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109765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418951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938218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32561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"/>
          <p:cNvSpPr txBox="1">
            <a:spLocks noGrp="1"/>
          </p:cNvSpPr>
          <p:nvPr>
            <p:ph type="body" idx="1"/>
          </p:nvPr>
        </p:nvSpPr>
        <p:spPr>
          <a:xfrm>
            <a:off x="7200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5" name="Google Shape;115;p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84165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08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565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389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835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001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7347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68872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8934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0226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9"/>
          <p:cNvSpPr txBox="1">
            <a:spLocks noGrp="1"/>
          </p:cNvSpPr>
          <p:nvPr>
            <p:ph type="title"/>
          </p:nvPr>
        </p:nvSpPr>
        <p:spPr>
          <a:xfrm>
            <a:off x="720000" y="1233175"/>
            <a:ext cx="35907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8" name="Google Shape;138;p9"/>
          <p:cNvSpPr txBox="1">
            <a:spLocks noGrp="1"/>
          </p:cNvSpPr>
          <p:nvPr>
            <p:ph type="subTitle" idx="1"/>
          </p:nvPr>
        </p:nvSpPr>
        <p:spPr>
          <a:xfrm>
            <a:off x="720000" y="2803075"/>
            <a:ext cx="35907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9" name="Google Shape;1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845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3126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660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74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909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457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42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299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6288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9103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9599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"/>
          <p:cNvSpPr txBox="1">
            <a:spLocks noGrp="1"/>
          </p:cNvSpPr>
          <p:nvPr>
            <p:ph type="body" idx="1"/>
          </p:nvPr>
        </p:nvSpPr>
        <p:spPr>
          <a:xfrm>
            <a:off x="720000" y="3998400"/>
            <a:ext cx="77040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1728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5276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8808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575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712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99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805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105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302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2461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7873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146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925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047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3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87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873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060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58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8456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3"/>
          <p:cNvSpPr/>
          <p:nvPr/>
        </p:nvSpPr>
        <p:spPr>
          <a:xfrm rot="-9900055">
            <a:off x="3903323" y="-1758664"/>
            <a:ext cx="7633610" cy="5790430"/>
          </a:xfrm>
          <a:custGeom>
            <a:avLst/>
            <a:gdLst/>
            <a:ahLst/>
            <a:cxnLst/>
            <a:rect l="l" t="t" r="r" b="b"/>
            <a:pathLst>
              <a:path w="75448" h="57232" extrusionOk="0">
                <a:moveTo>
                  <a:pt x="52770" y="0"/>
                </a:moveTo>
                <a:cubicBezTo>
                  <a:pt x="45788" y="0"/>
                  <a:pt x="40256" y="4231"/>
                  <a:pt x="31866" y="4231"/>
                </a:cubicBezTo>
                <a:cubicBezTo>
                  <a:pt x="29280" y="4231"/>
                  <a:pt x="26422" y="3829"/>
                  <a:pt x="23167" y="2777"/>
                </a:cubicBezTo>
                <a:cubicBezTo>
                  <a:pt x="20604" y="1954"/>
                  <a:pt x="18290" y="1587"/>
                  <a:pt x="16225" y="1587"/>
                </a:cubicBezTo>
                <a:cubicBezTo>
                  <a:pt x="3076" y="1587"/>
                  <a:pt x="0" y="16480"/>
                  <a:pt x="7126" y="23454"/>
                </a:cubicBezTo>
                <a:cubicBezTo>
                  <a:pt x="14745" y="30923"/>
                  <a:pt x="34194" y="31750"/>
                  <a:pt x="42264" y="46362"/>
                </a:cubicBezTo>
                <a:cubicBezTo>
                  <a:pt x="43543" y="48667"/>
                  <a:pt x="44921" y="50572"/>
                  <a:pt x="46300" y="52126"/>
                </a:cubicBezTo>
                <a:cubicBezTo>
                  <a:pt x="49357" y="55571"/>
                  <a:pt x="53520" y="57231"/>
                  <a:pt x="57624" y="57231"/>
                </a:cubicBezTo>
                <a:cubicBezTo>
                  <a:pt x="63074" y="57231"/>
                  <a:pt x="68420" y="54304"/>
                  <a:pt x="70936" y="48743"/>
                </a:cubicBezTo>
                <a:cubicBezTo>
                  <a:pt x="75448" y="38743"/>
                  <a:pt x="65347" y="31750"/>
                  <a:pt x="66024" y="22928"/>
                </a:cubicBezTo>
                <a:cubicBezTo>
                  <a:pt x="66801" y="13229"/>
                  <a:pt x="69783" y="5660"/>
                  <a:pt x="59934" y="1524"/>
                </a:cubicBezTo>
                <a:cubicBezTo>
                  <a:pt x="57312" y="420"/>
                  <a:pt x="54969" y="0"/>
                  <a:pt x="52770" y="0"/>
                </a:cubicBezTo>
                <a:close/>
              </a:path>
            </a:pathLst>
          </a:custGeom>
          <a:solidFill>
            <a:schemeClr val="lt1">
              <a:alpha val="129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3"/>
          <p:cNvSpPr/>
          <p:nvPr/>
        </p:nvSpPr>
        <p:spPr>
          <a:xfrm>
            <a:off x="594923" y="820909"/>
            <a:ext cx="52827" cy="52809"/>
          </a:xfrm>
          <a:custGeom>
            <a:avLst/>
            <a:gdLst/>
            <a:ahLst/>
            <a:cxnLst/>
            <a:rect l="l" t="t" r="r" b="b"/>
            <a:pathLst>
              <a:path w="2934" h="2933" extrusionOk="0">
                <a:moveTo>
                  <a:pt x="1479" y="1"/>
                </a:moveTo>
                <a:cubicBezTo>
                  <a:pt x="677" y="1"/>
                  <a:pt x="1" y="652"/>
                  <a:pt x="1" y="1479"/>
                </a:cubicBezTo>
                <a:cubicBezTo>
                  <a:pt x="1" y="2281"/>
                  <a:pt x="677" y="2933"/>
                  <a:pt x="1479" y="2933"/>
                </a:cubicBezTo>
                <a:cubicBezTo>
                  <a:pt x="2281" y="2933"/>
                  <a:pt x="2933" y="2281"/>
                  <a:pt x="2933" y="1479"/>
                </a:cubicBezTo>
                <a:cubicBezTo>
                  <a:pt x="2933" y="652"/>
                  <a:pt x="2281" y="1"/>
                  <a:pt x="1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3"/>
          <p:cNvSpPr/>
          <p:nvPr/>
        </p:nvSpPr>
        <p:spPr>
          <a:xfrm>
            <a:off x="483448" y="873701"/>
            <a:ext cx="73568" cy="73568"/>
          </a:xfrm>
          <a:custGeom>
            <a:avLst/>
            <a:gdLst/>
            <a:ahLst/>
            <a:cxnLst/>
            <a:rect l="l" t="t" r="r" b="b"/>
            <a:pathLst>
              <a:path w="4086" h="4086" extrusionOk="0">
                <a:moveTo>
                  <a:pt x="2030" y="1"/>
                </a:moveTo>
                <a:cubicBezTo>
                  <a:pt x="903" y="1"/>
                  <a:pt x="0" y="928"/>
                  <a:pt x="0" y="2056"/>
                </a:cubicBezTo>
                <a:cubicBezTo>
                  <a:pt x="0" y="3159"/>
                  <a:pt x="903" y="4086"/>
                  <a:pt x="2030" y="4086"/>
                </a:cubicBezTo>
                <a:cubicBezTo>
                  <a:pt x="3158" y="4086"/>
                  <a:pt x="4086" y="3159"/>
                  <a:pt x="4086" y="2056"/>
                </a:cubicBezTo>
                <a:cubicBezTo>
                  <a:pt x="4086" y="928"/>
                  <a:pt x="3158" y="1"/>
                  <a:pt x="20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3"/>
          <p:cNvSpPr/>
          <p:nvPr/>
        </p:nvSpPr>
        <p:spPr>
          <a:xfrm>
            <a:off x="483451" y="705430"/>
            <a:ext cx="111469" cy="111487"/>
          </a:xfrm>
          <a:custGeom>
            <a:avLst/>
            <a:gdLst/>
            <a:ahLst/>
            <a:cxnLst/>
            <a:rect l="l" t="t" r="r" b="b"/>
            <a:pathLst>
              <a:path w="6191" h="6192" extrusionOk="0">
                <a:moveTo>
                  <a:pt x="3083" y="1"/>
                </a:moveTo>
                <a:lnTo>
                  <a:pt x="2005" y="2006"/>
                </a:lnTo>
                <a:lnTo>
                  <a:pt x="0" y="3108"/>
                </a:lnTo>
                <a:lnTo>
                  <a:pt x="2005" y="4186"/>
                </a:lnTo>
                <a:lnTo>
                  <a:pt x="3083" y="6191"/>
                </a:lnTo>
                <a:lnTo>
                  <a:pt x="4186" y="4186"/>
                </a:lnTo>
                <a:lnTo>
                  <a:pt x="6191" y="3108"/>
                </a:lnTo>
                <a:lnTo>
                  <a:pt x="4186" y="2006"/>
                </a:lnTo>
                <a:lnTo>
                  <a:pt x="308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3"/>
          <p:cNvSpPr txBox="1">
            <a:spLocks noGrp="1"/>
          </p:cNvSpPr>
          <p:nvPr>
            <p:ph type="subTitle" idx="1"/>
          </p:nvPr>
        </p:nvSpPr>
        <p:spPr>
          <a:xfrm>
            <a:off x="2071281" y="2151000"/>
            <a:ext cx="2339100" cy="7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13"/>
          <p:cNvSpPr txBox="1">
            <a:spLocks noGrp="1"/>
          </p:cNvSpPr>
          <p:nvPr>
            <p:ph type="subTitle" idx="2"/>
          </p:nvPr>
        </p:nvSpPr>
        <p:spPr>
          <a:xfrm>
            <a:off x="2071281" y="1665050"/>
            <a:ext cx="23391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9pPr>
          </a:lstStyle>
          <a:p>
            <a:endParaRPr/>
          </a:p>
        </p:txBody>
      </p:sp>
      <p:sp>
        <p:nvSpPr>
          <p:cNvPr id="171" name="Google Shape;171;p1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13"/>
          <p:cNvSpPr txBox="1">
            <a:spLocks noGrp="1"/>
          </p:cNvSpPr>
          <p:nvPr>
            <p:ph type="subTitle" idx="3"/>
          </p:nvPr>
        </p:nvSpPr>
        <p:spPr>
          <a:xfrm>
            <a:off x="6270545" y="2151000"/>
            <a:ext cx="2305800" cy="7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3"/>
          <p:cNvSpPr txBox="1">
            <a:spLocks noGrp="1"/>
          </p:cNvSpPr>
          <p:nvPr>
            <p:ph type="subTitle" idx="4"/>
          </p:nvPr>
        </p:nvSpPr>
        <p:spPr>
          <a:xfrm>
            <a:off x="6270545" y="1665050"/>
            <a:ext cx="23058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9pPr>
          </a:lstStyle>
          <a:p>
            <a:endParaRPr/>
          </a:p>
        </p:txBody>
      </p:sp>
      <p:sp>
        <p:nvSpPr>
          <p:cNvPr id="174" name="Google Shape;174;p13"/>
          <p:cNvSpPr txBox="1">
            <a:spLocks noGrp="1"/>
          </p:cNvSpPr>
          <p:nvPr>
            <p:ph type="subTitle" idx="5"/>
          </p:nvPr>
        </p:nvSpPr>
        <p:spPr>
          <a:xfrm>
            <a:off x="2071281" y="3857400"/>
            <a:ext cx="2339100" cy="7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3"/>
          <p:cNvSpPr txBox="1">
            <a:spLocks noGrp="1"/>
          </p:cNvSpPr>
          <p:nvPr>
            <p:ph type="subTitle" idx="6"/>
          </p:nvPr>
        </p:nvSpPr>
        <p:spPr>
          <a:xfrm>
            <a:off x="2071281" y="3371450"/>
            <a:ext cx="23391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9pPr>
          </a:lstStyle>
          <a:p>
            <a:endParaRPr/>
          </a:p>
        </p:txBody>
      </p:sp>
      <p:sp>
        <p:nvSpPr>
          <p:cNvPr id="176" name="Google Shape;176;p13"/>
          <p:cNvSpPr txBox="1">
            <a:spLocks noGrp="1"/>
          </p:cNvSpPr>
          <p:nvPr>
            <p:ph type="subTitle" idx="7"/>
          </p:nvPr>
        </p:nvSpPr>
        <p:spPr>
          <a:xfrm>
            <a:off x="6270545" y="3857400"/>
            <a:ext cx="2305800" cy="7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13"/>
          <p:cNvSpPr txBox="1">
            <a:spLocks noGrp="1"/>
          </p:cNvSpPr>
          <p:nvPr>
            <p:ph type="subTitle" idx="8"/>
          </p:nvPr>
        </p:nvSpPr>
        <p:spPr>
          <a:xfrm>
            <a:off x="6270545" y="3371450"/>
            <a:ext cx="23058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9pPr>
          </a:lstStyle>
          <a:p>
            <a:endParaRPr/>
          </a:p>
        </p:txBody>
      </p:sp>
      <p:sp>
        <p:nvSpPr>
          <p:cNvPr id="178" name="Google Shape;178;p13"/>
          <p:cNvSpPr txBox="1">
            <a:spLocks noGrp="1"/>
          </p:cNvSpPr>
          <p:nvPr>
            <p:ph type="title" idx="9" hasCustomPrompt="1"/>
          </p:nvPr>
        </p:nvSpPr>
        <p:spPr>
          <a:xfrm>
            <a:off x="759325" y="1917475"/>
            <a:ext cx="1082400" cy="6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4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9" name="Google Shape;179;p13"/>
          <p:cNvSpPr txBox="1">
            <a:spLocks noGrp="1"/>
          </p:cNvSpPr>
          <p:nvPr>
            <p:ph type="title" idx="13" hasCustomPrompt="1"/>
          </p:nvPr>
        </p:nvSpPr>
        <p:spPr>
          <a:xfrm>
            <a:off x="4928875" y="1880600"/>
            <a:ext cx="1082400" cy="6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4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80" name="Google Shape;180;p13"/>
          <p:cNvSpPr txBox="1">
            <a:spLocks noGrp="1"/>
          </p:cNvSpPr>
          <p:nvPr>
            <p:ph type="title" idx="14" hasCustomPrompt="1"/>
          </p:nvPr>
        </p:nvSpPr>
        <p:spPr>
          <a:xfrm>
            <a:off x="4928875" y="3588050"/>
            <a:ext cx="1082400" cy="6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4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81" name="Google Shape;181;p13"/>
          <p:cNvSpPr txBox="1">
            <a:spLocks noGrp="1"/>
          </p:cNvSpPr>
          <p:nvPr>
            <p:ph type="title" idx="15" hasCustomPrompt="1"/>
          </p:nvPr>
        </p:nvSpPr>
        <p:spPr>
          <a:xfrm>
            <a:off x="759300" y="3588050"/>
            <a:ext cx="1082400" cy="6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4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6749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3935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5433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822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301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164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679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646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89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249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+ text">
  <p:cSld name="CUSTOM_1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4"/>
          <p:cNvSpPr/>
          <p:nvPr/>
        </p:nvSpPr>
        <p:spPr>
          <a:xfrm rot="-5702413" flipH="1">
            <a:off x="4567417" y="-1009524"/>
            <a:ext cx="6921769" cy="5250592"/>
          </a:xfrm>
          <a:custGeom>
            <a:avLst/>
            <a:gdLst/>
            <a:ahLst/>
            <a:cxnLst/>
            <a:rect l="l" t="t" r="r" b="b"/>
            <a:pathLst>
              <a:path w="75448" h="57232" extrusionOk="0">
                <a:moveTo>
                  <a:pt x="52770" y="0"/>
                </a:moveTo>
                <a:cubicBezTo>
                  <a:pt x="45788" y="0"/>
                  <a:pt x="40256" y="4231"/>
                  <a:pt x="31866" y="4231"/>
                </a:cubicBezTo>
                <a:cubicBezTo>
                  <a:pt x="29280" y="4231"/>
                  <a:pt x="26422" y="3829"/>
                  <a:pt x="23167" y="2777"/>
                </a:cubicBezTo>
                <a:cubicBezTo>
                  <a:pt x="20604" y="1954"/>
                  <a:pt x="18290" y="1587"/>
                  <a:pt x="16225" y="1587"/>
                </a:cubicBezTo>
                <a:cubicBezTo>
                  <a:pt x="3076" y="1587"/>
                  <a:pt x="0" y="16480"/>
                  <a:pt x="7126" y="23454"/>
                </a:cubicBezTo>
                <a:cubicBezTo>
                  <a:pt x="14745" y="30923"/>
                  <a:pt x="34194" y="31750"/>
                  <a:pt x="42264" y="46362"/>
                </a:cubicBezTo>
                <a:cubicBezTo>
                  <a:pt x="43543" y="48667"/>
                  <a:pt x="44921" y="50572"/>
                  <a:pt x="46300" y="52126"/>
                </a:cubicBezTo>
                <a:cubicBezTo>
                  <a:pt x="49357" y="55571"/>
                  <a:pt x="53520" y="57231"/>
                  <a:pt x="57624" y="57231"/>
                </a:cubicBezTo>
                <a:cubicBezTo>
                  <a:pt x="63074" y="57231"/>
                  <a:pt x="68420" y="54304"/>
                  <a:pt x="70936" y="48743"/>
                </a:cubicBezTo>
                <a:cubicBezTo>
                  <a:pt x="75448" y="38743"/>
                  <a:pt x="65347" y="31750"/>
                  <a:pt x="66024" y="22928"/>
                </a:cubicBezTo>
                <a:cubicBezTo>
                  <a:pt x="66801" y="13229"/>
                  <a:pt x="69783" y="5660"/>
                  <a:pt x="59934" y="1524"/>
                </a:cubicBezTo>
                <a:cubicBezTo>
                  <a:pt x="57312" y="420"/>
                  <a:pt x="54969" y="0"/>
                  <a:pt x="52770" y="0"/>
                </a:cubicBezTo>
                <a:close/>
              </a:path>
            </a:pathLst>
          </a:custGeom>
          <a:solidFill>
            <a:schemeClr val="lt1">
              <a:alpha val="129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4" name="Google Shape;184;p14"/>
          <p:cNvGrpSpPr/>
          <p:nvPr/>
        </p:nvGrpSpPr>
        <p:grpSpPr>
          <a:xfrm>
            <a:off x="160937" y="79614"/>
            <a:ext cx="4191487" cy="4080221"/>
            <a:chOff x="160937" y="79614"/>
            <a:chExt cx="4191487" cy="4080221"/>
          </a:xfrm>
        </p:grpSpPr>
        <p:grpSp>
          <p:nvGrpSpPr>
            <p:cNvPr id="185" name="Google Shape;185;p14"/>
            <p:cNvGrpSpPr/>
            <p:nvPr/>
          </p:nvGrpSpPr>
          <p:grpSpPr>
            <a:xfrm rot="10800000">
              <a:off x="294013" y="354189"/>
              <a:ext cx="827985" cy="863689"/>
              <a:chOff x="7593189" y="3964490"/>
              <a:chExt cx="827985" cy="863689"/>
            </a:xfrm>
          </p:grpSpPr>
          <p:sp>
            <p:nvSpPr>
              <p:cNvPr id="186" name="Google Shape;186;p14"/>
              <p:cNvSpPr/>
              <p:nvPr/>
            </p:nvSpPr>
            <p:spPr>
              <a:xfrm rot="10800000">
                <a:off x="8309705" y="3964490"/>
                <a:ext cx="111469" cy="111487"/>
              </a:xfrm>
              <a:custGeom>
                <a:avLst/>
                <a:gdLst/>
                <a:ahLst/>
                <a:cxnLst/>
                <a:rect l="l" t="t" r="r" b="b"/>
                <a:pathLst>
                  <a:path w="6191" h="6192" extrusionOk="0">
                    <a:moveTo>
                      <a:pt x="3083" y="1"/>
                    </a:moveTo>
                    <a:lnTo>
                      <a:pt x="2005" y="2006"/>
                    </a:lnTo>
                    <a:lnTo>
                      <a:pt x="0" y="3108"/>
                    </a:lnTo>
                    <a:lnTo>
                      <a:pt x="2005" y="4186"/>
                    </a:lnTo>
                    <a:lnTo>
                      <a:pt x="3083" y="6191"/>
                    </a:lnTo>
                    <a:lnTo>
                      <a:pt x="4186" y="4186"/>
                    </a:lnTo>
                    <a:lnTo>
                      <a:pt x="6191" y="3108"/>
                    </a:lnTo>
                    <a:lnTo>
                      <a:pt x="4186" y="2006"/>
                    </a:lnTo>
                    <a:lnTo>
                      <a:pt x="30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14"/>
              <p:cNvSpPr/>
              <p:nvPr/>
            </p:nvSpPr>
            <p:spPr>
              <a:xfrm rot="10800000">
                <a:off x="8330692" y="4775821"/>
                <a:ext cx="52809" cy="52359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908" extrusionOk="0">
                    <a:moveTo>
                      <a:pt x="1454" y="0"/>
                    </a:moveTo>
                    <a:cubicBezTo>
                      <a:pt x="652" y="0"/>
                      <a:pt x="0" y="652"/>
                      <a:pt x="0" y="1454"/>
                    </a:cubicBezTo>
                    <a:cubicBezTo>
                      <a:pt x="0" y="2256"/>
                      <a:pt x="652" y="2907"/>
                      <a:pt x="1454" y="2907"/>
                    </a:cubicBezTo>
                    <a:cubicBezTo>
                      <a:pt x="2281" y="2907"/>
                      <a:pt x="2933" y="2256"/>
                      <a:pt x="2933" y="1454"/>
                    </a:cubicBezTo>
                    <a:cubicBezTo>
                      <a:pt x="2933" y="652"/>
                      <a:pt x="2281" y="0"/>
                      <a:pt x="14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14"/>
              <p:cNvSpPr/>
              <p:nvPr/>
            </p:nvSpPr>
            <p:spPr>
              <a:xfrm rot="10800000">
                <a:off x="7593189" y="4605576"/>
                <a:ext cx="73568" cy="73568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4086" extrusionOk="0">
                    <a:moveTo>
                      <a:pt x="2030" y="1"/>
                    </a:moveTo>
                    <a:cubicBezTo>
                      <a:pt x="903" y="1"/>
                      <a:pt x="0" y="928"/>
                      <a:pt x="0" y="2056"/>
                    </a:cubicBezTo>
                    <a:cubicBezTo>
                      <a:pt x="0" y="3159"/>
                      <a:pt x="903" y="4086"/>
                      <a:pt x="2030" y="4086"/>
                    </a:cubicBezTo>
                    <a:cubicBezTo>
                      <a:pt x="3158" y="4086"/>
                      <a:pt x="4086" y="3159"/>
                      <a:pt x="4086" y="2056"/>
                    </a:cubicBezTo>
                    <a:cubicBezTo>
                      <a:pt x="4086" y="928"/>
                      <a:pt x="3158" y="1"/>
                      <a:pt x="20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9" name="Google Shape;189;p14"/>
            <p:cNvGrpSpPr/>
            <p:nvPr/>
          </p:nvGrpSpPr>
          <p:grpSpPr>
            <a:xfrm rot="10800000">
              <a:off x="2194088" y="161539"/>
              <a:ext cx="1105410" cy="579852"/>
              <a:chOff x="7315764" y="3964490"/>
              <a:chExt cx="1105410" cy="579852"/>
            </a:xfrm>
          </p:grpSpPr>
          <p:sp>
            <p:nvSpPr>
              <p:cNvPr id="190" name="Google Shape;190;p14"/>
              <p:cNvSpPr/>
              <p:nvPr/>
            </p:nvSpPr>
            <p:spPr>
              <a:xfrm rot="10800000">
                <a:off x="8309705" y="3964490"/>
                <a:ext cx="111469" cy="111487"/>
              </a:xfrm>
              <a:custGeom>
                <a:avLst/>
                <a:gdLst/>
                <a:ahLst/>
                <a:cxnLst/>
                <a:rect l="l" t="t" r="r" b="b"/>
                <a:pathLst>
                  <a:path w="6191" h="6192" extrusionOk="0">
                    <a:moveTo>
                      <a:pt x="3083" y="1"/>
                    </a:moveTo>
                    <a:lnTo>
                      <a:pt x="2005" y="2006"/>
                    </a:lnTo>
                    <a:lnTo>
                      <a:pt x="0" y="3108"/>
                    </a:lnTo>
                    <a:lnTo>
                      <a:pt x="2005" y="4186"/>
                    </a:lnTo>
                    <a:lnTo>
                      <a:pt x="3083" y="6191"/>
                    </a:lnTo>
                    <a:lnTo>
                      <a:pt x="4186" y="4186"/>
                    </a:lnTo>
                    <a:lnTo>
                      <a:pt x="6191" y="3108"/>
                    </a:lnTo>
                    <a:lnTo>
                      <a:pt x="4186" y="2006"/>
                    </a:lnTo>
                    <a:lnTo>
                      <a:pt x="30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14"/>
              <p:cNvSpPr/>
              <p:nvPr/>
            </p:nvSpPr>
            <p:spPr>
              <a:xfrm rot="10800000">
                <a:off x="7959317" y="4491983"/>
                <a:ext cx="52809" cy="52359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908" extrusionOk="0">
                    <a:moveTo>
                      <a:pt x="1454" y="0"/>
                    </a:moveTo>
                    <a:cubicBezTo>
                      <a:pt x="652" y="0"/>
                      <a:pt x="0" y="652"/>
                      <a:pt x="0" y="1454"/>
                    </a:cubicBezTo>
                    <a:cubicBezTo>
                      <a:pt x="0" y="2256"/>
                      <a:pt x="652" y="2907"/>
                      <a:pt x="1454" y="2907"/>
                    </a:cubicBezTo>
                    <a:cubicBezTo>
                      <a:pt x="2281" y="2907"/>
                      <a:pt x="2933" y="2256"/>
                      <a:pt x="2933" y="1454"/>
                    </a:cubicBezTo>
                    <a:cubicBezTo>
                      <a:pt x="2933" y="652"/>
                      <a:pt x="2281" y="0"/>
                      <a:pt x="14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14"/>
              <p:cNvSpPr/>
              <p:nvPr/>
            </p:nvSpPr>
            <p:spPr>
              <a:xfrm rot="10800000">
                <a:off x="7315764" y="4197764"/>
                <a:ext cx="73568" cy="73568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4086" extrusionOk="0">
                    <a:moveTo>
                      <a:pt x="2030" y="1"/>
                    </a:moveTo>
                    <a:cubicBezTo>
                      <a:pt x="903" y="1"/>
                      <a:pt x="0" y="928"/>
                      <a:pt x="0" y="2056"/>
                    </a:cubicBezTo>
                    <a:cubicBezTo>
                      <a:pt x="0" y="3159"/>
                      <a:pt x="903" y="4086"/>
                      <a:pt x="2030" y="4086"/>
                    </a:cubicBezTo>
                    <a:cubicBezTo>
                      <a:pt x="3158" y="4086"/>
                      <a:pt x="4086" y="3159"/>
                      <a:pt x="4086" y="2056"/>
                    </a:cubicBezTo>
                    <a:cubicBezTo>
                      <a:pt x="4086" y="928"/>
                      <a:pt x="3158" y="1"/>
                      <a:pt x="20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3" name="Google Shape;193;p14"/>
            <p:cNvSpPr/>
            <p:nvPr/>
          </p:nvSpPr>
          <p:spPr>
            <a:xfrm rot="5400000">
              <a:off x="4240946" y="131969"/>
              <a:ext cx="111469" cy="111487"/>
            </a:xfrm>
            <a:custGeom>
              <a:avLst/>
              <a:gdLst/>
              <a:ahLst/>
              <a:cxnLst/>
              <a:rect l="l" t="t" r="r" b="b"/>
              <a:pathLst>
                <a:path w="6191" h="6192" extrusionOk="0">
                  <a:moveTo>
                    <a:pt x="3083" y="1"/>
                  </a:moveTo>
                  <a:lnTo>
                    <a:pt x="2005" y="2006"/>
                  </a:lnTo>
                  <a:lnTo>
                    <a:pt x="0" y="3108"/>
                  </a:lnTo>
                  <a:lnTo>
                    <a:pt x="2005" y="4186"/>
                  </a:lnTo>
                  <a:lnTo>
                    <a:pt x="3083" y="6191"/>
                  </a:lnTo>
                  <a:lnTo>
                    <a:pt x="4186" y="4186"/>
                  </a:lnTo>
                  <a:lnTo>
                    <a:pt x="6191" y="3108"/>
                  </a:lnTo>
                  <a:lnTo>
                    <a:pt x="4186" y="2006"/>
                  </a:lnTo>
                  <a:lnTo>
                    <a:pt x="30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4" name="Google Shape;194;p14"/>
            <p:cNvGrpSpPr/>
            <p:nvPr/>
          </p:nvGrpSpPr>
          <p:grpSpPr>
            <a:xfrm rot="-5400000">
              <a:off x="-227099" y="2417251"/>
              <a:ext cx="1236485" cy="237415"/>
              <a:chOff x="7296164" y="4361614"/>
              <a:chExt cx="1236485" cy="237415"/>
            </a:xfrm>
          </p:grpSpPr>
          <p:sp>
            <p:nvSpPr>
              <p:cNvPr id="195" name="Google Shape;195;p14"/>
              <p:cNvSpPr/>
              <p:nvPr/>
            </p:nvSpPr>
            <p:spPr>
              <a:xfrm rot="10800000">
                <a:off x="8421180" y="4435190"/>
                <a:ext cx="111469" cy="111487"/>
              </a:xfrm>
              <a:custGeom>
                <a:avLst/>
                <a:gdLst/>
                <a:ahLst/>
                <a:cxnLst/>
                <a:rect l="l" t="t" r="r" b="b"/>
                <a:pathLst>
                  <a:path w="6191" h="6192" extrusionOk="0">
                    <a:moveTo>
                      <a:pt x="3083" y="1"/>
                    </a:moveTo>
                    <a:lnTo>
                      <a:pt x="2005" y="2006"/>
                    </a:lnTo>
                    <a:lnTo>
                      <a:pt x="0" y="3108"/>
                    </a:lnTo>
                    <a:lnTo>
                      <a:pt x="2005" y="4186"/>
                    </a:lnTo>
                    <a:lnTo>
                      <a:pt x="3083" y="6191"/>
                    </a:lnTo>
                    <a:lnTo>
                      <a:pt x="4186" y="4186"/>
                    </a:lnTo>
                    <a:lnTo>
                      <a:pt x="6191" y="3108"/>
                    </a:lnTo>
                    <a:lnTo>
                      <a:pt x="4186" y="2006"/>
                    </a:lnTo>
                    <a:lnTo>
                      <a:pt x="30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14"/>
              <p:cNvSpPr/>
              <p:nvPr/>
            </p:nvSpPr>
            <p:spPr>
              <a:xfrm rot="10800000">
                <a:off x="7519142" y="4546671"/>
                <a:ext cx="52809" cy="52359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908" extrusionOk="0">
                    <a:moveTo>
                      <a:pt x="1454" y="0"/>
                    </a:moveTo>
                    <a:cubicBezTo>
                      <a:pt x="652" y="0"/>
                      <a:pt x="0" y="652"/>
                      <a:pt x="0" y="1454"/>
                    </a:cubicBezTo>
                    <a:cubicBezTo>
                      <a:pt x="0" y="2256"/>
                      <a:pt x="652" y="2907"/>
                      <a:pt x="1454" y="2907"/>
                    </a:cubicBezTo>
                    <a:cubicBezTo>
                      <a:pt x="2281" y="2907"/>
                      <a:pt x="2933" y="2256"/>
                      <a:pt x="2933" y="1454"/>
                    </a:cubicBezTo>
                    <a:cubicBezTo>
                      <a:pt x="2933" y="652"/>
                      <a:pt x="2281" y="0"/>
                      <a:pt x="14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14"/>
              <p:cNvSpPr/>
              <p:nvPr/>
            </p:nvSpPr>
            <p:spPr>
              <a:xfrm rot="10800000">
                <a:off x="7296164" y="4361614"/>
                <a:ext cx="73568" cy="73568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4086" extrusionOk="0">
                    <a:moveTo>
                      <a:pt x="2030" y="1"/>
                    </a:moveTo>
                    <a:cubicBezTo>
                      <a:pt x="903" y="1"/>
                      <a:pt x="0" y="928"/>
                      <a:pt x="0" y="2056"/>
                    </a:cubicBezTo>
                    <a:cubicBezTo>
                      <a:pt x="0" y="3159"/>
                      <a:pt x="903" y="4086"/>
                      <a:pt x="2030" y="4086"/>
                    </a:cubicBezTo>
                    <a:cubicBezTo>
                      <a:pt x="3158" y="4086"/>
                      <a:pt x="4086" y="3159"/>
                      <a:pt x="4086" y="2056"/>
                    </a:cubicBezTo>
                    <a:cubicBezTo>
                      <a:pt x="4086" y="928"/>
                      <a:pt x="3158" y="1"/>
                      <a:pt x="20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8" name="Google Shape;198;p14"/>
            <p:cNvSpPr/>
            <p:nvPr/>
          </p:nvSpPr>
          <p:spPr>
            <a:xfrm>
              <a:off x="398388" y="187453"/>
              <a:ext cx="111469" cy="111487"/>
            </a:xfrm>
            <a:custGeom>
              <a:avLst/>
              <a:gdLst/>
              <a:ahLst/>
              <a:cxnLst/>
              <a:rect l="l" t="t" r="r" b="b"/>
              <a:pathLst>
                <a:path w="6191" h="6192" extrusionOk="0">
                  <a:moveTo>
                    <a:pt x="3083" y="1"/>
                  </a:moveTo>
                  <a:lnTo>
                    <a:pt x="2005" y="2006"/>
                  </a:lnTo>
                  <a:lnTo>
                    <a:pt x="0" y="3108"/>
                  </a:lnTo>
                  <a:lnTo>
                    <a:pt x="2005" y="4186"/>
                  </a:lnTo>
                  <a:lnTo>
                    <a:pt x="3083" y="6191"/>
                  </a:lnTo>
                  <a:lnTo>
                    <a:pt x="4186" y="4186"/>
                  </a:lnTo>
                  <a:lnTo>
                    <a:pt x="6191" y="3108"/>
                  </a:lnTo>
                  <a:lnTo>
                    <a:pt x="4186" y="2006"/>
                  </a:lnTo>
                  <a:lnTo>
                    <a:pt x="30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4"/>
            <p:cNvSpPr/>
            <p:nvPr/>
          </p:nvSpPr>
          <p:spPr>
            <a:xfrm rot="5400000">
              <a:off x="160946" y="4048357"/>
              <a:ext cx="111469" cy="111487"/>
            </a:xfrm>
            <a:custGeom>
              <a:avLst/>
              <a:gdLst/>
              <a:ahLst/>
              <a:cxnLst/>
              <a:rect l="l" t="t" r="r" b="b"/>
              <a:pathLst>
                <a:path w="6191" h="6192" extrusionOk="0">
                  <a:moveTo>
                    <a:pt x="3083" y="1"/>
                  </a:moveTo>
                  <a:lnTo>
                    <a:pt x="2005" y="2006"/>
                  </a:lnTo>
                  <a:lnTo>
                    <a:pt x="0" y="3108"/>
                  </a:lnTo>
                  <a:lnTo>
                    <a:pt x="2005" y="4186"/>
                  </a:lnTo>
                  <a:lnTo>
                    <a:pt x="3083" y="6191"/>
                  </a:lnTo>
                  <a:lnTo>
                    <a:pt x="4186" y="4186"/>
                  </a:lnTo>
                  <a:lnTo>
                    <a:pt x="6191" y="3108"/>
                  </a:lnTo>
                  <a:lnTo>
                    <a:pt x="4186" y="2006"/>
                  </a:lnTo>
                  <a:lnTo>
                    <a:pt x="30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4"/>
            <p:cNvSpPr/>
            <p:nvPr/>
          </p:nvSpPr>
          <p:spPr>
            <a:xfrm>
              <a:off x="1582212" y="79614"/>
              <a:ext cx="52809" cy="52359"/>
            </a:xfrm>
            <a:custGeom>
              <a:avLst/>
              <a:gdLst/>
              <a:ahLst/>
              <a:cxnLst/>
              <a:rect l="l" t="t" r="r" b="b"/>
              <a:pathLst>
                <a:path w="2933" h="2908" extrusionOk="0">
                  <a:moveTo>
                    <a:pt x="1454" y="0"/>
                  </a:moveTo>
                  <a:cubicBezTo>
                    <a:pt x="652" y="0"/>
                    <a:pt x="0" y="652"/>
                    <a:pt x="0" y="1454"/>
                  </a:cubicBezTo>
                  <a:cubicBezTo>
                    <a:pt x="0" y="2256"/>
                    <a:pt x="652" y="2907"/>
                    <a:pt x="1454" y="2907"/>
                  </a:cubicBezTo>
                  <a:cubicBezTo>
                    <a:pt x="2281" y="2907"/>
                    <a:pt x="2933" y="2256"/>
                    <a:pt x="2933" y="1454"/>
                  </a:cubicBezTo>
                  <a:cubicBezTo>
                    <a:pt x="2933" y="652"/>
                    <a:pt x="2281" y="0"/>
                    <a:pt x="14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1" name="Google Shape;201;p14"/>
          <p:cNvSpPr txBox="1">
            <a:spLocks noGrp="1"/>
          </p:cNvSpPr>
          <p:nvPr>
            <p:ph type="title"/>
          </p:nvPr>
        </p:nvSpPr>
        <p:spPr>
          <a:xfrm>
            <a:off x="720000" y="1697775"/>
            <a:ext cx="3681900" cy="11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02" name="Google Shape;202;p14"/>
          <p:cNvSpPr txBox="1">
            <a:spLocks noGrp="1"/>
          </p:cNvSpPr>
          <p:nvPr>
            <p:ph type="subTitle" idx="1"/>
          </p:nvPr>
        </p:nvSpPr>
        <p:spPr>
          <a:xfrm>
            <a:off x="735475" y="2856125"/>
            <a:ext cx="3666300" cy="9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460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199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666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9042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218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600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5755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985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776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297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CUSTOM_2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"/>
          <p:cNvSpPr/>
          <p:nvPr/>
        </p:nvSpPr>
        <p:spPr>
          <a:xfrm rot="3722846" flipH="1">
            <a:off x="4080918" y="-1786718"/>
            <a:ext cx="8001144" cy="4184986"/>
          </a:xfrm>
          <a:custGeom>
            <a:avLst/>
            <a:gdLst/>
            <a:ahLst/>
            <a:cxnLst/>
            <a:rect l="l" t="t" r="r" b="b"/>
            <a:pathLst>
              <a:path w="82283" h="43038" extrusionOk="0">
                <a:moveTo>
                  <a:pt x="22381" y="1"/>
                </a:moveTo>
                <a:cubicBezTo>
                  <a:pt x="21457" y="1"/>
                  <a:pt x="20529" y="44"/>
                  <a:pt x="19600" y="132"/>
                </a:cubicBezTo>
                <a:cubicBezTo>
                  <a:pt x="10653" y="984"/>
                  <a:pt x="1003" y="5119"/>
                  <a:pt x="402" y="18779"/>
                </a:cubicBezTo>
                <a:cubicBezTo>
                  <a:pt x="402" y="18854"/>
                  <a:pt x="402" y="18929"/>
                  <a:pt x="402" y="19029"/>
                </a:cubicBezTo>
                <a:cubicBezTo>
                  <a:pt x="1" y="30308"/>
                  <a:pt x="4738" y="35521"/>
                  <a:pt x="10252" y="37826"/>
                </a:cubicBezTo>
                <a:cubicBezTo>
                  <a:pt x="13344" y="39106"/>
                  <a:pt x="16682" y="39474"/>
                  <a:pt x="19497" y="39474"/>
                </a:cubicBezTo>
                <a:cubicBezTo>
                  <a:pt x="23296" y="39474"/>
                  <a:pt x="26141" y="38804"/>
                  <a:pt x="26141" y="38804"/>
                </a:cubicBezTo>
                <a:cubicBezTo>
                  <a:pt x="26141" y="38804"/>
                  <a:pt x="32232" y="36817"/>
                  <a:pt x="37385" y="36817"/>
                </a:cubicBezTo>
                <a:cubicBezTo>
                  <a:pt x="38599" y="36817"/>
                  <a:pt x="39760" y="36927"/>
                  <a:pt x="40778" y="37200"/>
                </a:cubicBezTo>
                <a:cubicBezTo>
                  <a:pt x="45410" y="38439"/>
                  <a:pt x="50948" y="43038"/>
                  <a:pt x="56212" y="43038"/>
                </a:cubicBezTo>
                <a:cubicBezTo>
                  <a:pt x="57015" y="43038"/>
                  <a:pt x="57812" y="42931"/>
                  <a:pt x="58598" y="42689"/>
                </a:cubicBezTo>
                <a:cubicBezTo>
                  <a:pt x="64538" y="40834"/>
                  <a:pt x="62658" y="36247"/>
                  <a:pt x="65039" y="33090"/>
                </a:cubicBezTo>
                <a:cubicBezTo>
                  <a:pt x="67395" y="29957"/>
                  <a:pt x="82282" y="25721"/>
                  <a:pt x="77244" y="14042"/>
                </a:cubicBezTo>
                <a:cubicBezTo>
                  <a:pt x="74693" y="8126"/>
                  <a:pt x="69138" y="6666"/>
                  <a:pt x="64277" y="6666"/>
                </a:cubicBezTo>
                <a:cubicBezTo>
                  <a:pt x="59542" y="6666"/>
                  <a:pt x="55465" y="8052"/>
                  <a:pt x="55465" y="8052"/>
                </a:cubicBezTo>
                <a:cubicBezTo>
                  <a:pt x="55465" y="8052"/>
                  <a:pt x="53854" y="9053"/>
                  <a:pt x="50910" y="9053"/>
                </a:cubicBezTo>
                <a:cubicBezTo>
                  <a:pt x="48383" y="9053"/>
                  <a:pt x="44871" y="8315"/>
                  <a:pt x="40553" y="5571"/>
                </a:cubicBezTo>
                <a:cubicBezTo>
                  <a:pt x="35096" y="2086"/>
                  <a:pt x="28816" y="1"/>
                  <a:pt x="22381" y="1"/>
                </a:cubicBezTo>
                <a:close/>
              </a:path>
            </a:pathLst>
          </a:custGeom>
          <a:solidFill>
            <a:schemeClr val="lt1">
              <a:alpha val="129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5"/>
          <p:cNvSpPr/>
          <p:nvPr/>
        </p:nvSpPr>
        <p:spPr>
          <a:xfrm rot="10800000" flipH="1">
            <a:off x="594923" y="778982"/>
            <a:ext cx="52827" cy="52809"/>
          </a:xfrm>
          <a:custGeom>
            <a:avLst/>
            <a:gdLst/>
            <a:ahLst/>
            <a:cxnLst/>
            <a:rect l="l" t="t" r="r" b="b"/>
            <a:pathLst>
              <a:path w="2934" h="2933" extrusionOk="0">
                <a:moveTo>
                  <a:pt x="1479" y="1"/>
                </a:moveTo>
                <a:cubicBezTo>
                  <a:pt x="677" y="1"/>
                  <a:pt x="1" y="652"/>
                  <a:pt x="1" y="1479"/>
                </a:cubicBezTo>
                <a:cubicBezTo>
                  <a:pt x="1" y="2281"/>
                  <a:pt x="677" y="2933"/>
                  <a:pt x="1479" y="2933"/>
                </a:cubicBezTo>
                <a:cubicBezTo>
                  <a:pt x="2281" y="2933"/>
                  <a:pt x="2933" y="2281"/>
                  <a:pt x="2933" y="1479"/>
                </a:cubicBezTo>
                <a:cubicBezTo>
                  <a:pt x="2933" y="652"/>
                  <a:pt x="2281" y="1"/>
                  <a:pt x="1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5"/>
          <p:cNvSpPr/>
          <p:nvPr/>
        </p:nvSpPr>
        <p:spPr>
          <a:xfrm rot="10800000" flipH="1">
            <a:off x="483448" y="705430"/>
            <a:ext cx="73568" cy="73568"/>
          </a:xfrm>
          <a:custGeom>
            <a:avLst/>
            <a:gdLst/>
            <a:ahLst/>
            <a:cxnLst/>
            <a:rect l="l" t="t" r="r" b="b"/>
            <a:pathLst>
              <a:path w="4086" h="4086" extrusionOk="0">
                <a:moveTo>
                  <a:pt x="2030" y="1"/>
                </a:moveTo>
                <a:cubicBezTo>
                  <a:pt x="903" y="1"/>
                  <a:pt x="0" y="928"/>
                  <a:pt x="0" y="2056"/>
                </a:cubicBezTo>
                <a:cubicBezTo>
                  <a:pt x="0" y="3159"/>
                  <a:pt x="903" y="4086"/>
                  <a:pt x="2030" y="4086"/>
                </a:cubicBezTo>
                <a:cubicBezTo>
                  <a:pt x="3158" y="4086"/>
                  <a:pt x="4086" y="3159"/>
                  <a:pt x="4086" y="2056"/>
                </a:cubicBezTo>
                <a:cubicBezTo>
                  <a:pt x="4086" y="928"/>
                  <a:pt x="3158" y="1"/>
                  <a:pt x="20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5"/>
          <p:cNvSpPr/>
          <p:nvPr/>
        </p:nvSpPr>
        <p:spPr>
          <a:xfrm rot="10800000" flipH="1">
            <a:off x="483451" y="835783"/>
            <a:ext cx="111469" cy="111487"/>
          </a:xfrm>
          <a:custGeom>
            <a:avLst/>
            <a:gdLst/>
            <a:ahLst/>
            <a:cxnLst/>
            <a:rect l="l" t="t" r="r" b="b"/>
            <a:pathLst>
              <a:path w="6191" h="6192" extrusionOk="0">
                <a:moveTo>
                  <a:pt x="3083" y="1"/>
                </a:moveTo>
                <a:lnTo>
                  <a:pt x="2005" y="2006"/>
                </a:lnTo>
                <a:lnTo>
                  <a:pt x="0" y="3108"/>
                </a:lnTo>
                <a:lnTo>
                  <a:pt x="2005" y="4186"/>
                </a:lnTo>
                <a:lnTo>
                  <a:pt x="3083" y="6191"/>
                </a:lnTo>
                <a:lnTo>
                  <a:pt x="4186" y="4186"/>
                </a:lnTo>
                <a:lnTo>
                  <a:pt x="6191" y="3108"/>
                </a:lnTo>
                <a:lnTo>
                  <a:pt x="4186" y="2006"/>
                </a:lnTo>
                <a:lnTo>
                  <a:pt x="308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15"/>
          <p:cNvSpPr txBox="1">
            <a:spLocks noGrp="1"/>
          </p:cNvSpPr>
          <p:nvPr>
            <p:ph type="subTitle" idx="1"/>
          </p:nvPr>
        </p:nvSpPr>
        <p:spPr>
          <a:xfrm>
            <a:off x="720023" y="3946800"/>
            <a:ext cx="2384700" cy="6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latin typeface="Rubik"/>
                <a:ea typeface="Rubik"/>
                <a:cs typeface="Rubik"/>
                <a:sym typeface="Rubi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15"/>
          <p:cNvSpPr txBox="1">
            <a:spLocks noGrp="1"/>
          </p:cNvSpPr>
          <p:nvPr>
            <p:ph type="subTitle" idx="2"/>
          </p:nvPr>
        </p:nvSpPr>
        <p:spPr>
          <a:xfrm>
            <a:off x="720023" y="3349950"/>
            <a:ext cx="2384700" cy="3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9pPr>
          </a:lstStyle>
          <a:p>
            <a:endParaRPr/>
          </a:p>
        </p:txBody>
      </p:sp>
      <p:sp>
        <p:nvSpPr>
          <p:cNvPr id="211" name="Google Shape;211;p15"/>
          <p:cNvSpPr txBox="1">
            <a:spLocks noGrp="1"/>
          </p:cNvSpPr>
          <p:nvPr>
            <p:ph type="subTitle" idx="3"/>
          </p:nvPr>
        </p:nvSpPr>
        <p:spPr>
          <a:xfrm>
            <a:off x="3379648" y="3946800"/>
            <a:ext cx="2384700" cy="6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latin typeface="Rubik"/>
                <a:ea typeface="Rubik"/>
                <a:cs typeface="Rubik"/>
                <a:sym typeface="Rubi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15"/>
          <p:cNvSpPr txBox="1">
            <a:spLocks noGrp="1"/>
          </p:cNvSpPr>
          <p:nvPr>
            <p:ph type="subTitle" idx="4"/>
          </p:nvPr>
        </p:nvSpPr>
        <p:spPr>
          <a:xfrm>
            <a:off x="3379648" y="3349950"/>
            <a:ext cx="2384700" cy="3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9pPr>
          </a:lstStyle>
          <a:p>
            <a:endParaRPr/>
          </a:p>
        </p:txBody>
      </p:sp>
      <p:sp>
        <p:nvSpPr>
          <p:cNvPr id="213" name="Google Shape;213;p15"/>
          <p:cNvSpPr txBox="1">
            <a:spLocks noGrp="1"/>
          </p:cNvSpPr>
          <p:nvPr>
            <p:ph type="subTitle" idx="5"/>
          </p:nvPr>
        </p:nvSpPr>
        <p:spPr>
          <a:xfrm>
            <a:off x="6039273" y="3946800"/>
            <a:ext cx="2384700" cy="6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latin typeface="Rubik"/>
                <a:ea typeface="Rubik"/>
                <a:cs typeface="Rubik"/>
                <a:sym typeface="Rubi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15"/>
          <p:cNvSpPr txBox="1">
            <a:spLocks noGrp="1"/>
          </p:cNvSpPr>
          <p:nvPr>
            <p:ph type="subTitle" idx="6"/>
          </p:nvPr>
        </p:nvSpPr>
        <p:spPr>
          <a:xfrm>
            <a:off x="6039273" y="3349950"/>
            <a:ext cx="2384700" cy="3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Font typeface="Rubik Medium"/>
              <a:buNone/>
              <a:defRPr sz="1800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028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9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332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988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200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981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632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635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11492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5/24/2023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836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16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theme" Target="../theme/theme8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audio" Target="NUL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  <a:effectLst>
            <a:outerShdw dist="19050" dir="3000000" algn="bl" rotWithShape="0">
              <a:srgbClr val="B3C3F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Fredoka One"/>
              <a:buNone/>
              <a:defRPr sz="30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675400"/>
            <a:ext cx="7704000" cy="29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Rubik"/>
              <a:buChar char="●"/>
              <a:defRPr sz="1800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Char char="○"/>
              <a:defRPr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Char char="■"/>
              <a:defRPr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Char char="●"/>
              <a:defRPr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Char char="○"/>
              <a:defRPr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Char char="■"/>
              <a:defRPr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Char char="●"/>
              <a:defRPr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Char char="○"/>
              <a:defRPr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400"/>
              <a:buFont typeface="Rubik"/>
              <a:buChar char="■"/>
              <a:defRPr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  <p:sldLayoutId id="2147483655" r:id="rId4"/>
    <p:sldLayoutId id="2147483656" r:id="rId5"/>
    <p:sldLayoutId id="2147483658" r:id="rId6"/>
    <p:sldLayoutId id="2147483659" r:id="rId7"/>
    <p:sldLayoutId id="2147483660" r:id="rId8"/>
    <p:sldLayoutId id="2147483661" r:id="rId9"/>
    <p:sldLayoutId id="2147483667" r:id="rId10"/>
    <p:sldLayoutId id="2147483672" r:id="rId11"/>
    <p:sldLayoutId id="214748368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>
          <p15:clr>
            <a:srgbClr val="EA4335"/>
          </p15:clr>
        </p15:guide>
        <p15:guide id="3" pos="5760">
          <p15:clr>
            <a:srgbClr val="EA4335"/>
          </p15:clr>
        </p15:guide>
        <p15:guide id="4" pos="449">
          <p15:clr>
            <a:srgbClr val="EA4335"/>
          </p15:clr>
        </p15:guide>
        <p15:guide id="5" pos="5311">
          <p15:clr>
            <a:srgbClr val="EA4335"/>
          </p15:clr>
        </p15:guide>
        <p15:guide id="6" orient="horz" pos="1620">
          <p15:clr>
            <a:srgbClr val="EA4335"/>
          </p15:clr>
        </p15:guide>
        <p15:guide id="7" orient="horz">
          <p15:clr>
            <a:srgbClr val="EA4335"/>
          </p15:clr>
        </p15:guide>
        <p15:guide id="8" orient="horz" pos="3240">
          <p15:clr>
            <a:srgbClr val="EA4335"/>
          </p15:clr>
        </p15:guide>
        <p15:guide id="9" orient="horz" pos="2903">
          <p15:clr>
            <a:srgbClr val="EA4335"/>
          </p15:clr>
        </p15:guide>
        <p15:guide id="10" orient="horz" pos="340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97116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5011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26129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973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516747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103565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656083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  <p:sldLayoutId id="2147483779" r:id="rId18"/>
    <p:sldLayoutId id="2147483780" r:id="rId19"/>
    <p:sldLayoutId id="2147483781" r:id="rId20"/>
    <p:sldLayoutId id="2147483782" r:id="rId21"/>
    <p:sldLayoutId id="2147483783" r:id="rId22"/>
    <p:sldLayoutId id="2147483784" r:id="rId23"/>
    <p:sldLayoutId id="2147483785" r:id="rId24"/>
    <p:sldLayoutId id="2147483786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openxmlformats.org/officeDocument/2006/relationships/image" Target="../media/image16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5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6.png"/><Relationship Id="rId24" Type="http://schemas.openxmlformats.org/officeDocument/2006/relationships/image" Target="../media/image19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0.png"/><Relationship Id="rId23" Type="http://schemas.openxmlformats.org/officeDocument/2006/relationships/image" Target="../media/image18.emf"/><Relationship Id="rId28" Type="http://schemas.openxmlformats.org/officeDocument/2006/relationships/image" Target="../media/image23.png"/><Relationship Id="rId10" Type="http://schemas.openxmlformats.org/officeDocument/2006/relationships/image" Target="../media/image5.png"/><Relationship Id="rId19" Type="http://schemas.openxmlformats.org/officeDocument/2006/relationships/image" Target="../media/image14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4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Relationship Id="rId27" Type="http://schemas.openxmlformats.org/officeDocument/2006/relationships/image" Target="../media/image2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.wav"/><Relationship Id="rId7" Type="http://schemas.openxmlformats.org/officeDocument/2006/relationships/image" Target="../media/image37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.xml"/><Relationship Id="rId5" Type="http://schemas.openxmlformats.org/officeDocument/2006/relationships/image" Target="../media/image44.jpe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.xml"/><Relationship Id="rId5" Type="http://schemas.openxmlformats.org/officeDocument/2006/relationships/image" Target="../media/image37.gif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.xml"/><Relationship Id="rId5" Type="http://schemas.openxmlformats.org/officeDocument/2006/relationships/image" Target="../media/image37.gif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7.png"/><Relationship Id="rId5" Type="http://schemas.openxmlformats.org/officeDocument/2006/relationships/image" Target="../media/image46.gif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png"/><Relationship Id="rId12" Type="http://schemas.openxmlformats.org/officeDocument/2006/relationships/image" Target="../media/image5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6.gif"/><Relationship Id="rId11" Type="http://schemas.openxmlformats.org/officeDocument/2006/relationships/image" Target="../media/image29.png"/><Relationship Id="rId5" Type="http://schemas.openxmlformats.org/officeDocument/2006/relationships/audio" Target="../media/audio2.wav"/><Relationship Id="rId10" Type="http://schemas.openxmlformats.org/officeDocument/2006/relationships/image" Target="../media/image50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3" Type="http://schemas.microsoft.com/office/2007/relationships/media" Target="../media/media5.mp3"/><Relationship Id="rId7" Type="http://schemas.openxmlformats.org/officeDocument/2006/relationships/slideLayout" Target="../slideLayouts/slideLayout8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image" Target="../media/image51.png"/><Relationship Id="rId5" Type="http://schemas.microsoft.com/office/2007/relationships/media" Target="../media/media6.mp3"/><Relationship Id="rId10" Type="http://schemas.openxmlformats.org/officeDocument/2006/relationships/image" Target="../media/image29.png"/><Relationship Id="rId4" Type="http://schemas.openxmlformats.org/officeDocument/2006/relationships/audio" Target="../media/media5.mp3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5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29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2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57.png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8.png"/><Relationship Id="rId5" Type="http://schemas.openxmlformats.org/officeDocument/2006/relationships/image" Target="../media/image29.png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9.png"/><Relationship Id="rId5" Type="http://schemas.openxmlformats.org/officeDocument/2006/relationships/image" Target="../media/image29.png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60.png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56.png"/><Relationship Id="rId4" Type="http://schemas.openxmlformats.org/officeDocument/2006/relationships/audio" Target="../media/audio2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51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9.png"/><Relationship Id="rId5" Type="http://schemas.openxmlformats.org/officeDocument/2006/relationships/image" Target="../media/image61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6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51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9.png"/><Relationship Id="rId5" Type="http://schemas.openxmlformats.org/officeDocument/2006/relationships/image" Target="../media/image61.png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64.xml"/><Relationship Id="rId1" Type="http://schemas.openxmlformats.org/officeDocument/2006/relationships/tags" Target="../tags/tag7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63.png"/><Relationship Id="rId4" Type="http://schemas.openxmlformats.org/officeDocument/2006/relationships/audio" Target="../media/audio2.wav"/><Relationship Id="rId9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18" Type="http://schemas.openxmlformats.org/officeDocument/2006/relationships/image" Target="../media/image35.gif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29.png"/><Relationship Id="rId7" Type="http://schemas.openxmlformats.org/officeDocument/2006/relationships/slide" Target="slide4.xml"/><Relationship Id="rId12" Type="http://schemas.openxmlformats.org/officeDocument/2006/relationships/slide" Target="slide9.xml"/><Relationship Id="rId17" Type="http://schemas.openxmlformats.org/officeDocument/2006/relationships/image" Target="../media/image34.gif"/><Relationship Id="rId2" Type="http://schemas.openxmlformats.org/officeDocument/2006/relationships/audio" Target="../media/media2.wav"/><Relationship Id="rId16" Type="http://schemas.openxmlformats.org/officeDocument/2006/relationships/image" Target="../media/image33.gif"/><Relationship Id="rId20" Type="http://schemas.openxmlformats.org/officeDocument/2006/relationships/slide" Target="slide14.xml"/><Relationship Id="rId1" Type="http://schemas.microsoft.com/office/2007/relationships/media" Target="../media/media2.wav"/><Relationship Id="rId6" Type="http://schemas.openxmlformats.org/officeDocument/2006/relationships/image" Target="../media/image32.png"/><Relationship Id="rId11" Type="http://schemas.openxmlformats.org/officeDocument/2006/relationships/slide" Target="slide8.xml"/><Relationship Id="rId5" Type="http://schemas.openxmlformats.org/officeDocument/2006/relationships/image" Target="../media/image31.png"/><Relationship Id="rId15" Type="http://schemas.openxmlformats.org/officeDocument/2006/relationships/slide" Target="slide12.xml"/><Relationship Id="rId10" Type="http://schemas.openxmlformats.org/officeDocument/2006/relationships/slide" Target="slide7.xml"/><Relationship Id="rId19" Type="http://schemas.openxmlformats.org/officeDocument/2006/relationships/image" Target="../media/image19.png"/><Relationship Id="rId4" Type="http://schemas.openxmlformats.org/officeDocument/2006/relationships/notesSlide" Target="../notesSlides/notesSlide3.xml"/><Relationship Id="rId9" Type="http://schemas.openxmlformats.org/officeDocument/2006/relationships/slide" Target="slide6.xml"/><Relationship Id="rId14" Type="http://schemas.openxmlformats.org/officeDocument/2006/relationships/slide" Target="slide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audio" Target="../media/media8.mp3"/><Relationship Id="rId7" Type="http://schemas.openxmlformats.org/officeDocument/2006/relationships/image" Target="../media/image65.jpeg"/><Relationship Id="rId2" Type="http://schemas.microsoft.com/office/2007/relationships/media" Target="../media/media8.mp3"/><Relationship Id="rId1" Type="http://schemas.openxmlformats.org/officeDocument/2006/relationships/tags" Target="../tags/tag8.xml"/><Relationship Id="rId6" Type="http://schemas.openxmlformats.org/officeDocument/2006/relationships/audio" Target="../media/audio1.wav"/><Relationship Id="rId11" Type="http://schemas.openxmlformats.org/officeDocument/2006/relationships/image" Target="../media/image68.png"/><Relationship Id="rId5" Type="http://schemas.openxmlformats.org/officeDocument/2006/relationships/notesSlide" Target="../notesSlides/notesSlide31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99.xml"/><Relationship Id="rId9" Type="http://schemas.openxmlformats.org/officeDocument/2006/relationships/image" Target="../media/image67.png"/><Relationship Id="rId14" Type="http://schemas.openxmlformats.org/officeDocument/2006/relationships/audio" Target="NUL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gif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7.gif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.wav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gif"/><Relationship Id="rId5" Type="http://schemas.openxmlformats.org/officeDocument/2006/relationships/slide" Target="slide3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.wav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gif"/><Relationship Id="rId5" Type="http://schemas.openxmlformats.org/officeDocument/2006/relationships/slide" Target="slide3.xml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.wav"/><Relationship Id="rId7" Type="http://schemas.openxmlformats.org/officeDocument/2006/relationships/image" Target="../media/image37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.xml"/><Relationship Id="rId5" Type="http://schemas.openxmlformats.org/officeDocument/2006/relationships/image" Target="../media/image42.jpe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.wav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gif"/><Relationship Id="rId5" Type="http://schemas.openxmlformats.org/officeDocument/2006/relationships/slide" Target="slide3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2" y="1573761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4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8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6" y="3399743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2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88750" y="642390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8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1" y="3695806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372418" y="-157397"/>
            <a:ext cx="6246834" cy="3631923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905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</a:t>
              </a: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2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My </a:t>
              </a: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school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Lesson 2 – Task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4,5,6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02669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lipart Chair Wooden drawing free image download">
            <a:extLst>
              <a:ext uri="{FF2B5EF4-FFF2-40B4-BE49-F238E27FC236}">
                <a16:creationId xmlns:a16="http://schemas.microsoft.com/office/drawing/2014/main" id="{1DC32AA9-9016-264F-BDA7-AD0023A52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691" y="1079210"/>
            <a:ext cx="2281172" cy="322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Pentagon 15">
            <a:hlinkClick r:id="rId6" action="ppaction://hlinksldjump"/>
            <a:extLst>
              <a:ext uri="{FF2B5EF4-FFF2-40B4-BE49-F238E27FC236}">
                <a16:creationId xmlns:a16="http://schemas.microsoft.com/office/drawing/2014/main" id="{17A381E2-93D0-1046-AD8E-4BCE59684713}"/>
              </a:ext>
            </a:extLst>
          </p:cNvPr>
          <p:cNvSpPr/>
          <p:nvPr/>
        </p:nvSpPr>
        <p:spPr>
          <a:xfrm flipH="1">
            <a:off x="7891818" y="4591336"/>
            <a:ext cx="1140074" cy="449888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b="1" kern="1200" dirty="0">
                <a:solidFill>
                  <a:srgbClr val="5B9BD5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</a:t>
            </a:r>
            <a:endParaRPr lang="vi-VN" sz="2400" b="1" kern="1200" dirty="0">
              <a:solidFill>
                <a:srgbClr val="5B9BD5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28766B9-069B-2C4F-B86F-21390D212F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931"/>
            <a:ext cx="1007864" cy="12334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9" name="Horizontal Scroll 8"/>
          <p:cNvSpPr/>
          <p:nvPr/>
        </p:nvSpPr>
        <p:spPr>
          <a:xfrm>
            <a:off x="2419517" y="13931"/>
            <a:ext cx="3819521" cy="982596"/>
          </a:xfrm>
          <a:prstGeom prst="horizontalScroll">
            <a:avLst/>
          </a:prstGeom>
          <a:solidFill>
            <a:schemeClr val="accent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It’s ….</a:t>
            </a:r>
            <a:endParaRPr lang="en-US" sz="3500" b="1" dirty="0">
              <a:solidFill>
                <a:srgbClr val="0000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60133" y="4231504"/>
            <a:ext cx="347890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a chair</a:t>
            </a:r>
          </a:p>
          <a:p>
            <a:pPr algn="ctr"/>
            <a:endParaRPr lang="en-US" sz="35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65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566057" y="719924"/>
            <a:ext cx="8011886" cy="1578428"/>
          </a:xfrm>
          <a:prstGeom prst="snip2Diag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vi-VN" sz="75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+ 50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169" y="563700"/>
            <a:ext cx="1219677" cy="1492612"/>
          </a:xfrm>
          <a:prstGeom prst="rect">
            <a:avLst/>
          </a:prstGeom>
        </p:spPr>
      </p:pic>
      <p:sp>
        <p:nvSpPr>
          <p:cNvPr id="9" name="Pentagon 8">
            <a:hlinkClick r:id="rId6" action="ppaction://hlinksldjump"/>
            <a:extLst>
              <a:ext uri="{FF2B5EF4-FFF2-40B4-BE49-F238E27FC236}">
                <a16:creationId xmlns:a16="http://schemas.microsoft.com/office/drawing/2014/main" id="{9AED4AAF-18DF-EE44-917F-12F5724A7164}"/>
              </a:ext>
            </a:extLst>
          </p:cNvPr>
          <p:cNvSpPr/>
          <p:nvPr/>
        </p:nvSpPr>
        <p:spPr>
          <a:xfrm flipH="1">
            <a:off x="7891818" y="4591336"/>
            <a:ext cx="1140074" cy="449888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b="1" kern="1200" dirty="0">
                <a:solidFill>
                  <a:srgbClr val="5B9BD5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</a:t>
            </a:r>
            <a:endParaRPr lang="vi-VN" sz="2400" b="1" kern="1200" dirty="0">
              <a:solidFill>
                <a:srgbClr val="5B9BD5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5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>
            <a:extLst>
              <a:ext uri="{FF2B5EF4-FFF2-40B4-BE49-F238E27FC236}">
                <a16:creationId xmlns:a16="http://schemas.microsoft.com/office/drawing/2014/main" id="{434875A4-7069-1F4A-AE0B-F48999C588A9}"/>
              </a:ext>
            </a:extLst>
          </p:cNvPr>
          <p:cNvSpPr/>
          <p:nvPr/>
        </p:nvSpPr>
        <p:spPr>
          <a:xfrm>
            <a:off x="566057" y="719924"/>
            <a:ext cx="8011886" cy="1578428"/>
          </a:xfrm>
          <a:prstGeom prst="snip2Diag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vi-VN" sz="75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vi-VN" sz="75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01594A-7923-3844-91C9-1CBFC88EAD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169" y="563700"/>
            <a:ext cx="1219677" cy="1492612"/>
          </a:xfrm>
          <a:prstGeom prst="rect">
            <a:avLst/>
          </a:prstGeom>
        </p:spPr>
      </p:pic>
      <p:sp>
        <p:nvSpPr>
          <p:cNvPr id="11" name="Pentagon 10">
            <a:hlinkClick r:id="rId6" action="ppaction://hlinksldjump"/>
            <a:extLst>
              <a:ext uri="{FF2B5EF4-FFF2-40B4-BE49-F238E27FC236}">
                <a16:creationId xmlns:a16="http://schemas.microsoft.com/office/drawing/2014/main" id="{561886B0-A22C-2140-BE74-C8C76B2A0CCD}"/>
              </a:ext>
            </a:extLst>
          </p:cNvPr>
          <p:cNvSpPr/>
          <p:nvPr/>
        </p:nvSpPr>
        <p:spPr>
          <a:xfrm flipH="1">
            <a:off x="7891818" y="4591336"/>
            <a:ext cx="1140074" cy="449888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b="1" kern="1200" dirty="0">
                <a:solidFill>
                  <a:srgbClr val="5B9BD5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</a:t>
            </a:r>
            <a:endParaRPr lang="vi-VN" sz="2400" b="1" kern="1200" dirty="0">
              <a:solidFill>
                <a:srgbClr val="5B9BD5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62945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56" y="1938519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56185" y="2991413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1181" y="-165458"/>
            <a:ext cx="5003340" cy="29585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204220" y="724003"/>
            <a:ext cx="1916133" cy="12402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54617" y="1971623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921041" y="961795"/>
            <a:ext cx="3340979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4125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Presentation</a:t>
            </a:r>
            <a:endParaRPr kumimoji="0" lang="zh-CN" altLang="en-US" sz="4125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1701579" y="2493298"/>
            <a:ext cx="6584679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      Task 4: Listen</a:t>
            </a:r>
            <a:endParaRPr kumimoji="0" lang="en-US" sz="3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6257" y="96151"/>
            <a:ext cx="786512" cy="445631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1288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Magic Carpet | Baamboozle">
            <a:extLst>
              <a:ext uri="{FF2B5EF4-FFF2-40B4-BE49-F238E27FC236}">
                <a16:creationId xmlns:a16="http://schemas.microsoft.com/office/drawing/2014/main" id="{34E6F740-15E7-B145-8568-0A5A23C6B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51857" y="0"/>
            <a:ext cx="6096000" cy="469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Disney Caricature Cartoon Software Cosplay PNG free download">
            <a:extLst>
              <a:ext uri="{FF2B5EF4-FFF2-40B4-BE49-F238E27FC236}">
                <a16:creationId xmlns:a16="http://schemas.microsoft.com/office/drawing/2014/main" id="{85DA8610-D888-3549-BD5A-5E2423E16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6" y="2571750"/>
            <a:ext cx="1731169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F934BC2-8085-F04B-93CA-E04F9C8F8FAF}"/>
              </a:ext>
            </a:extLst>
          </p:cNvPr>
          <p:cNvSpPr/>
          <p:nvPr/>
        </p:nvSpPr>
        <p:spPr>
          <a:xfrm>
            <a:off x="4584095" y="1960788"/>
            <a:ext cx="3281438" cy="2179411"/>
          </a:xfrm>
          <a:prstGeom prst="ellipse">
            <a:avLst/>
          </a:prstGeom>
          <a:solidFill>
            <a:srgbClr val="B8E4ED"/>
          </a:solidFill>
          <a:ln>
            <a:solidFill>
              <a:srgbClr val="B8E4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5FA7DB-6D05-49EC-BBE3-219DE846A0B9}"/>
              </a:ext>
            </a:extLst>
          </p:cNvPr>
          <p:cNvSpPr txBox="1"/>
          <p:nvPr/>
        </p:nvSpPr>
        <p:spPr>
          <a:xfrm>
            <a:off x="157864" y="583000"/>
            <a:ext cx="833570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000" b="1" dirty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Aladdin wants to get the magic lamp from the uncle. </a:t>
            </a:r>
          </a:p>
          <a:p>
            <a:r>
              <a:rPr lang="en-AU" sz="2000" b="1" dirty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He locks the magic lamp with some sound. Please help him to open the password by circling the correct sound. </a:t>
            </a:r>
            <a:endParaRPr lang="en-US" sz="2000" b="1" dirty="0">
              <a:solidFill>
                <a:srgbClr val="00206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22975" y="2571750"/>
            <a:ext cx="304255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Comic Sans MS" panose="030F0702030302020204" pitchFamily="66" charset="0"/>
              </a:rPr>
              <a:t>We are = </a:t>
            </a:r>
            <a:r>
              <a:rPr lang="en-US" sz="25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We’re</a:t>
            </a:r>
            <a:r>
              <a:rPr lang="en-US" sz="2500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sz="2500" dirty="0" smtClean="0">
                <a:latin typeface="Comic Sans MS" panose="030F0702030302020204" pitchFamily="66" charset="0"/>
              </a:rPr>
              <a:t>They are = </a:t>
            </a:r>
            <a:r>
              <a:rPr lang="en-US" sz="25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They’re</a:t>
            </a:r>
            <a:endParaRPr lang="en-US" sz="25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 descr="Magic Carpet | Baamboozle">
            <a:extLst>
              <a:ext uri="{FF2B5EF4-FFF2-40B4-BE49-F238E27FC236}">
                <a16:creationId xmlns:a16="http://schemas.microsoft.com/office/drawing/2014/main" id="{6B2097E6-9848-1448-80B9-C288EBFCF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9616" y="2507260"/>
            <a:ext cx="2492829" cy="192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Disney Caricature Cartoon Software Cosplay PNG free download">
            <a:extLst>
              <a:ext uri="{FF2B5EF4-FFF2-40B4-BE49-F238E27FC236}">
                <a16:creationId xmlns:a16="http://schemas.microsoft.com/office/drawing/2014/main" id="{19C5FAF2-7749-3147-95B3-3E7758966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42" y="3525993"/>
            <a:ext cx="871198" cy="1294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Oval 50">
            <a:extLst>
              <a:ext uri="{FF2B5EF4-FFF2-40B4-BE49-F238E27FC236}">
                <a16:creationId xmlns:a16="http://schemas.microsoft.com/office/drawing/2014/main" id="{05B67EA8-FA13-FF40-A17D-3103AC71C45B}"/>
              </a:ext>
            </a:extLst>
          </p:cNvPr>
          <p:cNvSpPr/>
          <p:nvPr/>
        </p:nvSpPr>
        <p:spPr>
          <a:xfrm>
            <a:off x="2003635" y="3660375"/>
            <a:ext cx="871198" cy="703314"/>
          </a:xfrm>
          <a:prstGeom prst="ellipse">
            <a:avLst/>
          </a:prstGeom>
          <a:solidFill>
            <a:srgbClr val="B8E4ED"/>
          </a:solidFill>
          <a:ln>
            <a:solidFill>
              <a:srgbClr val="B8E4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A picture containing person, group&#10;&#10;Description automatically generated">
            <a:extLst>
              <a:ext uri="{FF2B5EF4-FFF2-40B4-BE49-F238E27FC236}">
                <a16:creationId xmlns:a16="http://schemas.microsoft.com/office/drawing/2014/main" id="{56EFA071-89A3-4A4F-88F1-858701F1E7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62836" y="463113"/>
            <a:ext cx="1750229" cy="1809060"/>
          </a:xfrm>
          <a:prstGeom prst="rect">
            <a:avLst/>
          </a:prstGeom>
        </p:spPr>
      </p:pic>
      <p:sp>
        <p:nvSpPr>
          <p:cNvPr id="54" name="Google Shape;819;p42">
            <a:extLst>
              <a:ext uri="{FF2B5EF4-FFF2-40B4-BE49-F238E27FC236}">
                <a16:creationId xmlns:a16="http://schemas.microsoft.com/office/drawing/2014/main" id="{5AF143F9-9743-084A-A415-1E07271EE43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886030" y="2388701"/>
            <a:ext cx="3037114" cy="6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</a:pPr>
            <a:r>
              <a:rPr lang="en" sz="2000" dirty="0">
                <a:solidFill>
                  <a:schemeClr val="accent1">
                    <a:lumMod val="25000"/>
                  </a:schemeClr>
                </a:solidFill>
              </a:rPr>
              <a:t>1.    a. We’re students.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</a:pPr>
            <a:r>
              <a:rPr lang="en" sz="2000" dirty="0">
                <a:solidFill>
                  <a:schemeClr val="accent1">
                    <a:lumMod val="25000"/>
                  </a:schemeClr>
                </a:solidFill>
              </a:rPr>
              <a:t>       b. They’re students.</a:t>
            </a:r>
            <a:endParaRPr sz="2000" dirty="0">
              <a:solidFill>
                <a:schemeClr val="accent1">
                  <a:lumMod val="25000"/>
                </a:schemeClr>
              </a:solidFill>
            </a:endParaRPr>
          </a:p>
        </p:txBody>
      </p:sp>
      <p:pic>
        <p:nvPicPr>
          <p:cNvPr id="31" name="Picture 30" descr="Women holding laptops and looking at each other&#10;&#10;Description automatically generated with low confidence">
            <a:extLst>
              <a:ext uri="{FF2B5EF4-FFF2-40B4-BE49-F238E27FC236}">
                <a16:creationId xmlns:a16="http://schemas.microsoft.com/office/drawing/2014/main" id="{895CA8EB-FC40-7849-837F-9B996E126E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68919" y="506080"/>
            <a:ext cx="1805439" cy="1766093"/>
          </a:xfrm>
          <a:prstGeom prst="rect">
            <a:avLst/>
          </a:prstGeom>
        </p:spPr>
      </p:pic>
      <p:sp>
        <p:nvSpPr>
          <p:cNvPr id="57" name="Google Shape;819;p42">
            <a:extLst>
              <a:ext uri="{FF2B5EF4-FFF2-40B4-BE49-F238E27FC236}">
                <a16:creationId xmlns:a16="http://schemas.microsoft.com/office/drawing/2014/main" id="{07265ADA-682E-0045-8D85-FE9909D0FF88}"/>
              </a:ext>
            </a:extLst>
          </p:cNvPr>
          <p:cNvSpPr txBox="1">
            <a:spLocks/>
          </p:cNvSpPr>
          <p:nvPr/>
        </p:nvSpPr>
        <p:spPr>
          <a:xfrm>
            <a:off x="5481285" y="2374874"/>
            <a:ext cx="3037114" cy="6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None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0" indent="0"/>
            <a:r>
              <a:rPr lang="en-US" sz="2000" dirty="0">
                <a:solidFill>
                  <a:schemeClr val="accent1">
                    <a:lumMod val="25000"/>
                  </a:schemeClr>
                </a:solidFill>
              </a:rPr>
              <a:t>2.  a. We’re teachers.</a:t>
            </a:r>
          </a:p>
          <a:p>
            <a:pPr marL="0" indent="0"/>
            <a:r>
              <a:rPr lang="en-US" sz="2000" dirty="0">
                <a:solidFill>
                  <a:schemeClr val="accent1">
                    <a:lumMod val="25000"/>
                  </a:schemeClr>
                </a:solidFill>
              </a:rPr>
              <a:t>      b. They’re teachers.</a:t>
            </a:r>
          </a:p>
        </p:txBody>
      </p:sp>
      <p:pic>
        <p:nvPicPr>
          <p:cNvPr id="33" name="Picture 32" descr="A group of desks in a classroom&#10;&#10;Description automatically generated with medium confidence">
            <a:extLst>
              <a:ext uri="{FF2B5EF4-FFF2-40B4-BE49-F238E27FC236}">
                <a16:creationId xmlns:a16="http://schemas.microsoft.com/office/drawing/2014/main" id="{32711F1D-2DF9-D040-8264-767573B398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54460" y="3246297"/>
            <a:ext cx="1805439" cy="1708337"/>
          </a:xfrm>
          <a:prstGeom prst="rect">
            <a:avLst/>
          </a:prstGeom>
        </p:spPr>
      </p:pic>
      <p:sp>
        <p:nvSpPr>
          <p:cNvPr id="60" name="Google Shape;819;p42">
            <a:extLst>
              <a:ext uri="{FF2B5EF4-FFF2-40B4-BE49-F238E27FC236}">
                <a16:creationId xmlns:a16="http://schemas.microsoft.com/office/drawing/2014/main" id="{603B2070-2F1A-694D-96F6-534DA4363A87}"/>
              </a:ext>
            </a:extLst>
          </p:cNvPr>
          <p:cNvSpPr txBox="1">
            <a:spLocks/>
          </p:cNvSpPr>
          <p:nvPr/>
        </p:nvSpPr>
        <p:spPr>
          <a:xfrm>
            <a:off x="6017511" y="3772116"/>
            <a:ext cx="3037114" cy="6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None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0" indent="0"/>
            <a:r>
              <a:rPr lang="en-US" sz="2000" dirty="0">
                <a:solidFill>
                  <a:schemeClr val="accent1">
                    <a:lumMod val="25000"/>
                  </a:schemeClr>
                </a:solidFill>
              </a:rPr>
              <a:t>3. a. We’re desks.</a:t>
            </a:r>
          </a:p>
          <a:p>
            <a:pPr marL="0" indent="0"/>
            <a:r>
              <a:rPr lang="en-US" sz="2000" dirty="0">
                <a:solidFill>
                  <a:schemeClr val="accent1">
                    <a:lumMod val="25000"/>
                  </a:schemeClr>
                </a:solidFill>
              </a:rPr>
              <a:t>     </a:t>
            </a:r>
            <a:r>
              <a:rPr lang="en-US" sz="2000" dirty="0" smtClean="0">
                <a:solidFill>
                  <a:schemeClr val="accent1">
                    <a:lumMod val="25000"/>
                  </a:schemeClr>
                </a:solidFill>
              </a:rPr>
              <a:t>b</a:t>
            </a:r>
            <a:r>
              <a:rPr lang="en-US" sz="2000" dirty="0">
                <a:solidFill>
                  <a:schemeClr val="accent1">
                    <a:lumMod val="25000"/>
                  </a:schemeClr>
                </a:solidFill>
              </a:rPr>
              <a:t>. They’re desks.</a:t>
            </a:r>
          </a:p>
        </p:txBody>
      </p:sp>
      <p:sp>
        <p:nvSpPr>
          <p:cNvPr id="63" name="Google Shape;761;p41">
            <a:extLst>
              <a:ext uri="{FF2B5EF4-FFF2-40B4-BE49-F238E27FC236}">
                <a16:creationId xmlns:a16="http://schemas.microsoft.com/office/drawing/2014/main" id="{9F850C8F-6C01-A249-A7B8-F706280E80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05" y="48796"/>
            <a:ext cx="3328228" cy="5630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>
                <a:solidFill>
                  <a:srgbClr val="002060"/>
                </a:solidFill>
                <a:latin typeface="Comic Sans MS" panose="030F0702030302020204" pitchFamily="66" charset="0"/>
              </a:rPr>
              <a:t>L</a:t>
            </a:r>
            <a:r>
              <a:rPr lang="en" i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isten</a:t>
            </a:r>
            <a:r>
              <a:rPr lang="en" i="1" dirty="0">
                <a:solidFill>
                  <a:srgbClr val="002060"/>
                </a:solidFill>
                <a:latin typeface="Comic Sans MS" panose="030F0702030302020204" pitchFamily="66" charset="0"/>
              </a:rPr>
              <a:t> and circle</a:t>
            </a:r>
            <a:r>
              <a:rPr lang="en" i="1" dirty="0">
                <a:latin typeface="Comic Sans MS" panose="030F0702030302020204" pitchFamily="66" charset="0"/>
              </a:rPr>
              <a:t>.</a:t>
            </a:r>
            <a:endParaRPr i="1" dirty="0">
              <a:latin typeface="Comic Sans MS" panose="030F0702030302020204" pitchFamily="66" charset="0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CF9B556-80D1-9B48-ACF9-3E7BEC5B3646}"/>
              </a:ext>
            </a:extLst>
          </p:cNvPr>
          <p:cNvSpPr/>
          <p:nvPr/>
        </p:nvSpPr>
        <p:spPr>
          <a:xfrm>
            <a:off x="2302560" y="2403633"/>
            <a:ext cx="330576" cy="33745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2" name="2.6.mp3" descr="2.6.mp3">
            <a:hlinkClick r:id="" action="ppaction://media"/>
            <a:extLst>
              <a:ext uri="{FF2B5EF4-FFF2-40B4-BE49-F238E27FC236}">
                <a16:creationId xmlns:a16="http://schemas.microsoft.com/office/drawing/2014/main" id="{66A2F318-FC2C-2C10-6DA3-DBD8515F63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60626" y="866859"/>
            <a:ext cx="692711" cy="692711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7CF9B556-80D1-9B48-ACF9-3E7BEC5B3646}"/>
              </a:ext>
            </a:extLst>
          </p:cNvPr>
          <p:cNvSpPr/>
          <p:nvPr/>
        </p:nvSpPr>
        <p:spPr>
          <a:xfrm>
            <a:off x="5852223" y="2675258"/>
            <a:ext cx="330576" cy="33745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CF9B556-80D1-9B48-ACF9-3E7BEC5B3646}"/>
              </a:ext>
            </a:extLst>
          </p:cNvPr>
          <p:cNvSpPr/>
          <p:nvPr/>
        </p:nvSpPr>
        <p:spPr>
          <a:xfrm>
            <a:off x="6326356" y="4076034"/>
            <a:ext cx="330576" cy="33745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6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in a classroom&#10;&#10;Description automatically generated with medium confidence">
            <a:extLst>
              <a:ext uri="{FF2B5EF4-FFF2-40B4-BE49-F238E27FC236}">
                <a16:creationId xmlns:a16="http://schemas.microsoft.com/office/drawing/2014/main" id="{0101DCF2-8A32-C34D-AD6C-09752AFC9E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144886"/>
            <a:ext cx="9144000" cy="28929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FCA47FA-934A-464C-9668-70DA4D7B25CB}"/>
              </a:ext>
            </a:extLst>
          </p:cNvPr>
          <p:cNvSpPr/>
          <p:nvPr/>
        </p:nvSpPr>
        <p:spPr>
          <a:xfrm>
            <a:off x="354103" y="135320"/>
            <a:ext cx="458330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Listen and repeat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3" name="2.6-2.mp3" descr="2.6-2.mp3">
            <a:hlinkClick r:id="" action="ppaction://media"/>
            <a:extLst>
              <a:ext uri="{FF2B5EF4-FFF2-40B4-BE49-F238E27FC236}">
                <a16:creationId xmlns:a16="http://schemas.microsoft.com/office/drawing/2014/main" id="{0269C79A-42FF-A8CA-10D7-C4F7D28D10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6302" y="3861359"/>
            <a:ext cx="707887" cy="707887"/>
          </a:xfrm>
          <a:prstGeom prst="rect">
            <a:avLst/>
          </a:prstGeom>
        </p:spPr>
      </p:pic>
      <p:pic>
        <p:nvPicPr>
          <p:cNvPr id="4" name="2.6-3.mp3" descr="2.6-3.mp3">
            <a:hlinkClick r:id="" action="ppaction://media"/>
            <a:extLst>
              <a:ext uri="{FF2B5EF4-FFF2-40B4-BE49-F238E27FC236}">
                <a16:creationId xmlns:a16="http://schemas.microsoft.com/office/drawing/2014/main" id="{AC5497C1-D361-DECA-390F-BA980B242C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427056" y="3916297"/>
            <a:ext cx="707887" cy="707887"/>
          </a:xfrm>
          <a:prstGeom prst="rect">
            <a:avLst/>
          </a:prstGeom>
        </p:spPr>
      </p:pic>
      <p:pic>
        <p:nvPicPr>
          <p:cNvPr id="5" name="2.6-4.mp3" descr="2.6-4.mp3">
            <a:hlinkClick r:id="" action="ppaction://media"/>
            <a:extLst>
              <a:ext uri="{FF2B5EF4-FFF2-40B4-BE49-F238E27FC236}">
                <a16:creationId xmlns:a16="http://schemas.microsoft.com/office/drawing/2014/main" id="{F95EBF66-4F19-E133-BE74-C431054B735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777810" y="3899923"/>
            <a:ext cx="707887" cy="70788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8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383987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6" y="2009468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87677" y="2920127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8270" y="-133072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358053" y="1969202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202226" y="989905"/>
            <a:ext cx="244009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45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Practice</a:t>
            </a:r>
            <a:endParaRPr kumimoji="0" lang="zh-CN" altLang="en-US" sz="45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5561" y="894414"/>
            <a:ext cx="1580569" cy="10747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150284" y="2556960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Task </a:t>
            </a: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5: Look </a:t>
            </a:r>
            <a:r>
              <a:rPr kumimoji="0" lang="en-US" sz="3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and </a:t>
            </a: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say</a:t>
            </a:r>
            <a:endParaRPr kumimoji="0" lang="en-US" sz="3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010" y="116726"/>
            <a:ext cx="947357" cy="52106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340966" y="208083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2302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0" name="Google Shape;1060;p46"/>
          <p:cNvGrpSpPr/>
          <p:nvPr/>
        </p:nvGrpSpPr>
        <p:grpSpPr>
          <a:xfrm>
            <a:off x="7775476" y="1664927"/>
            <a:ext cx="342791" cy="312885"/>
            <a:chOff x="7775476" y="1852817"/>
            <a:chExt cx="342791" cy="312885"/>
          </a:xfrm>
        </p:grpSpPr>
        <p:sp>
          <p:nvSpPr>
            <p:cNvPr id="1061" name="Google Shape;1061;p46"/>
            <p:cNvSpPr/>
            <p:nvPr/>
          </p:nvSpPr>
          <p:spPr>
            <a:xfrm rot="10800000" flipH="1">
              <a:off x="7891548" y="2112894"/>
              <a:ext cx="52827" cy="52809"/>
            </a:xfrm>
            <a:custGeom>
              <a:avLst/>
              <a:gdLst/>
              <a:ahLst/>
              <a:cxnLst/>
              <a:rect l="l" t="t" r="r" b="b"/>
              <a:pathLst>
                <a:path w="2934" h="2933" extrusionOk="0">
                  <a:moveTo>
                    <a:pt x="1479" y="1"/>
                  </a:moveTo>
                  <a:cubicBezTo>
                    <a:pt x="677" y="1"/>
                    <a:pt x="1" y="652"/>
                    <a:pt x="1" y="1479"/>
                  </a:cubicBezTo>
                  <a:cubicBezTo>
                    <a:pt x="1" y="2281"/>
                    <a:pt x="677" y="2933"/>
                    <a:pt x="1479" y="2933"/>
                  </a:cubicBezTo>
                  <a:cubicBezTo>
                    <a:pt x="2281" y="2933"/>
                    <a:pt x="2933" y="2281"/>
                    <a:pt x="2933" y="1479"/>
                  </a:cubicBezTo>
                  <a:cubicBezTo>
                    <a:pt x="2933" y="652"/>
                    <a:pt x="2281" y="1"/>
                    <a:pt x="14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/>
            </a:p>
          </p:txBody>
        </p:sp>
        <p:sp>
          <p:nvSpPr>
            <p:cNvPr id="1062" name="Google Shape;1062;p46"/>
            <p:cNvSpPr/>
            <p:nvPr/>
          </p:nvSpPr>
          <p:spPr>
            <a:xfrm rot="10800000" flipH="1">
              <a:off x="8044698" y="1852817"/>
              <a:ext cx="73568" cy="73568"/>
            </a:xfrm>
            <a:custGeom>
              <a:avLst/>
              <a:gdLst/>
              <a:ahLst/>
              <a:cxnLst/>
              <a:rect l="l" t="t" r="r" b="b"/>
              <a:pathLst>
                <a:path w="4086" h="4086" extrusionOk="0">
                  <a:moveTo>
                    <a:pt x="2030" y="1"/>
                  </a:moveTo>
                  <a:cubicBezTo>
                    <a:pt x="903" y="1"/>
                    <a:pt x="0" y="928"/>
                    <a:pt x="0" y="2056"/>
                  </a:cubicBezTo>
                  <a:cubicBezTo>
                    <a:pt x="0" y="3159"/>
                    <a:pt x="903" y="4086"/>
                    <a:pt x="2030" y="4086"/>
                  </a:cubicBezTo>
                  <a:cubicBezTo>
                    <a:pt x="3158" y="4086"/>
                    <a:pt x="4086" y="3159"/>
                    <a:pt x="4086" y="2056"/>
                  </a:cubicBezTo>
                  <a:cubicBezTo>
                    <a:pt x="4086" y="928"/>
                    <a:pt x="3158" y="1"/>
                    <a:pt x="2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/>
            </a:p>
          </p:txBody>
        </p:sp>
        <p:sp>
          <p:nvSpPr>
            <p:cNvPr id="1063" name="Google Shape;1063;p46"/>
            <p:cNvSpPr/>
            <p:nvPr/>
          </p:nvSpPr>
          <p:spPr>
            <a:xfrm rot="10800000" flipH="1">
              <a:off x="7775476" y="1926370"/>
              <a:ext cx="111469" cy="111487"/>
            </a:xfrm>
            <a:custGeom>
              <a:avLst/>
              <a:gdLst/>
              <a:ahLst/>
              <a:cxnLst/>
              <a:rect l="l" t="t" r="r" b="b"/>
              <a:pathLst>
                <a:path w="6191" h="6192" extrusionOk="0">
                  <a:moveTo>
                    <a:pt x="3083" y="1"/>
                  </a:moveTo>
                  <a:lnTo>
                    <a:pt x="2005" y="2006"/>
                  </a:lnTo>
                  <a:lnTo>
                    <a:pt x="0" y="3108"/>
                  </a:lnTo>
                  <a:lnTo>
                    <a:pt x="2005" y="4186"/>
                  </a:lnTo>
                  <a:lnTo>
                    <a:pt x="3083" y="6191"/>
                  </a:lnTo>
                  <a:lnTo>
                    <a:pt x="4186" y="4186"/>
                  </a:lnTo>
                  <a:lnTo>
                    <a:pt x="6191" y="3108"/>
                  </a:lnTo>
                  <a:lnTo>
                    <a:pt x="4186" y="2006"/>
                  </a:lnTo>
                  <a:lnTo>
                    <a:pt x="30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/>
            </a:p>
          </p:txBody>
        </p:sp>
      </p:grpSp>
      <p:grpSp>
        <p:nvGrpSpPr>
          <p:cNvPr id="1064" name="Google Shape;1064;p46"/>
          <p:cNvGrpSpPr/>
          <p:nvPr/>
        </p:nvGrpSpPr>
        <p:grpSpPr>
          <a:xfrm>
            <a:off x="5633526" y="3596817"/>
            <a:ext cx="342791" cy="312885"/>
            <a:chOff x="5633526" y="3596817"/>
            <a:chExt cx="342791" cy="312885"/>
          </a:xfrm>
        </p:grpSpPr>
        <p:sp>
          <p:nvSpPr>
            <p:cNvPr id="1065" name="Google Shape;1065;p46"/>
            <p:cNvSpPr/>
            <p:nvPr/>
          </p:nvSpPr>
          <p:spPr>
            <a:xfrm rot="10800000">
              <a:off x="5807418" y="3856894"/>
              <a:ext cx="52827" cy="52809"/>
            </a:xfrm>
            <a:custGeom>
              <a:avLst/>
              <a:gdLst/>
              <a:ahLst/>
              <a:cxnLst/>
              <a:rect l="l" t="t" r="r" b="b"/>
              <a:pathLst>
                <a:path w="2934" h="2933" extrusionOk="0">
                  <a:moveTo>
                    <a:pt x="1479" y="1"/>
                  </a:moveTo>
                  <a:cubicBezTo>
                    <a:pt x="677" y="1"/>
                    <a:pt x="1" y="652"/>
                    <a:pt x="1" y="1479"/>
                  </a:cubicBezTo>
                  <a:cubicBezTo>
                    <a:pt x="1" y="2281"/>
                    <a:pt x="677" y="2933"/>
                    <a:pt x="1479" y="2933"/>
                  </a:cubicBezTo>
                  <a:cubicBezTo>
                    <a:pt x="2281" y="2933"/>
                    <a:pt x="2933" y="2281"/>
                    <a:pt x="2933" y="1479"/>
                  </a:cubicBezTo>
                  <a:cubicBezTo>
                    <a:pt x="2933" y="652"/>
                    <a:pt x="2281" y="1"/>
                    <a:pt x="14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/>
            </a:p>
          </p:txBody>
        </p:sp>
        <p:sp>
          <p:nvSpPr>
            <p:cNvPr id="1066" name="Google Shape;1066;p46"/>
            <p:cNvSpPr/>
            <p:nvPr/>
          </p:nvSpPr>
          <p:spPr>
            <a:xfrm rot="10800000">
              <a:off x="5633526" y="3596817"/>
              <a:ext cx="73568" cy="73568"/>
            </a:xfrm>
            <a:custGeom>
              <a:avLst/>
              <a:gdLst/>
              <a:ahLst/>
              <a:cxnLst/>
              <a:rect l="l" t="t" r="r" b="b"/>
              <a:pathLst>
                <a:path w="4086" h="4086" extrusionOk="0">
                  <a:moveTo>
                    <a:pt x="2030" y="1"/>
                  </a:moveTo>
                  <a:cubicBezTo>
                    <a:pt x="903" y="1"/>
                    <a:pt x="0" y="928"/>
                    <a:pt x="0" y="2056"/>
                  </a:cubicBezTo>
                  <a:cubicBezTo>
                    <a:pt x="0" y="3159"/>
                    <a:pt x="903" y="4086"/>
                    <a:pt x="2030" y="4086"/>
                  </a:cubicBezTo>
                  <a:cubicBezTo>
                    <a:pt x="3158" y="4086"/>
                    <a:pt x="4086" y="3159"/>
                    <a:pt x="4086" y="2056"/>
                  </a:cubicBezTo>
                  <a:cubicBezTo>
                    <a:pt x="4086" y="928"/>
                    <a:pt x="3158" y="1"/>
                    <a:pt x="2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/>
            </a:p>
          </p:txBody>
        </p:sp>
        <p:sp>
          <p:nvSpPr>
            <p:cNvPr id="1067" name="Google Shape;1067;p46"/>
            <p:cNvSpPr/>
            <p:nvPr/>
          </p:nvSpPr>
          <p:spPr>
            <a:xfrm rot="10800000">
              <a:off x="5864848" y="3670370"/>
              <a:ext cx="111469" cy="111487"/>
            </a:xfrm>
            <a:custGeom>
              <a:avLst/>
              <a:gdLst/>
              <a:ahLst/>
              <a:cxnLst/>
              <a:rect l="l" t="t" r="r" b="b"/>
              <a:pathLst>
                <a:path w="6191" h="6192" extrusionOk="0">
                  <a:moveTo>
                    <a:pt x="3083" y="1"/>
                  </a:moveTo>
                  <a:lnTo>
                    <a:pt x="2005" y="2006"/>
                  </a:lnTo>
                  <a:lnTo>
                    <a:pt x="0" y="3108"/>
                  </a:lnTo>
                  <a:lnTo>
                    <a:pt x="2005" y="4186"/>
                  </a:lnTo>
                  <a:lnTo>
                    <a:pt x="3083" y="6191"/>
                  </a:lnTo>
                  <a:lnTo>
                    <a:pt x="4186" y="4186"/>
                  </a:lnTo>
                  <a:lnTo>
                    <a:pt x="6191" y="3108"/>
                  </a:lnTo>
                  <a:lnTo>
                    <a:pt x="4186" y="2006"/>
                  </a:lnTo>
                  <a:lnTo>
                    <a:pt x="30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/>
            </a:p>
          </p:txBody>
        </p:sp>
      </p:grpSp>
      <p:sp>
        <p:nvSpPr>
          <p:cNvPr id="32" name="Google Shape;873;p43">
            <a:extLst>
              <a:ext uri="{FF2B5EF4-FFF2-40B4-BE49-F238E27FC236}">
                <a16:creationId xmlns:a16="http://schemas.microsoft.com/office/drawing/2014/main" id="{7642DC17-8ACC-5F41-8298-37259854A6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72698"/>
            <a:ext cx="3537686" cy="8016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5. </a:t>
            </a:r>
            <a:r>
              <a:rPr lang="en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Look </a:t>
            </a:r>
            <a:r>
              <a:rPr lang="en" dirty="0">
                <a:solidFill>
                  <a:srgbClr val="002060"/>
                </a:solidFill>
                <a:latin typeface="Comic Sans MS" panose="030F0702030302020204" pitchFamily="66" charset="0"/>
              </a:rPr>
              <a:t>and say</a:t>
            </a:r>
            <a:endParaRPr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5F4EEC6C-A41F-BB4D-9442-D7DA35220FCC}"/>
              </a:ext>
            </a:extLst>
          </p:cNvPr>
          <p:cNvSpPr txBox="1">
            <a:spLocks/>
          </p:cNvSpPr>
          <p:nvPr/>
        </p:nvSpPr>
        <p:spPr>
          <a:xfrm>
            <a:off x="32632" y="2333089"/>
            <a:ext cx="3101815" cy="391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●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○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■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●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○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■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marR="0" lvl="6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●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marR="0" lvl="7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○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marR="0" lvl="8" indent="-3302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600"/>
              <a:buFont typeface="Rubik"/>
              <a:buChar char="■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127000" indent="0">
              <a:buNone/>
            </a:pPr>
            <a:r>
              <a:rPr lang="en-AU" sz="2500" dirty="0">
                <a:solidFill>
                  <a:srgbClr val="002060"/>
                </a:solidFill>
                <a:latin typeface="Comic Sans MS" panose="030F0702030302020204" pitchFamily="66" charset="0"/>
              </a:rPr>
              <a:t>They’re chairs.</a:t>
            </a:r>
            <a:endParaRPr lang="en-US" sz="25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23FA73F2-8D64-B545-AD8F-B6E6C64161C2}"/>
              </a:ext>
            </a:extLst>
          </p:cNvPr>
          <p:cNvSpPr txBox="1">
            <a:spLocks/>
          </p:cNvSpPr>
          <p:nvPr/>
        </p:nvSpPr>
        <p:spPr>
          <a:xfrm>
            <a:off x="2650925" y="2374017"/>
            <a:ext cx="3056169" cy="309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●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○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■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●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○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■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marR="0" lvl="6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●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marR="0" lvl="7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○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marR="0" lvl="8" indent="-3302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600"/>
              <a:buFont typeface="Rubik"/>
              <a:buChar char="■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127000" indent="0" algn="ctr">
              <a:buNone/>
            </a:pPr>
            <a:r>
              <a:rPr lang="en-AU" sz="2500" dirty="0">
                <a:solidFill>
                  <a:srgbClr val="002060"/>
                </a:solidFill>
                <a:latin typeface="Comic Sans MS" panose="030F0702030302020204" pitchFamily="66" charset="0"/>
              </a:rPr>
              <a:t>They’re teachers.</a:t>
            </a:r>
            <a:endParaRPr lang="en-US" sz="25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Subtitle 2">
            <a:extLst>
              <a:ext uri="{FF2B5EF4-FFF2-40B4-BE49-F238E27FC236}">
                <a16:creationId xmlns:a16="http://schemas.microsoft.com/office/drawing/2014/main" id="{62FD4184-54D0-DB44-9FCC-9C506EA3BF19}"/>
              </a:ext>
            </a:extLst>
          </p:cNvPr>
          <p:cNvSpPr txBox="1">
            <a:spLocks/>
          </p:cNvSpPr>
          <p:nvPr/>
        </p:nvSpPr>
        <p:spPr>
          <a:xfrm>
            <a:off x="6014907" y="4621591"/>
            <a:ext cx="3234348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●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○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■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●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○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■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marR="0" lvl="6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●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marR="0" lvl="7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○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marR="0" lvl="8" indent="-3302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600"/>
              <a:buFont typeface="Rubik"/>
              <a:buChar char="■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127000" indent="0" algn="ctr">
              <a:buNone/>
            </a:pPr>
            <a:r>
              <a:rPr lang="en-AU" sz="2500" dirty="0">
                <a:solidFill>
                  <a:srgbClr val="002060"/>
                </a:solidFill>
                <a:latin typeface="Comic Sans MS" panose="030F0702030302020204" pitchFamily="66" charset="0"/>
              </a:rPr>
              <a:t>They’re clocks.</a:t>
            </a:r>
            <a:endParaRPr lang="en-US" sz="25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794B0754-24FE-0841-A20B-C88AF707523F}"/>
              </a:ext>
            </a:extLst>
          </p:cNvPr>
          <p:cNvSpPr txBox="1">
            <a:spLocks/>
          </p:cNvSpPr>
          <p:nvPr/>
        </p:nvSpPr>
        <p:spPr>
          <a:xfrm>
            <a:off x="71080" y="4621591"/>
            <a:ext cx="3024920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●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○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■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●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○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■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marR="0" lvl="6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●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marR="0" lvl="7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○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marR="0" lvl="8" indent="-3302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600"/>
              <a:buFont typeface="Rubik"/>
              <a:buChar char="■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127000" indent="0" algn="ctr">
              <a:buNone/>
            </a:pPr>
            <a:r>
              <a:rPr lang="en-AU" sz="2500" dirty="0">
                <a:solidFill>
                  <a:srgbClr val="002060"/>
                </a:solidFill>
                <a:latin typeface="Comic Sans MS" panose="030F0702030302020204" pitchFamily="66" charset="0"/>
              </a:rPr>
              <a:t>They’re boards.</a:t>
            </a:r>
            <a:endParaRPr lang="en-US" sz="25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6592013-CB1B-844F-B1BE-352C1986160E}"/>
              </a:ext>
            </a:extLst>
          </p:cNvPr>
          <p:cNvGrpSpPr/>
          <p:nvPr/>
        </p:nvGrpSpPr>
        <p:grpSpPr>
          <a:xfrm>
            <a:off x="284260" y="3167742"/>
            <a:ext cx="2617876" cy="1328058"/>
            <a:chOff x="1880824" y="2571750"/>
            <a:chExt cx="4824776" cy="1390651"/>
          </a:xfrm>
        </p:grpSpPr>
        <p:pic>
          <p:nvPicPr>
            <p:cNvPr id="41" name="Picture 2" descr="Rectangular green board, Blackboard Green Graphic design Text frame, Cartoon  School boards, cartoon Character, angle png | PNGEgg">
              <a:extLst>
                <a:ext uri="{FF2B5EF4-FFF2-40B4-BE49-F238E27FC236}">
                  <a16:creationId xmlns:a16="http://schemas.microsoft.com/office/drawing/2014/main" id="{E253CF1C-9D48-5842-8B51-53CD64AF2C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0824" y="2571750"/>
              <a:ext cx="2513380" cy="1390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4" descr="Whiteboard Clip Art at Clker.com - vector clip art online, royalty free &amp;amp;  public domain">
              <a:extLst>
                <a:ext uri="{FF2B5EF4-FFF2-40B4-BE49-F238E27FC236}">
                  <a16:creationId xmlns:a16="http://schemas.microsoft.com/office/drawing/2014/main" id="{AA67BAC6-6E8C-F448-9202-486E3C9442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4204" y="2571751"/>
              <a:ext cx="2311396" cy="1390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3" name="Subtitle 2">
            <a:extLst>
              <a:ext uri="{FF2B5EF4-FFF2-40B4-BE49-F238E27FC236}">
                <a16:creationId xmlns:a16="http://schemas.microsoft.com/office/drawing/2014/main" id="{AEAFF7B5-FC0E-A240-85B2-A163416F66AC}"/>
              </a:ext>
            </a:extLst>
          </p:cNvPr>
          <p:cNvSpPr txBox="1">
            <a:spLocks/>
          </p:cNvSpPr>
          <p:nvPr/>
        </p:nvSpPr>
        <p:spPr>
          <a:xfrm>
            <a:off x="3017762" y="4657002"/>
            <a:ext cx="3101815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●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○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■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●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○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■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marR="0" lvl="6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●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marR="0" lvl="7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○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marR="0" lvl="8" indent="-3302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600"/>
              <a:buFont typeface="Rubik"/>
              <a:buChar char="■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127000" indent="0" algn="ctr">
              <a:buNone/>
            </a:pPr>
            <a:r>
              <a:rPr lang="en-AU" sz="2500" dirty="0">
                <a:solidFill>
                  <a:srgbClr val="002060"/>
                </a:solidFill>
                <a:latin typeface="Comic Sans MS" panose="030F0702030302020204" pitchFamily="66" charset="0"/>
              </a:rPr>
              <a:t>They’re desks.</a:t>
            </a:r>
            <a:endParaRPr lang="en-US" sz="25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A9D74FC-39AB-0C44-9CF7-5E7A46A6B4F8}"/>
              </a:ext>
            </a:extLst>
          </p:cNvPr>
          <p:cNvGrpSpPr/>
          <p:nvPr/>
        </p:nvGrpSpPr>
        <p:grpSpPr>
          <a:xfrm>
            <a:off x="3664439" y="3099978"/>
            <a:ext cx="1954072" cy="1463584"/>
            <a:chOff x="2493420" y="2393441"/>
            <a:chExt cx="4950274" cy="2599151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AB59C945-7D6C-1E41-B3B2-327D2DAC3AFA}"/>
                </a:ext>
              </a:extLst>
            </p:cNvPr>
            <p:cNvGrpSpPr/>
            <p:nvPr/>
          </p:nvGrpSpPr>
          <p:grpSpPr>
            <a:xfrm>
              <a:off x="2493420" y="2393441"/>
              <a:ext cx="4265674" cy="1862598"/>
              <a:chOff x="2493420" y="2393441"/>
              <a:chExt cx="4265674" cy="1862598"/>
            </a:xfrm>
          </p:grpSpPr>
          <p:pic>
            <p:nvPicPr>
              <p:cNvPr id="49" name="Picture 2" descr="Simple school desk - Openclipart">
                <a:extLst>
                  <a:ext uri="{FF2B5EF4-FFF2-40B4-BE49-F238E27FC236}">
                    <a16:creationId xmlns:a16="http://schemas.microsoft.com/office/drawing/2014/main" id="{715F5A5D-DCC9-5449-9F86-6DE48AF3A0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3420" y="2415724"/>
                <a:ext cx="2088531" cy="18403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0" name="Picture 2" descr="Simple school desk - Openclipart">
                <a:extLst>
                  <a:ext uri="{FF2B5EF4-FFF2-40B4-BE49-F238E27FC236}">
                    <a16:creationId xmlns:a16="http://schemas.microsoft.com/office/drawing/2014/main" id="{52B6B58F-4E17-8E48-849B-A8845BE0113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70563" y="2393441"/>
                <a:ext cx="2088531" cy="18403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00712982-ED13-BB4B-BD58-61CC7B2E5E5E}"/>
                </a:ext>
              </a:extLst>
            </p:cNvPr>
            <p:cNvGrpSpPr/>
            <p:nvPr/>
          </p:nvGrpSpPr>
          <p:grpSpPr>
            <a:xfrm>
              <a:off x="3178020" y="3129994"/>
              <a:ext cx="4265674" cy="1862598"/>
              <a:chOff x="2493420" y="2393441"/>
              <a:chExt cx="4265674" cy="1862598"/>
            </a:xfrm>
          </p:grpSpPr>
          <p:pic>
            <p:nvPicPr>
              <p:cNvPr id="47" name="Picture 2" descr="Simple school desk - Openclipart">
                <a:extLst>
                  <a:ext uri="{FF2B5EF4-FFF2-40B4-BE49-F238E27FC236}">
                    <a16:creationId xmlns:a16="http://schemas.microsoft.com/office/drawing/2014/main" id="{24D2E705-87F3-594A-BFE4-7938396E30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3420" y="2415724"/>
                <a:ext cx="2088531" cy="18403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2" descr="Simple school desk - Openclipart">
                <a:extLst>
                  <a:ext uri="{FF2B5EF4-FFF2-40B4-BE49-F238E27FC236}">
                    <a16:creationId xmlns:a16="http://schemas.microsoft.com/office/drawing/2014/main" id="{6F707F6F-C49E-8C42-916B-4631EB69B7F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70563" y="2393441"/>
                <a:ext cx="2088531" cy="18403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51" name="Picture 50" descr="A classroom with desks and chairs&#10;&#10;Description automatically generated with medium confidence">
            <a:extLst>
              <a:ext uri="{FF2B5EF4-FFF2-40B4-BE49-F238E27FC236}">
                <a16:creationId xmlns:a16="http://schemas.microsoft.com/office/drawing/2014/main" id="{9DD569F5-D99E-B44C-A2C9-978C3FF8FA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199" y="641738"/>
            <a:ext cx="2079589" cy="1580215"/>
          </a:xfrm>
          <a:prstGeom prst="rect">
            <a:avLst/>
          </a:prstGeom>
        </p:spPr>
      </p:pic>
      <p:pic>
        <p:nvPicPr>
          <p:cNvPr id="52" name="Picture 51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DF70C64-C46B-DA4E-A941-875879700F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8042" y="666760"/>
            <a:ext cx="2194358" cy="1580215"/>
          </a:xfrm>
          <a:prstGeom prst="rect">
            <a:avLst/>
          </a:prstGeom>
        </p:spPr>
      </p:pic>
      <p:pic>
        <p:nvPicPr>
          <p:cNvPr id="53" name="Picture 52" descr="A picture containing yellow, clock, watch&#10;&#10;Description automatically generated">
            <a:extLst>
              <a:ext uri="{FF2B5EF4-FFF2-40B4-BE49-F238E27FC236}">
                <a16:creationId xmlns:a16="http://schemas.microsoft.com/office/drawing/2014/main" id="{0FC0A161-120D-0741-BC26-86490E7572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7703" y="2946709"/>
            <a:ext cx="2248755" cy="1650199"/>
          </a:xfrm>
          <a:prstGeom prst="rect">
            <a:avLst/>
          </a:prstGeom>
        </p:spPr>
      </p:pic>
      <p:sp>
        <p:nvSpPr>
          <p:cNvPr id="54" name="Subtitle 2">
            <a:extLst>
              <a:ext uri="{FF2B5EF4-FFF2-40B4-BE49-F238E27FC236}">
                <a16:creationId xmlns:a16="http://schemas.microsoft.com/office/drawing/2014/main" id="{873F1FF1-A61E-E84F-AD6B-C12CA8B16629}"/>
              </a:ext>
            </a:extLst>
          </p:cNvPr>
          <p:cNvSpPr txBox="1">
            <a:spLocks/>
          </p:cNvSpPr>
          <p:nvPr/>
        </p:nvSpPr>
        <p:spPr>
          <a:xfrm>
            <a:off x="5316894" y="2320275"/>
            <a:ext cx="4051438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●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○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■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●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○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■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marR="0" lvl="6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●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marR="0" lvl="7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Rubik"/>
              <a:buChar char="○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marR="0" lvl="8" indent="-3302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600"/>
              <a:buFont typeface="Rubik"/>
              <a:buChar char="■"/>
              <a:defRPr sz="1600" b="0" i="0" u="none" strike="noStrike" cap="non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127000" indent="0" algn="ctr">
              <a:buNone/>
            </a:pPr>
            <a:r>
              <a:rPr lang="en-AU" sz="2500" dirty="0">
                <a:solidFill>
                  <a:srgbClr val="002060"/>
                </a:solidFill>
                <a:latin typeface="Comic Sans MS" panose="030F0702030302020204" pitchFamily="66" charset="0"/>
              </a:rPr>
              <a:t>They’re classrooms.</a:t>
            </a:r>
            <a:endParaRPr lang="en-US" sz="25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5" name="Picture 54" descr="A picture containing text, indoor, floor, person&#10;&#10;Description automatically generated">
            <a:extLst>
              <a:ext uri="{FF2B5EF4-FFF2-40B4-BE49-F238E27FC236}">
                <a16:creationId xmlns:a16="http://schemas.microsoft.com/office/drawing/2014/main" id="{56B6579F-5127-B34F-A92C-48BEE01E3E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07094" y="641738"/>
            <a:ext cx="3271039" cy="158021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7961" y="64789"/>
            <a:ext cx="1072451" cy="51422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  <p:bldP spid="35" grpId="0" build="p"/>
      <p:bldP spid="37" grpId="0" build="p"/>
      <p:bldP spid="39" grpId="0" build="p"/>
      <p:bldP spid="43" grpId="0" build="p"/>
      <p:bldP spid="5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43"/>
          <p:cNvSpPr txBox="1">
            <a:spLocks noGrp="1"/>
          </p:cNvSpPr>
          <p:nvPr>
            <p:ph type="title"/>
          </p:nvPr>
        </p:nvSpPr>
        <p:spPr>
          <a:xfrm>
            <a:off x="2395532" y="668432"/>
            <a:ext cx="4925014" cy="8016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Game: fast speed </a:t>
            </a:r>
            <a:endParaRPr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CAEB0C9-B3CA-42B1-8EE7-AEA8B41A1E2A}"/>
              </a:ext>
            </a:extLst>
          </p:cNvPr>
          <p:cNvSpPr txBox="1"/>
          <p:nvPr/>
        </p:nvSpPr>
        <p:spPr>
          <a:xfrm>
            <a:off x="770246" y="1781605"/>
            <a:ext cx="795994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AU" sz="3000" dirty="0">
                <a:solidFill>
                  <a:schemeClr val="bg1">
                    <a:lumMod val="25000"/>
                  </a:schemeClr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- </a:t>
            </a:r>
            <a:r>
              <a:rPr lang="en-AU" sz="3000" dirty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Work in group.</a:t>
            </a:r>
            <a:endParaRPr lang="en-US" sz="3000" dirty="0">
              <a:solidFill>
                <a:srgbClr val="00206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algn="just"/>
            <a:r>
              <a:rPr lang="en-AU" sz="3000" dirty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- Look at the words, pick up the equivalent pictures.</a:t>
            </a:r>
            <a:endParaRPr lang="en-US" sz="3000" dirty="0">
              <a:solidFill>
                <a:srgbClr val="00206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algn="just"/>
            <a:r>
              <a:rPr lang="en-AU" sz="3000" dirty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- Say out loud the sentence.</a:t>
            </a:r>
            <a:endParaRPr lang="en-US" sz="3000" dirty="0">
              <a:solidFill>
                <a:srgbClr val="00206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3603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511945"/>
            <a:ext cx="9157083" cy="263155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99" y="1936806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31624" y="30350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1085" y="-171887"/>
            <a:ext cx="5003340" cy="2958548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5404" y="679378"/>
            <a:ext cx="1891323" cy="1297697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25571" y="1969732"/>
            <a:ext cx="603135" cy="28091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119231" y="876334"/>
            <a:ext cx="2892458" cy="76174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9"/>
            <a:ext cx="1173108" cy="56248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395794" y="2472619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625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Game: Magic wheel</a:t>
            </a:r>
            <a:endParaRPr kumimoji="0" lang="en-US" sz="2625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07405" y="258328"/>
            <a:ext cx="2382236" cy="15759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7952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43"/>
          <p:cNvSpPr txBox="1">
            <a:spLocks noGrp="1"/>
          </p:cNvSpPr>
          <p:nvPr>
            <p:ph type="title"/>
          </p:nvPr>
        </p:nvSpPr>
        <p:spPr>
          <a:xfrm>
            <a:off x="342213" y="80536"/>
            <a:ext cx="4925014" cy="8016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 dirty="0">
                <a:solidFill>
                  <a:schemeClr val="accent6"/>
                </a:solidFill>
              </a:rPr>
              <a:t>Fast Speed </a:t>
            </a:r>
            <a:endParaRPr sz="4000" dirty="0">
              <a:solidFill>
                <a:schemeClr val="accent6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362FC8-1C17-164B-B701-B9C65E3053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5162" y="1364329"/>
            <a:ext cx="4914403" cy="404700"/>
          </a:xfrm>
        </p:spPr>
        <p:txBody>
          <a:bodyPr/>
          <a:lstStyle/>
          <a:p>
            <a:pPr algn="l"/>
            <a:r>
              <a:rPr lang="en-AU" sz="50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They/chairs.</a:t>
            </a:r>
            <a:endParaRPr lang="en-US" sz="5000" dirty="0">
              <a:solidFill>
                <a:schemeClr val="bg1">
                  <a:lumMod val="10000"/>
                </a:schemeClr>
              </a:solidFill>
              <a:latin typeface="Comic Sans MS" panose="030F0702030302020204" pitchFamily="66" charset="0"/>
            </a:endParaRPr>
          </a:p>
          <a:p>
            <a:pPr algn="l"/>
            <a:endParaRPr lang="en-US" sz="60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Picture 4" descr="A classroom with desks and chairs&#10;&#10;Description automatically generated with medium confidence">
            <a:extLst>
              <a:ext uri="{FF2B5EF4-FFF2-40B4-BE49-F238E27FC236}">
                <a16:creationId xmlns:a16="http://schemas.microsoft.com/office/drawing/2014/main" id="{A4CBA34B-69E8-5141-B37C-D004193882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6438" y="1109133"/>
            <a:ext cx="3485270" cy="319259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1863" y="2555502"/>
            <a:ext cx="6096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They’re chairs.</a:t>
            </a:r>
            <a:endParaRPr lang="en-US" sz="5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43"/>
          <p:cNvSpPr txBox="1">
            <a:spLocks noGrp="1"/>
          </p:cNvSpPr>
          <p:nvPr>
            <p:ph type="title"/>
          </p:nvPr>
        </p:nvSpPr>
        <p:spPr>
          <a:xfrm>
            <a:off x="342213" y="80536"/>
            <a:ext cx="4925014" cy="8016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 dirty="0">
                <a:solidFill>
                  <a:schemeClr val="accent6"/>
                </a:solidFill>
              </a:rPr>
              <a:t>Fast Speed </a:t>
            </a:r>
            <a:endParaRPr sz="4000" dirty="0">
              <a:solidFill>
                <a:schemeClr val="accent6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362FC8-1C17-164B-B701-B9C65E3053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5162" y="1364329"/>
            <a:ext cx="4914403" cy="404700"/>
          </a:xfrm>
        </p:spPr>
        <p:txBody>
          <a:bodyPr/>
          <a:lstStyle/>
          <a:p>
            <a:pPr algn="l"/>
            <a:r>
              <a:rPr lang="en-AU" sz="5000" dirty="0" smtClean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They/teachers</a:t>
            </a:r>
            <a:r>
              <a:rPr lang="en-AU" sz="50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en-US" sz="5000" dirty="0">
              <a:solidFill>
                <a:schemeClr val="bg1">
                  <a:lumMod val="10000"/>
                </a:schemeClr>
              </a:solidFill>
              <a:latin typeface="Comic Sans MS" panose="030F0702030302020204" pitchFamily="66" charset="0"/>
            </a:endParaRPr>
          </a:p>
          <a:p>
            <a:pPr algn="l"/>
            <a:endParaRPr lang="en-US" sz="60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80737" y="2596063"/>
            <a:ext cx="6096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They’re teachers.</a:t>
            </a:r>
            <a:endParaRPr kumimoji="0" lang="en-US" sz="5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pic>
        <p:nvPicPr>
          <p:cNvPr id="54" name="Picture 5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D3CE14D-19EB-934F-888B-AD545E9A83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7699" y="882173"/>
            <a:ext cx="3590767" cy="367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9351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43"/>
          <p:cNvSpPr txBox="1">
            <a:spLocks noGrp="1"/>
          </p:cNvSpPr>
          <p:nvPr>
            <p:ph type="title"/>
          </p:nvPr>
        </p:nvSpPr>
        <p:spPr>
          <a:xfrm>
            <a:off x="342213" y="80536"/>
            <a:ext cx="4925014" cy="8016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 dirty="0">
                <a:solidFill>
                  <a:schemeClr val="accent6"/>
                </a:solidFill>
              </a:rPr>
              <a:t>Fast Speed </a:t>
            </a:r>
            <a:endParaRPr sz="4000" dirty="0">
              <a:solidFill>
                <a:schemeClr val="accent6"/>
              </a:solidFill>
            </a:endParaRPr>
          </a:p>
        </p:txBody>
      </p:sp>
      <p:grpSp>
        <p:nvGrpSpPr>
          <p:cNvPr id="875" name="Google Shape;875;p43"/>
          <p:cNvGrpSpPr/>
          <p:nvPr/>
        </p:nvGrpSpPr>
        <p:grpSpPr>
          <a:xfrm>
            <a:off x="157708" y="4203750"/>
            <a:ext cx="1123984" cy="867100"/>
            <a:chOff x="704826" y="1237046"/>
            <a:chExt cx="3103699" cy="3599928"/>
          </a:xfrm>
        </p:grpSpPr>
        <p:sp>
          <p:nvSpPr>
            <p:cNvPr id="876" name="Google Shape;876;p43"/>
            <p:cNvSpPr/>
            <p:nvPr/>
          </p:nvSpPr>
          <p:spPr>
            <a:xfrm flipH="1">
              <a:off x="1436312" y="4622543"/>
              <a:ext cx="1271169" cy="214431"/>
            </a:xfrm>
            <a:custGeom>
              <a:avLst/>
              <a:gdLst/>
              <a:ahLst/>
              <a:cxnLst/>
              <a:rect l="l" t="t" r="r" b="b"/>
              <a:pathLst>
                <a:path w="9153" h="1544" extrusionOk="0">
                  <a:moveTo>
                    <a:pt x="4572" y="1"/>
                  </a:moveTo>
                  <a:cubicBezTo>
                    <a:pt x="2052" y="1"/>
                    <a:pt x="1" y="339"/>
                    <a:pt x="1" y="767"/>
                  </a:cubicBezTo>
                  <a:cubicBezTo>
                    <a:pt x="1" y="1196"/>
                    <a:pt x="2052" y="1544"/>
                    <a:pt x="4572" y="1544"/>
                  </a:cubicBezTo>
                  <a:cubicBezTo>
                    <a:pt x="7101" y="1544"/>
                    <a:pt x="9152" y="1196"/>
                    <a:pt x="9152" y="767"/>
                  </a:cubicBezTo>
                  <a:cubicBezTo>
                    <a:pt x="9152" y="339"/>
                    <a:pt x="7101" y="1"/>
                    <a:pt x="4572" y="1"/>
                  </a:cubicBezTo>
                  <a:close/>
                </a:path>
              </a:pathLst>
            </a:custGeom>
            <a:solidFill>
              <a:schemeClr val="accent6">
                <a:alpha val="519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43"/>
            <p:cNvSpPr/>
            <p:nvPr/>
          </p:nvSpPr>
          <p:spPr>
            <a:xfrm flipH="1">
              <a:off x="1047860" y="1992279"/>
              <a:ext cx="190960" cy="205265"/>
            </a:xfrm>
            <a:custGeom>
              <a:avLst/>
              <a:gdLst/>
              <a:ahLst/>
              <a:cxnLst/>
              <a:rect l="l" t="t" r="r" b="b"/>
              <a:pathLst>
                <a:path w="1375" h="1478" extrusionOk="0">
                  <a:moveTo>
                    <a:pt x="846" y="0"/>
                  </a:moveTo>
                  <a:cubicBezTo>
                    <a:pt x="728" y="0"/>
                    <a:pt x="607" y="62"/>
                    <a:pt x="499" y="120"/>
                  </a:cubicBezTo>
                  <a:cubicBezTo>
                    <a:pt x="330" y="219"/>
                    <a:pt x="41" y="308"/>
                    <a:pt x="11" y="528"/>
                  </a:cubicBezTo>
                  <a:cubicBezTo>
                    <a:pt x="1" y="587"/>
                    <a:pt x="11" y="657"/>
                    <a:pt x="71" y="677"/>
                  </a:cubicBezTo>
                  <a:cubicBezTo>
                    <a:pt x="124" y="706"/>
                    <a:pt x="170" y="717"/>
                    <a:pt x="216" y="717"/>
                  </a:cubicBezTo>
                  <a:cubicBezTo>
                    <a:pt x="282" y="717"/>
                    <a:pt x="347" y="693"/>
                    <a:pt x="429" y="657"/>
                  </a:cubicBezTo>
                  <a:cubicBezTo>
                    <a:pt x="509" y="627"/>
                    <a:pt x="638" y="587"/>
                    <a:pt x="698" y="538"/>
                  </a:cubicBezTo>
                  <a:cubicBezTo>
                    <a:pt x="718" y="528"/>
                    <a:pt x="728" y="518"/>
                    <a:pt x="748" y="508"/>
                  </a:cubicBezTo>
                  <a:cubicBezTo>
                    <a:pt x="768" y="657"/>
                    <a:pt x="817" y="817"/>
                    <a:pt x="848" y="966"/>
                  </a:cubicBezTo>
                  <a:cubicBezTo>
                    <a:pt x="897" y="1135"/>
                    <a:pt x="927" y="1304"/>
                    <a:pt x="1047" y="1434"/>
                  </a:cubicBezTo>
                  <a:cubicBezTo>
                    <a:pt x="1074" y="1465"/>
                    <a:pt x="1107" y="1478"/>
                    <a:pt x="1140" y="1478"/>
                  </a:cubicBezTo>
                  <a:cubicBezTo>
                    <a:pt x="1204" y="1478"/>
                    <a:pt x="1269" y="1429"/>
                    <a:pt x="1295" y="1364"/>
                  </a:cubicBezTo>
                  <a:cubicBezTo>
                    <a:pt x="1375" y="1155"/>
                    <a:pt x="1295" y="896"/>
                    <a:pt x="1255" y="677"/>
                  </a:cubicBezTo>
                  <a:cubicBezTo>
                    <a:pt x="1216" y="478"/>
                    <a:pt x="1206" y="209"/>
                    <a:pt x="1036" y="69"/>
                  </a:cubicBezTo>
                  <a:cubicBezTo>
                    <a:pt x="976" y="20"/>
                    <a:pt x="911" y="0"/>
                    <a:pt x="8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43"/>
            <p:cNvSpPr/>
            <p:nvPr/>
          </p:nvSpPr>
          <p:spPr>
            <a:xfrm flipH="1">
              <a:off x="872185" y="1237046"/>
              <a:ext cx="2734686" cy="3226738"/>
            </a:xfrm>
            <a:custGeom>
              <a:avLst/>
              <a:gdLst/>
              <a:ahLst/>
              <a:cxnLst/>
              <a:rect l="l" t="t" r="r" b="b"/>
              <a:pathLst>
                <a:path w="19691" h="23234" extrusionOk="0">
                  <a:moveTo>
                    <a:pt x="7015" y="1"/>
                  </a:moveTo>
                  <a:cubicBezTo>
                    <a:pt x="6001" y="1"/>
                    <a:pt x="0" y="17279"/>
                    <a:pt x="1707" y="20693"/>
                  </a:cubicBezTo>
                  <a:cubicBezTo>
                    <a:pt x="2155" y="21580"/>
                    <a:pt x="4639" y="23233"/>
                    <a:pt x="8418" y="23233"/>
                  </a:cubicBezTo>
                  <a:cubicBezTo>
                    <a:pt x="9178" y="23233"/>
                    <a:pt x="9990" y="23166"/>
                    <a:pt x="10849" y="23013"/>
                  </a:cubicBezTo>
                  <a:cubicBezTo>
                    <a:pt x="15976" y="22097"/>
                    <a:pt x="18824" y="18801"/>
                    <a:pt x="19262" y="18034"/>
                  </a:cubicBezTo>
                  <a:cubicBezTo>
                    <a:pt x="19691" y="17258"/>
                    <a:pt x="8817" y="190"/>
                    <a:pt x="7025" y="1"/>
                  </a:cubicBezTo>
                  <a:cubicBezTo>
                    <a:pt x="7022" y="1"/>
                    <a:pt x="7019" y="1"/>
                    <a:pt x="70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43"/>
            <p:cNvSpPr/>
            <p:nvPr/>
          </p:nvSpPr>
          <p:spPr>
            <a:xfrm flipH="1">
              <a:off x="931625" y="1477726"/>
              <a:ext cx="2479702" cy="2631776"/>
            </a:xfrm>
            <a:custGeom>
              <a:avLst/>
              <a:gdLst/>
              <a:ahLst/>
              <a:cxnLst/>
              <a:rect l="l" t="t" r="r" b="b"/>
              <a:pathLst>
                <a:path w="17855" h="18950" extrusionOk="0">
                  <a:moveTo>
                    <a:pt x="299" y="18950"/>
                  </a:moveTo>
                  <a:lnTo>
                    <a:pt x="299" y="18950"/>
                  </a:lnTo>
                  <a:lnTo>
                    <a:pt x="299" y="18950"/>
                  </a:lnTo>
                  <a:lnTo>
                    <a:pt x="299" y="18950"/>
                  </a:lnTo>
                  <a:close/>
                  <a:moveTo>
                    <a:pt x="299" y="18950"/>
                  </a:moveTo>
                  <a:lnTo>
                    <a:pt x="299" y="18950"/>
                  </a:lnTo>
                  <a:lnTo>
                    <a:pt x="299" y="18950"/>
                  </a:lnTo>
                  <a:lnTo>
                    <a:pt x="299" y="18950"/>
                  </a:lnTo>
                  <a:close/>
                  <a:moveTo>
                    <a:pt x="299" y="18940"/>
                  </a:moveTo>
                  <a:lnTo>
                    <a:pt x="299" y="18950"/>
                  </a:lnTo>
                  <a:lnTo>
                    <a:pt x="299" y="18950"/>
                  </a:lnTo>
                  <a:lnTo>
                    <a:pt x="299" y="18940"/>
                  </a:lnTo>
                  <a:lnTo>
                    <a:pt x="299" y="18940"/>
                  </a:lnTo>
                  <a:close/>
                  <a:moveTo>
                    <a:pt x="289" y="18940"/>
                  </a:moveTo>
                  <a:lnTo>
                    <a:pt x="289" y="18940"/>
                  </a:lnTo>
                  <a:lnTo>
                    <a:pt x="289" y="18940"/>
                  </a:lnTo>
                  <a:lnTo>
                    <a:pt x="289" y="18940"/>
                  </a:lnTo>
                  <a:lnTo>
                    <a:pt x="289" y="18940"/>
                  </a:lnTo>
                  <a:close/>
                  <a:moveTo>
                    <a:pt x="289" y="18930"/>
                  </a:moveTo>
                  <a:lnTo>
                    <a:pt x="289" y="18940"/>
                  </a:lnTo>
                  <a:lnTo>
                    <a:pt x="289" y="18940"/>
                  </a:lnTo>
                  <a:lnTo>
                    <a:pt x="289" y="18930"/>
                  </a:lnTo>
                  <a:lnTo>
                    <a:pt x="289" y="18930"/>
                  </a:lnTo>
                  <a:close/>
                  <a:moveTo>
                    <a:pt x="289" y="18930"/>
                  </a:moveTo>
                  <a:lnTo>
                    <a:pt x="289" y="18930"/>
                  </a:lnTo>
                  <a:lnTo>
                    <a:pt x="289" y="18930"/>
                  </a:lnTo>
                  <a:close/>
                  <a:moveTo>
                    <a:pt x="289" y="18920"/>
                  </a:moveTo>
                  <a:lnTo>
                    <a:pt x="289" y="18930"/>
                  </a:lnTo>
                  <a:lnTo>
                    <a:pt x="289" y="18920"/>
                  </a:lnTo>
                  <a:close/>
                  <a:moveTo>
                    <a:pt x="280" y="18920"/>
                  </a:moveTo>
                  <a:lnTo>
                    <a:pt x="280" y="18920"/>
                  </a:lnTo>
                  <a:lnTo>
                    <a:pt x="280" y="18920"/>
                  </a:lnTo>
                  <a:close/>
                  <a:moveTo>
                    <a:pt x="280" y="18910"/>
                  </a:moveTo>
                  <a:lnTo>
                    <a:pt x="280" y="18920"/>
                  </a:lnTo>
                  <a:lnTo>
                    <a:pt x="280" y="18910"/>
                  </a:lnTo>
                  <a:close/>
                  <a:moveTo>
                    <a:pt x="280" y="18910"/>
                  </a:moveTo>
                  <a:lnTo>
                    <a:pt x="280" y="18910"/>
                  </a:lnTo>
                  <a:lnTo>
                    <a:pt x="280" y="18910"/>
                  </a:lnTo>
                  <a:close/>
                  <a:moveTo>
                    <a:pt x="280" y="18901"/>
                  </a:moveTo>
                  <a:lnTo>
                    <a:pt x="280" y="18910"/>
                  </a:lnTo>
                  <a:lnTo>
                    <a:pt x="280" y="18901"/>
                  </a:lnTo>
                  <a:close/>
                  <a:moveTo>
                    <a:pt x="269" y="18901"/>
                  </a:moveTo>
                  <a:lnTo>
                    <a:pt x="280" y="18901"/>
                  </a:lnTo>
                  <a:lnTo>
                    <a:pt x="269" y="18901"/>
                  </a:lnTo>
                  <a:close/>
                  <a:moveTo>
                    <a:pt x="269" y="18890"/>
                  </a:moveTo>
                  <a:lnTo>
                    <a:pt x="269" y="18901"/>
                  </a:lnTo>
                  <a:lnTo>
                    <a:pt x="269" y="18890"/>
                  </a:lnTo>
                  <a:close/>
                  <a:moveTo>
                    <a:pt x="269" y="18890"/>
                  </a:moveTo>
                  <a:lnTo>
                    <a:pt x="269" y="18890"/>
                  </a:lnTo>
                  <a:lnTo>
                    <a:pt x="269" y="18890"/>
                  </a:lnTo>
                  <a:close/>
                  <a:moveTo>
                    <a:pt x="269" y="18881"/>
                  </a:moveTo>
                  <a:lnTo>
                    <a:pt x="269" y="18881"/>
                  </a:lnTo>
                  <a:lnTo>
                    <a:pt x="269" y="18881"/>
                  </a:lnTo>
                  <a:close/>
                  <a:moveTo>
                    <a:pt x="260" y="18881"/>
                  </a:moveTo>
                  <a:lnTo>
                    <a:pt x="269" y="18881"/>
                  </a:lnTo>
                  <a:lnTo>
                    <a:pt x="260" y="18881"/>
                  </a:lnTo>
                  <a:close/>
                  <a:moveTo>
                    <a:pt x="260" y="18870"/>
                  </a:moveTo>
                  <a:lnTo>
                    <a:pt x="260" y="18870"/>
                  </a:lnTo>
                  <a:lnTo>
                    <a:pt x="260" y="18870"/>
                  </a:lnTo>
                  <a:close/>
                  <a:moveTo>
                    <a:pt x="260" y="18870"/>
                  </a:moveTo>
                  <a:lnTo>
                    <a:pt x="260" y="18870"/>
                  </a:lnTo>
                  <a:lnTo>
                    <a:pt x="260" y="18870"/>
                  </a:lnTo>
                  <a:close/>
                  <a:moveTo>
                    <a:pt x="260" y="18861"/>
                  </a:moveTo>
                  <a:lnTo>
                    <a:pt x="260" y="18861"/>
                  </a:lnTo>
                  <a:lnTo>
                    <a:pt x="260" y="18861"/>
                  </a:lnTo>
                  <a:close/>
                  <a:moveTo>
                    <a:pt x="249" y="18850"/>
                  </a:moveTo>
                  <a:lnTo>
                    <a:pt x="260" y="18861"/>
                  </a:lnTo>
                  <a:lnTo>
                    <a:pt x="249" y="18850"/>
                  </a:lnTo>
                  <a:close/>
                  <a:moveTo>
                    <a:pt x="249" y="18850"/>
                  </a:moveTo>
                  <a:lnTo>
                    <a:pt x="249" y="18850"/>
                  </a:lnTo>
                  <a:lnTo>
                    <a:pt x="249" y="18850"/>
                  </a:lnTo>
                  <a:close/>
                  <a:moveTo>
                    <a:pt x="249" y="18841"/>
                  </a:moveTo>
                  <a:lnTo>
                    <a:pt x="249" y="18850"/>
                  </a:lnTo>
                  <a:lnTo>
                    <a:pt x="249" y="18841"/>
                  </a:lnTo>
                  <a:close/>
                  <a:moveTo>
                    <a:pt x="249" y="18841"/>
                  </a:moveTo>
                  <a:lnTo>
                    <a:pt x="249" y="18841"/>
                  </a:lnTo>
                  <a:lnTo>
                    <a:pt x="249" y="18841"/>
                  </a:lnTo>
                  <a:close/>
                  <a:moveTo>
                    <a:pt x="249" y="18830"/>
                  </a:moveTo>
                  <a:lnTo>
                    <a:pt x="249" y="18841"/>
                  </a:lnTo>
                  <a:lnTo>
                    <a:pt x="249" y="18830"/>
                  </a:lnTo>
                  <a:close/>
                  <a:moveTo>
                    <a:pt x="240" y="18830"/>
                  </a:moveTo>
                  <a:lnTo>
                    <a:pt x="249" y="18830"/>
                  </a:lnTo>
                  <a:lnTo>
                    <a:pt x="240" y="18830"/>
                  </a:lnTo>
                  <a:close/>
                  <a:moveTo>
                    <a:pt x="240" y="18821"/>
                  </a:moveTo>
                  <a:lnTo>
                    <a:pt x="240" y="18821"/>
                  </a:lnTo>
                  <a:lnTo>
                    <a:pt x="240" y="18821"/>
                  </a:lnTo>
                  <a:close/>
                  <a:moveTo>
                    <a:pt x="240" y="18821"/>
                  </a:moveTo>
                  <a:lnTo>
                    <a:pt x="240" y="18821"/>
                  </a:lnTo>
                  <a:lnTo>
                    <a:pt x="240" y="18821"/>
                  </a:lnTo>
                  <a:close/>
                  <a:moveTo>
                    <a:pt x="240" y="18811"/>
                  </a:moveTo>
                  <a:lnTo>
                    <a:pt x="240" y="18811"/>
                  </a:lnTo>
                  <a:lnTo>
                    <a:pt x="240" y="18811"/>
                  </a:lnTo>
                  <a:close/>
                  <a:moveTo>
                    <a:pt x="240" y="18811"/>
                  </a:moveTo>
                  <a:lnTo>
                    <a:pt x="240" y="18811"/>
                  </a:lnTo>
                  <a:lnTo>
                    <a:pt x="240" y="18811"/>
                  </a:lnTo>
                  <a:close/>
                  <a:moveTo>
                    <a:pt x="229" y="18801"/>
                  </a:moveTo>
                  <a:lnTo>
                    <a:pt x="229" y="18801"/>
                  </a:lnTo>
                  <a:lnTo>
                    <a:pt x="229" y="18801"/>
                  </a:lnTo>
                  <a:close/>
                  <a:moveTo>
                    <a:pt x="229" y="18801"/>
                  </a:moveTo>
                  <a:lnTo>
                    <a:pt x="229" y="18801"/>
                  </a:lnTo>
                  <a:lnTo>
                    <a:pt x="229" y="18801"/>
                  </a:lnTo>
                  <a:close/>
                  <a:moveTo>
                    <a:pt x="229" y="18791"/>
                  </a:moveTo>
                  <a:lnTo>
                    <a:pt x="229" y="18791"/>
                  </a:lnTo>
                  <a:lnTo>
                    <a:pt x="229" y="18791"/>
                  </a:lnTo>
                  <a:close/>
                  <a:moveTo>
                    <a:pt x="229" y="18781"/>
                  </a:moveTo>
                  <a:lnTo>
                    <a:pt x="229" y="18791"/>
                  </a:lnTo>
                  <a:lnTo>
                    <a:pt x="229" y="18781"/>
                  </a:lnTo>
                  <a:close/>
                  <a:moveTo>
                    <a:pt x="220" y="18781"/>
                  </a:moveTo>
                  <a:lnTo>
                    <a:pt x="220" y="18781"/>
                  </a:lnTo>
                  <a:lnTo>
                    <a:pt x="220" y="18781"/>
                  </a:lnTo>
                  <a:close/>
                  <a:moveTo>
                    <a:pt x="220" y="18771"/>
                  </a:moveTo>
                  <a:lnTo>
                    <a:pt x="220" y="18771"/>
                  </a:lnTo>
                  <a:lnTo>
                    <a:pt x="220" y="18771"/>
                  </a:lnTo>
                  <a:close/>
                  <a:moveTo>
                    <a:pt x="220" y="18771"/>
                  </a:moveTo>
                  <a:lnTo>
                    <a:pt x="220" y="18771"/>
                  </a:lnTo>
                  <a:lnTo>
                    <a:pt x="220" y="18771"/>
                  </a:lnTo>
                  <a:close/>
                  <a:moveTo>
                    <a:pt x="220" y="18761"/>
                  </a:moveTo>
                  <a:lnTo>
                    <a:pt x="220" y="18761"/>
                  </a:lnTo>
                  <a:lnTo>
                    <a:pt x="220" y="18761"/>
                  </a:lnTo>
                  <a:close/>
                  <a:moveTo>
                    <a:pt x="220" y="18761"/>
                  </a:moveTo>
                  <a:lnTo>
                    <a:pt x="220" y="18761"/>
                  </a:lnTo>
                  <a:lnTo>
                    <a:pt x="220" y="18761"/>
                  </a:lnTo>
                  <a:close/>
                  <a:moveTo>
                    <a:pt x="209" y="18751"/>
                  </a:moveTo>
                  <a:lnTo>
                    <a:pt x="209" y="18751"/>
                  </a:lnTo>
                  <a:lnTo>
                    <a:pt x="209" y="18751"/>
                  </a:lnTo>
                  <a:close/>
                  <a:moveTo>
                    <a:pt x="209" y="18741"/>
                  </a:moveTo>
                  <a:lnTo>
                    <a:pt x="209" y="18741"/>
                  </a:lnTo>
                  <a:lnTo>
                    <a:pt x="209" y="18741"/>
                  </a:lnTo>
                  <a:close/>
                  <a:moveTo>
                    <a:pt x="209" y="18741"/>
                  </a:moveTo>
                  <a:lnTo>
                    <a:pt x="209" y="18741"/>
                  </a:lnTo>
                  <a:lnTo>
                    <a:pt x="209" y="18741"/>
                  </a:lnTo>
                  <a:close/>
                  <a:moveTo>
                    <a:pt x="209" y="18731"/>
                  </a:moveTo>
                  <a:lnTo>
                    <a:pt x="209" y="18731"/>
                  </a:lnTo>
                  <a:lnTo>
                    <a:pt x="209" y="18731"/>
                  </a:lnTo>
                  <a:close/>
                  <a:moveTo>
                    <a:pt x="209" y="18731"/>
                  </a:moveTo>
                  <a:lnTo>
                    <a:pt x="209" y="18731"/>
                  </a:lnTo>
                  <a:lnTo>
                    <a:pt x="209" y="18731"/>
                  </a:lnTo>
                  <a:close/>
                  <a:moveTo>
                    <a:pt x="200" y="18721"/>
                  </a:moveTo>
                  <a:lnTo>
                    <a:pt x="200" y="18721"/>
                  </a:lnTo>
                  <a:lnTo>
                    <a:pt x="200" y="18721"/>
                  </a:lnTo>
                  <a:close/>
                  <a:moveTo>
                    <a:pt x="200" y="18711"/>
                  </a:moveTo>
                  <a:lnTo>
                    <a:pt x="200" y="18711"/>
                  </a:lnTo>
                  <a:lnTo>
                    <a:pt x="200" y="18711"/>
                  </a:lnTo>
                  <a:close/>
                  <a:moveTo>
                    <a:pt x="200" y="18711"/>
                  </a:moveTo>
                  <a:lnTo>
                    <a:pt x="200" y="18711"/>
                  </a:lnTo>
                  <a:lnTo>
                    <a:pt x="200" y="18711"/>
                  </a:lnTo>
                  <a:close/>
                  <a:moveTo>
                    <a:pt x="200" y="18701"/>
                  </a:moveTo>
                  <a:lnTo>
                    <a:pt x="200" y="18701"/>
                  </a:lnTo>
                  <a:lnTo>
                    <a:pt x="200" y="18701"/>
                  </a:lnTo>
                  <a:close/>
                  <a:moveTo>
                    <a:pt x="200" y="18701"/>
                  </a:moveTo>
                  <a:lnTo>
                    <a:pt x="200" y="18701"/>
                  </a:lnTo>
                  <a:lnTo>
                    <a:pt x="200" y="18701"/>
                  </a:lnTo>
                  <a:close/>
                  <a:moveTo>
                    <a:pt x="190" y="18691"/>
                  </a:moveTo>
                  <a:lnTo>
                    <a:pt x="190" y="18691"/>
                  </a:lnTo>
                  <a:lnTo>
                    <a:pt x="190" y="18691"/>
                  </a:lnTo>
                  <a:close/>
                  <a:moveTo>
                    <a:pt x="190" y="18691"/>
                  </a:moveTo>
                  <a:lnTo>
                    <a:pt x="190" y="18691"/>
                  </a:lnTo>
                  <a:lnTo>
                    <a:pt x="190" y="18691"/>
                  </a:lnTo>
                  <a:close/>
                  <a:moveTo>
                    <a:pt x="190" y="18671"/>
                  </a:moveTo>
                  <a:lnTo>
                    <a:pt x="190" y="18671"/>
                  </a:lnTo>
                  <a:lnTo>
                    <a:pt x="190" y="18671"/>
                  </a:lnTo>
                  <a:close/>
                  <a:moveTo>
                    <a:pt x="190" y="18671"/>
                  </a:moveTo>
                  <a:lnTo>
                    <a:pt x="190" y="18671"/>
                  </a:lnTo>
                  <a:lnTo>
                    <a:pt x="190" y="18671"/>
                  </a:lnTo>
                  <a:close/>
                  <a:moveTo>
                    <a:pt x="180" y="18662"/>
                  </a:moveTo>
                  <a:lnTo>
                    <a:pt x="180" y="18662"/>
                  </a:lnTo>
                  <a:lnTo>
                    <a:pt x="180" y="18662"/>
                  </a:lnTo>
                  <a:close/>
                  <a:moveTo>
                    <a:pt x="180" y="18662"/>
                  </a:moveTo>
                  <a:lnTo>
                    <a:pt x="180" y="18662"/>
                  </a:lnTo>
                  <a:lnTo>
                    <a:pt x="180" y="18662"/>
                  </a:lnTo>
                  <a:close/>
                  <a:moveTo>
                    <a:pt x="180" y="18651"/>
                  </a:moveTo>
                  <a:lnTo>
                    <a:pt x="180" y="18651"/>
                  </a:lnTo>
                  <a:lnTo>
                    <a:pt x="180" y="18651"/>
                  </a:lnTo>
                  <a:close/>
                  <a:moveTo>
                    <a:pt x="180" y="18642"/>
                  </a:moveTo>
                  <a:lnTo>
                    <a:pt x="180" y="18642"/>
                  </a:lnTo>
                  <a:lnTo>
                    <a:pt x="180" y="18642"/>
                  </a:lnTo>
                  <a:close/>
                  <a:moveTo>
                    <a:pt x="170" y="18631"/>
                  </a:moveTo>
                  <a:lnTo>
                    <a:pt x="170" y="18631"/>
                  </a:lnTo>
                  <a:lnTo>
                    <a:pt x="170" y="18631"/>
                  </a:lnTo>
                  <a:close/>
                  <a:moveTo>
                    <a:pt x="170" y="18622"/>
                  </a:moveTo>
                  <a:lnTo>
                    <a:pt x="170" y="18631"/>
                  </a:lnTo>
                  <a:lnTo>
                    <a:pt x="170" y="18622"/>
                  </a:lnTo>
                  <a:close/>
                  <a:moveTo>
                    <a:pt x="170" y="18622"/>
                  </a:moveTo>
                  <a:lnTo>
                    <a:pt x="170" y="18622"/>
                  </a:lnTo>
                  <a:lnTo>
                    <a:pt x="170" y="18622"/>
                  </a:lnTo>
                  <a:close/>
                  <a:moveTo>
                    <a:pt x="170" y="18611"/>
                  </a:moveTo>
                  <a:lnTo>
                    <a:pt x="170" y="18611"/>
                  </a:lnTo>
                  <a:lnTo>
                    <a:pt x="170" y="18611"/>
                  </a:lnTo>
                  <a:close/>
                  <a:moveTo>
                    <a:pt x="160" y="18602"/>
                  </a:moveTo>
                  <a:lnTo>
                    <a:pt x="160" y="18602"/>
                  </a:lnTo>
                  <a:lnTo>
                    <a:pt x="160" y="18602"/>
                  </a:lnTo>
                  <a:close/>
                  <a:moveTo>
                    <a:pt x="160" y="18591"/>
                  </a:moveTo>
                  <a:lnTo>
                    <a:pt x="160" y="18591"/>
                  </a:lnTo>
                  <a:lnTo>
                    <a:pt x="160" y="18591"/>
                  </a:lnTo>
                  <a:close/>
                  <a:moveTo>
                    <a:pt x="160" y="18591"/>
                  </a:moveTo>
                  <a:lnTo>
                    <a:pt x="160" y="18591"/>
                  </a:lnTo>
                  <a:lnTo>
                    <a:pt x="160" y="18591"/>
                  </a:lnTo>
                  <a:close/>
                  <a:moveTo>
                    <a:pt x="160" y="18582"/>
                  </a:moveTo>
                  <a:lnTo>
                    <a:pt x="160" y="18582"/>
                  </a:lnTo>
                  <a:lnTo>
                    <a:pt x="160" y="18582"/>
                  </a:lnTo>
                  <a:close/>
                  <a:moveTo>
                    <a:pt x="160" y="18582"/>
                  </a:moveTo>
                  <a:lnTo>
                    <a:pt x="160" y="18582"/>
                  </a:lnTo>
                  <a:lnTo>
                    <a:pt x="160" y="18582"/>
                  </a:lnTo>
                  <a:close/>
                  <a:moveTo>
                    <a:pt x="150" y="18552"/>
                  </a:moveTo>
                  <a:lnTo>
                    <a:pt x="150" y="18562"/>
                  </a:lnTo>
                  <a:lnTo>
                    <a:pt x="150" y="18552"/>
                  </a:lnTo>
                  <a:close/>
                  <a:moveTo>
                    <a:pt x="150" y="18552"/>
                  </a:moveTo>
                  <a:lnTo>
                    <a:pt x="150" y="18552"/>
                  </a:lnTo>
                  <a:lnTo>
                    <a:pt x="150" y="18552"/>
                  </a:lnTo>
                  <a:close/>
                  <a:moveTo>
                    <a:pt x="150" y="18542"/>
                  </a:moveTo>
                  <a:lnTo>
                    <a:pt x="150" y="18542"/>
                  </a:lnTo>
                  <a:lnTo>
                    <a:pt x="150" y="18542"/>
                  </a:lnTo>
                  <a:close/>
                  <a:moveTo>
                    <a:pt x="150" y="18542"/>
                  </a:moveTo>
                  <a:lnTo>
                    <a:pt x="150" y="18542"/>
                  </a:lnTo>
                  <a:lnTo>
                    <a:pt x="150" y="18542"/>
                  </a:lnTo>
                  <a:close/>
                  <a:moveTo>
                    <a:pt x="140" y="18522"/>
                  </a:moveTo>
                  <a:lnTo>
                    <a:pt x="140" y="18522"/>
                  </a:lnTo>
                  <a:lnTo>
                    <a:pt x="140" y="18522"/>
                  </a:lnTo>
                  <a:close/>
                  <a:moveTo>
                    <a:pt x="140" y="18512"/>
                  </a:moveTo>
                  <a:lnTo>
                    <a:pt x="140" y="18512"/>
                  </a:lnTo>
                  <a:lnTo>
                    <a:pt x="140" y="18512"/>
                  </a:lnTo>
                  <a:close/>
                  <a:moveTo>
                    <a:pt x="140" y="18502"/>
                  </a:moveTo>
                  <a:lnTo>
                    <a:pt x="140" y="18502"/>
                  </a:lnTo>
                  <a:lnTo>
                    <a:pt x="140" y="18502"/>
                  </a:lnTo>
                  <a:close/>
                  <a:moveTo>
                    <a:pt x="140" y="18502"/>
                  </a:moveTo>
                  <a:lnTo>
                    <a:pt x="140" y="18502"/>
                  </a:lnTo>
                  <a:lnTo>
                    <a:pt x="140" y="18502"/>
                  </a:lnTo>
                  <a:close/>
                  <a:moveTo>
                    <a:pt x="140" y="18492"/>
                  </a:moveTo>
                  <a:lnTo>
                    <a:pt x="140" y="18492"/>
                  </a:lnTo>
                  <a:lnTo>
                    <a:pt x="140" y="18492"/>
                  </a:lnTo>
                  <a:close/>
                  <a:moveTo>
                    <a:pt x="130" y="18472"/>
                  </a:moveTo>
                  <a:lnTo>
                    <a:pt x="130" y="18472"/>
                  </a:lnTo>
                  <a:lnTo>
                    <a:pt x="130" y="18472"/>
                  </a:lnTo>
                  <a:close/>
                  <a:moveTo>
                    <a:pt x="130" y="18462"/>
                  </a:moveTo>
                  <a:lnTo>
                    <a:pt x="130" y="18472"/>
                  </a:lnTo>
                  <a:lnTo>
                    <a:pt x="130" y="18462"/>
                  </a:lnTo>
                  <a:close/>
                  <a:moveTo>
                    <a:pt x="130" y="18462"/>
                  </a:moveTo>
                  <a:lnTo>
                    <a:pt x="130" y="18462"/>
                  </a:lnTo>
                  <a:lnTo>
                    <a:pt x="130" y="18462"/>
                  </a:lnTo>
                  <a:close/>
                  <a:moveTo>
                    <a:pt x="120" y="18423"/>
                  </a:moveTo>
                  <a:lnTo>
                    <a:pt x="120" y="18423"/>
                  </a:lnTo>
                  <a:lnTo>
                    <a:pt x="120" y="18423"/>
                  </a:lnTo>
                  <a:close/>
                  <a:moveTo>
                    <a:pt x="120" y="18423"/>
                  </a:moveTo>
                  <a:lnTo>
                    <a:pt x="120" y="18423"/>
                  </a:lnTo>
                  <a:lnTo>
                    <a:pt x="120" y="18423"/>
                  </a:lnTo>
                  <a:close/>
                  <a:moveTo>
                    <a:pt x="120" y="18412"/>
                  </a:moveTo>
                  <a:lnTo>
                    <a:pt x="120" y="18412"/>
                  </a:lnTo>
                  <a:lnTo>
                    <a:pt x="120" y="18412"/>
                  </a:lnTo>
                  <a:close/>
                  <a:moveTo>
                    <a:pt x="110" y="18383"/>
                  </a:moveTo>
                  <a:lnTo>
                    <a:pt x="110" y="18383"/>
                  </a:lnTo>
                  <a:lnTo>
                    <a:pt x="110" y="18383"/>
                  </a:lnTo>
                  <a:close/>
                  <a:moveTo>
                    <a:pt x="110" y="18383"/>
                  </a:moveTo>
                  <a:lnTo>
                    <a:pt x="110" y="18383"/>
                  </a:lnTo>
                  <a:lnTo>
                    <a:pt x="110" y="18383"/>
                  </a:lnTo>
                  <a:close/>
                  <a:moveTo>
                    <a:pt x="100" y="18343"/>
                  </a:moveTo>
                  <a:lnTo>
                    <a:pt x="100" y="18343"/>
                  </a:lnTo>
                  <a:lnTo>
                    <a:pt x="100" y="18343"/>
                  </a:lnTo>
                  <a:close/>
                  <a:moveTo>
                    <a:pt x="100" y="18343"/>
                  </a:moveTo>
                  <a:lnTo>
                    <a:pt x="100" y="18343"/>
                  </a:lnTo>
                  <a:lnTo>
                    <a:pt x="100" y="18343"/>
                  </a:lnTo>
                  <a:close/>
                  <a:moveTo>
                    <a:pt x="100" y="18333"/>
                  </a:moveTo>
                  <a:lnTo>
                    <a:pt x="100" y="18333"/>
                  </a:lnTo>
                  <a:lnTo>
                    <a:pt x="100" y="18333"/>
                  </a:lnTo>
                  <a:close/>
                  <a:moveTo>
                    <a:pt x="80" y="18213"/>
                  </a:moveTo>
                  <a:lnTo>
                    <a:pt x="80" y="18213"/>
                  </a:lnTo>
                  <a:lnTo>
                    <a:pt x="80" y="18213"/>
                  </a:lnTo>
                  <a:close/>
                  <a:moveTo>
                    <a:pt x="70" y="18164"/>
                  </a:moveTo>
                  <a:lnTo>
                    <a:pt x="70" y="18164"/>
                  </a:lnTo>
                  <a:lnTo>
                    <a:pt x="70" y="18164"/>
                  </a:lnTo>
                  <a:close/>
                  <a:moveTo>
                    <a:pt x="70" y="18164"/>
                  </a:moveTo>
                  <a:lnTo>
                    <a:pt x="70" y="18164"/>
                  </a:lnTo>
                  <a:lnTo>
                    <a:pt x="70" y="18164"/>
                  </a:lnTo>
                  <a:close/>
                  <a:moveTo>
                    <a:pt x="70" y="18153"/>
                  </a:moveTo>
                  <a:lnTo>
                    <a:pt x="70" y="18153"/>
                  </a:lnTo>
                  <a:lnTo>
                    <a:pt x="70" y="18153"/>
                  </a:lnTo>
                  <a:close/>
                  <a:moveTo>
                    <a:pt x="60" y="18104"/>
                  </a:moveTo>
                  <a:lnTo>
                    <a:pt x="60" y="18104"/>
                  </a:lnTo>
                  <a:lnTo>
                    <a:pt x="60" y="18104"/>
                  </a:lnTo>
                  <a:close/>
                  <a:moveTo>
                    <a:pt x="41" y="17925"/>
                  </a:moveTo>
                  <a:lnTo>
                    <a:pt x="41" y="17925"/>
                  </a:lnTo>
                  <a:lnTo>
                    <a:pt x="41" y="17925"/>
                  </a:lnTo>
                  <a:close/>
                  <a:moveTo>
                    <a:pt x="21" y="17715"/>
                  </a:moveTo>
                  <a:lnTo>
                    <a:pt x="21" y="17715"/>
                  </a:lnTo>
                  <a:lnTo>
                    <a:pt x="21" y="17715"/>
                  </a:lnTo>
                  <a:close/>
                  <a:moveTo>
                    <a:pt x="21" y="17715"/>
                  </a:moveTo>
                  <a:lnTo>
                    <a:pt x="21" y="17715"/>
                  </a:lnTo>
                  <a:lnTo>
                    <a:pt x="21" y="17715"/>
                  </a:lnTo>
                  <a:close/>
                  <a:moveTo>
                    <a:pt x="10" y="17666"/>
                  </a:moveTo>
                  <a:lnTo>
                    <a:pt x="10" y="17666"/>
                  </a:lnTo>
                  <a:lnTo>
                    <a:pt x="10" y="17666"/>
                  </a:lnTo>
                  <a:close/>
                  <a:moveTo>
                    <a:pt x="10" y="17666"/>
                  </a:moveTo>
                  <a:lnTo>
                    <a:pt x="10" y="17666"/>
                  </a:lnTo>
                  <a:lnTo>
                    <a:pt x="10" y="17666"/>
                  </a:lnTo>
                  <a:close/>
                  <a:moveTo>
                    <a:pt x="10" y="17655"/>
                  </a:moveTo>
                  <a:lnTo>
                    <a:pt x="10" y="17655"/>
                  </a:lnTo>
                  <a:lnTo>
                    <a:pt x="10" y="17655"/>
                  </a:lnTo>
                  <a:close/>
                  <a:moveTo>
                    <a:pt x="10" y="17616"/>
                  </a:moveTo>
                  <a:lnTo>
                    <a:pt x="10" y="17616"/>
                  </a:lnTo>
                  <a:lnTo>
                    <a:pt x="10" y="17616"/>
                  </a:lnTo>
                  <a:close/>
                  <a:moveTo>
                    <a:pt x="10" y="17606"/>
                  </a:moveTo>
                  <a:lnTo>
                    <a:pt x="10" y="17616"/>
                  </a:lnTo>
                  <a:lnTo>
                    <a:pt x="10" y="17606"/>
                  </a:lnTo>
                  <a:close/>
                  <a:moveTo>
                    <a:pt x="10" y="17606"/>
                  </a:moveTo>
                  <a:lnTo>
                    <a:pt x="10" y="17606"/>
                  </a:lnTo>
                  <a:lnTo>
                    <a:pt x="10" y="17606"/>
                  </a:lnTo>
                  <a:close/>
                  <a:moveTo>
                    <a:pt x="10" y="17566"/>
                  </a:moveTo>
                  <a:lnTo>
                    <a:pt x="10" y="17566"/>
                  </a:lnTo>
                  <a:lnTo>
                    <a:pt x="10" y="17566"/>
                  </a:lnTo>
                  <a:close/>
                  <a:moveTo>
                    <a:pt x="10" y="17556"/>
                  </a:moveTo>
                  <a:lnTo>
                    <a:pt x="10" y="17556"/>
                  </a:lnTo>
                  <a:lnTo>
                    <a:pt x="10" y="17556"/>
                  </a:lnTo>
                  <a:close/>
                  <a:moveTo>
                    <a:pt x="10" y="17556"/>
                  </a:moveTo>
                  <a:lnTo>
                    <a:pt x="10" y="17556"/>
                  </a:lnTo>
                  <a:lnTo>
                    <a:pt x="10" y="17556"/>
                  </a:lnTo>
                  <a:close/>
                  <a:moveTo>
                    <a:pt x="10" y="17516"/>
                  </a:moveTo>
                  <a:lnTo>
                    <a:pt x="10" y="17516"/>
                  </a:lnTo>
                  <a:lnTo>
                    <a:pt x="10" y="17516"/>
                  </a:lnTo>
                  <a:close/>
                  <a:moveTo>
                    <a:pt x="10" y="17506"/>
                  </a:moveTo>
                  <a:lnTo>
                    <a:pt x="10" y="17506"/>
                  </a:lnTo>
                  <a:lnTo>
                    <a:pt x="10" y="17506"/>
                  </a:lnTo>
                  <a:close/>
                  <a:moveTo>
                    <a:pt x="10" y="17496"/>
                  </a:moveTo>
                  <a:lnTo>
                    <a:pt x="10" y="17496"/>
                  </a:lnTo>
                  <a:lnTo>
                    <a:pt x="10" y="17496"/>
                  </a:lnTo>
                  <a:close/>
                  <a:moveTo>
                    <a:pt x="1" y="17496"/>
                  </a:moveTo>
                  <a:lnTo>
                    <a:pt x="1" y="17496"/>
                  </a:lnTo>
                  <a:lnTo>
                    <a:pt x="1" y="17496"/>
                  </a:lnTo>
                  <a:close/>
                  <a:moveTo>
                    <a:pt x="1" y="17456"/>
                  </a:moveTo>
                  <a:lnTo>
                    <a:pt x="1" y="17456"/>
                  </a:lnTo>
                  <a:lnTo>
                    <a:pt x="1" y="17456"/>
                  </a:lnTo>
                  <a:close/>
                  <a:moveTo>
                    <a:pt x="1" y="17447"/>
                  </a:moveTo>
                  <a:lnTo>
                    <a:pt x="1" y="17447"/>
                  </a:lnTo>
                  <a:lnTo>
                    <a:pt x="1" y="17447"/>
                  </a:lnTo>
                  <a:close/>
                  <a:moveTo>
                    <a:pt x="1" y="17397"/>
                  </a:moveTo>
                  <a:lnTo>
                    <a:pt x="1" y="17397"/>
                  </a:lnTo>
                  <a:lnTo>
                    <a:pt x="1" y="17397"/>
                  </a:lnTo>
                  <a:close/>
                  <a:moveTo>
                    <a:pt x="1" y="17397"/>
                  </a:moveTo>
                  <a:lnTo>
                    <a:pt x="1" y="17397"/>
                  </a:lnTo>
                  <a:lnTo>
                    <a:pt x="1" y="17397"/>
                  </a:lnTo>
                  <a:close/>
                  <a:moveTo>
                    <a:pt x="1" y="17387"/>
                  </a:moveTo>
                  <a:lnTo>
                    <a:pt x="1" y="17387"/>
                  </a:lnTo>
                  <a:lnTo>
                    <a:pt x="1" y="17387"/>
                  </a:lnTo>
                  <a:close/>
                  <a:moveTo>
                    <a:pt x="1" y="17377"/>
                  </a:moveTo>
                  <a:lnTo>
                    <a:pt x="1" y="17377"/>
                  </a:lnTo>
                  <a:lnTo>
                    <a:pt x="1" y="17377"/>
                  </a:lnTo>
                  <a:close/>
                  <a:moveTo>
                    <a:pt x="1" y="17347"/>
                  </a:moveTo>
                  <a:lnTo>
                    <a:pt x="1" y="17347"/>
                  </a:lnTo>
                  <a:lnTo>
                    <a:pt x="1" y="17347"/>
                  </a:lnTo>
                  <a:close/>
                  <a:moveTo>
                    <a:pt x="1" y="17337"/>
                  </a:moveTo>
                  <a:lnTo>
                    <a:pt x="1" y="17337"/>
                  </a:lnTo>
                  <a:lnTo>
                    <a:pt x="1" y="17337"/>
                  </a:lnTo>
                  <a:close/>
                  <a:moveTo>
                    <a:pt x="1" y="17327"/>
                  </a:moveTo>
                  <a:lnTo>
                    <a:pt x="1" y="17337"/>
                  </a:lnTo>
                  <a:lnTo>
                    <a:pt x="1" y="17327"/>
                  </a:lnTo>
                  <a:close/>
                  <a:moveTo>
                    <a:pt x="1" y="17327"/>
                  </a:moveTo>
                  <a:lnTo>
                    <a:pt x="1" y="17327"/>
                  </a:lnTo>
                  <a:lnTo>
                    <a:pt x="1" y="17327"/>
                  </a:lnTo>
                  <a:close/>
                  <a:moveTo>
                    <a:pt x="1" y="17297"/>
                  </a:moveTo>
                  <a:lnTo>
                    <a:pt x="1" y="17297"/>
                  </a:lnTo>
                  <a:lnTo>
                    <a:pt x="1" y="17297"/>
                  </a:lnTo>
                  <a:close/>
                  <a:moveTo>
                    <a:pt x="1" y="17287"/>
                  </a:moveTo>
                  <a:lnTo>
                    <a:pt x="1" y="17287"/>
                  </a:lnTo>
                  <a:lnTo>
                    <a:pt x="1" y="17287"/>
                  </a:lnTo>
                  <a:close/>
                  <a:moveTo>
                    <a:pt x="1" y="17277"/>
                  </a:moveTo>
                  <a:lnTo>
                    <a:pt x="1" y="17277"/>
                  </a:lnTo>
                  <a:lnTo>
                    <a:pt x="1" y="17277"/>
                  </a:lnTo>
                  <a:close/>
                  <a:moveTo>
                    <a:pt x="1" y="17267"/>
                  </a:moveTo>
                  <a:lnTo>
                    <a:pt x="1" y="17267"/>
                  </a:lnTo>
                  <a:lnTo>
                    <a:pt x="1" y="17267"/>
                  </a:lnTo>
                  <a:close/>
                  <a:moveTo>
                    <a:pt x="1" y="17257"/>
                  </a:moveTo>
                  <a:lnTo>
                    <a:pt x="1" y="17257"/>
                  </a:lnTo>
                  <a:lnTo>
                    <a:pt x="1" y="17257"/>
                  </a:lnTo>
                  <a:close/>
                  <a:moveTo>
                    <a:pt x="1" y="17237"/>
                  </a:moveTo>
                  <a:lnTo>
                    <a:pt x="1" y="17237"/>
                  </a:lnTo>
                  <a:lnTo>
                    <a:pt x="1" y="17237"/>
                  </a:lnTo>
                  <a:close/>
                  <a:moveTo>
                    <a:pt x="1" y="17228"/>
                  </a:moveTo>
                  <a:lnTo>
                    <a:pt x="1" y="17237"/>
                  </a:lnTo>
                  <a:lnTo>
                    <a:pt x="1" y="17228"/>
                  </a:lnTo>
                  <a:close/>
                  <a:moveTo>
                    <a:pt x="1" y="17217"/>
                  </a:moveTo>
                  <a:lnTo>
                    <a:pt x="1" y="17228"/>
                  </a:lnTo>
                  <a:lnTo>
                    <a:pt x="1" y="17217"/>
                  </a:lnTo>
                  <a:close/>
                  <a:moveTo>
                    <a:pt x="1" y="17217"/>
                  </a:moveTo>
                  <a:lnTo>
                    <a:pt x="1" y="17217"/>
                  </a:lnTo>
                  <a:lnTo>
                    <a:pt x="1" y="17217"/>
                  </a:lnTo>
                  <a:close/>
                  <a:moveTo>
                    <a:pt x="1" y="17208"/>
                  </a:moveTo>
                  <a:lnTo>
                    <a:pt x="1" y="17208"/>
                  </a:lnTo>
                  <a:lnTo>
                    <a:pt x="1" y="17208"/>
                  </a:lnTo>
                  <a:close/>
                  <a:moveTo>
                    <a:pt x="1" y="17197"/>
                  </a:moveTo>
                  <a:lnTo>
                    <a:pt x="1" y="17197"/>
                  </a:lnTo>
                  <a:lnTo>
                    <a:pt x="1" y="17197"/>
                  </a:lnTo>
                  <a:close/>
                  <a:moveTo>
                    <a:pt x="1" y="17177"/>
                  </a:moveTo>
                  <a:lnTo>
                    <a:pt x="1" y="17188"/>
                  </a:lnTo>
                  <a:lnTo>
                    <a:pt x="1" y="17177"/>
                  </a:lnTo>
                  <a:close/>
                  <a:moveTo>
                    <a:pt x="1" y="17177"/>
                  </a:moveTo>
                  <a:lnTo>
                    <a:pt x="1" y="17177"/>
                  </a:lnTo>
                  <a:lnTo>
                    <a:pt x="1" y="17177"/>
                  </a:lnTo>
                  <a:close/>
                  <a:moveTo>
                    <a:pt x="1" y="17168"/>
                  </a:moveTo>
                  <a:lnTo>
                    <a:pt x="1" y="17168"/>
                  </a:lnTo>
                  <a:lnTo>
                    <a:pt x="1" y="17168"/>
                  </a:lnTo>
                  <a:close/>
                  <a:moveTo>
                    <a:pt x="1" y="17158"/>
                  </a:moveTo>
                  <a:lnTo>
                    <a:pt x="1" y="17158"/>
                  </a:lnTo>
                  <a:lnTo>
                    <a:pt x="1" y="17158"/>
                  </a:lnTo>
                  <a:close/>
                  <a:moveTo>
                    <a:pt x="1" y="17148"/>
                  </a:moveTo>
                  <a:lnTo>
                    <a:pt x="1" y="17148"/>
                  </a:lnTo>
                  <a:lnTo>
                    <a:pt x="1" y="17148"/>
                  </a:lnTo>
                  <a:close/>
                  <a:moveTo>
                    <a:pt x="1" y="17138"/>
                  </a:moveTo>
                  <a:lnTo>
                    <a:pt x="1" y="17148"/>
                  </a:lnTo>
                  <a:lnTo>
                    <a:pt x="1" y="17138"/>
                  </a:lnTo>
                  <a:close/>
                  <a:moveTo>
                    <a:pt x="1" y="17128"/>
                  </a:moveTo>
                  <a:lnTo>
                    <a:pt x="1" y="17128"/>
                  </a:lnTo>
                  <a:lnTo>
                    <a:pt x="1" y="17128"/>
                  </a:lnTo>
                  <a:close/>
                  <a:moveTo>
                    <a:pt x="1" y="17118"/>
                  </a:moveTo>
                  <a:lnTo>
                    <a:pt x="1" y="17128"/>
                  </a:lnTo>
                  <a:lnTo>
                    <a:pt x="1" y="17118"/>
                  </a:lnTo>
                  <a:close/>
                  <a:moveTo>
                    <a:pt x="1" y="17108"/>
                  </a:moveTo>
                  <a:lnTo>
                    <a:pt x="1" y="17118"/>
                  </a:lnTo>
                  <a:lnTo>
                    <a:pt x="1" y="17108"/>
                  </a:lnTo>
                  <a:close/>
                  <a:moveTo>
                    <a:pt x="1" y="17098"/>
                  </a:moveTo>
                  <a:lnTo>
                    <a:pt x="1" y="17108"/>
                  </a:lnTo>
                  <a:lnTo>
                    <a:pt x="1" y="17098"/>
                  </a:lnTo>
                  <a:close/>
                  <a:moveTo>
                    <a:pt x="1" y="17088"/>
                  </a:moveTo>
                  <a:lnTo>
                    <a:pt x="1" y="17098"/>
                  </a:lnTo>
                  <a:lnTo>
                    <a:pt x="1" y="17088"/>
                  </a:lnTo>
                  <a:close/>
                  <a:moveTo>
                    <a:pt x="1" y="17078"/>
                  </a:moveTo>
                  <a:lnTo>
                    <a:pt x="1" y="17088"/>
                  </a:lnTo>
                  <a:lnTo>
                    <a:pt x="1" y="17078"/>
                  </a:lnTo>
                  <a:close/>
                  <a:moveTo>
                    <a:pt x="1" y="17068"/>
                  </a:moveTo>
                  <a:lnTo>
                    <a:pt x="1" y="17078"/>
                  </a:lnTo>
                  <a:lnTo>
                    <a:pt x="1" y="17068"/>
                  </a:lnTo>
                  <a:close/>
                  <a:moveTo>
                    <a:pt x="1" y="17058"/>
                  </a:moveTo>
                  <a:lnTo>
                    <a:pt x="1" y="17068"/>
                  </a:lnTo>
                  <a:lnTo>
                    <a:pt x="1" y="17058"/>
                  </a:lnTo>
                  <a:close/>
                  <a:moveTo>
                    <a:pt x="1" y="17048"/>
                  </a:moveTo>
                  <a:lnTo>
                    <a:pt x="1" y="17058"/>
                  </a:lnTo>
                  <a:lnTo>
                    <a:pt x="1" y="17048"/>
                  </a:lnTo>
                  <a:close/>
                  <a:moveTo>
                    <a:pt x="1" y="17048"/>
                  </a:moveTo>
                  <a:lnTo>
                    <a:pt x="1" y="17048"/>
                  </a:lnTo>
                  <a:lnTo>
                    <a:pt x="1" y="17048"/>
                  </a:lnTo>
                  <a:close/>
                  <a:moveTo>
                    <a:pt x="1" y="17038"/>
                  </a:moveTo>
                  <a:lnTo>
                    <a:pt x="1" y="17038"/>
                  </a:lnTo>
                  <a:lnTo>
                    <a:pt x="1" y="17038"/>
                  </a:lnTo>
                  <a:close/>
                  <a:moveTo>
                    <a:pt x="1" y="17029"/>
                  </a:moveTo>
                  <a:lnTo>
                    <a:pt x="1" y="17029"/>
                  </a:lnTo>
                  <a:lnTo>
                    <a:pt x="1" y="17029"/>
                  </a:lnTo>
                  <a:close/>
                  <a:moveTo>
                    <a:pt x="1" y="17009"/>
                  </a:moveTo>
                  <a:lnTo>
                    <a:pt x="1" y="17018"/>
                  </a:lnTo>
                  <a:lnTo>
                    <a:pt x="1" y="17009"/>
                  </a:lnTo>
                  <a:close/>
                  <a:moveTo>
                    <a:pt x="1" y="16998"/>
                  </a:moveTo>
                  <a:lnTo>
                    <a:pt x="1" y="16998"/>
                  </a:lnTo>
                  <a:lnTo>
                    <a:pt x="1" y="16998"/>
                  </a:lnTo>
                  <a:close/>
                  <a:moveTo>
                    <a:pt x="1" y="16989"/>
                  </a:moveTo>
                  <a:lnTo>
                    <a:pt x="1" y="16989"/>
                  </a:lnTo>
                  <a:lnTo>
                    <a:pt x="1" y="16989"/>
                  </a:lnTo>
                  <a:close/>
                  <a:moveTo>
                    <a:pt x="1" y="16978"/>
                  </a:moveTo>
                  <a:lnTo>
                    <a:pt x="1" y="16978"/>
                  </a:lnTo>
                  <a:lnTo>
                    <a:pt x="1" y="16978"/>
                  </a:lnTo>
                  <a:close/>
                  <a:moveTo>
                    <a:pt x="1" y="16969"/>
                  </a:moveTo>
                  <a:lnTo>
                    <a:pt x="1" y="16978"/>
                  </a:lnTo>
                  <a:lnTo>
                    <a:pt x="1" y="16969"/>
                  </a:lnTo>
                  <a:close/>
                  <a:moveTo>
                    <a:pt x="1" y="16949"/>
                  </a:moveTo>
                  <a:lnTo>
                    <a:pt x="1" y="16969"/>
                  </a:lnTo>
                  <a:lnTo>
                    <a:pt x="1" y="16949"/>
                  </a:lnTo>
                  <a:close/>
                  <a:moveTo>
                    <a:pt x="1" y="16938"/>
                  </a:moveTo>
                  <a:lnTo>
                    <a:pt x="1" y="16949"/>
                  </a:lnTo>
                  <a:lnTo>
                    <a:pt x="1" y="16938"/>
                  </a:lnTo>
                  <a:close/>
                  <a:moveTo>
                    <a:pt x="1" y="16929"/>
                  </a:moveTo>
                  <a:lnTo>
                    <a:pt x="1" y="16938"/>
                  </a:lnTo>
                  <a:lnTo>
                    <a:pt x="1" y="16929"/>
                  </a:lnTo>
                  <a:close/>
                  <a:moveTo>
                    <a:pt x="1" y="16919"/>
                  </a:moveTo>
                  <a:lnTo>
                    <a:pt x="1" y="16929"/>
                  </a:lnTo>
                  <a:lnTo>
                    <a:pt x="1" y="16919"/>
                  </a:lnTo>
                  <a:close/>
                  <a:moveTo>
                    <a:pt x="1" y="16909"/>
                  </a:moveTo>
                  <a:lnTo>
                    <a:pt x="1" y="16919"/>
                  </a:lnTo>
                  <a:lnTo>
                    <a:pt x="1" y="16909"/>
                  </a:lnTo>
                  <a:close/>
                  <a:moveTo>
                    <a:pt x="1" y="16879"/>
                  </a:moveTo>
                  <a:lnTo>
                    <a:pt x="1" y="16909"/>
                  </a:lnTo>
                  <a:lnTo>
                    <a:pt x="1" y="16879"/>
                  </a:lnTo>
                  <a:close/>
                  <a:moveTo>
                    <a:pt x="1" y="16869"/>
                  </a:moveTo>
                  <a:lnTo>
                    <a:pt x="1" y="16879"/>
                  </a:lnTo>
                  <a:lnTo>
                    <a:pt x="1" y="16869"/>
                  </a:lnTo>
                  <a:close/>
                  <a:moveTo>
                    <a:pt x="1" y="16859"/>
                  </a:moveTo>
                  <a:lnTo>
                    <a:pt x="1" y="16869"/>
                  </a:lnTo>
                  <a:lnTo>
                    <a:pt x="1" y="16859"/>
                  </a:lnTo>
                  <a:close/>
                  <a:moveTo>
                    <a:pt x="17854" y="16301"/>
                  </a:moveTo>
                  <a:lnTo>
                    <a:pt x="17854" y="16301"/>
                  </a:lnTo>
                  <a:lnTo>
                    <a:pt x="17854" y="16301"/>
                  </a:lnTo>
                  <a:close/>
                  <a:moveTo>
                    <a:pt x="17854" y="16301"/>
                  </a:moveTo>
                  <a:lnTo>
                    <a:pt x="17854" y="16301"/>
                  </a:lnTo>
                  <a:lnTo>
                    <a:pt x="17854" y="16301"/>
                  </a:lnTo>
                  <a:close/>
                  <a:moveTo>
                    <a:pt x="17854" y="16292"/>
                  </a:moveTo>
                  <a:lnTo>
                    <a:pt x="17854" y="16292"/>
                  </a:lnTo>
                  <a:lnTo>
                    <a:pt x="17854" y="16292"/>
                  </a:lnTo>
                  <a:close/>
                  <a:moveTo>
                    <a:pt x="17854" y="16292"/>
                  </a:moveTo>
                  <a:lnTo>
                    <a:pt x="17854" y="16292"/>
                  </a:lnTo>
                  <a:lnTo>
                    <a:pt x="17854" y="16292"/>
                  </a:lnTo>
                  <a:close/>
                  <a:moveTo>
                    <a:pt x="17854" y="16292"/>
                  </a:moveTo>
                  <a:lnTo>
                    <a:pt x="17854" y="16292"/>
                  </a:lnTo>
                  <a:lnTo>
                    <a:pt x="17854" y="16292"/>
                  </a:lnTo>
                  <a:close/>
                  <a:moveTo>
                    <a:pt x="17854" y="16292"/>
                  </a:moveTo>
                  <a:lnTo>
                    <a:pt x="17854" y="16292"/>
                  </a:lnTo>
                  <a:lnTo>
                    <a:pt x="17854" y="16292"/>
                  </a:lnTo>
                  <a:close/>
                  <a:moveTo>
                    <a:pt x="17854" y="16292"/>
                  </a:moveTo>
                  <a:lnTo>
                    <a:pt x="17854" y="16292"/>
                  </a:lnTo>
                  <a:lnTo>
                    <a:pt x="17854" y="16292"/>
                  </a:lnTo>
                  <a:close/>
                  <a:moveTo>
                    <a:pt x="17854" y="16292"/>
                  </a:moveTo>
                  <a:lnTo>
                    <a:pt x="17854" y="16292"/>
                  </a:lnTo>
                  <a:lnTo>
                    <a:pt x="17854" y="16292"/>
                  </a:lnTo>
                  <a:close/>
                  <a:moveTo>
                    <a:pt x="17854" y="16292"/>
                  </a:moveTo>
                  <a:lnTo>
                    <a:pt x="17854" y="16292"/>
                  </a:lnTo>
                  <a:lnTo>
                    <a:pt x="17854" y="16292"/>
                  </a:lnTo>
                  <a:close/>
                  <a:moveTo>
                    <a:pt x="17854" y="16281"/>
                  </a:moveTo>
                  <a:lnTo>
                    <a:pt x="17854" y="16281"/>
                  </a:lnTo>
                  <a:lnTo>
                    <a:pt x="17854" y="16281"/>
                  </a:lnTo>
                  <a:close/>
                  <a:moveTo>
                    <a:pt x="17854" y="16281"/>
                  </a:moveTo>
                  <a:lnTo>
                    <a:pt x="17854" y="16281"/>
                  </a:lnTo>
                  <a:lnTo>
                    <a:pt x="17854" y="16281"/>
                  </a:lnTo>
                  <a:close/>
                  <a:moveTo>
                    <a:pt x="17854" y="16281"/>
                  </a:moveTo>
                  <a:lnTo>
                    <a:pt x="17854" y="16281"/>
                  </a:lnTo>
                  <a:lnTo>
                    <a:pt x="17854" y="16281"/>
                  </a:lnTo>
                  <a:close/>
                  <a:moveTo>
                    <a:pt x="957" y="10934"/>
                  </a:moveTo>
                  <a:cubicBezTo>
                    <a:pt x="419" y="13175"/>
                    <a:pt x="41" y="15286"/>
                    <a:pt x="1" y="16859"/>
                  </a:cubicBezTo>
                  <a:cubicBezTo>
                    <a:pt x="41" y="15286"/>
                    <a:pt x="419" y="13175"/>
                    <a:pt x="957" y="10934"/>
                  </a:cubicBezTo>
                  <a:lnTo>
                    <a:pt x="957" y="10934"/>
                  </a:lnTo>
                  <a:close/>
                  <a:moveTo>
                    <a:pt x="4541" y="11"/>
                  </a:moveTo>
                  <a:cubicBezTo>
                    <a:pt x="3944" y="1345"/>
                    <a:pt x="3207" y="3307"/>
                    <a:pt x="2500" y="5498"/>
                  </a:cubicBezTo>
                  <a:lnTo>
                    <a:pt x="2500" y="5498"/>
                  </a:lnTo>
                  <a:cubicBezTo>
                    <a:pt x="3207" y="3307"/>
                    <a:pt x="3944" y="1345"/>
                    <a:pt x="4541" y="11"/>
                  </a:cubicBezTo>
                  <a:close/>
                  <a:moveTo>
                    <a:pt x="4541" y="1"/>
                  </a:moveTo>
                  <a:lnTo>
                    <a:pt x="4541" y="11"/>
                  </a:lnTo>
                  <a:lnTo>
                    <a:pt x="4541" y="1"/>
                  </a:lnTo>
                  <a:close/>
                  <a:moveTo>
                    <a:pt x="4541" y="1"/>
                  </a:moveTo>
                  <a:lnTo>
                    <a:pt x="4541" y="1"/>
                  </a:lnTo>
                  <a:close/>
                </a:path>
              </a:pathLst>
            </a:custGeom>
            <a:solidFill>
              <a:srgbClr val="F4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43"/>
            <p:cNvSpPr/>
            <p:nvPr/>
          </p:nvSpPr>
          <p:spPr>
            <a:xfrm flipH="1">
              <a:off x="1111474" y="1361622"/>
              <a:ext cx="2300131" cy="2745241"/>
            </a:xfrm>
            <a:custGeom>
              <a:avLst/>
              <a:gdLst/>
              <a:ahLst/>
              <a:cxnLst/>
              <a:rect l="l" t="t" r="r" b="b"/>
              <a:pathLst>
                <a:path w="16562" h="19767" extrusionOk="0">
                  <a:moveTo>
                    <a:pt x="4942" y="1"/>
                  </a:moveTo>
                  <a:cubicBezTo>
                    <a:pt x="4822" y="239"/>
                    <a:pt x="4683" y="518"/>
                    <a:pt x="4543" y="837"/>
                  </a:cubicBezTo>
                  <a:lnTo>
                    <a:pt x="4543" y="847"/>
                  </a:lnTo>
                  <a:cubicBezTo>
                    <a:pt x="3946" y="2181"/>
                    <a:pt x="3209" y="4143"/>
                    <a:pt x="2502" y="6334"/>
                  </a:cubicBezTo>
                  <a:cubicBezTo>
                    <a:pt x="2741" y="6274"/>
                    <a:pt x="2980" y="6234"/>
                    <a:pt x="3249" y="6214"/>
                  </a:cubicBezTo>
                  <a:cubicBezTo>
                    <a:pt x="3697" y="4203"/>
                    <a:pt x="4304" y="2022"/>
                    <a:pt x="4942" y="1"/>
                  </a:cubicBezTo>
                  <a:close/>
                  <a:moveTo>
                    <a:pt x="2522" y="14249"/>
                  </a:moveTo>
                  <a:cubicBezTo>
                    <a:pt x="2522" y="14253"/>
                    <a:pt x="2522" y="14256"/>
                    <a:pt x="2522" y="14260"/>
                  </a:cubicBezTo>
                  <a:lnTo>
                    <a:pt x="2522" y="14249"/>
                  </a:lnTo>
                  <a:close/>
                  <a:moveTo>
                    <a:pt x="2871" y="13931"/>
                  </a:moveTo>
                  <a:cubicBezTo>
                    <a:pt x="2960" y="13931"/>
                    <a:pt x="3039" y="13971"/>
                    <a:pt x="3119" y="14030"/>
                  </a:cubicBezTo>
                  <a:cubicBezTo>
                    <a:pt x="3278" y="14160"/>
                    <a:pt x="3358" y="14349"/>
                    <a:pt x="3358" y="14559"/>
                  </a:cubicBezTo>
                  <a:cubicBezTo>
                    <a:pt x="3348" y="14847"/>
                    <a:pt x="3169" y="15176"/>
                    <a:pt x="2840" y="15176"/>
                  </a:cubicBezTo>
                  <a:lnTo>
                    <a:pt x="2831" y="15176"/>
                  </a:lnTo>
                  <a:cubicBezTo>
                    <a:pt x="2681" y="15166"/>
                    <a:pt x="2522" y="15096"/>
                    <a:pt x="2452" y="14957"/>
                  </a:cubicBezTo>
                  <a:cubicBezTo>
                    <a:pt x="2393" y="14827"/>
                    <a:pt x="2373" y="14708"/>
                    <a:pt x="2412" y="14568"/>
                  </a:cubicBezTo>
                  <a:cubicBezTo>
                    <a:pt x="2422" y="14528"/>
                    <a:pt x="2442" y="14499"/>
                    <a:pt x="2452" y="14459"/>
                  </a:cubicBezTo>
                  <a:lnTo>
                    <a:pt x="2472" y="14439"/>
                  </a:lnTo>
                  <a:cubicBezTo>
                    <a:pt x="2462" y="14439"/>
                    <a:pt x="2482" y="14399"/>
                    <a:pt x="2482" y="14379"/>
                  </a:cubicBezTo>
                  <a:cubicBezTo>
                    <a:pt x="2492" y="14349"/>
                    <a:pt x="2502" y="14320"/>
                    <a:pt x="2512" y="14280"/>
                  </a:cubicBezTo>
                  <a:lnTo>
                    <a:pt x="2522" y="14269"/>
                  </a:lnTo>
                  <a:lnTo>
                    <a:pt x="2522" y="14280"/>
                  </a:lnTo>
                  <a:cubicBezTo>
                    <a:pt x="2522" y="14269"/>
                    <a:pt x="2522" y="14260"/>
                    <a:pt x="2532" y="14249"/>
                  </a:cubicBezTo>
                  <a:lnTo>
                    <a:pt x="2532" y="14249"/>
                  </a:lnTo>
                  <a:cubicBezTo>
                    <a:pt x="2532" y="14249"/>
                    <a:pt x="2525" y="14249"/>
                    <a:pt x="2523" y="14255"/>
                  </a:cubicBezTo>
                  <a:lnTo>
                    <a:pt x="2523" y="14255"/>
                  </a:lnTo>
                  <a:cubicBezTo>
                    <a:pt x="2523" y="14253"/>
                    <a:pt x="2523" y="14251"/>
                    <a:pt x="2524" y="14249"/>
                  </a:cubicBezTo>
                  <a:lnTo>
                    <a:pt x="2532" y="14249"/>
                  </a:lnTo>
                  <a:cubicBezTo>
                    <a:pt x="2533" y="14245"/>
                    <a:pt x="2533" y="14240"/>
                    <a:pt x="2534" y="14236"/>
                  </a:cubicBezTo>
                  <a:lnTo>
                    <a:pt x="2534" y="14236"/>
                  </a:lnTo>
                  <a:cubicBezTo>
                    <a:pt x="2537" y="14230"/>
                    <a:pt x="2542" y="14230"/>
                    <a:pt x="2542" y="14230"/>
                  </a:cubicBezTo>
                  <a:cubicBezTo>
                    <a:pt x="2539" y="14230"/>
                    <a:pt x="2537" y="14230"/>
                    <a:pt x="2535" y="14230"/>
                  </a:cubicBezTo>
                  <a:lnTo>
                    <a:pt x="2535" y="14230"/>
                  </a:lnTo>
                  <a:cubicBezTo>
                    <a:pt x="2558" y="14109"/>
                    <a:pt x="2618" y="14008"/>
                    <a:pt x="2741" y="13961"/>
                  </a:cubicBezTo>
                  <a:cubicBezTo>
                    <a:pt x="2781" y="13941"/>
                    <a:pt x="2831" y="13931"/>
                    <a:pt x="2871" y="13931"/>
                  </a:cubicBezTo>
                  <a:close/>
                  <a:moveTo>
                    <a:pt x="6057" y="16042"/>
                  </a:moveTo>
                  <a:cubicBezTo>
                    <a:pt x="6166" y="16042"/>
                    <a:pt x="6266" y="16102"/>
                    <a:pt x="6336" y="16201"/>
                  </a:cubicBezTo>
                  <a:cubicBezTo>
                    <a:pt x="6535" y="16451"/>
                    <a:pt x="6654" y="16779"/>
                    <a:pt x="6584" y="17097"/>
                  </a:cubicBezTo>
                  <a:cubicBezTo>
                    <a:pt x="6544" y="17287"/>
                    <a:pt x="6376" y="17387"/>
                    <a:pt x="6196" y="17387"/>
                  </a:cubicBezTo>
                  <a:cubicBezTo>
                    <a:pt x="6027" y="17387"/>
                    <a:pt x="5858" y="17287"/>
                    <a:pt x="5828" y="17097"/>
                  </a:cubicBezTo>
                  <a:cubicBezTo>
                    <a:pt x="5778" y="16858"/>
                    <a:pt x="5818" y="16670"/>
                    <a:pt x="5738" y="16451"/>
                  </a:cubicBezTo>
                  <a:cubicBezTo>
                    <a:pt x="5688" y="16291"/>
                    <a:pt x="5788" y="16132"/>
                    <a:pt x="5927" y="16062"/>
                  </a:cubicBezTo>
                  <a:cubicBezTo>
                    <a:pt x="5967" y="16052"/>
                    <a:pt x="6017" y="16042"/>
                    <a:pt x="6057" y="16042"/>
                  </a:cubicBezTo>
                  <a:close/>
                  <a:moveTo>
                    <a:pt x="15" y="17384"/>
                  </a:moveTo>
                  <a:cubicBezTo>
                    <a:pt x="9" y="17490"/>
                    <a:pt x="5" y="17593"/>
                    <a:pt x="3" y="17695"/>
                  </a:cubicBezTo>
                  <a:lnTo>
                    <a:pt x="3" y="17705"/>
                  </a:lnTo>
                  <a:lnTo>
                    <a:pt x="3" y="17715"/>
                  </a:lnTo>
                  <a:lnTo>
                    <a:pt x="3" y="17745"/>
                  </a:lnTo>
                  <a:lnTo>
                    <a:pt x="3" y="17755"/>
                  </a:lnTo>
                  <a:lnTo>
                    <a:pt x="3" y="17756"/>
                  </a:lnTo>
                  <a:lnTo>
                    <a:pt x="3" y="17756"/>
                  </a:lnTo>
                  <a:cubicBezTo>
                    <a:pt x="5" y="17635"/>
                    <a:pt x="9" y="17511"/>
                    <a:pt x="15" y="17384"/>
                  </a:cubicBezTo>
                  <a:close/>
                  <a:moveTo>
                    <a:pt x="3" y="17756"/>
                  </a:moveTo>
                  <a:lnTo>
                    <a:pt x="3" y="17756"/>
                  </a:lnTo>
                  <a:cubicBezTo>
                    <a:pt x="1" y="17874"/>
                    <a:pt x="1" y="17988"/>
                    <a:pt x="3" y="18099"/>
                  </a:cubicBezTo>
                  <a:lnTo>
                    <a:pt x="3" y="18099"/>
                  </a:lnTo>
                  <a:lnTo>
                    <a:pt x="3" y="18093"/>
                  </a:lnTo>
                  <a:lnTo>
                    <a:pt x="3" y="18073"/>
                  </a:lnTo>
                  <a:lnTo>
                    <a:pt x="3" y="18064"/>
                  </a:lnTo>
                  <a:lnTo>
                    <a:pt x="3" y="18053"/>
                  </a:lnTo>
                  <a:lnTo>
                    <a:pt x="3" y="18044"/>
                  </a:lnTo>
                  <a:lnTo>
                    <a:pt x="3" y="18033"/>
                  </a:lnTo>
                  <a:lnTo>
                    <a:pt x="3" y="18024"/>
                  </a:lnTo>
                  <a:lnTo>
                    <a:pt x="3" y="18013"/>
                  </a:lnTo>
                  <a:lnTo>
                    <a:pt x="3" y="18004"/>
                  </a:lnTo>
                  <a:lnTo>
                    <a:pt x="3" y="17994"/>
                  </a:lnTo>
                  <a:lnTo>
                    <a:pt x="3" y="17984"/>
                  </a:lnTo>
                  <a:lnTo>
                    <a:pt x="3" y="17974"/>
                  </a:lnTo>
                  <a:lnTo>
                    <a:pt x="3" y="17964"/>
                  </a:lnTo>
                  <a:lnTo>
                    <a:pt x="3" y="17954"/>
                  </a:lnTo>
                  <a:lnTo>
                    <a:pt x="3" y="17944"/>
                  </a:lnTo>
                  <a:lnTo>
                    <a:pt x="3" y="17934"/>
                  </a:lnTo>
                  <a:lnTo>
                    <a:pt x="3" y="17924"/>
                  </a:lnTo>
                  <a:lnTo>
                    <a:pt x="3" y="17914"/>
                  </a:lnTo>
                  <a:lnTo>
                    <a:pt x="3" y="17904"/>
                  </a:lnTo>
                  <a:lnTo>
                    <a:pt x="3" y="17894"/>
                  </a:lnTo>
                  <a:lnTo>
                    <a:pt x="3" y="17884"/>
                  </a:lnTo>
                  <a:lnTo>
                    <a:pt x="3" y="17874"/>
                  </a:lnTo>
                  <a:lnTo>
                    <a:pt x="3" y="17865"/>
                  </a:lnTo>
                  <a:lnTo>
                    <a:pt x="3" y="17854"/>
                  </a:lnTo>
                  <a:lnTo>
                    <a:pt x="3" y="17845"/>
                  </a:lnTo>
                  <a:lnTo>
                    <a:pt x="3" y="17834"/>
                  </a:lnTo>
                  <a:lnTo>
                    <a:pt x="3" y="17825"/>
                  </a:lnTo>
                  <a:lnTo>
                    <a:pt x="3" y="17814"/>
                  </a:lnTo>
                  <a:lnTo>
                    <a:pt x="3" y="17805"/>
                  </a:lnTo>
                  <a:lnTo>
                    <a:pt x="3" y="17785"/>
                  </a:lnTo>
                  <a:lnTo>
                    <a:pt x="3" y="17774"/>
                  </a:lnTo>
                  <a:lnTo>
                    <a:pt x="3" y="17765"/>
                  </a:lnTo>
                  <a:lnTo>
                    <a:pt x="3" y="17756"/>
                  </a:lnTo>
                  <a:close/>
                  <a:moveTo>
                    <a:pt x="3" y="18099"/>
                  </a:moveTo>
                  <a:lnTo>
                    <a:pt x="3" y="18103"/>
                  </a:lnTo>
                  <a:lnTo>
                    <a:pt x="3" y="18113"/>
                  </a:lnTo>
                  <a:lnTo>
                    <a:pt x="3" y="18123"/>
                  </a:lnTo>
                  <a:lnTo>
                    <a:pt x="3" y="18133"/>
                  </a:lnTo>
                  <a:lnTo>
                    <a:pt x="3" y="18163"/>
                  </a:lnTo>
                  <a:lnTo>
                    <a:pt x="3" y="18173"/>
                  </a:lnTo>
                  <a:lnTo>
                    <a:pt x="3" y="18183"/>
                  </a:lnTo>
                  <a:lnTo>
                    <a:pt x="3" y="18213"/>
                  </a:lnTo>
                  <a:lnTo>
                    <a:pt x="3" y="18223"/>
                  </a:lnTo>
                  <a:lnTo>
                    <a:pt x="3" y="18233"/>
                  </a:lnTo>
                  <a:lnTo>
                    <a:pt x="3" y="18283"/>
                  </a:lnTo>
                  <a:lnTo>
                    <a:pt x="3" y="18292"/>
                  </a:lnTo>
                  <a:lnTo>
                    <a:pt x="3" y="18332"/>
                  </a:lnTo>
                  <a:lnTo>
                    <a:pt x="10" y="18332"/>
                  </a:lnTo>
                  <a:cubicBezTo>
                    <a:pt x="7" y="18256"/>
                    <a:pt x="4" y="18178"/>
                    <a:pt x="3" y="18099"/>
                  </a:cubicBezTo>
                  <a:close/>
                  <a:moveTo>
                    <a:pt x="10" y="18332"/>
                  </a:moveTo>
                  <a:cubicBezTo>
                    <a:pt x="11" y="18349"/>
                    <a:pt x="11" y="18365"/>
                    <a:pt x="12" y="18382"/>
                  </a:cubicBezTo>
                  <a:lnTo>
                    <a:pt x="12" y="18382"/>
                  </a:lnTo>
                  <a:lnTo>
                    <a:pt x="12" y="18352"/>
                  </a:lnTo>
                  <a:lnTo>
                    <a:pt x="12" y="18342"/>
                  </a:lnTo>
                  <a:lnTo>
                    <a:pt x="12" y="18332"/>
                  </a:lnTo>
                  <a:close/>
                  <a:moveTo>
                    <a:pt x="12" y="18382"/>
                  </a:moveTo>
                  <a:lnTo>
                    <a:pt x="12" y="18392"/>
                  </a:lnTo>
                  <a:lnTo>
                    <a:pt x="12" y="18402"/>
                  </a:lnTo>
                  <a:lnTo>
                    <a:pt x="12" y="18442"/>
                  </a:lnTo>
                  <a:lnTo>
                    <a:pt x="12" y="18452"/>
                  </a:lnTo>
                  <a:lnTo>
                    <a:pt x="12" y="18491"/>
                  </a:lnTo>
                  <a:lnTo>
                    <a:pt x="12" y="18502"/>
                  </a:lnTo>
                  <a:cubicBezTo>
                    <a:pt x="17" y="18511"/>
                    <a:pt x="20" y="18518"/>
                    <a:pt x="21" y="18525"/>
                  </a:cubicBezTo>
                  <a:lnTo>
                    <a:pt x="21" y="18525"/>
                  </a:lnTo>
                  <a:cubicBezTo>
                    <a:pt x="18" y="18478"/>
                    <a:pt x="15" y="18430"/>
                    <a:pt x="12" y="18382"/>
                  </a:cubicBezTo>
                  <a:close/>
                  <a:moveTo>
                    <a:pt x="21" y="18525"/>
                  </a:moveTo>
                  <a:lnTo>
                    <a:pt x="21" y="18525"/>
                  </a:lnTo>
                  <a:cubicBezTo>
                    <a:pt x="22" y="18532"/>
                    <a:pt x="22" y="18540"/>
                    <a:pt x="23" y="18547"/>
                  </a:cubicBezTo>
                  <a:lnTo>
                    <a:pt x="23" y="18547"/>
                  </a:lnTo>
                  <a:cubicBezTo>
                    <a:pt x="23" y="18538"/>
                    <a:pt x="22" y="18532"/>
                    <a:pt x="21" y="18525"/>
                  </a:cubicBezTo>
                  <a:close/>
                  <a:moveTo>
                    <a:pt x="959" y="11770"/>
                  </a:moveTo>
                  <a:cubicBezTo>
                    <a:pt x="488" y="13729"/>
                    <a:pt x="140" y="15590"/>
                    <a:pt x="33" y="17078"/>
                  </a:cubicBezTo>
                  <a:lnTo>
                    <a:pt x="33" y="17078"/>
                  </a:lnTo>
                  <a:cubicBezTo>
                    <a:pt x="33" y="17078"/>
                    <a:pt x="33" y="17078"/>
                    <a:pt x="32" y="17077"/>
                  </a:cubicBezTo>
                  <a:lnTo>
                    <a:pt x="32" y="17077"/>
                  </a:lnTo>
                  <a:cubicBezTo>
                    <a:pt x="25" y="17181"/>
                    <a:pt x="19" y="17284"/>
                    <a:pt x="15" y="17384"/>
                  </a:cubicBezTo>
                  <a:lnTo>
                    <a:pt x="15" y="17384"/>
                  </a:lnTo>
                  <a:cubicBezTo>
                    <a:pt x="20" y="17284"/>
                    <a:pt x="26" y="17182"/>
                    <a:pt x="33" y="17078"/>
                  </a:cubicBezTo>
                  <a:lnTo>
                    <a:pt x="33" y="17078"/>
                  </a:lnTo>
                  <a:cubicBezTo>
                    <a:pt x="930" y="17616"/>
                    <a:pt x="3031" y="18601"/>
                    <a:pt x="6216" y="18601"/>
                  </a:cubicBezTo>
                  <a:cubicBezTo>
                    <a:pt x="6933" y="18601"/>
                    <a:pt x="7700" y="18551"/>
                    <a:pt x="8526" y="18442"/>
                  </a:cubicBezTo>
                  <a:cubicBezTo>
                    <a:pt x="12340" y="17904"/>
                    <a:pt x="15098" y="15763"/>
                    <a:pt x="16562" y="14340"/>
                  </a:cubicBezTo>
                  <a:cubicBezTo>
                    <a:pt x="16482" y="14200"/>
                    <a:pt x="16393" y="14050"/>
                    <a:pt x="16303" y="13901"/>
                  </a:cubicBezTo>
                  <a:cubicBezTo>
                    <a:pt x="15925" y="14101"/>
                    <a:pt x="15526" y="14300"/>
                    <a:pt x="15098" y="14479"/>
                  </a:cubicBezTo>
                  <a:cubicBezTo>
                    <a:pt x="15059" y="14568"/>
                    <a:pt x="14989" y="14648"/>
                    <a:pt x="14909" y="14698"/>
                  </a:cubicBezTo>
                  <a:cubicBezTo>
                    <a:pt x="14849" y="14738"/>
                    <a:pt x="14769" y="14758"/>
                    <a:pt x="14690" y="14758"/>
                  </a:cubicBezTo>
                  <a:cubicBezTo>
                    <a:pt x="14630" y="14758"/>
                    <a:pt x="14561" y="14738"/>
                    <a:pt x="14501" y="14718"/>
                  </a:cubicBezTo>
                  <a:cubicBezTo>
                    <a:pt x="13744" y="14997"/>
                    <a:pt x="12908" y="15236"/>
                    <a:pt x="12001" y="15395"/>
                  </a:cubicBezTo>
                  <a:cubicBezTo>
                    <a:pt x="11145" y="15544"/>
                    <a:pt x="10328" y="15614"/>
                    <a:pt x="9572" y="15614"/>
                  </a:cubicBezTo>
                  <a:cubicBezTo>
                    <a:pt x="5798" y="15614"/>
                    <a:pt x="3309" y="13961"/>
                    <a:pt x="2871" y="13074"/>
                  </a:cubicBezTo>
                  <a:cubicBezTo>
                    <a:pt x="2831" y="13015"/>
                    <a:pt x="2800" y="12945"/>
                    <a:pt x="2781" y="12866"/>
                  </a:cubicBezTo>
                  <a:cubicBezTo>
                    <a:pt x="2761" y="12866"/>
                    <a:pt x="2741" y="12866"/>
                    <a:pt x="2721" y="12855"/>
                  </a:cubicBezTo>
                  <a:cubicBezTo>
                    <a:pt x="2671" y="12846"/>
                    <a:pt x="2621" y="12846"/>
                    <a:pt x="2572" y="12826"/>
                  </a:cubicBezTo>
                  <a:cubicBezTo>
                    <a:pt x="2502" y="12935"/>
                    <a:pt x="2373" y="13015"/>
                    <a:pt x="2243" y="13015"/>
                  </a:cubicBezTo>
                  <a:cubicBezTo>
                    <a:pt x="2054" y="13025"/>
                    <a:pt x="1855" y="13025"/>
                    <a:pt x="1656" y="13025"/>
                  </a:cubicBezTo>
                  <a:cubicBezTo>
                    <a:pt x="1257" y="13025"/>
                    <a:pt x="1158" y="12477"/>
                    <a:pt x="1476" y="12318"/>
                  </a:cubicBezTo>
                  <a:cubicBezTo>
                    <a:pt x="1287" y="12158"/>
                    <a:pt x="1108" y="11970"/>
                    <a:pt x="959" y="11770"/>
                  </a:cubicBezTo>
                  <a:close/>
                  <a:moveTo>
                    <a:pt x="23" y="18547"/>
                  </a:moveTo>
                  <a:cubicBezTo>
                    <a:pt x="23" y="18548"/>
                    <a:pt x="23" y="18550"/>
                    <a:pt x="23" y="18551"/>
                  </a:cubicBezTo>
                  <a:cubicBezTo>
                    <a:pt x="23" y="18618"/>
                    <a:pt x="31" y="18684"/>
                    <a:pt x="41" y="18751"/>
                  </a:cubicBezTo>
                  <a:lnTo>
                    <a:pt x="41" y="18751"/>
                  </a:lnTo>
                  <a:cubicBezTo>
                    <a:pt x="34" y="18685"/>
                    <a:pt x="28" y="18617"/>
                    <a:pt x="23" y="18547"/>
                  </a:cubicBezTo>
                  <a:close/>
                  <a:moveTo>
                    <a:pt x="41" y="18751"/>
                  </a:moveTo>
                  <a:cubicBezTo>
                    <a:pt x="42" y="18756"/>
                    <a:pt x="42" y="18760"/>
                    <a:pt x="43" y="18764"/>
                  </a:cubicBezTo>
                  <a:lnTo>
                    <a:pt x="43" y="18764"/>
                  </a:lnTo>
                  <a:cubicBezTo>
                    <a:pt x="43" y="18763"/>
                    <a:pt x="43" y="18762"/>
                    <a:pt x="43" y="18761"/>
                  </a:cubicBezTo>
                  <a:cubicBezTo>
                    <a:pt x="42" y="18758"/>
                    <a:pt x="42" y="18754"/>
                    <a:pt x="41" y="18751"/>
                  </a:cubicBezTo>
                  <a:close/>
                  <a:moveTo>
                    <a:pt x="43" y="18764"/>
                  </a:moveTo>
                  <a:cubicBezTo>
                    <a:pt x="43" y="18823"/>
                    <a:pt x="52" y="18881"/>
                    <a:pt x="62" y="18940"/>
                  </a:cubicBezTo>
                  <a:cubicBezTo>
                    <a:pt x="62" y="18960"/>
                    <a:pt x="62" y="18969"/>
                    <a:pt x="72" y="18989"/>
                  </a:cubicBezTo>
                  <a:lnTo>
                    <a:pt x="72" y="19000"/>
                  </a:lnTo>
                  <a:cubicBezTo>
                    <a:pt x="72" y="19019"/>
                    <a:pt x="72" y="19029"/>
                    <a:pt x="82" y="19048"/>
                  </a:cubicBezTo>
                  <a:lnTo>
                    <a:pt x="82" y="19048"/>
                  </a:lnTo>
                  <a:cubicBezTo>
                    <a:pt x="66" y="18957"/>
                    <a:pt x="53" y="18863"/>
                    <a:pt x="43" y="18764"/>
                  </a:cubicBezTo>
                  <a:close/>
                  <a:moveTo>
                    <a:pt x="82" y="19048"/>
                  </a:moveTo>
                  <a:cubicBezTo>
                    <a:pt x="82" y="19049"/>
                    <a:pt x="82" y="19050"/>
                    <a:pt x="82" y="19052"/>
                  </a:cubicBezTo>
                  <a:lnTo>
                    <a:pt x="82" y="19052"/>
                  </a:lnTo>
                  <a:cubicBezTo>
                    <a:pt x="82" y="19051"/>
                    <a:pt x="82" y="19050"/>
                    <a:pt x="82" y="19049"/>
                  </a:cubicBezTo>
                  <a:cubicBezTo>
                    <a:pt x="82" y="19049"/>
                    <a:pt x="82" y="19048"/>
                    <a:pt x="82" y="19048"/>
                  </a:cubicBezTo>
                  <a:close/>
                  <a:moveTo>
                    <a:pt x="82" y="19052"/>
                  </a:moveTo>
                  <a:cubicBezTo>
                    <a:pt x="83" y="19091"/>
                    <a:pt x="92" y="19130"/>
                    <a:pt x="102" y="19169"/>
                  </a:cubicBezTo>
                  <a:lnTo>
                    <a:pt x="102" y="19179"/>
                  </a:lnTo>
                  <a:cubicBezTo>
                    <a:pt x="102" y="19188"/>
                    <a:pt x="112" y="19208"/>
                    <a:pt x="112" y="19219"/>
                  </a:cubicBezTo>
                  <a:cubicBezTo>
                    <a:pt x="112" y="19228"/>
                    <a:pt x="112" y="19237"/>
                    <a:pt x="120" y="19246"/>
                  </a:cubicBezTo>
                  <a:lnTo>
                    <a:pt x="120" y="19246"/>
                  </a:lnTo>
                  <a:cubicBezTo>
                    <a:pt x="106" y="19184"/>
                    <a:pt x="94" y="19119"/>
                    <a:pt x="82" y="19052"/>
                  </a:cubicBezTo>
                  <a:close/>
                  <a:moveTo>
                    <a:pt x="120" y="19246"/>
                  </a:moveTo>
                  <a:cubicBezTo>
                    <a:pt x="121" y="19249"/>
                    <a:pt x="122" y="19252"/>
                    <a:pt x="122" y="19254"/>
                  </a:cubicBezTo>
                  <a:lnTo>
                    <a:pt x="122" y="19254"/>
                  </a:lnTo>
                  <a:lnTo>
                    <a:pt x="122" y="19248"/>
                  </a:lnTo>
                  <a:cubicBezTo>
                    <a:pt x="122" y="19248"/>
                    <a:pt x="121" y="19247"/>
                    <a:pt x="120" y="19246"/>
                  </a:cubicBezTo>
                  <a:close/>
                  <a:moveTo>
                    <a:pt x="122" y="19254"/>
                  </a:moveTo>
                  <a:lnTo>
                    <a:pt x="122" y="19259"/>
                  </a:lnTo>
                  <a:cubicBezTo>
                    <a:pt x="122" y="19278"/>
                    <a:pt x="122" y="19288"/>
                    <a:pt x="132" y="19298"/>
                  </a:cubicBezTo>
                  <a:lnTo>
                    <a:pt x="132" y="19308"/>
                  </a:lnTo>
                  <a:cubicBezTo>
                    <a:pt x="132" y="19317"/>
                    <a:pt x="132" y="19326"/>
                    <a:pt x="140" y="19328"/>
                  </a:cubicBezTo>
                  <a:lnTo>
                    <a:pt x="140" y="19328"/>
                  </a:lnTo>
                  <a:cubicBezTo>
                    <a:pt x="134" y="19304"/>
                    <a:pt x="128" y="19279"/>
                    <a:pt x="122" y="19254"/>
                  </a:cubicBezTo>
                  <a:close/>
                  <a:moveTo>
                    <a:pt x="140" y="19328"/>
                  </a:moveTo>
                  <a:cubicBezTo>
                    <a:pt x="140" y="19331"/>
                    <a:pt x="141" y="19335"/>
                    <a:pt x="142" y="19338"/>
                  </a:cubicBezTo>
                  <a:lnTo>
                    <a:pt x="142" y="19338"/>
                  </a:lnTo>
                  <a:lnTo>
                    <a:pt x="142" y="19328"/>
                  </a:lnTo>
                  <a:cubicBezTo>
                    <a:pt x="141" y="19328"/>
                    <a:pt x="140" y="19328"/>
                    <a:pt x="140" y="19328"/>
                  </a:cubicBezTo>
                  <a:close/>
                  <a:moveTo>
                    <a:pt x="142" y="19338"/>
                  </a:moveTo>
                  <a:lnTo>
                    <a:pt x="142" y="19338"/>
                  </a:lnTo>
                  <a:lnTo>
                    <a:pt x="142" y="19348"/>
                  </a:lnTo>
                  <a:lnTo>
                    <a:pt x="142" y="19358"/>
                  </a:lnTo>
                  <a:cubicBezTo>
                    <a:pt x="142" y="19358"/>
                    <a:pt x="152" y="19368"/>
                    <a:pt x="152" y="19378"/>
                  </a:cubicBezTo>
                  <a:lnTo>
                    <a:pt x="152" y="19388"/>
                  </a:lnTo>
                  <a:lnTo>
                    <a:pt x="152" y="19398"/>
                  </a:lnTo>
                  <a:cubicBezTo>
                    <a:pt x="152" y="19398"/>
                    <a:pt x="162" y="19408"/>
                    <a:pt x="162" y="19418"/>
                  </a:cubicBezTo>
                  <a:lnTo>
                    <a:pt x="162" y="19427"/>
                  </a:lnTo>
                  <a:lnTo>
                    <a:pt x="162" y="19438"/>
                  </a:lnTo>
                  <a:cubicBezTo>
                    <a:pt x="167" y="19438"/>
                    <a:pt x="170" y="19441"/>
                    <a:pt x="171" y="19444"/>
                  </a:cubicBezTo>
                  <a:lnTo>
                    <a:pt x="171" y="19444"/>
                  </a:lnTo>
                  <a:cubicBezTo>
                    <a:pt x="161" y="19409"/>
                    <a:pt x="151" y="19374"/>
                    <a:pt x="142" y="19338"/>
                  </a:cubicBezTo>
                  <a:close/>
                  <a:moveTo>
                    <a:pt x="171" y="19444"/>
                  </a:moveTo>
                  <a:lnTo>
                    <a:pt x="171" y="19444"/>
                  </a:lnTo>
                  <a:cubicBezTo>
                    <a:pt x="171" y="19444"/>
                    <a:pt x="171" y="19445"/>
                    <a:pt x="171" y="19445"/>
                  </a:cubicBezTo>
                  <a:lnTo>
                    <a:pt x="171" y="19445"/>
                  </a:lnTo>
                  <a:cubicBezTo>
                    <a:pt x="171" y="19445"/>
                    <a:pt x="171" y="19444"/>
                    <a:pt x="171" y="19444"/>
                  </a:cubicBezTo>
                  <a:close/>
                  <a:moveTo>
                    <a:pt x="171" y="19445"/>
                  </a:moveTo>
                  <a:cubicBezTo>
                    <a:pt x="172" y="19447"/>
                    <a:pt x="172" y="19447"/>
                    <a:pt x="172" y="19447"/>
                  </a:cubicBezTo>
                  <a:lnTo>
                    <a:pt x="172" y="19458"/>
                  </a:lnTo>
                  <a:lnTo>
                    <a:pt x="172" y="19467"/>
                  </a:lnTo>
                  <a:cubicBezTo>
                    <a:pt x="172" y="19467"/>
                    <a:pt x="176" y="19467"/>
                    <a:pt x="179" y="19470"/>
                  </a:cubicBezTo>
                  <a:lnTo>
                    <a:pt x="179" y="19470"/>
                  </a:lnTo>
                  <a:cubicBezTo>
                    <a:pt x="176" y="19462"/>
                    <a:pt x="174" y="19454"/>
                    <a:pt x="171" y="19445"/>
                  </a:cubicBezTo>
                  <a:close/>
                  <a:moveTo>
                    <a:pt x="179" y="19470"/>
                  </a:moveTo>
                  <a:cubicBezTo>
                    <a:pt x="180" y="19473"/>
                    <a:pt x="181" y="19477"/>
                    <a:pt x="182" y="19481"/>
                  </a:cubicBezTo>
                  <a:lnTo>
                    <a:pt x="182" y="19481"/>
                  </a:lnTo>
                  <a:lnTo>
                    <a:pt x="182" y="19478"/>
                  </a:lnTo>
                  <a:cubicBezTo>
                    <a:pt x="182" y="19474"/>
                    <a:pt x="180" y="19471"/>
                    <a:pt x="179" y="19470"/>
                  </a:cubicBezTo>
                  <a:close/>
                  <a:moveTo>
                    <a:pt x="182" y="19481"/>
                  </a:moveTo>
                  <a:lnTo>
                    <a:pt x="182" y="19487"/>
                  </a:lnTo>
                  <a:lnTo>
                    <a:pt x="182" y="19498"/>
                  </a:lnTo>
                  <a:lnTo>
                    <a:pt x="190" y="19505"/>
                  </a:lnTo>
                  <a:lnTo>
                    <a:pt x="190" y="19505"/>
                  </a:lnTo>
                  <a:cubicBezTo>
                    <a:pt x="187" y="19497"/>
                    <a:pt x="185" y="19489"/>
                    <a:pt x="182" y="19481"/>
                  </a:cubicBezTo>
                  <a:close/>
                  <a:moveTo>
                    <a:pt x="190" y="19505"/>
                  </a:moveTo>
                  <a:lnTo>
                    <a:pt x="190" y="19505"/>
                  </a:lnTo>
                  <a:cubicBezTo>
                    <a:pt x="190" y="19507"/>
                    <a:pt x="191" y="19509"/>
                    <a:pt x="192" y="19511"/>
                  </a:cubicBezTo>
                  <a:lnTo>
                    <a:pt x="192" y="19511"/>
                  </a:lnTo>
                  <a:lnTo>
                    <a:pt x="192" y="19507"/>
                  </a:lnTo>
                  <a:lnTo>
                    <a:pt x="190" y="19505"/>
                  </a:lnTo>
                  <a:close/>
                  <a:moveTo>
                    <a:pt x="192" y="19511"/>
                  </a:moveTo>
                  <a:lnTo>
                    <a:pt x="192" y="19527"/>
                  </a:lnTo>
                  <a:cubicBezTo>
                    <a:pt x="192" y="19527"/>
                    <a:pt x="192" y="19536"/>
                    <a:pt x="200" y="19537"/>
                  </a:cubicBezTo>
                  <a:lnTo>
                    <a:pt x="200" y="19537"/>
                  </a:lnTo>
                  <a:cubicBezTo>
                    <a:pt x="197" y="19529"/>
                    <a:pt x="194" y="19520"/>
                    <a:pt x="192" y="19511"/>
                  </a:cubicBezTo>
                  <a:close/>
                  <a:moveTo>
                    <a:pt x="200" y="19537"/>
                  </a:moveTo>
                  <a:cubicBezTo>
                    <a:pt x="201" y="19539"/>
                    <a:pt x="201" y="19541"/>
                    <a:pt x="202" y="19543"/>
                  </a:cubicBezTo>
                  <a:lnTo>
                    <a:pt x="202" y="19543"/>
                  </a:lnTo>
                  <a:lnTo>
                    <a:pt x="202" y="19537"/>
                  </a:lnTo>
                  <a:cubicBezTo>
                    <a:pt x="201" y="19537"/>
                    <a:pt x="201" y="19537"/>
                    <a:pt x="200" y="19537"/>
                  </a:cubicBezTo>
                  <a:close/>
                  <a:moveTo>
                    <a:pt x="202" y="19543"/>
                  </a:moveTo>
                  <a:lnTo>
                    <a:pt x="202" y="19547"/>
                  </a:lnTo>
                  <a:lnTo>
                    <a:pt x="202" y="19557"/>
                  </a:lnTo>
                  <a:lnTo>
                    <a:pt x="210" y="19565"/>
                  </a:lnTo>
                  <a:lnTo>
                    <a:pt x="210" y="19565"/>
                  </a:lnTo>
                  <a:cubicBezTo>
                    <a:pt x="207" y="19558"/>
                    <a:pt x="204" y="19550"/>
                    <a:pt x="202" y="19543"/>
                  </a:cubicBezTo>
                  <a:close/>
                  <a:moveTo>
                    <a:pt x="210" y="19565"/>
                  </a:moveTo>
                  <a:cubicBezTo>
                    <a:pt x="210" y="19567"/>
                    <a:pt x="211" y="19569"/>
                    <a:pt x="211" y="19570"/>
                  </a:cubicBezTo>
                  <a:lnTo>
                    <a:pt x="211" y="19570"/>
                  </a:lnTo>
                  <a:lnTo>
                    <a:pt x="211" y="19567"/>
                  </a:lnTo>
                  <a:lnTo>
                    <a:pt x="210" y="19565"/>
                  </a:lnTo>
                  <a:close/>
                  <a:moveTo>
                    <a:pt x="211" y="19570"/>
                  </a:moveTo>
                  <a:lnTo>
                    <a:pt x="211" y="19577"/>
                  </a:lnTo>
                  <a:lnTo>
                    <a:pt x="211" y="19587"/>
                  </a:lnTo>
                  <a:lnTo>
                    <a:pt x="221" y="19596"/>
                  </a:lnTo>
                  <a:lnTo>
                    <a:pt x="221" y="19596"/>
                  </a:lnTo>
                  <a:cubicBezTo>
                    <a:pt x="217" y="19587"/>
                    <a:pt x="214" y="19579"/>
                    <a:pt x="211" y="19570"/>
                  </a:cubicBezTo>
                  <a:close/>
                  <a:moveTo>
                    <a:pt x="221" y="19596"/>
                  </a:moveTo>
                  <a:lnTo>
                    <a:pt x="221" y="19596"/>
                  </a:lnTo>
                  <a:cubicBezTo>
                    <a:pt x="221" y="19597"/>
                    <a:pt x="221" y="19598"/>
                    <a:pt x="222" y="19599"/>
                  </a:cubicBezTo>
                  <a:lnTo>
                    <a:pt x="222" y="19599"/>
                  </a:lnTo>
                  <a:lnTo>
                    <a:pt x="222" y="19597"/>
                  </a:lnTo>
                  <a:lnTo>
                    <a:pt x="221" y="19596"/>
                  </a:lnTo>
                  <a:close/>
                  <a:moveTo>
                    <a:pt x="222" y="19599"/>
                  </a:moveTo>
                  <a:lnTo>
                    <a:pt x="222" y="19607"/>
                  </a:lnTo>
                  <a:lnTo>
                    <a:pt x="222" y="19617"/>
                  </a:lnTo>
                  <a:lnTo>
                    <a:pt x="228" y="19617"/>
                  </a:lnTo>
                  <a:cubicBezTo>
                    <a:pt x="226" y="19611"/>
                    <a:pt x="224" y="19605"/>
                    <a:pt x="222" y="19599"/>
                  </a:cubicBezTo>
                  <a:close/>
                  <a:moveTo>
                    <a:pt x="228" y="19617"/>
                  </a:moveTo>
                  <a:cubicBezTo>
                    <a:pt x="229" y="19620"/>
                    <a:pt x="230" y="19622"/>
                    <a:pt x="231" y="19625"/>
                  </a:cubicBezTo>
                  <a:lnTo>
                    <a:pt x="231" y="19625"/>
                  </a:lnTo>
                  <a:lnTo>
                    <a:pt x="231" y="19617"/>
                  </a:lnTo>
                  <a:close/>
                  <a:moveTo>
                    <a:pt x="231" y="19625"/>
                  </a:moveTo>
                  <a:lnTo>
                    <a:pt x="231" y="19627"/>
                  </a:lnTo>
                  <a:lnTo>
                    <a:pt x="231" y="19637"/>
                  </a:lnTo>
                  <a:lnTo>
                    <a:pt x="238" y="19644"/>
                  </a:lnTo>
                  <a:lnTo>
                    <a:pt x="238" y="19644"/>
                  </a:lnTo>
                  <a:cubicBezTo>
                    <a:pt x="236" y="19637"/>
                    <a:pt x="234" y="19631"/>
                    <a:pt x="231" y="19625"/>
                  </a:cubicBezTo>
                  <a:close/>
                  <a:moveTo>
                    <a:pt x="238" y="19644"/>
                  </a:moveTo>
                  <a:lnTo>
                    <a:pt x="238" y="19644"/>
                  </a:lnTo>
                  <a:cubicBezTo>
                    <a:pt x="240" y="19646"/>
                    <a:pt x="241" y="19649"/>
                    <a:pt x="242" y="19652"/>
                  </a:cubicBezTo>
                  <a:lnTo>
                    <a:pt x="242" y="19652"/>
                  </a:lnTo>
                  <a:lnTo>
                    <a:pt x="242" y="19647"/>
                  </a:lnTo>
                  <a:lnTo>
                    <a:pt x="238" y="19644"/>
                  </a:lnTo>
                  <a:close/>
                  <a:moveTo>
                    <a:pt x="242" y="19652"/>
                  </a:moveTo>
                  <a:lnTo>
                    <a:pt x="242" y="19657"/>
                  </a:lnTo>
                  <a:lnTo>
                    <a:pt x="242" y="19666"/>
                  </a:lnTo>
                  <a:lnTo>
                    <a:pt x="248" y="19666"/>
                  </a:lnTo>
                  <a:cubicBezTo>
                    <a:pt x="246" y="19662"/>
                    <a:pt x="244" y="19657"/>
                    <a:pt x="242" y="19652"/>
                  </a:cubicBezTo>
                  <a:close/>
                  <a:moveTo>
                    <a:pt x="248" y="19666"/>
                  </a:moveTo>
                  <a:lnTo>
                    <a:pt x="248" y="19666"/>
                  </a:lnTo>
                  <a:cubicBezTo>
                    <a:pt x="249" y="19669"/>
                    <a:pt x="250" y="19673"/>
                    <a:pt x="251" y="19676"/>
                  </a:cubicBezTo>
                  <a:lnTo>
                    <a:pt x="251" y="19676"/>
                  </a:lnTo>
                  <a:lnTo>
                    <a:pt x="251" y="19666"/>
                  </a:lnTo>
                  <a:close/>
                  <a:moveTo>
                    <a:pt x="251" y="19676"/>
                  </a:moveTo>
                  <a:lnTo>
                    <a:pt x="251" y="19677"/>
                  </a:lnTo>
                  <a:lnTo>
                    <a:pt x="251" y="19686"/>
                  </a:lnTo>
                  <a:lnTo>
                    <a:pt x="259" y="19694"/>
                  </a:lnTo>
                  <a:lnTo>
                    <a:pt x="259" y="19694"/>
                  </a:lnTo>
                  <a:cubicBezTo>
                    <a:pt x="256" y="19688"/>
                    <a:pt x="254" y="19682"/>
                    <a:pt x="251" y="19676"/>
                  </a:cubicBezTo>
                  <a:close/>
                  <a:moveTo>
                    <a:pt x="259" y="19694"/>
                  </a:moveTo>
                  <a:cubicBezTo>
                    <a:pt x="260" y="19696"/>
                    <a:pt x="261" y="19698"/>
                    <a:pt x="262" y="19700"/>
                  </a:cubicBezTo>
                  <a:lnTo>
                    <a:pt x="262" y="19700"/>
                  </a:lnTo>
                  <a:lnTo>
                    <a:pt x="262" y="19697"/>
                  </a:lnTo>
                  <a:lnTo>
                    <a:pt x="259" y="19694"/>
                  </a:lnTo>
                  <a:close/>
                  <a:moveTo>
                    <a:pt x="262" y="19700"/>
                  </a:moveTo>
                  <a:lnTo>
                    <a:pt x="262" y="19706"/>
                  </a:lnTo>
                  <a:lnTo>
                    <a:pt x="262" y="19717"/>
                  </a:lnTo>
                  <a:lnTo>
                    <a:pt x="269" y="19717"/>
                  </a:lnTo>
                  <a:cubicBezTo>
                    <a:pt x="266" y="19711"/>
                    <a:pt x="264" y="19706"/>
                    <a:pt x="262" y="19700"/>
                  </a:cubicBezTo>
                  <a:close/>
                  <a:moveTo>
                    <a:pt x="269" y="19717"/>
                  </a:moveTo>
                  <a:cubicBezTo>
                    <a:pt x="269" y="19719"/>
                    <a:pt x="270" y="19720"/>
                    <a:pt x="271" y="19722"/>
                  </a:cubicBezTo>
                  <a:lnTo>
                    <a:pt x="271" y="19722"/>
                  </a:lnTo>
                  <a:lnTo>
                    <a:pt x="271" y="19717"/>
                  </a:lnTo>
                  <a:close/>
                  <a:moveTo>
                    <a:pt x="271" y="19722"/>
                  </a:moveTo>
                  <a:lnTo>
                    <a:pt x="271" y="19726"/>
                  </a:lnTo>
                  <a:lnTo>
                    <a:pt x="271" y="19737"/>
                  </a:lnTo>
                  <a:lnTo>
                    <a:pt x="277" y="19737"/>
                  </a:lnTo>
                  <a:cubicBezTo>
                    <a:pt x="275" y="19732"/>
                    <a:pt x="273" y="19727"/>
                    <a:pt x="271" y="19722"/>
                  </a:cubicBezTo>
                  <a:close/>
                  <a:moveTo>
                    <a:pt x="277" y="19737"/>
                  </a:moveTo>
                  <a:cubicBezTo>
                    <a:pt x="279" y="19740"/>
                    <a:pt x="280" y="19743"/>
                    <a:pt x="282" y="19745"/>
                  </a:cubicBezTo>
                  <a:lnTo>
                    <a:pt x="282" y="19745"/>
                  </a:lnTo>
                  <a:lnTo>
                    <a:pt x="282" y="19737"/>
                  </a:lnTo>
                  <a:close/>
                  <a:moveTo>
                    <a:pt x="282" y="19745"/>
                  </a:moveTo>
                  <a:lnTo>
                    <a:pt x="282" y="19746"/>
                  </a:lnTo>
                  <a:lnTo>
                    <a:pt x="282" y="19756"/>
                  </a:lnTo>
                  <a:lnTo>
                    <a:pt x="287" y="19756"/>
                  </a:lnTo>
                  <a:cubicBezTo>
                    <a:pt x="285" y="19753"/>
                    <a:pt x="283" y="19749"/>
                    <a:pt x="282" y="19745"/>
                  </a:cubicBezTo>
                  <a:close/>
                  <a:moveTo>
                    <a:pt x="287" y="19756"/>
                  </a:moveTo>
                  <a:cubicBezTo>
                    <a:pt x="288" y="19760"/>
                    <a:pt x="290" y="19763"/>
                    <a:pt x="291" y="19766"/>
                  </a:cubicBezTo>
                  <a:lnTo>
                    <a:pt x="291" y="1975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43"/>
            <p:cNvSpPr/>
            <p:nvPr/>
          </p:nvSpPr>
          <p:spPr>
            <a:xfrm flipH="1">
              <a:off x="2208068" y="2548081"/>
              <a:ext cx="329284" cy="145407"/>
            </a:xfrm>
            <a:custGeom>
              <a:avLst/>
              <a:gdLst/>
              <a:ahLst/>
              <a:cxnLst/>
              <a:rect l="l" t="t" r="r" b="b"/>
              <a:pathLst>
                <a:path w="2371" h="1047" extrusionOk="0">
                  <a:moveTo>
                    <a:pt x="1264" y="1"/>
                  </a:moveTo>
                  <a:cubicBezTo>
                    <a:pt x="528" y="1"/>
                    <a:pt x="1" y="419"/>
                    <a:pt x="1" y="419"/>
                  </a:cubicBezTo>
                  <a:lnTo>
                    <a:pt x="340" y="1046"/>
                  </a:lnTo>
                  <a:cubicBezTo>
                    <a:pt x="678" y="871"/>
                    <a:pt x="1017" y="812"/>
                    <a:pt x="1318" y="812"/>
                  </a:cubicBezTo>
                  <a:cubicBezTo>
                    <a:pt x="1919" y="812"/>
                    <a:pt x="2371" y="1046"/>
                    <a:pt x="2371" y="1046"/>
                  </a:cubicBezTo>
                  <a:lnTo>
                    <a:pt x="2371" y="340"/>
                  </a:lnTo>
                  <a:cubicBezTo>
                    <a:pt x="1978" y="87"/>
                    <a:pt x="1600" y="1"/>
                    <a:pt x="1264" y="1"/>
                  </a:cubicBezTo>
                  <a:close/>
                </a:path>
              </a:pathLst>
            </a:custGeom>
            <a:solidFill>
              <a:srgbClr val="DABD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43"/>
            <p:cNvSpPr/>
            <p:nvPr/>
          </p:nvSpPr>
          <p:spPr>
            <a:xfrm flipH="1">
              <a:off x="2422363" y="2224627"/>
              <a:ext cx="1109235" cy="932301"/>
            </a:xfrm>
            <a:custGeom>
              <a:avLst/>
              <a:gdLst/>
              <a:ahLst/>
              <a:cxnLst/>
              <a:rect l="l" t="t" r="r" b="b"/>
              <a:pathLst>
                <a:path w="7987" h="6713" extrusionOk="0">
                  <a:moveTo>
                    <a:pt x="4361" y="0"/>
                  </a:moveTo>
                  <a:cubicBezTo>
                    <a:pt x="0" y="0"/>
                    <a:pt x="299" y="6134"/>
                    <a:pt x="3585" y="6641"/>
                  </a:cubicBezTo>
                  <a:cubicBezTo>
                    <a:pt x="3898" y="6690"/>
                    <a:pt x="4190" y="6713"/>
                    <a:pt x="4462" y="6713"/>
                  </a:cubicBezTo>
                  <a:cubicBezTo>
                    <a:pt x="7038" y="6713"/>
                    <a:pt x="7796" y="4674"/>
                    <a:pt x="7886" y="3296"/>
                  </a:cubicBezTo>
                  <a:cubicBezTo>
                    <a:pt x="7986" y="1773"/>
                    <a:pt x="6731" y="0"/>
                    <a:pt x="4361" y="0"/>
                  </a:cubicBezTo>
                  <a:close/>
                </a:path>
              </a:pathLst>
            </a:custGeom>
            <a:solidFill>
              <a:srgbClr val="DABD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43"/>
            <p:cNvSpPr/>
            <p:nvPr/>
          </p:nvSpPr>
          <p:spPr>
            <a:xfrm flipH="1">
              <a:off x="2562076" y="2358647"/>
              <a:ext cx="789811" cy="663985"/>
            </a:xfrm>
            <a:custGeom>
              <a:avLst/>
              <a:gdLst/>
              <a:ahLst/>
              <a:cxnLst/>
              <a:rect l="l" t="t" r="r" b="b"/>
              <a:pathLst>
                <a:path w="5687" h="4781" extrusionOk="0">
                  <a:moveTo>
                    <a:pt x="3107" y="1"/>
                  </a:moveTo>
                  <a:cubicBezTo>
                    <a:pt x="1" y="1"/>
                    <a:pt x="210" y="4372"/>
                    <a:pt x="2550" y="4731"/>
                  </a:cubicBezTo>
                  <a:cubicBezTo>
                    <a:pt x="2779" y="4771"/>
                    <a:pt x="2988" y="4780"/>
                    <a:pt x="3177" y="4780"/>
                  </a:cubicBezTo>
                  <a:cubicBezTo>
                    <a:pt x="5019" y="4780"/>
                    <a:pt x="5557" y="3326"/>
                    <a:pt x="5617" y="2351"/>
                  </a:cubicBezTo>
                  <a:cubicBezTo>
                    <a:pt x="5687" y="1266"/>
                    <a:pt x="4791" y="1"/>
                    <a:pt x="3107" y="1"/>
                  </a:cubicBezTo>
                  <a:close/>
                </a:path>
              </a:pathLst>
            </a:custGeom>
            <a:solidFill>
              <a:srgbClr val="C096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43"/>
            <p:cNvSpPr/>
            <p:nvPr/>
          </p:nvSpPr>
          <p:spPr>
            <a:xfrm flipH="1">
              <a:off x="1341040" y="2163658"/>
              <a:ext cx="1109235" cy="933829"/>
            </a:xfrm>
            <a:custGeom>
              <a:avLst/>
              <a:gdLst/>
              <a:ahLst/>
              <a:cxnLst/>
              <a:rect l="l" t="t" r="r" b="b"/>
              <a:pathLst>
                <a:path w="7987" h="6724" extrusionOk="0">
                  <a:moveTo>
                    <a:pt x="4353" y="1"/>
                  </a:moveTo>
                  <a:cubicBezTo>
                    <a:pt x="1" y="1"/>
                    <a:pt x="300" y="6144"/>
                    <a:pt x="3586" y="6653"/>
                  </a:cubicBezTo>
                  <a:cubicBezTo>
                    <a:pt x="3897" y="6701"/>
                    <a:pt x="4188" y="6723"/>
                    <a:pt x="4459" y="6723"/>
                  </a:cubicBezTo>
                  <a:cubicBezTo>
                    <a:pt x="7038" y="6723"/>
                    <a:pt x="7797" y="4676"/>
                    <a:pt x="7887" y="3297"/>
                  </a:cubicBezTo>
                  <a:cubicBezTo>
                    <a:pt x="7987" y="1773"/>
                    <a:pt x="6723" y="1"/>
                    <a:pt x="4353" y="1"/>
                  </a:cubicBezTo>
                  <a:close/>
                </a:path>
              </a:pathLst>
            </a:custGeom>
            <a:solidFill>
              <a:srgbClr val="DABD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43"/>
            <p:cNvSpPr/>
            <p:nvPr/>
          </p:nvSpPr>
          <p:spPr>
            <a:xfrm flipH="1">
              <a:off x="1480614" y="2297817"/>
              <a:ext cx="789811" cy="665374"/>
            </a:xfrm>
            <a:custGeom>
              <a:avLst/>
              <a:gdLst/>
              <a:ahLst/>
              <a:cxnLst/>
              <a:rect l="l" t="t" r="r" b="b"/>
              <a:pathLst>
                <a:path w="5687" h="4791" extrusionOk="0">
                  <a:moveTo>
                    <a:pt x="3098" y="0"/>
                  </a:moveTo>
                  <a:cubicBezTo>
                    <a:pt x="0" y="0"/>
                    <a:pt x="210" y="4372"/>
                    <a:pt x="2550" y="4740"/>
                  </a:cubicBezTo>
                  <a:cubicBezTo>
                    <a:pt x="2769" y="4771"/>
                    <a:pt x="2978" y="4790"/>
                    <a:pt x="3177" y="4790"/>
                  </a:cubicBezTo>
                  <a:cubicBezTo>
                    <a:pt x="5009" y="4790"/>
                    <a:pt x="5557" y="3326"/>
                    <a:pt x="5616" y="2350"/>
                  </a:cubicBezTo>
                  <a:cubicBezTo>
                    <a:pt x="5687" y="1265"/>
                    <a:pt x="4790" y="0"/>
                    <a:pt x="3098" y="0"/>
                  </a:cubicBezTo>
                  <a:close/>
                </a:path>
              </a:pathLst>
            </a:custGeom>
            <a:solidFill>
              <a:srgbClr val="C096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43"/>
            <p:cNvSpPr/>
            <p:nvPr/>
          </p:nvSpPr>
          <p:spPr>
            <a:xfrm flipH="1">
              <a:off x="917875" y="3353034"/>
              <a:ext cx="2500396" cy="1110762"/>
            </a:xfrm>
            <a:custGeom>
              <a:avLst/>
              <a:gdLst/>
              <a:ahLst/>
              <a:cxnLst/>
              <a:rect l="l" t="t" r="r" b="b"/>
              <a:pathLst>
                <a:path w="18004" h="7998" extrusionOk="0">
                  <a:moveTo>
                    <a:pt x="16610" y="1"/>
                  </a:moveTo>
                  <a:cubicBezTo>
                    <a:pt x="15146" y="1424"/>
                    <a:pt x="12388" y="3565"/>
                    <a:pt x="8574" y="4103"/>
                  </a:cubicBezTo>
                  <a:cubicBezTo>
                    <a:pt x="7755" y="4217"/>
                    <a:pt x="6988" y="4266"/>
                    <a:pt x="6277" y="4266"/>
                  </a:cubicBezTo>
                  <a:cubicBezTo>
                    <a:pt x="3081" y="4266"/>
                    <a:pt x="985" y="3276"/>
                    <a:pt x="80" y="2738"/>
                  </a:cubicBezTo>
                  <a:lnTo>
                    <a:pt x="80" y="2738"/>
                  </a:lnTo>
                  <a:cubicBezTo>
                    <a:pt x="1" y="3933"/>
                    <a:pt x="71" y="4889"/>
                    <a:pt x="349" y="5457"/>
                  </a:cubicBezTo>
                  <a:cubicBezTo>
                    <a:pt x="797" y="6344"/>
                    <a:pt x="3281" y="7997"/>
                    <a:pt x="7060" y="7997"/>
                  </a:cubicBezTo>
                  <a:cubicBezTo>
                    <a:pt x="7820" y="7997"/>
                    <a:pt x="8632" y="7930"/>
                    <a:pt x="9491" y="7777"/>
                  </a:cubicBezTo>
                  <a:cubicBezTo>
                    <a:pt x="14618" y="6861"/>
                    <a:pt x="17466" y="3565"/>
                    <a:pt x="17904" y="2798"/>
                  </a:cubicBezTo>
                  <a:cubicBezTo>
                    <a:pt x="18004" y="2619"/>
                    <a:pt x="17486" y="1544"/>
                    <a:pt x="16610" y="1"/>
                  </a:cubicBezTo>
                  <a:close/>
                </a:path>
              </a:pathLst>
            </a:custGeom>
            <a:solidFill>
              <a:srgbClr val="C8DD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43"/>
            <p:cNvSpPr/>
            <p:nvPr/>
          </p:nvSpPr>
          <p:spPr>
            <a:xfrm flipH="1">
              <a:off x="923292" y="3561772"/>
              <a:ext cx="2485258" cy="902026"/>
            </a:xfrm>
            <a:custGeom>
              <a:avLst/>
              <a:gdLst/>
              <a:ahLst/>
              <a:cxnLst/>
              <a:rect l="l" t="t" r="r" b="b"/>
              <a:pathLst>
                <a:path w="17895" h="6495" extrusionOk="0">
                  <a:moveTo>
                    <a:pt x="17356" y="1"/>
                  </a:moveTo>
                  <a:cubicBezTo>
                    <a:pt x="15893" y="1246"/>
                    <a:pt x="12875" y="3715"/>
                    <a:pt x="8215" y="4243"/>
                  </a:cubicBezTo>
                  <a:cubicBezTo>
                    <a:pt x="7521" y="4322"/>
                    <a:pt x="6872" y="4356"/>
                    <a:pt x="6266" y="4356"/>
                  </a:cubicBezTo>
                  <a:cubicBezTo>
                    <a:pt x="3045" y="4356"/>
                    <a:pt x="1040" y="3371"/>
                    <a:pt x="1" y="2759"/>
                  </a:cubicBezTo>
                  <a:lnTo>
                    <a:pt x="1" y="2759"/>
                  </a:lnTo>
                  <a:cubicBezTo>
                    <a:pt x="40" y="3247"/>
                    <a:pt x="130" y="3656"/>
                    <a:pt x="279" y="3954"/>
                  </a:cubicBezTo>
                  <a:cubicBezTo>
                    <a:pt x="727" y="4841"/>
                    <a:pt x="3211" y="6494"/>
                    <a:pt x="6990" y="6494"/>
                  </a:cubicBezTo>
                  <a:cubicBezTo>
                    <a:pt x="7750" y="6494"/>
                    <a:pt x="8562" y="6427"/>
                    <a:pt x="9421" y="6274"/>
                  </a:cubicBezTo>
                  <a:cubicBezTo>
                    <a:pt x="14548" y="5358"/>
                    <a:pt x="17396" y="2062"/>
                    <a:pt x="17834" y="1295"/>
                  </a:cubicBezTo>
                  <a:cubicBezTo>
                    <a:pt x="17894" y="1176"/>
                    <a:pt x="17715" y="708"/>
                    <a:pt x="17356" y="1"/>
                  </a:cubicBezTo>
                  <a:close/>
                </a:path>
              </a:pathLst>
            </a:custGeom>
            <a:solidFill>
              <a:srgbClr val="9BC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43"/>
            <p:cNvSpPr/>
            <p:nvPr/>
          </p:nvSpPr>
          <p:spPr>
            <a:xfrm flipH="1">
              <a:off x="741908" y="2100051"/>
              <a:ext cx="441500" cy="701344"/>
            </a:xfrm>
            <a:custGeom>
              <a:avLst/>
              <a:gdLst/>
              <a:ahLst/>
              <a:cxnLst/>
              <a:rect l="l" t="t" r="r" b="b"/>
              <a:pathLst>
                <a:path w="3179" h="5050" extrusionOk="0">
                  <a:moveTo>
                    <a:pt x="1693" y="0"/>
                  </a:moveTo>
                  <a:cubicBezTo>
                    <a:pt x="1013" y="0"/>
                    <a:pt x="105" y="154"/>
                    <a:pt x="70" y="439"/>
                  </a:cubicBezTo>
                  <a:cubicBezTo>
                    <a:pt x="0" y="927"/>
                    <a:pt x="648" y="4761"/>
                    <a:pt x="976" y="4989"/>
                  </a:cubicBezTo>
                  <a:cubicBezTo>
                    <a:pt x="1036" y="5031"/>
                    <a:pt x="1153" y="5049"/>
                    <a:pt x="1302" y="5049"/>
                  </a:cubicBezTo>
                  <a:cubicBezTo>
                    <a:pt x="1942" y="5049"/>
                    <a:pt x="3178" y="4706"/>
                    <a:pt x="3097" y="4342"/>
                  </a:cubicBezTo>
                  <a:cubicBezTo>
                    <a:pt x="2998" y="3894"/>
                    <a:pt x="2748" y="280"/>
                    <a:pt x="2360" y="90"/>
                  </a:cubicBezTo>
                  <a:cubicBezTo>
                    <a:pt x="2242" y="30"/>
                    <a:pt x="1990" y="0"/>
                    <a:pt x="1693" y="0"/>
                  </a:cubicBezTo>
                  <a:close/>
                </a:path>
              </a:pathLst>
            </a:custGeom>
            <a:solidFill>
              <a:srgbClr val="DABD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43"/>
            <p:cNvSpPr/>
            <p:nvPr/>
          </p:nvSpPr>
          <p:spPr>
            <a:xfrm flipH="1">
              <a:off x="779544" y="2223933"/>
              <a:ext cx="345811" cy="520522"/>
            </a:xfrm>
            <a:custGeom>
              <a:avLst/>
              <a:gdLst/>
              <a:ahLst/>
              <a:cxnLst/>
              <a:rect l="l" t="t" r="r" b="b"/>
              <a:pathLst>
                <a:path w="2490" h="3748" extrusionOk="0">
                  <a:moveTo>
                    <a:pt x="1734" y="1"/>
                  </a:moveTo>
                  <a:cubicBezTo>
                    <a:pt x="1101" y="1"/>
                    <a:pt x="70" y="224"/>
                    <a:pt x="70" y="224"/>
                  </a:cubicBezTo>
                  <a:cubicBezTo>
                    <a:pt x="0" y="712"/>
                    <a:pt x="389" y="3450"/>
                    <a:pt x="677" y="3679"/>
                  </a:cubicBezTo>
                  <a:cubicBezTo>
                    <a:pt x="743" y="3727"/>
                    <a:pt x="857" y="3748"/>
                    <a:pt x="997" y="3748"/>
                  </a:cubicBezTo>
                  <a:cubicBezTo>
                    <a:pt x="1494" y="3748"/>
                    <a:pt x="2312" y="3484"/>
                    <a:pt x="2390" y="3251"/>
                  </a:cubicBezTo>
                  <a:cubicBezTo>
                    <a:pt x="2490" y="2962"/>
                    <a:pt x="1872" y="5"/>
                    <a:pt x="1872" y="5"/>
                  </a:cubicBezTo>
                  <a:cubicBezTo>
                    <a:pt x="1829" y="2"/>
                    <a:pt x="1783" y="1"/>
                    <a:pt x="17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43"/>
            <p:cNvSpPr/>
            <p:nvPr/>
          </p:nvSpPr>
          <p:spPr>
            <a:xfrm flipH="1">
              <a:off x="2517771" y="1510919"/>
              <a:ext cx="117770" cy="132908"/>
            </a:xfrm>
            <a:custGeom>
              <a:avLst/>
              <a:gdLst/>
              <a:ahLst/>
              <a:cxnLst/>
              <a:rect l="l" t="t" r="r" b="b"/>
              <a:pathLst>
                <a:path w="848" h="957" extrusionOk="0">
                  <a:moveTo>
                    <a:pt x="369" y="1"/>
                  </a:moveTo>
                  <a:cubicBezTo>
                    <a:pt x="330" y="1"/>
                    <a:pt x="279" y="10"/>
                    <a:pt x="240" y="30"/>
                  </a:cubicBezTo>
                  <a:cubicBezTo>
                    <a:pt x="140" y="90"/>
                    <a:pt x="110" y="200"/>
                    <a:pt x="130" y="309"/>
                  </a:cubicBezTo>
                  <a:lnTo>
                    <a:pt x="120" y="309"/>
                  </a:lnTo>
                  <a:lnTo>
                    <a:pt x="120" y="320"/>
                  </a:lnTo>
                  <a:cubicBezTo>
                    <a:pt x="110" y="339"/>
                    <a:pt x="100" y="359"/>
                    <a:pt x="100" y="369"/>
                  </a:cubicBezTo>
                  <a:cubicBezTo>
                    <a:pt x="1" y="548"/>
                    <a:pt x="51" y="718"/>
                    <a:pt x="170" y="867"/>
                  </a:cubicBezTo>
                  <a:cubicBezTo>
                    <a:pt x="220" y="927"/>
                    <a:pt x="310" y="957"/>
                    <a:pt x="399" y="957"/>
                  </a:cubicBezTo>
                  <a:cubicBezTo>
                    <a:pt x="429" y="957"/>
                    <a:pt x="459" y="957"/>
                    <a:pt x="489" y="947"/>
                  </a:cubicBezTo>
                  <a:cubicBezTo>
                    <a:pt x="718" y="887"/>
                    <a:pt x="847" y="628"/>
                    <a:pt x="757" y="409"/>
                  </a:cubicBezTo>
                  <a:cubicBezTo>
                    <a:pt x="708" y="280"/>
                    <a:pt x="638" y="170"/>
                    <a:pt x="549" y="70"/>
                  </a:cubicBezTo>
                  <a:cubicBezTo>
                    <a:pt x="498" y="30"/>
                    <a:pt x="439" y="1"/>
                    <a:pt x="369" y="1"/>
                  </a:cubicBezTo>
                  <a:close/>
                </a:path>
              </a:pathLst>
            </a:custGeom>
            <a:solidFill>
              <a:srgbClr val="EA87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43"/>
            <p:cNvSpPr/>
            <p:nvPr/>
          </p:nvSpPr>
          <p:spPr>
            <a:xfrm flipH="1">
              <a:off x="2692066" y="1939644"/>
              <a:ext cx="119020" cy="177211"/>
            </a:xfrm>
            <a:custGeom>
              <a:avLst/>
              <a:gdLst/>
              <a:ahLst/>
              <a:cxnLst/>
              <a:rect l="l" t="t" r="r" b="b"/>
              <a:pathLst>
                <a:path w="857" h="1276" extrusionOk="0">
                  <a:moveTo>
                    <a:pt x="448" y="1"/>
                  </a:moveTo>
                  <a:cubicBezTo>
                    <a:pt x="329" y="1"/>
                    <a:pt x="199" y="100"/>
                    <a:pt x="180" y="260"/>
                  </a:cubicBezTo>
                  <a:cubicBezTo>
                    <a:pt x="169" y="349"/>
                    <a:pt x="149" y="439"/>
                    <a:pt x="109" y="528"/>
                  </a:cubicBezTo>
                  <a:cubicBezTo>
                    <a:pt x="70" y="648"/>
                    <a:pt x="50" y="758"/>
                    <a:pt x="30" y="887"/>
                  </a:cubicBezTo>
                  <a:cubicBezTo>
                    <a:pt x="0" y="1076"/>
                    <a:pt x="199" y="1255"/>
                    <a:pt x="368" y="1275"/>
                  </a:cubicBezTo>
                  <a:lnTo>
                    <a:pt x="419" y="1275"/>
                  </a:lnTo>
                  <a:cubicBezTo>
                    <a:pt x="587" y="1275"/>
                    <a:pt x="777" y="1165"/>
                    <a:pt x="807" y="986"/>
                  </a:cubicBezTo>
                  <a:cubicBezTo>
                    <a:pt x="857" y="707"/>
                    <a:pt x="787" y="448"/>
                    <a:pt x="687" y="190"/>
                  </a:cubicBezTo>
                  <a:cubicBezTo>
                    <a:pt x="638" y="61"/>
                    <a:pt x="548" y="1"/>
                    <a:pt x="448" y="1"/>
                  </a:cubicBezTo>
                  <a:close/>
                </a:path>
              </a:pathLst>
            </a:custGeom>
            <a:solidFill>
              <a:srgbClr val="EA87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43"/>
            <p:cNvSpPr/>
            <p:nvPr/>
          </p:nvSpPr>
          <p:spPr>
            <a:xfrm flipH="1">
              <a:off x="2144460" y="2010195"/>
              <a:ext cx="113465" cy="175822"/>
            </a:xfrm>
            <a:custGeom>
              <a:avLst/>
              <a:gdLst/>
              <a:ahLst/>
              <a:cxnLst/>
              <a:rect l="l" t="t" r="r" b="b"/>
              <a:pathLst>
                <a:path w="817" h="1266" extrusionOk="0">
                  <a:moveTo>
                    <a:pt x="408" y="0"/>
                  </a:moveTo>
                  <a:cubicBezTo>
                    <a:pt x="219" y="0"/>
                    <a:pt x="100" y="160"/>
                    <a:pt x="80" y="329"/>
                  </a:cubicBezTo>
                  <a:cubicBezTo>
                    <a:pt x="60" y="558"/>
                    <a:pt x="0" y="787"/>
                    <a:pt x="60" y="1006"/>
                  </a:cubicBezTo>
                  <a:cubicBezTo>
                    <a:pt x="110" y="1175"/>
                    <a:pt x="259" y="1265"/>
                    <a:pt x="408" y="1265"/>
                  </a:cubicBezTo>
                  <a:cubicBezTo>
                    <a:pt x="558" y="1265"/>
                    <a:pt x="707" y="1175"/>
                    <a:pt x="757" y="1006"/>
                  </a:cubicBezTo>
                  <a:cubicBezTo>
                    <a:pt x="817" y="787"/>
                    <a:pt x="767" y="558"/>
                    <a:pt x="737" y="329"/>
                  </a:cubicBezTo>
                  <a:cubicBezTo>
                    <a:pt x="717" y="160"/>
                    <a:pt x="598" y="0"/>
                    <a:pt x="408" y="0"/>
                  </a:cubicBezTo>
                  <a:close/>
                </a:path>
              </a:pathLst>
            </a:custGeom>
            <a:solidFill>
              <a:srgbClr val="EA87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43"/>
            <p:cNvSpPr/>
            <p:nvPr/>
          </p:nvSpPr>
          <p:spPr>
            <a:xfrm flipH="1">
              <a:off x="3059960" y="3340534"/>
              <a:ext cx="1528" cy="1528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1" y="0"/>
                  </a:moveTo>
                  <a:lnTo>
                    <a:pt x="1" y="11"/>
                  </a:lnTo>
                  <a:cubicBezTo>
                    <a:pt x="1" y="0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E07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43"/>
            <p:cNvSpPr/>
            <p:nvPr/>
          </p:nvSpPr>
          <p:spPr>
            <a:xfrm flipH="1">
              <a:off x="2945106" y="3296232"/>
              <a:ext cx="137075" cy="173044"/>
            </a:xfrm>
            <a:custGeom>
              <a:avLst/>
              <a:gdLst/>
              <a:ahLst/>
              <a:cxnLst/>
              <a:rect l="l" t="t" r="r" b="b"/>
              <a:pathLst>
                <a:path w="987" h="1246" extrusionOk="0">
                  <a:moveTo>
                    <a:pt x="160" y="300"/>
                  </a:moveTo>
                  <a:cubicBezTo>
                    <a:pt x="150" y="310"/>
                    <a:pt x="150" y="319"/>
                    <a:pt x="150" y="330"/>
                  </a:cubicBezTo>
                  <a:lnTo>
                    <a:pt x="150" y="339"/>
                  </a:lnTo>
                  <a:cubicBezTo>
                    <a:pt x="150" y="330"/>
                    <a:pt x="150" y="319"/>
                    <a:pt x="160" y="300"/>
                  </a:cubicBezTo>
                  <a:close/>
                  <a:moveTo>
                    <a:pt x="499" y="1"/>
                  </a:moveTo>
                  <a:cubicBezTo>
                    <a:pt x="459" y="1"/>
                    <a:pt x="409" y="11"/>
                    <a:pt x="369" y="31"/>
                  </a:cubicBezTo>
                  <a:cubicBezTo>
                    <a:pt x="246" y="78"/>
                    <a:pt x="186" y="179"/>
                    <a:pt x="163" y="300"/>
                  </a:cubicBezTo>
                  <a:lnTo>
                    <a:pt x="163" y="300"/>
                  </a:lnTo>
                  <a:cubicBezTo>
                    <a:pt x="165" y="300"/>
                    <a:pt x="167" y="300"/>
                    <a:pt x="170" y="300"/>
                  </a:cubicBezTo>
                  <a:cubicBezTo>
                    <a:pt x="170" y="300"/>
                    <a:pt x="165" y="300"/>
                    <a:pt x="162" y="306"/>
                  </a:cubicBezTo>
                  <a:lnTo>
                    <a:pt x="162" y="306"/>
                  </a:lnTo>
                  <a:cubicBezTo>
                    <a:pt x="163" y="304"/>
                    <a:pt x="163" y="302"/>
                    <a:pt x="163" y="300"/>
                  </a:cubicBezTo>
                  <a:lnTo>
                    <a:pt x="163" y="300"/>
                  </a:lnTo>
                  <a:cubicBezTo>
                    <a:pt x="160" y="301"/>
                    <a:pt x="160" y="305"/>
                    <a:pt x="160" y="319"/>
                  </a:cubicBezTo>
                  <a:cubicBezTo>
                    <a:pt x="160" y="313"/>
                    <a:pt x="161" y="309"/>
                    <a:pt x="162" y="306"/>
                  </a:cubicBezTo>
                  <a:lnTo>
                    <a:pt x="162" y="306"/>
                  </a:lnTo>
                  <a:cubicBezTo>
                    <a:pt x="161" y="310"/>
                    <a:pt x="161" y="315"/>
                    <a:pt x="160" y="319"/>
                  </a:cubicBezTo>
                  <a:cubicBezTo>
                    <a:pt x="150" y="330"/>
                    <a:pt x="150" y="339"/>
                    <a:pt x="150" y="350"/>
                  </a:cubicBezTo>
                  <a:lnTo>
                    <a:pt x="150" y="339"/>
                  </a:lnTo>
                  <a:lnTo>
                    <a:pt x="140" y="350"/>
                  </a:lnTo>
                  <a:cubicBezTo>
                    <a:pt x="130" y="390"/>
                    <a:pt x="120" y="419"/>
                    <a:pt x="110" y="449"/>
                  </a:cubicBezTo>
                  <a:cubicBezTo>
                    <a:pt x="110" y="469"/>
                    <a:pt x="90" y="509"/>
                    <a:pt x="100" y="509"/>
                  </a:cubicBezTo>
                  <a:lnTo>
                    <a:pt x="80" y="529"/>
                  </a:lnTo>
                  <a:cubicBezTo>
                    <a:pt x="70" y="569"/>
                    <a:pt x="50" y="598"/>
                    <a:pt x="40" y="638"/>
                  </a:cubicBezTo>
                  <a:cubicBezTo>
                    <a:pt x="1" y="778"/>
                    <a:pt x="21" y="897"/>
                    <a:pt x="80" y="1027"/>
                  </a:cubicBezTo>
                  <a:cubicBezTo>
                    <a:pt x="150" y="1166"/>
                    <a:pt x="309" y="1236"/>
                    <a:pt x="459" y="1246"/>
                  </a:cubicBezTo>
                  <a:lnTo>
                    <a:pt x="468" y="1246"/>
                  </a:lnTo>
                  <a:cubicBezTo>
                    <a:pt x="797" y="1246"/>
                    <a:pt x="976" y="917"/>
                    <a:pt x="986" y="629"/>
                  </a:cubicBezTo>
                  <a:cubicBezTo>
                    <a:pt x="986" y="419"/>
                    <a:pt x="906" y="230"/>
                    <a:pt x="747" y="100"/>
                  </a:cubicBezTo>
                  <a:cubicBezTo>
                    <a:pt x="667" y="41"/>
                    <a:pt x="588" y="1"/>
                    <a:pt x="499" y="1"/>
                  </a:cubicBezTo>
                  <a:close/>
                </a:path>
              </a:pathLst>
            </a:custGeom>
            <a:solidFill>
              <a:srgbClr val="E07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43"/>
            <p:cNvSpPr/>
            <p:nvPr/>
          </p:nvSpPr>
          <p:spPr>
            <a:xfrm flipH="1">
              <a:off x="2487356" y="3589409"/>
              <a:ext cx="134297" cy="186932"/>
            </a:xfrm>
            <a:custGeom>
              <a:avLst/>
              <a:gdLst/>
              <a:ahLst/>
              <a:cxnLst/>
              <a:rect l="l" t="t" r="r" b="b"/>
              <a:pathLst>
                <a:path w="967" h="1346" extrusionOk="0">
                  <a:moveTo>
                    <a:pt x="369" y="1"/>
                  </a:moveTo>
                  <a:cubicBezTo>
                    <a:pt x="329" y="1"/>
                    <a:pt x="279" y="11"/>
                    <a:pt x="239" y="21"/>
                  </a:cubicBezTo>
                  <a:cubicBezTo>
                    <a:pt x="100" y="91"/>
                    <a:pt x="0" y="250"/>
                    <a:pt x="50" y="410"/>
                  </a:cubicBezTo>
                  <a:cubicBezTo>
                    <a:pt x="130" y="629"/>
                    <a:pt x="90" y="817"/>
                    <a:pt x="140" y="1056"/>
                  </a:cubicBezTo>
                  <a:cubicBezTo>
                    <a:pt x="170" y="1246"/>
                    <a:pt x="339" y="1346"/>
                    <a:pt x="508" y="1346"/>
                  </a:cubicBezTo>
                  <a:cubicBezTo>
                    <a:pt x="688" y="1346"/>
                    <a:pt x="856" y="1246"/>
                    <a:pt x="896" y="1056"/>
                  </a:cubicBezTo>
                  <a:cubicBezTo>
                    <a:pt x="966" y="738"/>
                    <a:pt x="847" y="410"/>
                    <a:pt x="648" y="160"/>
                  </a:cubicBezTo>
                  <a:cubicBezTo>
                    <a:pt x="578" y="61"/>
                    <a:pt x="478" y="1"/>
                    <a:pt x="369" y="1"/>
                  </a:cubicBezTo>
                  <a:close/>
                </a:path>
              </a:pathLst>
            </a:custGeom>
            <a:solidFill>
              <a:srgbClr val="E07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43"/>
            <p:cNvSpPr/>
            <p:nvPr/>
          </p:nvSpPr>
          <p:spPr>
            <a:xfrm flipH="1">
              <a:off x="1809758" y="3232624"/>
              <a:ext cx="152212" cy="190960"/>
            </a:xfrm>
            <a:custGeom>
              <a:avLst/>
              <a:gdLst/>
              <a:ahLst/>
              <a:cxnLst/>
              <a:rect l="l" t="t" r="r" b="b"/>
              <a:pathLst>
                <a:path w="1096" h="1375" extrusionOk="0">
                  <a:moveTo>
                    <a:pt x="518" y="1"/>
                  </a:moveTo>
                  <a:cubicBezTo>
                    <a:pt x="359" y="1"/>
                    <a:pt x="189" y="111"/>
                    <a:pt x="149" y="280"/>
                  </a:cubicBezTo>
                  <a:cubicBezTo>
                    <a:pt x="100" y="569"/>
                    <a:pt x="0" y="868"/>
                    <a:pt x="149" y="1146"/>
                  </a:cubicBezTo>
                  <a:cubicBezTo>
                    <a:pt x="229" y="1295"/>
                    <a:pt x="399" y="1375"/>
                    <a:pt x="558" y="1375"/>
                  </a:cubicBezTo>
                  <a:cubicBezTo>
                    <a:pt x="578" y="1375"/>
                    <a:pt x="598" y="1375"/>
                    <a:pt x="618" y="1365"/>
                  </a:cubicBezTo>
                  <a:cubicBezTo>
                    <a:pt x="817" y="1345"/>
                    <a:pt x="936" y="1216"/>
                    <a:pt x="1006" y="1036"/>
                  </a:cubicBezTo>
                  <a:cubicBezTo>
                    <a:pt x="1096" y="788"/>
                    <a:pt x="966" y="509"/>
                    <a:pt x="877" y="280"/>
                  </a:cubicBezTo>
                  <a:cubicBezTo>
                    <a:pt x="826" y="131"/>
                    <a:pt x="697" y="1"/>
                    <a:pt x="528" y="1"/>
                  </a:cubicBezTo>
                  <a:close/>
                </a:path>
              </a:pathLst>
            </a:custGeom>
            <a:solidFill>
              <a:srgbClr val="EA87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43"/>
            <p:cNvSpPr/>
            <p:nvPr/>
          </p:nvSpPr>
          <p:spPr>
            <a:xfrm flipH="1">
              <a:off x="1306317" y="3225819"/>
              <a:ext cx="145407" cy="179850"/>
            </a:xfrm>
            <a:custGeom>
              <a:avLst/>
              <a:gdLst/>
              <a:ahLst/>
              <a:cxnLst/>
              <a:rect l="l" t="t" r="r" b="b"/>
              <a:pathLst>
                <a:path w="1047" h="1295" extrusionOk="0">
                  <a:moveTo>
                    <a:pt x="458" y="0"/>
                  </a:moveTo>
                  <a:cubicBezTo>
                    <a:pt x="309" y="0"/>
                    <a:pt x="190" y="90"/>
                    <a:pt x="140" y="239"/>
                  </a:cubicBezTo>
                  <a:cubicBezTo>
                    <a:pt x="31" y="568"/>
                    <a:pt x="0" y="936"/>
                    <a:pt x="259" y="1205"/>
                  </a:cubicBezTo>
                  <a:cubicBezTo>
                    <a:pt x="289" y="1235"/>
                    <a:pt x="339" y="1265"/>
                    <a:pt x="389" y="1295"/>
                  </a:cubicBezTo>
                  <a:lnTo>
                    <a:pt x="986" y="1056"/>
                  </a:lnTo>
                  <a:cubicBezTo>
                    <a:pt x="1026" y="966"/>
                    <a:pt x="1046" y="857"/>
                    <a:pt x="1006" y="767"/>
                  </a:cubicBezTo>
                  <a:cubicBezTo>
                    <a:pt x="956" y="647"/>
                    <a:pt x="896" y="558"/>
                    <a:pt x="837" y="458"/>
                  </a:cubicBezTo>
                  <a:cubicBezTo>
                    <a:pt x="827" y="448"/>
                    <a:pt x="817" y="428"/>
                    <a:pt x="807" y="419"/>
                  </a:cubicBezTo>
                  <a:lnTo>
                    <a:pt x="807" y="408"/>
                  </a:lnTo>
                  <a:cubicBezTo>
                    <a:pt x="797" y="388"/>
                    <a:pt x="797" y="379"/>
                    <a:pt x="797" y="379"/>
                  </a:cubicBezTo>
                  <a:lnTo>
                    <a:pt x="797" y="329"/>
                  </a:lnTo>
                  <a:cubicBezTo>
                    <a:pt x="797" y="160"/>
                    <a:pt x="668" y="20"/>
                    <a:pt x="498" y="0"/>
                  </a:cubicBezTo>
                  <a:close/>
                </a:path>
              </a:pathLst>
            </a:custGeom>
            <a:solidFill>
              <a:srgbClr val="EA87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43"/>
            <p:cNvSpPr/>
            <p:nvPr/>
          </p:nvSpPr>
          <p:spPr>
            <a:xfrm flipH="1">
              <a:off x="1314649" y="3372338"/>
              <a:ext cx="83050" cy="38886"/>
            </a:xfrm>
            <a:custGeom>
              <a:avLst/>
              <a:gdLst/>
              <a:ahLst/>
              <a:cxnLst/>
              <a:rect l="l" t="t" r="r" b="b"/>
              <a:pathLst>
                <a:path w="598" h="280" extrusionOk="0">
                  <a:moveTo>
                    <a:pt x="597" y="1"/>
                  </a:moveTo>
                  <a:lnTo>
                    <a:pt x="0" y="240"/>
                  </a:lnTo>
                  <a:cubicBezTo>
                    <a:pt x="60" y="260"/>
                    <a:pt x="129" y="280"/>
                    <a:pt x="189" y="280"/>
                  </a:cubicBezTo>
                  <a:cubicBezTo>
                    <a:pt x="268" y="280"/>
                    <a:pt x="348" y="260"/>
                    <a:pt x="408" y="220"/>
                  </a:cubicBezTo>
                  <a:cubicBezTo>
                    <a:pt x="488" y="170"/>
                    <a:pt x="558" y="90"/>
                    <a:pt x="597" y="1"/>
                  </a:cubicBezTo>
                  <a:close/>
                </a:path>
              </a:pathLst>
            </a:custGeom>
            <a:solidFill>
              <a:srgbClr val="E07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43"/>
            <p:cNvSpPr/>
            <p:nvPr/>
          </p:nvSpPr>
          <p:spPr>
            <a:xfrm flipH="1">
              <a:off x="2230150" y="2950696"/>
              <a:ext cx="213597" cy="105271"/>
            </a:xfrm>
            <a:custGeom>
              <a:avLst/>
              <a:gdLst/>
              <a:ahLst/>
              <a:cxnLst/>
              <a:rect l="l" t="t" r="r" b="b"/>
              <a:pathLst>
                <a:path w="1538" h="758" extrusionOk="0">
                  <a:moveTo>
                    <a:pt x="1252" y="0"/>
                  </a:moveTo>
                  <a:cubicBezTo>
                    <a:pt x="1190" y="0"/>
                    <a:pt x="1129" y="29"/>
                    <a:pt x="1089" y="99"/>
                  </a:cubicBezTo>
                  <a:cubicBezTo>
                    <a:pt x="981" y="295"/>
                    <a:pt x="840" y="368"/>
                    <a:pt x="686" y="368"/>
                  </a:cubicBezTo>
                  <a:cubicBezTo>
                    <a:pt x="527" y="368"/>
                    <a:pt x="355" y="290"/>
                    <a:pt x="193" y="189"/>
                  </a:cubicBezTo>
                  <a:cubicBezTo>
                    <a:pt x="174" y="178"/>
                    <a:pt x="154" y="174"/>
                    <a:pt x="135" y="174"/>
                  </a:cubicBezTo>
                  <a:cubicBezTo>
                    <a:pt x="63" y="174"/>
                    <a:pt x="0" y="240"/>
                    <a:pt x="24" y="318"/>
                  </a:cubicBezTo>
                  <a:cubicBezTo>
                    <a:pt x="120" y="629"/>
                    <a:pt x="366" y="757"/>
                    <a:pt x="633" y="757"/>
                  </a:cubicBezTo>
                  <a:cubicBezTo>
                    <a:pt x="948" y="757"/>
                    <a:pt x="1291" y="578"/>
                    <a:pt x="1448" y="309"/>
                  </a:cubicBezTo>
                  <a:cubicBezTo>
                    <a:pt x="1538" y="149"/>
                    <a:pt x="1393" y="0"/>
                    <a:pt x="12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43"/>
            <p:cNvSpPr/>
            <p:nvPr/>
          </p:nvSpPr>
          <p:spPr>
            <a:xfrm flipH="1">
              <a:off x="2836641" y="2404061"/>
              <a:ext cx="282760" cy="130686"/>
            </a:xfrm>
            <a:custGeom>
              <a:avLst/>
              <a:gdLst/>
              <a:ahLst/>
              <a:cxnLst/>
              <a:rect l="l" t="t" r="r" b="b"/>
              <a:pathLst>
                <a:path w="2036" h="941" extrusionOk="0">
                  <a:moveTo>
                    <a:pt x="1195" y="1"/>
                  </a:moveTo>
                  <a:cubicBezTo>
                    <a:pt x="1043" y="1"/>
                    <a:pt x="889" y="26"/>
                    <a:pt x="747" y="72"/>
                  </a:cubicBezTo>
                  <a:cubicBezTo>
                    <a:pt x="448" y="162"/>
                    <a:pt x="69" y="371"/>
                    <a:pt x="19" y="700"/>
                  </a:cubicBezTo>
                  <a:cubicBezTo>
                    <a:pt x="1" y="802"/>
                    <a:pt x="61" y="940"/>
                    <a:pt x="176" y="940"/>
                  </a:cubicBezTo>
                  <a:cubicBezTo>
                    <a:pt x="183" y="940"/>
                    <a:pt x="191" y="940"/>
                    <a:pt x="199" y="939"/>
                  </a:cubicBezTo>
                  <a:cubicBezTo>
                    <a:pt x="438" y="908"/>
                    <a:pt x="647" y="779"/>
                    <a:pt x="876" y="720"/>
                  </a:cubicBezTo>
                  <a:cubicBezTo>
                    <a:pt x="997" y="692"/>
                    <a:pt x="1116" y="683"/>
                    <a:pt x="1235" y="683"/>
                  </a:cubicBezTo>
                  <a:cubicBezTo>
                    <a:pt x="1372" y="683"/>
                    <a:pt x="1509" y="694"/>
                    <a:pt x="1652" y="700"/>
                  </a:cubicBezTo>
                  <a:cubicBezTo>
                    <a:pt x="1659" y="700"/>
                    <a:pt x="1666" y="700"/>
                    <a:pt x="1672" y="700"/>
                  </a:cubicBezTo>
                  <a:cubicBezTo>
                    <a:pt x="1946" y="700"/>
                    <a:pt x="2035" y="298"/>
                    <a:pt x="1792" y="152"/>
                  </a:cubicBezTo>
                  <a:cubicBezTo>
                    <a:pt x="1613" y="48"/>
                    <a:pt x="1405" y="1"/>
                    <a:pt x="1195" y="1"/>
                  </a:cubicBezTo>
                  <a:close/>
                </a:path>
              </a:pathLst>
            </a:custGeom>
            <a:solidFill>
              <a:srgbClr val="DABD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43"/>
            <p:cNvSpPr/>
            <p:nvPr/>
          </p:nvSpPr>
          <p:spPr>
            <a:xfrm flipH="1">
              <a:off x="2685122" y="2456975"/>
              <a:ext cx="124714" cy="94994"/>
            </a:xfrm>
            <a:custGeom>
              <a:avLst/>
              <a:gdLst/>
              <a:ahLst/>
              <a:cxnLst/>
              <a:rect l="l" t="t" r="r" b="b"/>
              <a:pathLst>
                <a:path w="898" h="684" extrusionOk="0">
                  <a:moveTo>
                    <a:pt x="236" y="0"/>
                  </a:moveTo>
                  <a:cubicBezTo>
                    <a:pt x="170" y="0"/>
                    <a:pt x="100" y="33"/>
                    <a:pt x="61" y="80"/>
                  </a:cubicBezTo>
                  <a:cubicBezTo>
                    <a:pt x="1" y="169"/>
                    <a:pt x="11" y="268"/>
                    <a:pt x="81" y="358"/>
                  </a:cubicBezTo>
                  <a:cubicBezTo>
                    <a:pt x="210" y="518"/>
                    <a:pt x="370" y="617"/>
                    <a:pt x="569" y="677"/>
                  </a:cubicBezTo>
                  <a:cubicBezTo>
                    <a:pt x="587" y="681"/>
                    <a:pt x="605" y="683"/>
                    <a:pt x="623" y="683"/>
                  </a:cubicBezTo>
                  <a:cubicBezTo>
                    <a:pt x="733" y="683"/>
                    <a:pt x="833" y="610"/>
                    <a:pt x="868" y="507"/>
                  </a:cubicBezTo>
                  <a:cubicBezTo>
                    <a:pt x="897" y="378"/>
                    <a:pt x="828" y="249"/>
                    <a:pt x="698" y="209"/>
                  </a:cubicBezTo>
                  <a:cubicBezTo>
                    <a:pt x="569" y="169"/>
                    <a:pt x="449" y="119"/>
                    <a:pt x="330" y="29"/>
                  </a:cubicBezTo>
                  <a:cubicBezTo>
                    <a:pt x="303" y="9"/>
                    <a:pt x="270" y="0"/>
                    <a:pt x="236" y="0"/>
                  </a:cubicBezTo>
                  <a:close/>
                </a:path>
              </a:pathLst>
            </a:custGeom>
            <a:solidFill>
              <a:srgbClr val="DABD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43"/>
            <p:cNvSpPr/>
            <p:nvPr/>
          </p:nvSpPr>
          <p:spPr>
            <a:xfrm flipH="1">
              <a:off x="1717126" y="2341704"/>
              <a:ext cx="320674" cy="143602"/>
            </a:xfrm>
            <a:custGeom>
              <a:avLst/>
              <a:gdLst/>
              <a:ahLst/>
              <a:cxnLst/>
              <a:rect l="l" t="t" r="r" b="b"/>
              <a:pathLst>
                <a:path w="2309" h="1034" extrusionOk="0">
                  <a:moveTo>
                    <a:pt x="1278" y="0"/>
                  </a:moveTo>
                  <a:cubicBezTo>
                    <a:pt x="710" y="0"/>
                    <a:pt x="115" y="265"/>
                    <a:pt x="18" y="780"/>
                  </a:cubicBezTo>
                  <a:cubicBezTo>
                    <a:pt x="0" y="915"/>
                    <a:pt x="88" y="1033"/>
                    <a:pt x="223" y="1033"/>
                  </a:cubicBezTo>
                  <a:cubicBezTo>
                    <a:pt x="237" y="1033"/>
                    <a:pt x="252" y="1032"/>
                    <a:pt x="267" y="1029"/>
                  </a:cubicBezTo>
                  <a:cubicBezTo>
                    <a:pt x="621" y="947"/>
                    <a:pt x="917" y="734"/>
                    <a:pt x="1291" y="734"/>
                  </a:cubicBezTo>
                  <a:cubicBezTo>
                    <a:pt x="1327" y="734"/>
                    <a:pt x="1365" y="736"/>
                    <a:pt x="1403" y="740"/>
                  </a:cubicBezTo>
                  <a:cubicBezTo>
                    <a:pt x="1541" y="753"/>
                    <a:pt x="1788" y="865"/>
                    <a:pt x="1985" y="865"/>
                  </a:cubicBezTo>
                  <a:cubicBezTo>
                    <a:pt x="2100" y="865"/>
                    <a:pt x="2198" y="827"/>
                    <a:pt x="2249" y="710"/>
                  </a:cubicBezTo>
                  <a:cubicBezTo>
                    <a:pt x="2308" y="571"/>
                    <a:pt x="2299" y="441"/>
                    <a:pt x="2199" y="332"/>
                  </a:cubicBezTo>
                  <a:cubicBezTo>
                    <a:pt x="1997" y="110"/>
                    <a:pt x="1643" y="0"/>
                    <a:pt x="1278" y="0"/>
                  </a:cubicBezTo>
                  <a:close/>
                </a:path>
              </a:pathLst>
            </a:custGeom>
            <a:solidFill>
              <a:srgbClr val="DABD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43"/>
            <p:cNvSpPr/>
            <p:nvPr/>
          </p:nvSpPr>
          <p:spPr>
            <a:xfrm flipH="1">
              <a:off x="1591299" y="2446975"/>
              <a:ext cx="112215" cy="111798"/>
            </a:xfrm>
            <a:custGeom>
              <a:avLst/>
              <a:gdLst/>
              <a:ahLst/>
              <a:cxnLst/>
              <a:rect l="l" t="t" r="r" b="b"/>
              <a:pathLst>
                <a:path w="808" h="805" extrusionOk="0">
                  <a:moveTo>
                    <a:pt x="202" y="1"/>
                  </a:moveTo>
                  <a:cubicBezTo>
                    <a:pt x="152" y="1"/>
                    <a:pt x="99" y="20"/>
                    <a:pt x="61" y="52"/>
                  </a:cubicBezTo>
                  <a:cubicBezTo>
                    <a:pt x="1" y="112"/>
                    <a:pt x="1" y="201"/>
                    <a:pt x="31" y="271"/>
                  </a:cubicBezTo>
                  <a:cubicBezTo>
                    <a:pt x="61" y="331"/>
                    <a:pt x="71" y="391"/>
                    <a:pt x="81" y="450"/>
                  </a:cubicBezTo>
                  <a:cubicBezTo>
                    <a:pt x="111" y="540"/>
                    <a:pt x="160" y="650"/>
                    <a:pt x="240" y="719"/>
                  </a:cubicBezTo>
                  <a:cubicBezTo>
                    <a:pt x="306" y="774"/>
                    <a:pt x="383" y="804"/>
                    <a:pt x="462" y="804"/>
                  </a:cubicBezTo>
                  <a:cubicBezTo>
                    <a:pt x="526" y="804"/>
                    <a:pt x="590" y="784"/>
                    <a:pt x="649" y="739"/>
                  </a:cubicBezTo>
                  <a:cubicBezTo>
                    <a:pt x="768" y="650"/>
                    <a:pt x="808" y="470"/>
                    <a:pt x="728" y="340"/>
                  </a:cubicBezTo>
                  <a:cubicBezTo>
                    <a:pt x="669" y="251"/>
                    <a:pt x="579" y="172"/>
                    <a:pt x="479" y="121"/>
                  </a:cubicBezTo>
                  <a:cubicBezTo>
                    <a:pt x="410" y="92"/>
                    <a:pt x="350" y="62"/>
                    <a:pt x="280" y="22"/>
                  </a:cubicBezTo>
                  <a:cubicBezTo>
                    <a:pt x="258" y="7"/>
                    <a:pt x="231" y="1"/>
                    <a:pt x="202" y="1"/>
                  </a:cubicBezTo>
                  <a:close/>
                </a:path>
              </a:pathLst>
            </a:custGeom>
            <a:solidFill>
              <a:srgbClr val="DABD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43"/>
            <p:cNvSpPr/>
            <p:nvPr/>
          </p:nvSpPr>
          <p:spPr>
            <a:xfrm flipH="1">
              <a:off x="992447" y="2344759"/>
              <a:ext cx="67912" cy="54163"/>
            </a:xfrm>
            <a:custGeom>
              <a:avLst/>
              <a:gdLst/>
              <a:ahLst/>
              <a:cxnLst/>
              <a:rect l="l" t="t" r="r" b="b"/>
              <a:pathLst>
                <a:path w="489" h="390" extrusionOk="0">
                  <a:moveTo>
                    <a:pt x="249" y="1"/>
                  </a:moveTo>
                  <a:cubicBezTo>
                    <a:pt x="1" y="1"/>
                    <a:pt x="1" y="390"/>
                    <a:pt x="249" y="390"/>
                  </a:cubicBezTo>
                  <a:cubicBezTo>
                    <a:pt x="488" y="390"/>
                    <a:pt x="488" y="1"/>
                    <a:pt x="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43"/>
            <p:cNvSpPr/>
            <p:nvPr/>
          </p:nvSpPr>
          <p:spPr>
            <a:xfrm flipH="1">
              <a:off x="843150" y="2385034"/>
              <a:ext cx="105271" cy="94161"/>
            </a:xfrm>
            <a:custGeom>
              <a:avLst/>
              <a:gdLst/>
              <a:ahLst/>
              <a:cxnLst/>
              <a:rect l="l" t="t" r="r" b="b"/>
              <a:pathLst>
                <a:path w="758" h="678" extrusionOk="0">
                  <a:moveTo>
                    <a:pt x="379" y="0"/>
                  </a:moveTo>
                  <a:cubicBezTo>
                    <a:pt x="350" y="0"/>
                    <a:pt x="319" y="10"/>
                    <a:pt x="290" y="10"/>
                  </a:cubicBezTo>
                  <a:cubicBezTo>
                    <a:pt x="131" y="50"/>
                    <a:pt x="1" y="259"/>
                    <a:pt x="61" y="418"/>
                  </a:cubicBezTo>
                  <a:cubicBezTo>
                    <a:pt x="100" y="567"/>
                    <a:pt x="230" y="677"/>
                    <a:pt x="379" y="677"/>
                  </a:cubicBezTo>
                  <a:cubicBezTo>
                    <a:pt x="399" y="677"/>
                    <a:pt x="409" y="677"/>
                    <a:pt x="429" y="667"/>
                  </a:cubicBezTo>
                  <a:cubicBezTo>
                    <a:pt x="629" y="647"/>
                    <a:pt x="758" y="448"/>
                    <a:pt x="708" y="249"/>
                  </a:cubicBezTo>
                  <a:cubicBezTo>
                    <a:pt x="668" y="100"/>
                    <a:pt x="529" y="0"/>
                    <a:pt x="3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43"/>
            <p:cNvSpPr/>
            <p:nvPr/>
          </p:nvSpPr>
          <p:spPr>
            <a:xfrm flipH="1">
              <a:off x="935784" y="2495584"/>
              <a:ext cx="113465" cy="88744"/>
            </a:xfrm>
            <a:custGeom>
              <a:avLst/>
              <a:gdLst/>
              <a:ahLst/>
              <a:cxnLst/>
              <a:rect l="l" t="t" r="r" b="b"/>
              <a:pathLst>
                <a:path w="817" h="639" extrusionOk="0">
                  <a:moveTo>
                    <a:pt x="408" y="1"/>
                  </a:moveTo>
                  <a:cubicBezTo>
                    <a:pt x="0" y="1"/>
                    <a:pt x="0" y="638"/>
                    <a:pt x="408" y="638"/>
                  </a:cubicBezTo>
                  <a:cubicBezTo>
                    <a:pt x="817" y="638"/>
                    <a:pt x="817" y="1"/>
                    <a:pt x="4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43"/>
            <p:cNvSpPr/>
            <p:nvPr/>
          </p:nvSpPr>
          <p:spPr>
            <a:xfrm flipH="1">
              <a:off x="832040" y="2556413"/>
              <a:ext cx="70690" cy="59580"/>
            </a:xfrm>
            <a:custGeom>
              <a:avLst/>
              <a:gdLst/>
              <a:ahLst/>
              <a:cxnLst/>
              <a:rect l="l" t="t" r="r" b="b"/>
              <a:pathLst>
                <a:path w="509" h="429" extrusionOk="0">
                  <a:moveTo>
                    <a:pt x="229" y="1"/>
                  </a:moveTo>
                  <a:cubicBezTo>
                    <a:pt x="110" y="1"/>
                    <a:pt x="1" y="81"/>
                    <a:pt x="1" y="220"/>
                  </a:cubicBezTo>
                  <a:cubicBezTo>
                    <a:pt x="1" y="349"/>
                    <a:pt x="110" y="429"/>
                    <a:pt x="229" y="429"/>
                  </a:cubicBezTo>
                  <a:lnTo>
                    <a:pt x="309" y="429"/>
                  </a:lnTo>
                  <a:cubicBezTo>
                    <a:pt x="508" y="389"/>
                    <a:pt x="508" y="41"/>
                    <a:pt x="309" y="10"/>
                  </a:cubicBezTo>
                  <a:cubicBezTo>
                    <a:pt x="300" y="10"/>
                    <a:pt x="289" y="10"/>
                    <a:pt x="2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43"/>
            <p:cNvSpPr/>
            <p:nvPr/>
          </p:nvSpPr>
          <p:spPr>
            <a:xfrm flipH="1">
              <a:off x="1086469" y="2718904"/>
              <a:ext cx="255678" cy="264150"/>
            </a:xfrm>
            <a:custGeom>
              <a:avLst/>
              <a:gdLst/>
              <a:ahLst/>
              <a:cxnLst/>
              <a:rect l="l" t="t" r="r" b="b"/>
              <a:pathLst>
                <a:path w="1841" h="1902" extrusionOk="0">
                  <a:moveTo>
                    <a:pt x="1573" y="1"/>
                  </a:moveTo>
                  <a:cubicBezTo>
                    <a:pt x="1480" y="1"/>
                    <a:pt x="1402" y="42"/>
                    <a:pt x="1353" y="125"/>
                  </a:cubicBezTo>
                  <a:cubicBezTo>
                    <a:pt x="1163" y="394"/>
                    <a:pt x="1014" y="683"/>
                    <a:pt x="785" y="932"/>
                  </a:cubicBezTo>
                  <a:cubicBezTo>
                    <a:pt x="585" y="1161"/>
                    <a:pt x="357" y="1380"/>
                    <a:pt x="138" y="1599"/>
                  </a:cubicBezTo>
                  <a:cubicBezTo>
                    <a:pt x="1" y="1736"/>
                    <a:pt x="128" y="1902"/>
                    <a:pt x="274" y="1902"/>
                  </a:cubicBezTo>
                  <a:cubicBezTo>
                    <a:pt x="298" y="1902"/>
                    <a:pt x="323" y="1897"/>
                    <a:pt x="346" y="1888"/>
                  </a:cubicBezTo>
                  <a:cubicBezTo>
                    <a:pt x="984" y="1599"/>
                    <a:pt x="1561" y="971"/>
                    <a:pt x="1811" y="325"/>
                  </a:cubicBezTo>
                  <a:cubicBezTo>
                    <a:pt x="1840" y="245"/>
                    <a:pt x="1800" y="125"/>
                    <a:pt x="1740" y="75"/>
                  </a:cubicBezTo>
                  <a:cubicBezTo>
                    <a:pt x="1711" y="46"/>
                    <a:pt x="1681" y="15"/>
                    <a:pt x="1631" y="6"/>
                  </a:cubicBezTo>
                  <a:cubicBezTo>
                    <a:pt x="1611" y="3"/>
                    <a:pt x="1592" y="1"/>
                    <a:pt x="15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43"/>
            <p:cNvSpPr/>
            <p:nvPr/>
          </p:nvSpPr>
          <p:spPr>
            <a:xfrm flipH="1">
              <a:off x="747046" y="2375174"/>
              <a:ext cx="212348" cy="97910"/>
            </a:xfrm>
            <a:custGeom>
              <a:avLst/>
              <a:gdLst/>
              <a:ahLst/>
              <a:cxnLst/>
              <a:rect l="l" t="t" r="r" b="b"/>
              <a:pathLst>
                <a:path w="1529" h="705" extrusionOk="0">
                  <a:moveTo>
                    <a:pt x="436" y="1"/>
                  </a:moveTo>
                  <a:cubicBezTo>
                    <a:pt x="423" y="1"/>
                    <a:pt x="411" y="1"/>
                    <a:pt x="398" y="1"/>
                  </a:cubicBezTo>
                  <a:cubicBezTo>
                    <a:pt x="100" y="1"/>
                    <a:pt x="0" y="499"/>
                    <a:pt x="329" y="549"/>
                  </a:cubicBezTo>
                  <a:cubicBezTo>
                    <a:pt x="608" y="589"/>
                    <a:pt x="887" y="649"/>
                    <a:pt x="1155" y="698"/>
                  </a:cubicBezTo>
                  <a:cubicBezTo>
                    <a:pt x="1172" y="702"/>
                    <a:pt x="1190" y="704"/>
                    <a:pt x="1206" y="704"/>
                  </a:cubicBezTo>
                  <a:cubicBezTo>
                    <a:pt x="1384" y="704"/>
                    <a:pt x="1529" y="476"/>
                    <a:pt x="1365" y="340"/>
                  </a:cubicBezTo>
                  <a:cubicBezTo>
                    <a:pt x="1105" y="128"/>
                    <a:pt x="780" y="1"/>
                    <a:pt x="4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43"/>
            <p:cNvSpPr/>
            <p:nvPr/>
          </p:nvSpPr>
          <p:spPr>
            <a:xfrm flipH="1">
              <a:off x="738018" y="2498500"/>
              <a:ext cx="239707" cy="93188"/>
            </a:xfrm>
            <a:custGeom>
              <a:avLst/>
              <a:gdLst/>
              <a:ahLst/>
              <a:cxnLst/>
              <a:rect l="l" t="t" r="r" b="b"/>
              <a:pathLst>
                <a:path w="1726" h="671" extrusionOk="0">
                  <a:moveTo>
                    <a:pt x="1002" y="1"/>
                  </a:moveTo>
                  <a:cubicBezTo>
                    <a:pt x="761" y="1"/>
                    <a:pt x="514" y="50"/>
                    <a:pt x="342" y="109"/>
                  </a:cubicBezTo>
                  <a:cubicBezTo>
                    <a:pt x="1" y="223"/>
                    <a:pt x="119" y="670"/>
                    <a:pt x="440" y="670"/>
                  </a:cubicBezTo>
                  <a:cubicBezTo>
                    <a:pt x="456" y="670"/>
                    <a:pt x="473" y="669"/>
                    <a:pt x="491" y="666"/>
                  </a:cubicBezTo>
                  <a:cubicBezTo>
                    <a:pt x="690" y="637"/>
                    <a:pt x="869" y="597"/>
                    <a:pt x="1079" y="587"/>
                  </a:cubicBezTo>
                  <a:cubicBezTo>
                    <a:pt x="1138" y="587"/>
                    <a:pt x="1197" y="589"/>
                    <a:pt x="1255" y="589"/>
                  </a:cubicBezTo>
                  <a:cubicBezTo>
                    <a:pt x="1370" y="589"/>
                    <a:pt x="1483" y="580"/>
                    <a:pt x="1596" y="527"/>
                  </a:cubicBezTo>
                  <a:cubicBezTo>
                    <a:pt x="1716" y="467"/>
                    <a:pt x="1725" y="288"/>
                    <a:pt x="1636" y="199"/>
                  </a:cubicBezTo>
                  <a:cubicBezTo>
                    <a:pt x="1490" y="52"/>
                    <a:pt x="1249" y="1"/>
                    <a:pt x="10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43"/>
            <p:cNvSpPr/>
            <p:nvPr/>
          </p:nvSpPr>
          <p:spPr>
            <a:xfrm flipH="1">
              <a:off x="704826" y="2581690"/>
              <a:ext cx="208042" cy="116798"/>
            </a:xfrm>
            <a:custGeom>
              <a:avLst/>
              <a:gdLst/>
              <a:ahLst/>
              <a:cxnLst/>
              <a:rect l="l" t="t" r="r" b="b"/>
              <a:pathLst>
                <a:path w="1498" h="841" extrusionOk="0">
                  <a:moveTo>
                    <a:pt x="1076" y="1"/>
                  </a:moveTo>
                  <a:cubicBezTo>
                    <a:pt x="709" y="1"/>
                    <a:pt x="333" y="137"/>
                    <a:pt x="114" y="436"/>
                  </a:cubicBezTo>
                  <a:cubicBezTo>
                    <a:pt x="0" y="593"/>
                    <a:pt x="153" y="841"/>
                    <a:pt x="333" y="841"/>
                  </a:cubicBezTo>
                  <a:cubicBezTo>
                    <a:pt x="359" y="841"/>
                    <a:pt x="386" y="836"/>
                    <a:pt x="412" y="824"/>
                  </a:cubicBezTo>
                  <a:cubicBezTo>
                    <a:pt x="701" y="705"/>
                    <a:pt x="960" y="516"/>
                    <a:pt x="1269" y="416"/>
                  </a:cubicBezTo>
                  <a:cubicBezTo>
                    <a:pt x="1497" y="346"/>
                    <a:pt x="1438" y="38"/>
                    <a:pt x="1219" y="8"/>
                  </a:cubicBezTo>
                  <a:cubicBezTo>
                    <a:pt x="1171" y="3"/>
                    <a:pt x="1124" y="1"/>
                    <a:pt x="10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43"/>
            <p:cNvSpPr/>
            <p:nvPr/>
          </p:nvSpPr>
          <p:spPr>
            <a:xfrm flipH="1">
              <a:off x="3335083" y="2475863"/>
              <a:ext cx="373587" cy="590379"/>
            </a:xfrm>
            <a:custGeom>
              <a:avLst/>
              <a:gdLst/>
              <a:ahLst/>
              <a:cxnLst/>
              <a:rect l="l" t="t" r="r" b="b"/>
              <a:pathLst>
                <a:path w="2690" h="4251" extrusionOk="0">
                  <a:moveTo>
                    <a:pt x="455" y="0"/>
                  </a:moveTo>
                  <a:cubicBezTo>
                    <a:pt x="379" y="0"/>
                    <a:pt x="306" y="57"/>
                    <a:pt x="279" y="123"/>
                  </a:cubicBezTo>
                  <a:cubicBezTo>
                    <a:pt x="0" y="810"/>
                    <a:pt x="498" y="1836"/>
                    <a:pt x="807" y="2453"/>
                  </a:cubicBezTo>
                  <a:cubicBezTo>
                    <a:pt x="1146" y="3150"/>
                    <a:pt x="1653" y="3927"/>
                    <a:pt x="2390" y="4235"/>
                  </a:cubicBezTo>
                  <a:cubicBezTo>
                    <a:pt x="2416" y="4246"/>
                    <a:pt x="2441" y="4251"/>
                    <a:pt x="2464" y="4251"/>
                  </a:cubicBezTo>
                  <a:cubicBezTo>
                    <a:pt x="2609" y="4251"/>
                    <a:pt x="2690" y="4055"/>
                    <a:pt x="2629" y="3927"/>
                  </a:cubicBezTo>
                  <a:cubicBezTo>
                    <a:pt x="2311" y="3230"/>
                    <a:pt x="1713" y="2682"/>
                    <a:pt x="1365" y="1995"/>
                  </a:cubicBezTo>
                  <a:cubicBezTo>
                    <a:pt x="1046" y="1387"/>
                    <a:pt x="996" y="561"/>
                    <a:pt x="568" y="53"/>
                  </a:cubicBezTo>
                  <a:cubicBezTo>
                    <a:pt x="534" y="16"/>
                    <a:pt x="495" y="0"/>
                    <a:pt x="4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43"/>
            <p:cNvSpPr/>
            <p:nvPr/>
          </p:nvSpPr>
          <p:spPr>
            <a:xfrm flipH="1">
              <a:off x="3662007" y="2305456"/>
              <a:ext cx="146518" cy="146518"/>
            </a:xfrm>
            <a:custGeom>
              <a:avLst/>
              <a:gdLst/>
              <a:ahLst/>
              <a:cxnLst/>
              <a:rect l="l" t="t" r="r" b="b"/>
              <a:pathLst>
                <a:path w="1055" h="1055" extrusionOk="0">
                  <a:moveTo>
                    <a:pt x="402" y="1"/>
                  </a:moveTo>
                  <a:cubicBezTo>
                    <a:pt x="198" y="1"/>
                    <a:pt x="0" y="178"/>
                    <a:pt x="73" y="394"/>
                  </a:cubicBezTo>
                  <a:cubicBezTo>
                    <a:pt x="132" y="553"/>
                    <a:pt x="232" y="673"/>
                    <a:pt x="341" y="782"/>
                  </a:cubicBezTo>
                  <a:cubicBezTo>
                    <a:pt x="441" y="881"/>
                    <a:pt x="570" y="991"/>
                    <a:pt x="700" y="1041"/>
                  </a:cubicBezTo>
                  <a:cubicBezTo>
                    <a:pt x="728" y="1050"/>
                    <a:pt x="755" y="1054"/>
                    <a:pt x="781" y="1054"/>
                  </a:cubicBezTo>
                  <a:cubicBezTo>
                    <a:pt x="952" y="1054"/>
                    <a:pt x="1054" y="867"/>
                    <a:pt x="1029" y="702"/>
                  </a:cubicBezTo>
                  <a:cubicBezTo>
                    <a:pt x="1018" y="593"/>
                    <a:pt x="929" y="454"/>
                    <a:pt x="859" y="364"/>
                  </a:cubicBezTo>
                  <a:cubicBezTo>
                    <a:pt x="770" y="244"/>
                    <a:pt x="680" y="105"/>
                    <a:pt x="551" y="35"/>
                  </a:cubicBezTo>
                  <a:cubicBezTo>
                    <a:pt x="503" y="12"/>
                    <a:pt x="452" y="1"/>
                    <a:pt x="4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43"/>
            <p:cNvSpPr/>
            <p:nvPr/>
          </p:nvSpPr>
          <p:spPr>
            <a:xfrm flipH="1">
              <a:off x="3600621" y="2209072"/>
              <a:ext cx="106660" cy="180961"/>
            </a:xfrm>
            <a:custGeom>
              <a:avLst/>
              <a:gdLst/>
              <a:ahLst/>
              <a:cxnLst/>
              <a:rect l="l" t="t" r="r" b="b"/>
              <a:pathLst>
                <a:path w="768" h="1303" extrusionOk="0">
                  <a:moveTo>
                    <a:pt x="454" y="0"/>
                  </a:moveTo>
                  <a:cubicBezTo>
                    <a:pt x="385" y="0"/>
                    <a:pt x="313" y="28"/>
                    <a:pt x="269" y="72"/>
                  </a:cubicBezTo>
                  <a:cubicBezTo>
                    <a:pt x="1" y="341"/>
                    <a:pt x="260" y="859"/>
                    <a:pt x="339" y="1168"/>
                  </a:cubicBezTo>
                  <a:cubicBezTo>
                    <a:pt x="365" y="1262"/>
                    <a:pt x="433" y="1303"/>
                    <a:pt x="504" y="1303"/>
                  </a:cubicBezTo>
                  <a:cubicBezTo>
                    <a:pt x="597" y="1303"/>
                    <a:pt x="696" y="1231"/>
                    <a:pt x="707" y="1117"/>
                  </a:cubicBezTo>
                  <a:cubicBezTo>
                    <a:pt x="718" y="929"/>
                    <a:pt x="747" y="739"/>
                    <a:pt x="758" y="550"/>
                  </a:cubicBezTo>
                  <a:cubicBezTo>
                    <a:pt x="767" y="341"/>
                    <a:pt x="758" y="172"/>
                    <a:pt x="568" y="32"/>
                  </a:cubicBezTo>
                  <a:cubicBezTo>
                    <a:pt x="535" y="10"/>
                    <a:pt x="495" y="0"/>
                    <a:pt x="4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43"/>
            <p:cNvSpPr/>
            <p:nvPr/>
          </p:nvSpPr>
          <p:spPr>
            <a:xfrm flipH="1">
              <a:off x="3437298" y="2258653"/>
              <a:ext cx="139852" cy="153879"/>
            </a:xfrm>
            <a:custGeom>
              <a:avLst/>
              <a:gdLst/>
              <a:ahLst/>
              <a:cxnLst/>
              <a:rect l="l" t="t" r="r" b="b"/>
              <a:pathLst>
                <a:path w="1007" h="1108" extrusionOk="0">
                  <a:moveTo>
                    <a:pt x="679" y="0"/>
                  </a:moveTo>
                  <a:cubicBezTo>
                    <a:pt x="605" y="0"/>
                    <a:pt x="530" y="33"/>
                    <a:pt x="478" y="114"/>
                  </a:cubicBezTo>
                  <a:cubicBezTo>
                    <a:pt x="328" y="333"/>
                    <a:pt x="209" y="581"/>
                    <a:pt x="89" y="820"/>
                  </a:cubicBezTo>
                  <a:cubicBezTo>
                    <a:pt x="0" y="978"/>
                    <a:pt x="124" y="1108"/>
                    <a:pt x="258" y="1108"/>
                  </a:cubicBezTo>
                  <a:cubicBezTo>
                    <a:pt x="319" y="1108"/>
                    <a:pt x="381" y="1081"/>
                    <a:pt x="428" y="1019"/>
                  </a:cubicBezTo>
                  <a:cubicBezTo>
                    <a:pt x="577" y="800"/>
                    <a:pt x="757" y="581"/>
                    <a:pt x="896" y="353"/>
                  </a:cubicBezTo>
                  <a:cubicBezTo>
                    <a:pt x="1006" y="167"/>
                    <a:pt x="845" y="0"/>
                    <a:pt x="6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43"/>
            <p:cNvSpPr/>
            <p:nvPr/>
          </p:nvSpPr>
          <p:spPr>
            <a:xfrm flipH="1">
              <a:off x="2220567" y="4222705"/>
              <a:ext cx="175683" cy="540382"/>
            </a:xfrm>
            <a:custGeom>
              <a:avLst/>
              <a:gdLst/>
              <a:ahLst/>
              <a:cxnLst/>
              <a:rect l="l" t="t" r="r" b="b"/>
              <a:pathLst>
                <a:path w="1265" h="3891" extrusionOk="0">
                  <a:moveTo>
                    <a:pt x="224" y="0"/>
                  </a:moveTo>
                  <a:cubicBezTo>
                    <a:pt x="145" y="0"/>
                    <a:pt x="70" y="53"/>
                    <a:pt x="70" y="161"/>
                  </a:cubicBezTo>
                  <a:cubicBezTo>
                    <a:pt x="60" y="848"/>
                    <a:pt x="1" y="2541"/>
                    <a:pt x="707" y="3099"/>
                  </a:cubicBezTo>
                  <a:cubicBezTo>
                    <a:pt x="658" y="3148"/>
                    <a:pt x="598" y="3198"/>
                    <a:pt x="548" y="3258"/>
                  </a:cubicBezTo>
                  <a:cubicBezTo>
                    <a:pt x="439" y="3387"/>
                    <a:pt x="319" y="3507"/>
                    <a:pt x="299" y="3686"/>
                  </a:cubicBezTo>
                  <a:cubicBezTo>
                    <a:pt x="290" y="3807"/>
                    <a:pt x="402" y="3891"/>
                    <a:pt x="510" y="3891"/>
                  </a:cubicBezTo>
                  <a:cubicBezTo>
                    <a:pt x="526" y="3891"/>
                    <a:pt x="543" y="3889"/>
                    <a:pt x="558" y="3885"/>
                  </a:cubicBezTo>
                  <a:cubicBezTo>
                    <a:pt x="727" y="3845"/>
                    <a:pt x="837" y="3696"/>
                    <a:pt x="937" y="3577"/>
                  </a:cubicBezTo>
                  <a:cubicBezTo>
                    <a:pt x="1026" y="3477"/>
                    <a:pt x="1106" y="3377"/>
                    <a:pt x="1156" y="3258"/>
                  </a:cubicBezTo>
                  <a:cubicBezTo>
                    <a:pt x="1225" y="3228"/>
                    <a:pt x="1265" y="3148"/>
                    <a:pt x="1245" y="3079"/>
                  </a:cubicBezTo>
                  <a:cubicBezTo>
                    <a:pt x="1106" y="2670"/>
                    <a:pt x="827" y="2342"/>
                    <a:pt x="707" y="1904"/>
                  </a:cubicBezTo>
                  <a:cubicBezTo>
                    <a:pt x="558" y="1336"/>
                    <a:pt x="448" y="749"/>
                    <a:pt x="399" y="161"/>
                  </a:cubicBezTo>
                  <a:cubicBezTo>
                    <a:pt x="389" y="55"/>
                    <a:pt x="305" y="0"/>
                    <a:pt x="2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43"/>
            <p:cNvSpPr/>
            <p:nvPr/>
          </p:nvSpPr>
          <p:spPr>
            <a:xfrm flipH="1">
              <a:off x="1751984" y="4177569"/>
              <a:ext cx="185960" cy="540938"/>
            </a:xfrm>
            <a:custGeom>
              <a:avLst/>
              <a:gdLst/>
              <a:ahLst/>
              <a:cxnLst/>
              <a:rect l="l" t="t" r="r" b="b"/>
              <a:pathLst>
                <a:path w="1339" h="3895" extrusionOk="0">
                  <a:moveTo>
                    <a:pt x="208" y="0"/>
                  </a:moveTo>
                  <a:cubicBezTo>
                    <a:pt x="105" y="0"/>
                    <a:pt x="0" y="86"/>
                    <a:pt x="46" y="197"/>
                  </a:cubicBezTo>
                  <a:cubicBezTo>
                    <a:pt x="265" y="745"/>
                    <a:pt x="504" y="1322"/>
                    <a:pt x="465" y="1920"/>
                  </a:cubicBezTo>
                  <a:cubicBezTo>
                    <a:pt x="434" y="2388"/>
                    <a:pt x="86" y="2687"/>
                    <a:pt x="46" y="3115"/>
                  </a:cubicBezTo>
                  <a:cubicBezTo>
                    <a:pt x="36" y="3205"/>
                    <a:pt x="116" y="3264"/>
                    <a:pt x="186" y="3264"/>
                  </a:cubicBezTo>
                  <a:lnTo>
                    <a:pt x="226" y="3264"/>
                  </a:lnTo>
                  <a:cubicBezTo>
                    <a:pt x="405" y="3533"/>
                    <a:pt x="644" y="3782"/>
                    <a:pt x="952" y="3882"/>
                  </a:cubicBezTo>
                  <a:cubicBezTo>
                    <a:pt x="980" y="3891"/>
                    <a:pt x="1007" y="3895"/>
                    <a:pt x="1032" y="3895"/>
                  </a:cubicBezTo>
                  <a:cubicBezTo>
                    <a:pt x="1254" y="3895"/>
                    <a:pt x="1339" y="3568"/>
                    <a:pt x="1142" y="3433"/>
                  </a:cubicBezTo>
                  <a:cubicBezTo>
                    <a:pt x="1022" y="3344"/>
                    <a:pt x="892" y="3284"/>
                    <a:pt x="783" y="3194"/>
                  </a:cubicBezTo>
                  <a:cubicBezTo>
                    <a:pt x="733" y="3165"/>
                    <a:pt x="684" y="3115"/>
                    <a:pt x="644" y="3075"/>
                  </a:cubicBezTo>
                  <a:cubicBezTo>
                    <a:pt x="863" y="2846"/>
                    <a:pt x="972" y="2448"/>
                    <a:pt x="1002" y="2159"/>
                  </a:cubicBezTo>
                  <a:cubicBezTo>
                    <a:pt x="1092" y="1402"/>
                    <a:pt x="713" y="715"/>
                    <a:pt x="345" y="78"/>
                  </a:cubicBezTo>
                  <a:cubicBezTo>
                    <a:pt x="314" y="23"/>
                    <a:pt x="261" y="0"/>
                    <a:pt x="2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43"/>
            <p:cNvSpPr/>
            <p:nvPr/>
          </p:nvSpPr>
          <p:spPr>
            <a:xfrm flipH="1">
              <a:off x="1502694" y="3008609"/>
              <a:ext cx="182766" cy="101105"/>
            </a:xfrm>
            <a:custGeom>
              <a:avLst/>
              <a:gdLst/>
              <a:ahLst/>
              <a:cxnLst/>
              <a:rect l="l" t="t" r="r" b="b"/>
              <a:pathLst>
                <a:path w="1316" h="728" extrusionOk="0">
                  <a:moveTo>
                    <a:pt x="1046" y="1"/>
                  </a:moveTo>
                  <a:cubicBezTo>
                    <a:pt x="758" y="220"/>
                    <a:pt x="409" y="389"/>
                    <a:pt x="1" y="499"/>
                  </a:cubicBezTo>
                  <a:cubicBezTo>
                    <a:pt x="61" y="628"/>
                    <a:pt x="170" y="728"/>
                    <a:pt x="339" y="728"/>
                  </a:cubicBezTo>
                  <a:lnTo>
                    <a:pt x="349" y="728"/>
                  </a:lnTo>
                  <a:cubicBezTo>
                    <a:pt x="539" y="728"/>
                    <a:pt x="738" y="728"/>
                    <a:pt x="926" y="718"/>
                  </a:cubicBezTo>
                  <a:cubicBezTo>
                    <a:pt x="1126" y="718"/>
                    <a:pt x="1315" y="549"/>
                    <a:pt x="1305" y="350"/>
                  </a:cubicBezTo>
                  <a:cubicBezTo>
                    <a:pt x="1295" y="190"/>
                    <a:pt x="1196" y="51"/>
                    <a:pt x="10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43"/>
            <p:cNvSpPr/>
            <p:nvPr/>
          </p:nvSpPr>
          <p:spPr>
            <a:xfrm flipH="1">
              <a:off x="1540191" y="2996249"/>
              <a:ext cx="154990" cy="81661"/>
            </a:xfrm>
            <a:custGeom>
              <a:avLst/>
              <a:gdLst/>
              <a:ahLst/>
              <a:cxnLst/>
              <a:rect l="l" t="t" r="r" b="b"/>
              <a:pathLst>
                <a:path w="1116" h="588" extrusionOk="0">
                  <a:moveTo>
                    <a:pt x="788" y="0"/>
                  </a:moveTo>
                  <a:cubicBezTo>
                    <a:pt x="628" y="0"/>
                    <a:pt x="469" y="30"/>
                    <a:pt x="319" y="70"/>
                  </a:cubicBezTo>
                  <a:cubicBezTo>
                    <a:pt x="71" y="140"/>
                    <a:pt x="1" y="399"/>
                    <a:pt x="71" y="588"/>
                  </a:cubicBezTo>
                  <a:cubicBezTo>
                    <a:pt x="479" y="478"/>
                    <a:pt x="828" y="309"/>
                    <a:pt x="1116" y="90"/>
                  </a:cubicBezTo>
                  <a:cubicBezTo>
                    <a:pt x="1076" y="50"/>
                    <a:pt x="1036" y="20"/>
                    <a:pt x="977" y="10"/>
                  </a:cubicBezTo>
                  <a:cubicBezTo>
                    <a:pt x="917" y="0"/>
                    <a:pt x="857" y="0"/>
                    <a:pt x="788" y="0"/>
                  </a:cubicBezTo>
                  <a:close/>
                </a:path>
              </a:pathLst>
            </a:custGeom>
            <a:solidFill>
              <a:srgbClr val="D19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43"/>
            <p:cNvSpPr/>
            <p:nvPr/>
          </p:nvSpPr>
          <p:spPr>
            <a:xfrm flipH="1">
              <a:off x="3054405" y="3072217"/>
              <a:ext cx="196515" cy="98466"/>
            </a:xfrm>
            <a:custGeom>
              <a:avLst/>
              <a:gdLst/>
              <a:ahLst/>
              <a:cxnLst/>
              <a:rect l="l" t="t" r="r" b="b"/>
              <a:pathLst>
                <a:path w="1415" h="709" extrusionOk="0">
                  <a:moveTo>
                    <a:pt x="319" y="1"/>
                  </a:moveTo>
                  <a:lnTo>
                    <a:pt x="319" y="1"/>
                  </a:lnTo>
                  <a:cubicBezTo>
                    <a:pt x="1" y="160"/>
                    <a:pt x="100" y="708"/>
                    <a:pt x="499" y="708"/>
                  </a:cubicBezTo>
                  <a:cubicBezTo>
                    <a:pt x="698" y="708"/>
                    <a:pt x="897" y="708"/>
                    <a:pt x="1086" y="698"/>
                  </a:cubicBezTo>
                  <a:cubicBezTo>
                    <a:pt x="1216" y="698"/>
                    <a:pt x="1345" y="618"/>
                    <a:pt x="1415" y="509"/>
                  </a:cubicBezTo>
                  <a:cubicBezTo>
                    <a:pt x="997" y="429"/>
                    <a:pt x="628" y="240"/>
                    <a:pt x="3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43"/>
            <p:cNvSpPr/>
            <p:nvPr/>
          </p:nvSpPr>
          <p:spPr>
            <a:xfrm flipH="1">
              <a:off x="3047461" y="3057079"/>
              <a:ext cx="159156" cy="85828"/>
            </a:xfrm>
            <a:custGeom>
              <a:avLst/>
              <a:gdLst/>
              <a:ahLst/>
              <a:cxnLst/>
              <a:rect l="l" t="t" r="r" b="b"/>
              <a:pathLst>
                <a:path w="1146" h="618" extrusionOk="0">
                  <a:moveTo>
                    <a:pt x="558" y="1"/>
                  </a:moveTo>
                  <a:cubicBezTo>
                    <a:pt x="399" y="1"/>
                    <a:pt x="239" y="30"/>
                    <a:pt x="80" y="70"/>
                  </a:cubicBezTo>
                  <a:cubicBezTo>
                    <a:pt x="50" y="80"/>
                    <a:pt x="30" y="90"/>
                    <a:pt x="0" y="110"/>
                  </a:cubicBezTo>
                  <a:cubicBezTo>
                    <a:pt x="309" y="349"/>
                    <a:pt x="678" y="538"/>
                    <a:pt x="1096" y="618"/>
                  </a:cubicBezTo>
                  <a:cubicBezTo>
                    <a:pt x="1125" y="568"/>
                    <a:pt x="1145" y="508"/>
                    <a:pt x="1136" y="439"/>
                  </a:cubicBezTo>
                  <a:cubicBezTo>
                    <a:pt x="1136" y="269"/>
                    <a:pt x="1026" y="140"/>
                    <a:pt x="877" y="90"/>
                  </a:cubicBezTo>
                  <a:cubicBezTo>
                    <a:pt x="846" y="50"/>
                    <a:pt x="797" y="20"/>
                    <a:pt x="747" y="10"/>
                  </a:cubicBezTo>
                  <a:cubicBezTo>
                    <a:pt x="687" y="1"/>
                    <a:pt x="618" y="1"/>
                    <a:pt x="558" y="1"/>
                  </a:cubicBezTo>
                  <a:close/>
                </a:path>
              </a:pathLst>
            </a:custGeom>
            <a:solidFill>
              <a:srgbClr val="D19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49362FC8-1C17-164B-B701-B9C65E3053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5162" y="1364329"/>
            <a:ext cx="4914403" cy="404700"/>
          </a:xfrm>
        </p:spPr>
        <p:txBody>
          <a:bodyPr/>
          <a:lstStyle/>
          <a:p>
            <a:pPr algn="l"/>
            <a:r>
              <a:rPr lang="en-AU" sz="5000" dirty="0" smtClean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They/clocks</a:t>
            </a:r>
            <a:r>
              <a:rPr lang="en-AU" sz="50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en-US" sz="5000" dirty="0">
              <a:solidFill>
                <a:schemeClr val="bg1">
                  <a:lumMod val="10000"/>
                </a:schemeClr>
              </a:solidFill>
              <a:latin typeface="Comic Sans MS" panose="030F0702030302020204" pitchFamily="66" charset="0"/>
            </a:endParaRPr>
          </a:p>
          <a:p>
            <a:pPr algn="l"/>
            <a:endParaRPr lang="en-US" sz="60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80737" y="2596063"/>
            <a:ext cx="6096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They’re clocks.</a:t>
            </a:r>
            <a:endParaRPr kumimoji="0" lang="en-US" sz="5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pic>
        <p:nvPicPr>
          <p:cNvPr id="55" name="Picture 54" descr="A picture containing yellow, clock, watch&#10;&#10;Description automatically generated">
            <a:extLst>
              <a:ext uri="{FF2B5EF4-FFF2-40B4-BE49-F238E27FC236}">
                <a16:creationId xmlns:a16="http://schemas.microsoft.com/office/drawing/2014/main" id="{B01B40A5-7978-1B49-9282-2FB5D88DB3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8733" y="882172"/>
            <a:ext cx="3750400" cy="341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3472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9362FC8-1C17-164B-B701-B9C65E3053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8188" y="3222450"/>
            <a:ext cx="6696406" cy="404700"/>
          </a:xfrm>
        </p:spPr>
        <p:txBody>
          <a:bodyPr/>
          <a:lstStyle/>
          <a:p>
            <a:pPr algn="l"/>
            <a:r>
              <a:rPr lang="en-AU" sz="4000" dirty="0">
                <a:solidFill>
                  <a:srgbClr val="002060"/>
                </a:solidFill>
                <a:latin typeface="Comic Sans MS" panose="030F0702030302020204" pitchFamily="66" charset="0"/>
              </a:rPr>
              <a:t>They/classrooms.</a:t>
            </a:r>
            <a:endParaRPr lang="en-US" sz="40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l"/>
            <a:endParaRPr lang="en-US" sz="40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Picture 4" descr="A picture containing text, indoor, floor, person&#10;&#10;Description automatically generated">
            <a:extLst>
              <a:ext uri="{FF2B5EF4-FFF2-40B4-BE49-F238E27FC236}">
                <a16:creationId xmlns:a16="http://schemas.microsoft.com/office/drawing/2014/main" id="{783C7707-71C1-7D49-9DBD-FAC5774719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8522" y="902689"/>
            <a:ext cx="6573157" cy="2295217"/>
          </a:xfrm>
          <a:prstGeom prst="rect">
            <a:avLst/>
          </a:prstGeom>
        </p:spPr>
      </p:pic>
      <p:sp>
        <p:nvSpPr>
          <p:cNvPr id="54" name="Google Shape;873;p43">
            <a:extLst>
              <a:ext uri="{FF2B5EF4-FFF2-40B4-BE49-F238E27FC236}">
                <a16:creationId xmlns:a16="http://schemas.microsoft.com/office/drawing/2014/main" id="{3FB9446E-D88A-4AE1-A6BC-A95FD7017040}"/>
              </a:ext>
            </a:extLst>
          </p:cNvPr>
          <p:cNvSpPr txBox="1">
            <a:spLocks/>
          </p:cNvSpPr>
          <p:nvPr/>
        </p:nvSpPr>
        <p:spPr>
          <a:xfrm>
            <a:off x="184767" y="77837"/>
            <a:ext cx="3145455" cy="801636"/>
          </a:xfrm>
          <a:prstGeom prst="rect">
            <a:avLst/>
          </a:prstGeom>
          <a:noFill/>
          <a:ln>
            <a:noFill/>
          </a:ln>
          <a:effectLst>
            <a:outerShdw dist="19050" dir="3000000" algn="bl" rotWithShape="0">
              <a:srgbClr val="B3C3F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Fredoka One"/>
              <a:buNone/>
              <a:defRPr sz="31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/>
              <a:t>Fast Speed </a:t>
            </a:r>
            <a:endParaRPr lang="en-US" sz="4000" dirty="0"/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1507100" y="3939559"/>
            <a:ext cx="6096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They’re classrooms.</a:t>
            </a:r>
            <a:endParaRPr kumimoji="0" lang="en-US" sz="5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69068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9362FC8-1C17-164B-B701-B9C65E3053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1224" y="3346017"/>
            <a:ext cx="6696406" cy="404700"/>
          </a:xfrm>
        </p:spPr>
        <p:txBody>
          <a:bodyPr/>
          <a:lstStyle/>
          <a:p>
            <a:pPr algn="l"/>
            <a:r>
              <a:rPr lang="en-AU" sz="4000" dirty="0">
                <a:solidFill>
                  <a:srgbClr val="002060"/>
                </a:solidFill>
                <a:latin typeface="Comic Sans MS" panose="030F0702030302020204" pitchFamily="66" charset="0"/>
              </a:rPr>
              <a:t>They/boards.</a:t>
            </a:r>
            <a:endParaRPr lang="en-US" sz="40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l"/>
            <a:endParaRPr lang="en-US" sz="4000" dirty="0">
              <a:solidFill>
                <a:schemeClr val="bg2">
                  <a:lumMod val="7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83AC2C2-6484-604A-8991-8493C843AF6D}"/>
              </a:ext>
            </a:extLst>
          </p:cNvPr>
          <p:cNvGrpSpPr/>
          <p:nvPr/>
        </p:nvGrpSpPr>
        <p:grpSpPr>
          <a:xfrm>
            <a:off x="1694557" y="963003"/>
            <a:ext cx="5121110" cy="2288197"/>
            <a:chOff x="1880824" y="2571750"/>
            <a:chExt cx="4824776" cy="1390651"/>
          </a:xfrm>
        </p:grpSpPr>
        <p:pic>
          <p:nvPicPr>
            <p:cNvPr id="17410" name="Picture 2" descr="Rectangular green board, Blackboard Green Graphic design Text frame, Cartoon  School boards, cartoon Character, angle png | PNGEgg">
              <a:extLst>
                <a:ext uri="{FF2B5EF4-FFF2-40B4-BE49-F238E27FC236}">
                  <a16:creationId xmlns:a16="http://schemas.microsoft.com/office/drawing/2014/main" id="{95D71E0F-72D2-AC46-8326-2FA9E22B56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0824" y="2571750"/>
              <a:ext cx="2513380" cy="1390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412" name="Picture 4" descr="Whiteboard Clip Art at Clker.com - vector clip art online, royalty free &amp;amp;  public domain">
              <a:extLst>
                <a:ext uri="{FF2B5EF4-FFF2-40B4-BE49-F238E27FC236}">
                  <a16:creationId xmlns:a16="http://schemas.microsoft.com/office/drawing/2014/main" id="{6C869805-5A11-3C40-9C6D-6E3601938F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4204" y="2571751"/>
              <a:ext cx="2311396" cy="1390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6" name="Google Shape;873;p43">
            <a:extLst>
              <a:ext uri="{FF2B5EF4-FFF2-40B4-BE49-F238E27FC236}">
                <a16:creationId xmlns:a16="http://schemas.microsoft.com/office/drawing/2014/main" id="{A713C45A-33B9-4F3E-AE3A-A39577966A31}"/>
              </a:ext>
            </a:extLst>
          </p:cNvPr>
          <p:cNvSpPr txBox="1">
            <a:spLocks/>
          </p:cNvSpPr>
          <p:nvPr/>
        </p:nvSpPr>
        <p:spPr>
          <a:xfrm>
            <a:off x="184767" y="66548"/>
            <a:ext cx="3145455" cy="801636"/>
          </a:xfrm>
          <a:prstGeom prst="rect">
            <a:avLst/>
          </a:prstGeom>
          <a:noFill/>
          <a:ln>
            <a:noFill/>
          </a:ln>
          <a:effectLst>
            <a:outerShdw dist="19050" dir="3000000" algn="bl" rotWithShape="0">
              <a:srgbClr val="B3C3F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Fredoka One"/>
              <a:buNone/>
              <a:defRPr sz="31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/>
              <a:t>Fast Speed </a:t>
            </a:r>
            <a:endParaRPr lang="en-US" sz="4000" dirty="0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1757494" y="4058092"/>
            <a:ext cx="6096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They’re boards</a:t>
            </a:r>
            <a:endParaRPr kumimoji="0" lang="en-US" sz="5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01409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9362FC8-1C17-164B-B701-B9C65E3053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99224" y="3482737"/>
            <a:ext cx="6696406" cy="404700"/>
          </a:xfrm>
        </p:spPr>
        <p:txBody>
          <a:bodyPr/>
          <a:lstStyle/>
          <a:p>
            <a:pPr algn="l"/>
            <a:r>
              <a:rPr lang="en-AU" sz="4000" dirty="0">
                <a:solidFill>
                  <a:srgbClr val="002060"/>
                </a:solidFill>
                <a:latin typeface="Comic Sans MS" panose="030F0702030302020204" pitchFamily="66" charset="0"/>
              </a:rPr>
              <a:t>They/desks.</a:t>
            </a:r>
            <a:endParaRPr lang="en-US" sz="40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l"/>
            <a:endParaRPr lang="en-US" sz="4000" dirty="0">
              <a:solidFill>
                <a:schemeClr val="bg2">
                  <a:lumMod val="7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0276DC0-AC58-5045-93F1-9A3BF2684139}"/>
              </a:ext>
            </a:extLst>
          </p:cNvPr>
          <p:cNvGrpSpPr/>
          <p:nvPr/>
        </p:nvGrpSpPr>
        <p:grpSpPr>
          <a:xfrm>
            <a:off x="2281753" y="945641"/>
            <a:ext cx="4950274" cy="2599151"/>
            <a:chOff x="2493420" y="2393441"/>
            <a:chExt cx="4950274" cy="259915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1904E189-0F80-6141-A309-2409416B9C51}"/>
                </a:ext>
              </a:extLst>
            </p:cNvPr>
            <p:cNvGrpSpPr/>
            <p:nvPr/>
          </p:nvGrpSpPr>
          <p:grpSpPr>
            <a:xfrm>
              <a:off x="2493420" y="2393441"/>
              <a:ext cx="4265674" cy="1862598"/>
              <a:chOff x="2493420" y="2393441"/>
              <a:chExt cx="4265674" cy="1862598"/>
            </a:xfrm>
          </p:grpSpPr>
          <p:pic>
            <p:nvPicPr>
              <p:cNvPr id="18434" name="Picture 2" descr="Simple school desk - Openclipart">
                <a:extLst>
                  <a:ext uri="{FF2B5EF4-FFF2-40B4-BE49-F238E27FC236}">
                    <a16:creationId xmlns:a16="http://schemas.microsoft.com/office/drawing/2014/main" id="{9A8EEB8C-6EC3-0C44-9D39-1E78D03BCA9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3420" y="2415724"/>
                <a:ext cx="2088531" cy="18403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5" name="Picture 2" descr="Simple school desk - Openclipart">
                <a:extLst>
                  <a:ext uri="{FF2B5EF4-FFF2-40B4-BE49-F238E27FC236}">
                    <a16:creationId xmlns:a16="http://schemas.microsoft.com/office/drawing/2014/main" id="{7F370BD4-692C-514B-B46A-4CFDB3BF3F8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70563" y="2393441"/>
                <a:ext cx="2088531" cy="18403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0C49B54A-2C4B-1D45-A66C-6D4B0D0ACD68}"/>
                </a:ext>
              </a:extLst>
            </p:cNvPr>
            <p:cNvGrpSpPr/>
            <p:nvPr/>
          </p:nvGrpSpPr>
          <p:grpSpPr>
            <a:xfrm>
              <a:off x="3178020" y="3129994"/>
              <a:ext cx="4265674" cy="1862598"/>
              <a:chOff x="2493420" y="2393441"/>
              <a:chExt cx="4265674" cy="1862598"/>
            </a:xfrm>
          </p:grpSpPr>
          <p:pic>
            <p:nvPicPr>
              <p:cNvPr id="58" name="Picture 2" descr="Simple school desk - Openclipart">
                <a:extLst>
                  <a:ext uri="{FF2B5EF4-FFF2-40B4-BE49-F238E27FC236}">
                    <a16:creationId xmlns:a16="http://schemas.microsoft.com/office/drawing/2014/main" id="{0EA0D263-25CA-D44E-BDB6-7CCD2B70F4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3420" y="2415724"/>
                <a:ext cx="2088531" cy="18403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9" name="Picture 2" descr="Simple school desk - Openclipart">
                <a:extLst>
                  <a:ext uri="{FF2B5EF4-FFF2-40B4-BE49-F238E27FC236}">
                    <a16:creationId xmlns:a16="http://schemas.microsoft.com/office/drawing/2014/main" id="{F9B33536-E78B-724D-9713-F9D86FF8899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70563" y="2393441"/>
                <a:ext cx="2088531" cy="18403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60" name="Google Shape;873;p43">
            <a:extLst>
              <a:ext uri="{FF2B5EF4-FFF2-40B4-BE49-F238E27FC236}">
                <a16:creationId xmlns:a16="http://schemas.microsoft.com/office/drawing/2014/main" id="{A01053E2-CADF-4EA5-A8AD-66E44802EC8E}"/>
              </a:ext>
            </a:extLst>
          </p:cNvPr>
          <p:cNvSpPr txBox="1">
            <a:spLocks/>
          </p:cNvSpPr>
          <p:nvPr/>
        </p:nvSpPr>
        <p:spPr>
          <a:xfrm>
            <a:off x="184767" y="66548"/>
            <a:ext cx="3145455" cy="801636"/>
          </a:xfrm>
          <a:prstGeom prst="rect">
            <a:avLst/>
          </a:prstGeom>
          <a:noFill/>
          <a:ln>
            <a:noFill/>
          </a:ln>
          <a:effectLst>
            <a:outerShdw dist="19050" dir="3000000" algn="bl" rotWithShape="0">
              <a:srgbClr val="B3C3F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Fredoka One"/>
              <a:buNone/>
              <a:defRPr sz="31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/>
              <a:t>Fast Speed </a:t>
            </a:r>
            <a:endParaRPr lang="en-US" sz="4000" dirty="0"/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2519494" y="4066558"/>
            <a:ext cx="6096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They’re desks</a:t>
            </a:r>
            <a:endParaRPr kumimoji="0" lang="en-US" sz="5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684266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E0394FA-2E6E-F748-8BD0-71EA46F6AC9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688" t="38721" r="6774" b="12085"/>
          <a:stretch/>
        </p:blipFill>
        <p:spPr>
          <a:xfrm>
            <a:off x="164839" y="778589"/>
            <a:ext cx="8814322" cy="358632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51BA009-3B3A-C242-B467-6D2943908EB3}"/>
              </a:ext>
            </a:extLst>
          </p:cNvPr>
          <p:cNvSpPr txBox="1"/>
          <p:nvPr/>
        </p:nvSpPr>
        <p:spPr>
          <a:xfrm>
            <a:off x="164839" y="97972"/>
            <a:ext cx="4089581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6. </a:t>
            </a:r>
            <a:r>
              <a:rPr lang="en-US" sz="35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Listen </a:t>
            </a:r>
            <a:r>
              <a:rPr lang="en-US" sz="35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and sing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934F883-93C5-1A47-ACC7-80420A6AC5FC}"/>
              </a:ext>
            </a:extLst>
          </p:cNvPr>
          <p:cNvSpPr/>
          <p:nvPr/>
        </p:nvSpPr>
        <p:spPr>
          <a:xfrm>
            <a:off x="402771" y="1023257"/>
            <a:ext cx="4822372" cy="2057400"/>
          </a:xfrm>
          <a:prstGeom prst="rect">
            <a:avLst/>
          </a:prstGeom>
          <a:solidFill>
            <a:srgbClr val="E3DCED"/>
          </a:solidFill>
          <a:ln>
            <a:solidFill>
              <a:srgbClr val="E3DC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Google Shape;1072;p47">
            <a:extLst>
              <a:ext uri="{FF2B5EF4-FFF2-40B4-BE49-F238E27FC236}">
                <a16:creationId xmlns:a16="http://schemas.microsoft.com/office/drawing/2014/main" id="{6FB05E81-0979-6640-B60F-DD02C8DAF3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2771" y="1039064"/>
            <a:ext cx="5050972" cy="93777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7030A0"/>
                </a:solidFill>
              </a:rPr>
              <a:t>We’re all students in our school!</a:t>
            </a:r>
            <a:endParaRPr sz="2400" dirty="0">
              <a:solidFill>
                <a:srgbClr val="7030A0"/>
              </a:solidFill>
            </a:endParaRPr>
          </a:p>
        </p:txBody>
      </p:sp>
      <p:sp>
        <p:nvSpPr>
          <p:cNvPr id="80" name="Google Shape;1072;p47">
            <a:extLst>
              <a:ext uri="{FF2B5EF4-FFF2-40B4-BE49-F238E27FC236}">
                <a16:creationId xmlns:a16="http://schemas.microsoft.com/office/drawing/2014/main" id="{91AE3A9D-861A-544E-B7BC-FB0759B9677B}"/>
              </a:ext>
            </a:extLst>
          </p:cNvPr>
          <p:cNvSpPr txBox="1">
            <a:spLocks/>
          </p:cNvSpPr>
          <p:nvPr/>
        </p:nvSpPr>
        <p:spPr>
          <a:xfrm>
            <a:off x="402771" y="1722681"/>
            <a:ext cx="5050972" cy="937779"/>
          </a:xfrm>
          <a:prstGeom prst="rect">
            <a:avLst/>
          </a:prstGeom>
          <a:noFill/>
          <a:ln>
            <a:noFill/>
          </a:ln>
          <a:effectLst>
            <a:outerShdw dist="19050" dir="3000000" algn="bl" rotWithShape="0">
              <a:srgbClr val="B3C3F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solidFill>
                  <a:srgbClr val="7030A0"/>
                </a:solidFill>
              </a:rPr>
              <a:t>We’re all students in our school!</a:t>
            </a:r>
          </a:p>
        </p:txBody>
      </p:sp>
      <p:sp>
        <p:nvSpPr>
          <p:cNvPr id="81" name="Google Shape;1072;p47">
            <a:extLst>
              <a:ext uri="{FF2B5EF4-FFF2-40B4-BE49-F238E27FC236}">
                <a16:creationId xmlns:a16="http://schemas.microsoft.com/office/drawing/2014/main" id="{236520AD-DB46-D843-AA79-667B24779CEC}"/>
              </a:ext>
            </a:extLst>
          </p:cNvPr>
          <p:cNvSpPr txBox="1">
            <a:spLocks/>
          </p:cNvSpPr>
          <p:nvPr/>
        </p:nvSpPr>
        <p:spPr>
          <a:xfrm>
            <a:off x="412103" y="2297904"/>
            <a:ext cx="5050972" cy="937779"/>
          </a:xfrm>
          <a:prstGeom prst="rect">
            <a:avLst/>
          </a:prstGeom>
          <a:noFill/>
          <a:ln>
            <a:noFill/>
          </a:ln>
          <a:effectLst>
            <a:outerShdw dist="19050" dir="3000000" algn="bl" rotWithShape="0">
              <a:srgbClr val="B3C3F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solidFill>
                  <a:srgbClr val="7030A0"/>
                </a:solidFill>
              </a:rPr>
              <a:t>We aren’t teachers!</a:t>
            </a:r>
          </a:p>
        </p:txBody>
      </p:sp>
      <p:sp>
        <p:nvSpPr>
          <p:cNvPr id="82" name="Google Shape;1072;p47">
            <a:extLst>
              <a:ext uri="{FF2B5EF4-FFF2-40B4-BE49-F238E27FC236}">
                <a16:creationId xmlns:a16="http://schemas.microsoft.com/office/drawing/2014/main" id="{E8E007BB-0A78-8540-8A22-BAD5181ED8B2}"/>
              </a:ext>
            </a:extLst>
          </p:cNvPr>
          <p:cNvSpPr txBox="1">
            <a:spLocks/>
          </p:cNvSpPr>
          <p:nvPr/>
        </p:nvSpPr>
        <p:spPr>
          <a:xfrm>
            <a:off x="412103" y="2898228"/>
            <a:ext cx="5050972" cy="937779"/>
          </a:xfrm>
          <a:prstGeom prst="rect">
            <a:avLst/>
          </a:prstGeom>
          <a:noFill/>
          <a:ln>
            <a:noFill/>
          </a:ln>
          <a:effectLst>
            <a:outerShdw dist="19050" dir="3000000" algn="bl" rotWithShape="0">
              <a:srgbClr val="B3C3F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solidFill>
                  <a:srgbClr val="7030A0"/>
                </a:solidFill>
              </a:rPr>
              <a:t>We aren’t family!</a:t>
            </a:r>
          </a:p>
        </p:txBody>
      </p:sp>
      <p:sp>
        <p:nvSpPr>
          <p:cNvPr id="83" name="Google Shape;1072;p47">
            <a:extLst>
              <a:ext uri="{FF2B5EF4-FFF2-40B4-BE49-F238E27FC236}">
                <a16:creationId xmlns:a16="http://schemas.microsoft.com/office/drawing/2014/main" id="{22DA622F-816D-D14B-B1C2-13DEEA40B824}"/>
              </a:ext>
            </a:extLst>
          </p:cNvPr>
          <p:cNvSpPr txBox="1">
            <a:spLocks/>
          </p:cNvSpPr>
          <p:nvPr/>
        </p:nvSpPr>
        <p:spPr>
          <a:xfrm>
            <a:off x="402771" y="3473787"/>
            <a:ext cx="5050972" cy="937779"/>
          </a:xfrm>
          <a:prstGeom prst="rect">
            <a:avLst/>
          </a:prstGeom>
          <a:noFill/>
          <a:ln>
            <a:noFill/>
          </a:ln>
          <a:effectLst>
            <a:outerShdw dist="19050" dir="3000000" algn="bl" rotWithShape="0">
              <a:srgbClr val="B3C3F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solidFill>
                  <a:srgbClr val="7030A0"/>
                </a:solidFill>
              </a:rPr>
              <a:t>We’re all students in our school!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2" name="2.7.mp3" descr="2.7.mp3">
            <a:hlinkClick r:id="" action="ppaction://media"/>
            <a:extLst>
              <a:ext uri="{FF2B5EF4-FFF2-40B4-BE49-F238E27FC236}">
                <a16:creationId xmlns:a16="http://schemas.microsoft.com/office/drawing/2014/main" id="{1DA94D3C-A02B-B24D-EEAB-A65747BD0C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54420" y="65734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9" grpId="0"/>
      <p:bldP spid="80" grpId="0"/>
      <p:bldP spid="81" grpId="0"/>
      <p:bldP spid="82" grpId="0"/>
      <p:bldP spid="8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22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2" y="1896474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219044" y="3108515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9434" y="-183543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19045" y="2020955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849737" y="989557"/>
            <a:ext cx="327044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45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Production</a:t>
            </a:r>
            <a:r>
              <a:rPr kumimoji="0" lang="en-AU" sz="405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</a:t>
            </a:r>
            <a:endParaRPr kumimoji="0" lang="zh-CN" altLang="en-US" sz="14925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651124" y="2544203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Compose and sing </a:t>
            </a:r>
            <a:endParaRPr kumimoji="0" lang="en-US" sz="3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67233" y="961196"/>
            <a:ext cx="1582504" cy="1049408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7647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E0394FA-2E6E-F748-8BD0-71EA46F6AC9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688" t="38721" r="6774" b="12085"/>
          <a:stretch/>
        </p:blipFill>
        <p:spPr>
          <a:xfrm>
            <a:off x="164839" y="778589"/>
            <a:ext cx="8814322" cy="358632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51BA009-3B3A-C242-B467-6D2943908EB3}"/>
              </a:ext>
            </a:extLst>
          </p:cNvPr>
          <p:cNvSpPr txBox="1"/>
          <p:nvPr/>
        </p:nvSpPr>
        <p:spPr>
          <a:xfrm>
            <a:off x="164839" y="97972"/>
            <a:ext cx="362471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Compose </a:t>
            </a:r>
            <a:r>
              <a:rPr lang="en-US" sz="3000" dirty="0">
                <a:solidFill>
                  <a:srgbClr val="002060"/>
                </a:solidFill>
                <a:latin typeface="Comic Sans MS" panose="030F0702030302020204" pitchFamily="66" charset="0"/>
              </a:rPr>
              <a:t>and sing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934F883-93C5-1A47-ACC7-80420A6AC5FC}"/>
              </a:ext>
            </a:extLst>
          </p:cNvPr>
          <p:cNvSpPr/>
          <p:nvPr/>
        </p:nvSpPr>
        <p:spPr>
          <a:xfrm>
            <a:off x="402771" y="1023257"/>
            <a:ext cx="4822372" cy="2057400"/>
          </a:xfrm>
          <a:prstGeom prst="rect">
            <a:avLst/>
          </a:prstGeom>
          <a:solidFill>
            <a:srgbClr val="E3DCED"/>
          </a:solidFill>
          <a:ln>
            <a:solidFill>
              <a:srgbClr val="E3DC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Google Shape;1072;p47">
            <a:extLst>
              <a:ext uri="{FF2B5EF4-FFF2-40B4-BE49-F238E27FC236}">
                <a16:creationId xmlns:a16="http://schemas.microsoft.com/office/drawing/2014/main" id="{6FB05E81-0979-6640-B60F-DD02C8DAF3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2771" y="1039064"/>
            <a:ext cx="5050972" cy="93777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7030A0"/>
                </a:solidFill>
              </a:rPr>
              <a:t>We’re all </a:t>
            </a:r>
            <a:r>
              <a:rPr lang="en" sz="2400" dirty="0">
                <a:solidFill>
                  <a:schemeClr val="tx2">
                    <a:lumMod val="75000"/>
                  </a:schemeClr>
                </a:solidFill>
              </a:rPr>
              <a:t>students</a:t>
            </a:r>
            <a:r>
              <a:rPr lang="en" sz="2400" dirty="0">
                <a:solidFill>
                  <a:srgbClr val="7030A0"/>
                </a:solidFill>
              </a:rPr>
              <a:t> in our school!</a:t>
            </a:r>
            <a:endParaRPr sz="2400" dirty="0">
              <a:solidFill>
                <a:srgbClr val="7030A0"/>
              </a:solidFill>
            </a:endParaRPr>
          </a:p>
        </p:txBody>
      </p:sp>
      <p:sp>
        <p:nvSpPr>
          <p:cNvPr id="80" name="Google Shape;1072;p47">
            <a:extLst>
              <a:ext uri="{FF2B5EF4-FFF2-40B4-BE49-F238E27FC236}">
                <a16:creationId xmlns:a16="http://schemas.microsoft.com/office/drawing/2014/main" id="{91AE3A9D-861A-544E-B7BC-FB0759B9677B}"/>
              </a:ext>
            </a:extLst>
          </p:cNvPr>
          <p:cNvSpPr txBox="1">
            <a:spLocks/>
          </p:cNvSpPr>
          <p:nvPr/>
        </p:nvSpPr>
        <p:spPr>
          <a:xfrm>
            <a:off x="402771" y="1722681"/>
            <a:ext cx="5050972" cy="937779"/>
          </a:xfrm>
          <a:prstGeom prst="rect">
            <a:avLst/>
          </a:prstGeom>
          <a:noFill/>
          <a:ln>
            <a:noFill/>
          </a:ln>
          <a:effectLst>
            <a:outerShdw dist="19050" dir="3000000" algn="bl" rotWithShape="0">
              <a:srgbClr val="B3C3F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solidFill>
                  <a:srgbClr val="7030A0"/>
                </a:solidFill>
              </a:rPr>
              <a:t>We’re all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students</a:t>
            </a:r>
            <a:r>
              <a:rPr lang="en-US" sz="2400" dirty="0">
                <a:solidFill>
                  <a:srgbClr val="7030A0"/>
                </a:solidFill>
              </a:rPr>
              <a:t> in our school!</a:t>
            </a:r>
          </a:p>
        </p:txBody>
      </p:sp>
      <p:sp>
        <p:nvSpPr>
          <p:cNvPr id="81" name="Google Shape;1072;p47">
            <a:extLst>
              <a:ext uri="{FF2B5EF4-FFF2-40B4-BE49-F238E27FC236}">
                <a16:creationId xmlns:a16="http://schemas.microsoft.com/office/drawing/2014/main" id="{236520AD-DB46-D843-AA79-667B24779CEC}"/>
              </a:ext>
            </a:extLst>
          </p:cNvPr>
          <p:cNvSpPr txBox="1">
            <a:spLocks/>
          </p:cNvSpPr>
          <p:nvPr/>
        </p:nvSpPr>
        <p:spPr>
          <a:xfrm>
            <a:off x="412103" y="2297904"/>
            <a:ext cx="5050972" cy="937779"/>
          </a:xfrm>
          <a:prstGeom prst="rect">
            <a:avLst/>
          </a:prstGeom>
          <a:noFill/>
          <a:ln>
            <a:noFill/>
          </a:ln>
          <a:effectLst>
            <a:outerShdw dist="19050" dir="3000000" algn="bl" rotWithShape="0">
              <a:srgbClr val="B3C3F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solidFill>
                  <a:srgbClr val="7030A0"/>
                </a:solidFill>
              </a:rPr>
              <a:t>We aren’t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teachers</a:t>
            </a:r>
            <a:r>
              <a:rPr lang="en-US" sz="2400" dirty="0">
                <a:solidFill>
                  <a:srgbClr val="7030A0"/>
                </a:solidFill>
              </a:rPr>
              <a:t>!</a:t>
            </a:r>
          </a:p>
        </p:txBody>
      </p:sp>
      <p:sp>
        <p:nvSpPr>
          <p:cNvPr id="82" name="Google Shape;1072;p47">
            <a:extLst>
              <a:ext uri="{FF2B5EF4-FFF2-40B4-BE49-F238E27FC236}">
                <a16:creationId xmlns:a16="http://schemas.microsoft.com/office/drawing/2014/main" id="{E8E007BB-0A78-8540-8A22-BAD5181ED8B2}"/>
              </a:ext>
            </a:extLst>
          </p:cNvPr>
          <p:cNvSpPr txBox="1">
            <a:spLocks/>
          </p:cNvSpPr>
          <p:nvPr/>
        </p:nvSpPr>
        <p:spPr>
          <a:xfrm>
            <a:off x="412103" y="2898228"/>
            <a:ext cx="5050972" cy="937779"/>
          </a:xfrm>
          <a:prstGeom prst="rect">
            <a:avLst/>
          </a:prstGeom>
          <a:noFill/>
          <a:ln>
            <a:noFill/>
          </a:ln>
          <a:effectLst>
            <a:outerShdw dist="19050" dir="3000000" algn="bl" rotWithShape="0">
              <a:srgbClr val="B3C3F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solidFill>
                  <a:srgbClr val="7030A0"/>
                </a:solidFill>
              </a:rPr>
              <a:t>We aren’t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family</a:t>
            </a:r>
            <a:r>
              <a:rPr lang="en-US" sz="2400" dirty="0">
                <a:solidFill>
                  <a:srgbClr val="7030A0"/>
                </a:solidFill>
              </a:rPr>
              <a:t>!</a:t>
            </a:r>
          </a:p>
        </p:txBody>
      </p:sp>
      <p:sp>
        <p:nvSpPr>
          <p:cNvPr id="83" name="Google Shape;1072;p47">
            <a:extLst>
              <a:ext uri="{FF2B5EF4-FFF2-40B4-BE49-F238E27FC236}">
                <a16:creationId xmlns:a16="http://schemas.microsoft.com/office/drawing/2014/main" id="{22DA622F-816D-D14B-B1C2-13DEEA40B824}"/>
              </a:ext>
            </a:extLst>
          </p:cNvPr>
          <p:cNvSpPr txBox="1">
            <a:spLocks/>
          </p:cNvSpPr>
          <p:nvPr/>
        </p:nvSpPr>
        <p:spPr>
          <a:xfrm>
            <a:off x="402771" y="3473787"/>
            <a:ext cx="5050972" cy="937779"/>
          </a:xfrm>
          <a:prstGeom prst="rect">
            <a:avLst/>
          </a:prstGeom>
          <a:noFill/>
          <a:ln>
            <a:noFill/>
          </a:ln>
          <a:effectLst>
            <a:outerShdw dist="19050" dir="3000000" algn="bl" rotWithShape="0">
              <a:srgbClr val="B3C3F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solidFill>
                  <a:srgbClr val="7030A0"/>
                </a:solidFill>
              </a:rPr>
              <a:t>We’re all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students</a:t>
            </a:r>
            <a:r>
              <a:rPr lang="en-US" sz="2400" dirty="0">
                <a:solidFill>
                  <a:srgbClr val="7030A0"/>
                </a:solidFill>
              </a:rPr>
              <a:t> in our school!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2" name="2.7.mp3" descr="2.7.mp3">
            <a:hlinkClick r:id="" action="ppaction://media"/>
            <a:extLst>
              <a:ext uri="{FF2B5EF4-FFF2-40B4-BE49-F238E27FC236}">
                <a16:creationId xmlns:a16="http://schemas.microsoft.com/office/drawing/2014/main" id="{209B0DD0-6804-515E-82DD-097C6B4C91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38568" y="-83518"/>
            <a:ext cx="877929" cy="87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0877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9" grpId="0"/>
      <p:bldP spid="80" grpId="0"/>
      <p:bldP spid="81" grpId="0"/>
      <p:bldP spid="82" grpId="0"/>
      <p:bldP spid="8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95" y="2029061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0487" y="-177557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97746" y="1955036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772691" y="945553"/>
            <a:ext cx="386997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45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Assessment </a:t>
            </a:r>
            <a:r>
              <a:rPr kumimoji="0" lang="en-AU" sz="405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</a:t>
            </a:r>
            <a:endParaRPr kumimoji="0" lang="zh-CN" altLang="en-US" sz="14925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710487" y="2465894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Read and draw</a:t>
            </a:r>
            <a:endParaRPr kumimoji="0" lang="en-US" sz="3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41225" y="965935"/>
            <a:ext cx="1309863" cy="891265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861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vong quay"/>
          <p:cNvGrpSpPr/>
          <p:nvPr/>
        </p:nvGrpSpPr>
        <p:grpSpPr>
          <a:xfrm>
            <a:off x="4349894" y="346958"/>
            <a:ext cx="3781594" cy="3777641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251479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100</a:t>
              </a:r>
              <a:endParaRPr lang="vi-VN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8" y="2167066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40</a:t>
              </a:r>
              <a:endParaRPr lang="vi-VN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5" y="1248554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BOOM</a:t>
              </a:r>
              <a:endParaRPr lang="vi-VN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71669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2" y="3506858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50</a:t>
              </a:r>
              <a:endParaRPr lang="vi-VN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7" y="4475190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STAR</a:t>
              </a:r>
              <a:endParaRPr lang="vi-VN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5" y="4482429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70</a:t>
              </a:r>
              <a:endParaRPr lang="vi-VN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38367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80</a:t>
              </a:r>
              <a:endParaRPr lang="vi-VN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25" name="quay dung"/>
          <p:cNvSpPr/>
          <p:nvPr/>
        </p:nvSpPr>
        <p:spPr>
          <a:xfrm>
            <a:off x="6965768" y="4408715"/>
            <a:ext cx="2028009" cy="636814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SPIN</a:t>
            </a:r>
            <a:endParaRPr lang="vi-VN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7" action="ppaction://hlinksldjump"/>
          </p:cNvPr>
          <p:cNvSpPr/>
          <p:nvPr/>
        </p:nvSpPr>
        <p:spPr>
          <a:xfrm>
            <a:off x="643354" y="1640232"/>
            <a:ext cx="1003266" cy="100326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3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33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8" action="ppaction://hlinksldjump"/>
          </p:cNvPr>
          <p:cNvSpPr/>
          <p:nvPr/>
        </p:nvSpPr>
        <p:spPr>
          <a:xfrm>
            <a:off x="1766792" y="1640232"/>
            <a:ext cx="1003266" cy="100326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3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33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9" action="ppaction://hlinksldjump"/>
          </p:cNvPr>
          <p:cNvSpPr/>
          <p:nvPr/>
        </p:nvSpPr>
        <p:spPr>
          <a:xfrm>
            <a:off x="2890229" y="1640232"/>
            <a:ext cx="1003266" cy="100326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3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33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10" action="ppaction://hlinksldjump"/>
          </p:cNvPr>
          <p:cNvSpPr/>
          <p:nvPr/>
        </p:nvSpPr>
        <p:spPr>
          <a:xfrm>
            <a:off x="643922" y="2799787"/>
            <a:ext cx="1003266" cy="100326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3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33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Rounded Rectangle 35">
            <a:hlinkClick r:id="rId11" action="ppaction://hlinksldjump"/>
          </p:cNvPr>
          <p:cNvSpPr/>
          <p:nvPr/>
        </p:nvSpPr>
        <p:spPr>
          <a:xfrm>
            <a:off x="1767360" y="2799787"/>
            <a:ext cx="1003266" cy="100326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3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33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Rounded Rectangle 36">
            <a:hlinkClick r:id="rId12" action="ppaction://hlinksldjump"/>
          </p:cNvPr>
          <p:cNvSpPr/>
          <p:nvPr/>
        </p:nvSpPr>
        <p:spPr>
          <a:xfrm>
            <a:off x="2890797" y="2799787"/>
            <a:ext cx="1003266" cy="100326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3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vi-VN" sz="33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Rounded Rectangle 37">
            <a:hlinkClick r:id="rId13" action="ppaction://hlinksldjump"/>
          </p:cNvPr>
          <p:cNvSpPr/>
          <p:nvPr/>
        </p:nvSpPr>
        <p:spPr>
          <a:xfrm>
            <a:off x="644491" y="3959342"/>
            <a:ext cx="1003266" cy="100326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3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vi-VN" sz="33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Rounded Rectangle 38">
            <a:hlinkClick r:id="rId14" action="ppaction://hlinksldjump"/>
          </p:cNvPr>
          <p:cNvSpPr/>
          <p:nvPr/>
        </p:nvSpPr>
        <p:spPr>
          <a:xfrm>
            <a:off x="1767929" y="3959342"/>
            <a:ext cx="1003266" cy="100326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3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vi-VN" sz="33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Rounded Rectangle 39">
            <a:hlinkClick r:id="rId15" action="ppaction://hlinksldjump"/>
          </p:cNvPr>
          <p:cNvSpPr/>
          <p:nvPr/>
        </p:nvSpPr>
        <p:spPr>
          <a:xfrm>
            <a:off x="2891366" y="3959342"/>
            <a:ext cx="1003266" cy="100326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3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lang="vi-VN" sz="33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-33268" y="368441"/>
            <a:ext cx="4468211" cy="76174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5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MAGIC WHEEL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5" y="634148"/>
            <a:ext cx="371475" cy="32861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304" y="905604"/>
            <a:ext cx="371475" cy="328613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363" y="510208"/>
            <a:ext cx="371475" cy="328613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544" y="852817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645" y="1798009"/>
            <a:ext cx="1015661" cy="866298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285614" y="-520300"/>
            <a:ext cx="457200" cy="4572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32" name="Isosceles Triangle 31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33" name="Isosceles Triangle 32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34" name="Isosceles Triangle 33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42" name="Isosceles Triangle 41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43" name="Isosceles Triangle 42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48" name="Isosceles Triangle 47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49" name="Isosceles Triangle 48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50" name="Isosceles Triangle 49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51" name="Isosceles Triangle 50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52" name="Isosceles Triangle 51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53" name="Isosceles Triangle 52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54" name="Isosceles Triangle 53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55" name="Isosceles Triangle 54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56" name="Isosceles Triangle 55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57" name="Isosceles Triangle 56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58" name="Isosceles Triangle 57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59" name="Isosceles Triangle 58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60" name="Isosceles Triangle 59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61" name="Isosceles Triangle 60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8513716" y="1939837"/>
            <a:ext cx="587829" cy="587828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/>
          </a:p>
        </p:txBody>
      </p:sp>
      <p:sp>
        <p:nvSpPr>
          <p:cNvPr id="62" name="Pentagon 61">
            <a:hlinkClick r:id="rId20" action="ppaction://hlinksldjump"/>
            <a:extLst>
              <a:ext uri="{FF2B5EF4-FFF2-40B4-BE49-F238E27FC236}">
                <a16:creationId xmlns:a16="http://schemas.microsoft.com/office/drawing/2014/main" id="{E9FF659C-B7E3-CC4D-8690-5882C3E8ED72}"/>
              </a:ext>
            </a:extLst>
          </p:cNvPr>
          <p:cNvSpPr/>
          <p:nvPr/>
        </p:nvSpPr>
        <p:spPr>
          <a:xfrm flipH="1">
            <a:off x="7943679" y="742607"/>
            <a:ext cx="1140074" cy="449888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b="1" kern="1200" dirty="0">
                <a:solidFill>
                  <a:srgbClr val="5B9BD5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Next</a:t>
            </a:r>
            <a:endParaRPr lang="vi-VN" sz="2400" b="1" kern="1200" dirty="0">
              <a:solidFill>
                <a:srgbClr val="5B9BD5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67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5E-6 -1.85185E-6 L 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80000">
                <p:cTn id="2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45"/>
          <p:cNvSpPr txBox="1">
            <a:spLocks noGrp="1"/>
          </p:cNvSpPr>
          <p:nvPr>
            <p:ph type="title"/>
          </p:nvPr>
        </p:nvSpPr>
        <p:spPr>
          <a:xfrm>
            <a:off x="2691355" y="140991"/>
            <a:ext cx="3779132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rgbClr val="FF0000"/>
                </a:solidFill>
                <a:latin typeface="Comic Sans MS" panose="030F0702030302020204" pitchFamily="66" charset="0"/>
              </a:rPr>
              <a:t>Read and draw</a:t>
            </a:r>
            <a:endParaRPr sz="35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39CDF2C-5D77-D541-9BB6-04CB9F6168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83190"/>
              </p:ext>
            </p:extLst>
          </p:nvPr>
        </p:nvGraphicFramePr>
        <p:xfrm>
          <a:off x="587828" y="849087"/>
          <a:ext cx="8109858" cy="4049485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229705">
                  <a:extLst>
                    <a:ext uri="{9D8B030D-6E8A-4147-A177-3AD203B41FA5}">
                      <a16:colId xmlns:a16="http://schemas.microsoft.com/office/drawing/2014/main" val="1439367498"/>
                    </a:ext>
                  </a:extLst>
                </a:gridCol>
                <a:gridCol w="3880153">
                  <a:extLst>
                    <a:ext uri="{9D8B030D-6E8A-4147-A177-3AD203B41FA5}">
                      <a16:colId xmlns:a16="http://schemas.microsoft.com/office/drawing/2014/main" val="1720085137"/>
                    </a:ext>
                  </a:extLst>
                </a:gridCol>
              </a:tblGrid>
              <a:tr h="9528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 dirty="0">
                          <a:solidFill>
                            <a:srgbClr val="002060"/>
                          </a:solidFill>
                          <a:effectLst/>
                          <a:latin typeface="Comic Sans MS" panose="030F0702030302020204" pitchFamily="66" charset="0"/>
                        </a:rPr>
                        <a:t>1. They’re desks.</a:t>
                      </a:r>
                      <a:endParaRPr lang="en-US" sz="3000" dirty="0">
                        <a:solidFill>
                          <a:srgbClr val="002060"/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9" marR="646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en-US" sz="30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9" marR="646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5248357"/>
                  </a:ext>
                </a:extLst>
              </a:tr>
              <a:tr h="11910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 dirty="0">
                          <a:solidFill>
                            <a:srgbClr val="002060"/>
                          </a:solidFill>
                          <a:effectLst/>
                          <a:latin typeface="Comic Sans MS" panose="030F0702030302020204" pitchFamily="66" charset="0"/>
                        </a:rPr>
                        <a:t>2. They’re clocks.</a:t>
                      </a:r>
                      <a:endParaRPr lang="en-US" sz="3000" dirty="0">
                        <a:solidFill>
                          <a:srgbClr val="002060"/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9" marR="646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en-US" sz="30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9" marR="646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5969538"/>
                  </a:ext>
                </a:extLst>
              </a:tr>
              <a:tr h="9528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 dirty="0">
                          <a:solidFill>
                            <a:srgbClr val="002060"/>
                          </a:solidFill>
                          <a:effectLst/>
                          <a:latin typeface="Comic Sans MS" panose="030F0702030302020204" pitchFamily="66" charset="0"/>
                        </a:rPr>
                        <a:t>3. We’re students.</a:t>
                      </a:r>
                      <a:endParaRPr lang="en-US" sz="3000" dirty="0">
                        <a:solidFill>
                          <a:srgbClr val="002060"/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9" marR="646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en-US" sz="300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9" marR="646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8560773"/>
                  </a:ext>
                </a:extLst>
              </a:tr>
              <a:tr h="9528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 dirty="0">
                          <a:solidFill>
                            <a:srgbClr val="002060"/>
                          </a:solidFill>
                          <a:effectLst/>
                          <a:latin typeface="Comic Sans MS" panose="030F0702030302020204" pitchFamily="66" charset="0"/>
                        </a:rPr>
                        <a:t>4. We’re teachers</a:t>
                      </a:r>
                      <a:endParaRPr lang="en-US" sz="3000" dirty="0">
                        <a:solidFill>
                          <a:srgbClr val="002060"/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9" marR="646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30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en-US" sz="30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9" marR="6460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5151881"/>
                  </a:ext>
                </a:extLst>
              </a:tr>
            </a:tbl>
          </a:graphicData>
        </a:graphic>
      </p:graphicFrame>
      <p:pic>
        <p:nvPicPr>
          <p:cNvPr id="1026" name="Picture 2" descr="School desk isolated hand drawing design education">
            <a:extLst>
              <a:ext uri="{FF2B5EF4-FFF2-40B4-BE49-F238E27FC236}">
                <a16:creationId xmlns:a16="http://schemas.microsoft.com/office/drawing/2014/main" id="{E90751D8-6928-4146-BDAB-2598B65300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5" t="11770" r="7835" b="19561"/>
          <a:stretch/>
        </p:blipFill>
        <p:spPr bwMode="auto">
          <a:xfrm>
            <a:off x="5439378" y="957887"/>
            <a:ext cx="809610" cy="70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School desk isolated hand drawing design education">
            <a:extLst>
              <a:ext uri="{FF2B5EF4-FFF2-40B4-BE49-F238E27FC236}">
                <a16:creationId xmlns:a16="http://schemas.microsoft.com/office/drawing/2014/main" id="{31CBD762-7774-4446-B3FC-12C53C7D40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5" t="11770" r="7835" b="19561"/>
          <a:stretch/>
        </p:blipFill>
        <p:spPr bwMode="auto">
          <a:xfrm>
            <a:off x="6373902" y="957887"/>
            <a:ext cx="809610" cy="70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Good bye.</a:t>
            </a:r>
          </a:p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See you again!</a:t>
            </a:r>
            <a:endParaRPr kumimoji="0" lang="zh-CN" altLang="en-US" sz="525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5280" y="105486"/>
            <a:ext cx="937562" cy="470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1108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>
            <a:hlinkClick r:id="rId4" action="ppaction://hlinksldjump"/>
          </p:cNvPr>
          <p:cNvSpPr/>
          <p:nvPr/>
        </p:nvSpPr>
        <p:spPr>
          <a:xfrm flipH="1">
            <a:off x="7891818" y="4591336"/>
            <a:ext cx="1140074" cy="449888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b="1" kern="1200" dirty="0">
                <a:solidFill>
                  <a:srgbClr val="5B9BD5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</a:t>
            </a:r>
            <a:endParaRPr lang="vi-VN" sz="2400" b="1" kern="1200" dirty="0">
              <a:solidFill>
                <a:srgbClr val="5B9BD5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931"/>
            <a:ext cx="1007864" cy="1233401"/>
          </a:xfrm>
          <a:prstGeom prst="rect">
            <a:avLst/>
          </a:prstGeom>
        </p:spPr>
      </p:pic>
      <p:pic>
        <p:nvPicPr>
          <p:cNvPr id="1026" name="Picture 2" descr="Free Image on Pixabay - Whiteboard, White Board, Blank | White board,  Powerpoint background design, Kids classroom decor">
            <a:extLst>
              <a:ext uri="{FF2B5EF4-FFF2-40B4-BE49-F238E27FC236}">
                <a16:creationId xmlns:a16="http://schemas.microsoft.com/office/drawing/2014/main" id="{F76A13EF-CF4A-2749-ACDF-348054C30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519" y="1044140"/>
            <a:ext cx="2827485" cy="248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9" name="Horizontal Scroll 8"/>
          <p:cNvSpPr/>
          <p:nvPr/>
        </p:nvSpPr>
        <p:spPr>
          <a:xfrm>
            <a:off x="1720258" y="61543"/>
            <a:ext cx="5278005" cy="982596"/>
          </a:xfrm>
          <a:prstGeom prst="horizontalScroll">
            <a:avLst/>
          </a:prstGeom>
          <a:solidFill>
            <a:schemeClr val="accent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What</a:t>
            </a:r>
            <a:r>
              <a:rPr lang="en-US" sz="3000" b="1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color is the board ?</a:t>
            </a:r>
            <a:endParaRPr lang="en-US" sz="3000" b="1" dirty="0">
              <a:solidFill>
                <a:srgbClr val="0000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0" name="Horizontal Scroll 9"/>
          <p:cNvSpPr/>
          <p:nvPr/>
        </p:nvSpPr>
        <p:spPr>
          <a:xfrm>
            <a:off x="2148468" y="3777503"/>
            <a:ext cx="4849795" cy="1092424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It’s white</a:t>
            </a:r>
            <a:r>
              <a:rPr lang="en-US" sz="3500" dirty="0" smtClean="0">
                <a:solidFill>
                  <a:schemeClr val="accent3">
                    <a:lumMod val="25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en-US" sz="3500" dirty="0">
              <a:solidFill>
                <a:schemeClr val="accent3">
                  <a:lumMod val="2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32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entagon 10">
            <a:hlinkClick r:id="rId4" action="ppaction://hlinksldjump"/>
            <a:extLst>
              <a:ext uri="{FF2B5EF4-FFF2-40B4-BE49-F238E27FC236}">
                <a16:creationId xmlns:a16="http://schemas.microsoft.com/office/drawing/2014/main" id="{FC525AC9-2248-0148-BDC7-C33477DB0008}"/>
              </a:ext>
            </a:extLst>
          </p:cNvPr>
          <p:cNvSpPr/>
          <p:nvPr/>
        </p:nvSpPr>
        <p:spPr>
          <a:xfrm flipH="1">
            <a:off x="7891818" y="4591336"/>
            <a:ext cx="1140074" cy="449888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b="1" kern="1200" dirty="0">
                <a:solidFill>
                  <a:srgbClr val="5B9BD5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</a:t>
            </a:r>
            <a:endParaRPr lang="vi-VN" sz="2400" b="1" kern="1200" dirty="0">
              <a:solidFill>
                <a:srgbClr val="5B9BD5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28F806-A3B2-554D-B389-E9942089FD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931"/>
            <a:ext cx="1007864" cy="1233401"/>
          </a:xfrm>
          <a:prstGeom prst="rect">
            <a:avLst/>
          </a:prstGeom>
        </p:spPr>
      </p:pic>
      <p:pic>
        <p:nvPicPr>
          <p:cNvPr id="2050" name="Picture 2" descr="School things | Baamboozle">
            <a:extLst>
              <a:ext uri="{FF2B5EF4-FFF2-40B4-BE49-F238E27FC236}">
                <a16:creationId xmlns:a16="http://schemas.microsoft.com/office/drawing/2014/main" id="{98816E4A-A0A1-364E-BE1B-4A9179A2D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333" y="1247332"/>
            <a:ext cx="3531626" cy="297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13" name="Horizontal Scroll 12"/>
          <p:cNvSpPr/>
          <p:nvPr/>
        </p:nvSpPr>
        <p:spPr>
          <a:xfrm>
            <a:off x="2453385" y="163913"/>
            <a:ext cx="3819521" cy="982596"/>
          </a:xfrm>
          <a:prstGeom prst="horizontalScroll">
            <a:avLst/>
          </a:prstGeom>
          <a:solidFill>
            <a:schemeClr val="accent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What’s it?</a:t>
            </a:r>
            <a:endParaRPr lang="en-US" sz="3500" b="1" dirty="0">
              <a:solidFill>
                <a:srgbClr val="0000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4" name="Horizontal Scroll 13"/>
          <p:cNvSpPr/>
          <p:nvPr/>
        </p:nvSpPr>
        <p:spPr>
          <a:xfrm>
            <a:off x="2019300" y="4000527"/>
            <a:ext cx="5219700" cy="1092424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chemeClr val="tx1"/>
                </a:solidFill>
                <a:latin typeface="Comic Sans MS" panose="030F0702030302020204" pitchFamily="66" charset="0"/>
              </a:rPr>
              <a:t>It’s a </a:t>
            </a:r>
            <a:r>
              <a:rPr lang="en-US" sz="3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desk.</a:t>
            </a:r>
            <a:endParaRPr lang="en-US" sz="3500" dirty="0">
              <a:solidFill>
                <a:schemeClr val="accent3">
                  <a:lumMod val="2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52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entagon 11">
            <a:hlinkClick r:id="rId5" action="ppaction://hlinksldjump"/>
            <a:extLst>
              <a:ext uri="{FF2B5EF4-FFF2-40B4-BE49-F238E27FC236}">
                <a16:creationId xmlns:a16="http://schemas.microsoft.com/office/drawing/2014/main" id="{80E5109B-8064-C64C-906A-205E72EE8107}"/>
              </a:ext>
            </a:extLst>
          </p:cNvPr>
          <p:cNvSpPr/>
          <p:nvPr/>
        </p:nvSpPr>
        <p:spPr>
          <a:xfrm flipH="1">
            <a:off x="7891818" y="4591336"/>
            <a:ext cx="1140074" cy="449888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b="1" kern="1200" dirty="0">
                <a:solidFill>
                  <a:srgbClr val="5B9BD5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</a:t>
            </a:r>
            <a:endParaRPr lang="vi-VN" sz="2400" b="1" kern="1200" dirty="0">
              <a:solidFill>
                <a:srgbClr val="5B9BD5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B57F98F-68B8-804A-9BB4-9AD3F03F28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931"/>
            <a:ext cx="1007864" cy="1233401"/>
          </a:xfrm>
          <a:prstGeom prst="rect">
            <a:avLst/>
          </a:prstGeom>
        </p:spPr>
      </p:pic>
      <p:pic>
        <p:nvPicPr>
          <p:cNvPr id="3074" name="Picture 2" descr="Premium Vector | Cartoon empty school classroom room">
            <a:extLst>
              <a:ext uri="{FF2B5EF4-FFF2-40B4-BE49-F238E27FC236}">
                <a16:creationId xmlns:a16="http://schemas.microsoft.com/office/drawing/2014/main" id="{FACFC8A4-9837-8D4C-AAB0-3D9E002D4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720" y="988251"/>
            <a:ext cx="5188850" cy="286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9" name="Horizontal Scroll 8"/>
          <p:cNvSpPr/>
          <p:nvPr/>
        </p:nvSpPr>
        <p:spPr>
          <a:xfrm>
            <a:off x="2453384" y="5655"/>
            <a:ext cx="3819521" cy="982596"/>
          </a:xfrm>
          <a:prstGeom prst="horizontalScroll">
            <a:avLst/>
          </a:prstGeom>
          <a:solidFill>
            <a:schemeClr val="accent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This is my….</a:t>
            </a:r>
            <a:endParaRPr lang="en-US" sz="3500" b="1" dirty="0">
              <a:solidFill>
                <a:srgbClr val="0000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94000" y="4165601"/>
            <a:ext cx="347890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rgbClr val="0070C0"/>
                </a:solidFill>
                <a:latin typeface="Comic Sans MS" panose="030F0702030302020204" pitchFamily="66" charset="0"/>
              </a:rPr>
              <a:t>c</a:t>
            </a:r>
            <a:r>
              <a:rPr lang="en-US" sz="35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lassroom</a:t>
            </a:r>
          </a:p>
          <a:p>
            <a:pPr algn="ctr"/>
            <a:endParaRPr lang="en-US" sz="35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60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entagon 10">
            <a:hlinkClick r:id="rId5" action="ppaction://hlinksldjump"/>
            <a:extLst>
              <a:ext uri="{FF2B5EF4-FFF2-40B4-BE49-F238E27FC236}">
                <a16:creationId xmlns:a16="http://schemas.microsoft.com/office/drawing/2014/main" id="{F91A6326-9484-CE45-A35B-379F6B079DBD}"/>
              </a:ext>
            </a:extLst>
          </p:cNvPr>
          <p:cNvSpPr/>
          <p:nvPr/>
        </p:nvSpPr>
        <p:spPr>
          <a:xfrm flipH="1">
            <a:off x="7891818" y="4591336"/>
            <a:ext cx="1140074" cy="449888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b="1" kern="1200" dirty="0">
                <a:solidFill>
                  <a:srgbClr val="5B9BD5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</a:t>
            </a:r>
            <a:endParaRPr lang="vi-VN" sz="2400" b="1" kern="1200" dirty="0">
              <a:solidFill>
                <a:srgbClr val="5B9BD5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C726E8B-CF17-DB4C-8614-0DA9E457B3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931"/>
            <a:ext cx="1007864" cy="1233401"/>
          </a:xfrm>
          <a:prstGeom prst="rect">
            <a:avLst/>
          </a:prstGeom>
        </p:spPr>
      </p:pic>
      <p:pic>
        <p:nvPicPr>
          <p:cNvPr id="4098" name="Picture 2" descr="Analogue clock vector drawing | Free SVG">
            <a:extLst>
              <a:ext uri="{FF2B5EF4-FFF2-40B4-BE49-F238E27FC236}">
                <a16:creationId xmlns:a16="http://schemas.microsoft.com/office/drawing/2014/main" id="{E7C19266-2FB3-F34B-8264-48A9692B9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203" y="800179"/>
            <a:ext cx="2762819" cy="2762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13" name="Horizontal Scroll 12"/>
          <p:cNvSpPr/>
          <p:nvPr/>
        </p:nvSpPr>
        <p:spPr>
          <a:xfrm>
            <a:off x="2453384" y="5655"/>
            <a:ext cx="3819521" cy="982596"/>
          </a:xfrm>
          <a:prstGeom prst="horizontalScroll">
            <a:avLst/>
          </a:prstGeom>
          <a:solidFill>
            <a:schemeClr val="accent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This clock is….</a:t>
            </a:r>
            <a:endParaRPr lang="en-US" sz="3500" b="1" dirty="0">
              <a:solidFill>
                <a:srgbClr val="0000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94000" y="4165601"/>
            <a:ext cx="347890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yellow</a:t>
            </a:r>
          </a:p>
          <a:p>
            <a:pPr algn="ctr"/>
            <a:endParaRPr lang="en-US" sz="35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12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Vector of Vector illustration of Cartoon - ID:97303126 - Royalty Free Image  - Stocklib">
            <a:extLst>
              <a:ext uri="{FF2B5EF4-FFF2-40B4-BE49-F238E27FC236}">
                <a16:creationId xmlns:a16="http://schemas.microsoft.com/office/drawing/2014/main" id="{9D763FF5-09BF-3341-BA45-4255ABC62C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7" t="3881" r="14802" b="3831"/>
          <a:stretch/>
        </p:blipFill>
        <p:spPr bwMode="auto">
          <a:xfrm>
            <a:off x="2993977" y="982596"/>
            <a:ext cx="2763673" cy="339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entagon 11">
            <a:hlinkClick r:id="rId6" action="ppaction://hlinksldjump"/>
            <a:extLst>
              <a:ext uri="{FF2B5EF4-FFF2-40B4-BE49-F238E27FC236}">
                <a16:creationId xmlns:a16="http://schemas.microsoft.com/office/drawing/2014/main" id="{BE54573B-570E-7D4D-AB36-CDF796E250B5}"/>
              </a:ext>
            </a:extLst>
          </p:cNvPr>
          <p:cNvSpPr/>
          <p:nvPr/>
        </p:nvSpPr>
        <p:spPr>
          <a:xfrm flipH="1">
            <a:off x="7891818" y="4591336"/>
            <a:ext cx="1140074" cy="449888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b="1" kern="1200" dirty="0">
                <a:solidFill>
                  <a:srgbClr val="5B9BD5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</a:t>
            </a:r>
            <a:endParaRPr lang="vi-VN" sz="2400" b="1" kern="1200" dirty="0">
              <a:solidFill>
                <a:srgbClr val="5B9BD5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8149429-C45F-5948-B958-A92EF877CC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931"/>
            <a:ext cx="1007864" cy="12334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10" name="Horizontal Scroll 9"/>
          <p:cNvSpPr/>
          <p:nvPr/>
        </p:nvSpPr>
        <p:spPr>
          <a:xfrm>
            <a:off x="2351784" y="0"/>
            <a:ext cx="3819521" cy="982596"/>
          </a:xfrm>
          <a:prstGeom prst="horizontalScroll">
            <a:avLst/>
          </a:prstGeom>
          <a:solidFill>
            <a:schemeClr val="accent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She’s ….</a:t>
            </a:r>
            <a:endParaRPr lang="en-US" sz="3500" b="1" dirty="0">
              <a:solidFill>
                <a:srgbClr val="0000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73400" y="4006560"/>
            <a:ext cx="347890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a teacher</a:t>
            </a:r>
          </a:p>
          <a:p>
            <a:pPr algn="ctr"/>
            <a:endParaRPr lang="en-US" sz="35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6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entagon 11">
            <a:hlinkClick r:id="rId5" action="ppaction://hlinksldjump"/>
            <a:extLst>
              <a:ext uri="{FF2B5EF4-FFF2-40B4-BE49-F238E27FC236}">
                <a16:creationId xmlns:a16="http://schemas.microsoft.com/office/drawing/2014/main" id="{E153FC0E-0152-7C44-93D5-B537986DC4C7}"/>
              </a:ext>
            </a:extLst>
          </p:cNvPr>
          <p:cNvSpPr/>
          <p:nvPr/>
        </p:nvSpPr>
        <p:spPr>
          <a:xfrm flipH="1">
            <a:off x="7891818" y="4591336"/>
            <a:ext cx="1140074" cy="449888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b="1" kern="1200" dirty="0">
                <a:solidFill>
                  <a:srgbClr val="5B9BD5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</a:t>
            </a:r>
            <a:endParaRPr lang="vi-VN" sz="2400" b="1" kern="1200" dirty="0">
              <a:solidFill>
                <a:srgbClr val="5B9BD5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13854F6-ED5E-784E-A223-38761C54B6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931"/>
            <a:ext cx="1007864" cy="1233401"/>
          </a:xfrm>
          <a:prstGeom prst="rect">
            <a:avLst/>
          </a:prstGeom>
        </p:spPr>
      </p:pic>
      <p:pic>
        <p:nvPicPr>
          <p:cNvPr id="6146" name="Picture 2" descr="16 Student ý tưởng | hình ảnh, mầm non, giáo dục">
            <a:extLst>
              <a:ext uri="{FF2B5EF4-FFF2-40B4-BE49-F238E27FC236}">
                <a16:creationId xmlns:a16="http://schemas.microsoft.com/office/drawing/2014/main" id="{876ACA4A-5597-6A40-8CB0-6122F7EF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465" y="1119003"/>
            <a:ext cx="1932642" cy="286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10" name="Horizontal Scroll 9"/>
          <p:cNvSpPr/>
          <p:nvPr/>
        </p:nvSpPr>
        <p:spPr>
          <a:xfrm>
            <a:off x="2419517" y="13931"/>
            <a:ext cx="3819521" cy="982596"/>
          </a:xfrm>
          <a:prstGeom prst="horizontalScroll">
            <a:avLst/>
          </a:prstGeom>
          <a:solidFill>
            <a:schemeClr val="accent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He’s ….</a:t>
            </a:r>
            <a:endParaRPr lang="en-US" sz="3500" b="1" dirty="0">
              <a:solidFill>
                <a:srgbClr val="0000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11333" y="4101710"/>
            <a:ext cx="347890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a student</a:t>
            </a:r>
          </a:p>
          <a:p>
            <a:pPr algn="ctr"/>
            <a:endParaRPr lang="en-US" sz="35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03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26.Unit 2-Lesson2-Period 2"/>
  <p:tag name="ISPRING_LMS_API_VERSION" val="SCORM 2004 (2nd edition)"/>
  <p:tag name="ISPRING_ULTRA_SCORM_COURSE_ID" val="C6309F95-788E-41EA-B04A-801669D4D625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26.Unit 2-Lesson2-Period 2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B2ekd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dnpH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2ekd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HZ6R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B2ekd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HZ6R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B2ekdVe8ZnLmYAAABoAAAAHAAAAHVuaXZlcnNhbC9sb2NhbF9zZXR0aW5ncy54bWyzsa/IzVEoSy0qzszPs1Uy1DNQUkjNS85PycxLt1UKDXHTtVBSKC5JzEtJzMnPS7VVystXUrC347LJyU9OzAlOLSkBKixWKMhJrEwtCknNBTJKUv0Sc4EqQzxd/RRcXTxDlPTtuABQSwMEFAACAAgAdnpHVR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HZ6R1WhbY9iTAAAAGsAAAAbAAAAdW5pdmVyc2FsL3VuaXZlcnNhbC5wbmcueG1ss7GvyM1RKEstKs7Mz7NVMtQzULK34+WyKShKLctMLVeoAIoBBSFASaHSVsnECMEtz0wpyQCpMDBBCGakZqZnlNgqWRhZwAX1gWYCAFBLAQIAABQAAgAIAIxeVlE2YVgCRwMAAOEJAAAUAAAAAAAAAAEAAAAAAAAAAAB1bml2ZXJzYWwvcGxheWVyLnhtbFBLAQIAABQAAgAIAHZ6R1WcXjIIFAYAADcXAAAdAAAAAAAAAAEAAAAAAHkDAAB1bml2ZXJzYWwvY29tbW9uX21lc3NhZ2VzLmxuZ1BLAQIAABQAAgAIAHZ6R1UVHmAbowAAAH8BAAAuAAAAAAAAAAEAAAAAAMgJAAB1bml2ZXJzYWwvcGxheWJhY2tfYW5kX25hdmlnYXRpb25fc2V0dGluZ3MueG1sUEsBAgAAFAACAAgAdnpHVaenV+h8BAAAbxcAACcAAAAAAAAAAQAAAAAAtwoAAHVuaXZlcnNhbC9mbGFzaF9wdWJsaXNoaW5nX3NldHRpbmdzLnhtbFBLAQIAABQAAgAIAHZ6R1XlX+THbQMAAKEMAAAhAAAAAAAAAAEAAAAAAHgPAAB1bml2ZXJzYWwvZmxhc2hfc2tpbl9zZXR0aW5ncy54bWxQSwECAAAUAAIACAB2ekdVF9vd2HcEAAD5FgAAJgAAAAAAAAABAAAAAAAkEwAAdW5pdmVyc2FsL2h0bWxfcHVibGlzaGluZ19zZXR0aW5ncy54bWxQSwECAAAUAAIACAB2ekdVJR/xB6oBAABoBgAAHwAAAAAAAAABAAAAAADfFwAAdW5pdmVyc2FsL2h0bWxfc2tpbl9zZXR0aW5ncy5qc1BLAQIAABQAAgAIAHZ6R1V7xmcuZgAAAGgAAAAcAAAAAAAAAAEAAAAAAMYZAAB1bml2ZXJzYWwvbG9jYWxfc2V0dGluZ3MueG1sUEsBAgAAFAACAAgAdnpHVRbuq+5BBgAAWxwAABcAAAAAAAAAAAAAAAAAZhoAAHVuaXZlcnNhbC91bml2ZXJzYWwucG5nUEsBAgAAFAACAAgAdnpHVaFtj2JMAAAAawAAABsAAAAAAAAAAQAAAAAA3CAAAHVuaXZlcnNhbC91bml2ZXJzYWwucG5nLnhtbFBLBQYAAAAACgAKAAYDAABh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\\\\192.168.1.121\\phan mem\\BAI GIANG WW3\\Bài giảng điện tử (Myschool)\\TIEN&quot;],[&quot;Ժ\uFFFD\uFFFD{8618C171-E296-41C0-9B4D-C4837764CC66}&quot;,&quot;D:\\ww3_Myschool\\UNIT 2&quot;]]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6BC61-B093-47EB-AD8A-67F61C972CE2}:31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heme/theme1.xml><?xml version="1.0" encoding="utf-8"?>
<a:theme xmlns:a="http://schemas.openxmlformats.org/drawingml/2006/main" name="Kawaii Pastel by Slidesgo">
  <a:themeElements>
    <a:clrScheme name="Simple Light">
      <a:dk1>
        <a:srgbClr val="A0B2E4"/>
      </a:dk1>
      <a:lt1>
        <a:srgbClr val="B3C3F0"/>
      </a:lt1>
      <a:dk2>
        <a:srgbClr val="EAA7B6"/>
      </a:dk2>
      <a:lt2>
        <a:srgbClr val="E08A9C"/>
      </a:lt2>
      <a:accent1>
        <a:srgbClr val="BAECCE"/>
      </a:accent1>
      <a:accent2>
        <a:srgbClr val="FFE88A"/>
      </a:accent2>
      <a:accent3>
        <a:srgbClr val="A1E3BA"/>
      </a:accent3>
      <a:accent4>
        <a:srgbClr val="DB798C"/>
      </a:accent4>
      <a:accent5>
        <a:srgbClr val="EDD26B"/>
      </a:accent5>
      <a:accent6>
        <a:srgbClr val="859AD5"/>
      </a:accent6>
      <a:hlink>
        <a:srgbClr val="A0B2E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</TotalTime>
  <Words>456</Words>
  <Application>Microsoft Office PowerPoint</Application>
  <PresentationFormat>On-screen Show (16:9)</PresentationFormat>
  <Paragraphs>132</Paragraphs>
  <Slides>31</Slides>
  <Notes>31</Notes>
  <HiddenSlides>0</HiddenSlides>
  <MMClips>9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31</vt:i4>
      </vt:variant>
    </vt:vector>
  </HeadingPairs>
  <TitlesOfParts>
    <vt:vector size="60" baseType="lpstr">
      <vt:lpstr>Roboto Condensed Light</vt:lpstr>
      <vt:lpstr>Roboto</vt:lpstr>
      <vt:lpstr>Rubik Medium</vt:lpstr>
      <vt:lpstr>Fredoka One</vt:lpstr>
      <vt:lpstr>Life Savers</vt:lpstr>
      <vt:lpstr>Life Savers ExtraBold</vt:lpstr>
      <vt:lpstr>PT Sans</vt:lpstr>
      <vt:lpstr>Arial</vt:lpstr>
      <vt:lpstr>Livvic</vt:lpstr>
      <vt:lpstr>Nunito</vt:lpstr>
      <vt:lpstr>微软雅黑</vt:lpstr>
      <vt:lpstr>Times New Roman</vt:lpstr>
      <vt:lpstr>Tahoma</vt:lpstr>
      <vt:lpstr>宋体</vt:lpstr>
      <vt:lpstr>Quicksand</vt:lpstr>
      <vt:lpstr>Quicksand SemiBold</vt:lpstr>
      <vt:lpstr>黑体</vt:lpstr>
      <vt:lpstr>Bebas Neue</vt:lpstr>
      <vt:lpstr>Calibri</vt:lpstr>
      <vt:lpstr>Comic Sans MS</vt:lpstr>
      <vt:lpstr>Rubik</vt:lpstr>
      <vt:lpstr>Kawaii Pastel by Slidesgo</vt:lpstr>
      <vt:lpstr>2_Science Subject for Elementary - 3rd Grade: Physical, Life, and Earth by Slidesgo</vt:lpstr>
      <vt:lpstr>6_第一PPT，www.1ppt.com</vt:lpstr>
      <vt:lpstr>1_第一PPT，www.1ppt.com</vt:lpstr>
      <vt:lpstr>7_第一PPT，www.1ppt.com</vt:lpstr>
      <vt:lpstr>4_第一PPT，www.1ppt.com</vt:lpstr>
      <vt:lpstr>5_第一PPT，www.1ppt.com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Listen and circle.</vt:lpstr>
      <vt:lpstr>PowerPoint Presentation</vt:lpstr>
      <vt:lpstr>PowerPoint Presentation</vt:lpstr>
      <vt:lpstr>5. Look and say</vt:lpstr>
      <vt:lpstr>Game: fast speed </vt:lpstr>
      <vt:lpstr>Fast Speed </vt:lpstr>
      <vt:lpstr>Fast Speed </vt:lpstr>
      <vt:lpstr>Fast Speed </vt:lpstr>
      <vt:lpstr>PowerPoint Presentation</vt:lpstr>
      <vt:lpstr>PowerPoint Presentation</vt:lpstr>
      <vt:lpstr>PowerPoint Presentation</vt:lpstr>
      <vt:lpstr>We’re all students in our school!</vt:lpstr>
      <vt:lpstr>PowerPoint Presentation</vt:lpstr>
      <vt:lpstr>We’re all students in our school!</vt:lpstr>
      <vt:lpstr>PowerPoint Presentation</vt:lpstr>
      <vt:lpstr>Read and draw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26.Unit 2-Lesson2-Period 2</dc:title>
  <dc:creator>Christiaan Rheeder;Chiêm Thủy</dc:creator>
  <cp:lastModifiedBy>Admin</cp:lastModifiedBy>
  <cp:revision>42</cp:revision>
  <dcterms:modified xsi:type="dcterms:W3CDTF">2023-05-24T08:15:35Z</dcterms:modified>
</cp:coreProperties>
</file>