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35"/>
  </p:notesMasterIdLst>
  <p:sldIdLst>
    <p:sldId id="351" r:id="rId3"/>
    <p:sldId id="429" r:id="rId4"/>
    <p:sldId id="430" r:id="rId5"/>
    <p:sldId id="441" r:id="rId6"/>
    <p:sldId id="442" r:id="rId7"/>
    <p:sldId id="428" r:id="rId8"/>
    <p:sldId id="431" r:id="rId9"/>
    <p:sldId id="436" r:id="rId10"/>
    <p:sldId id="437" r:id="rId11"/>
    <p:sldId id="438" r:id="rId12"/>
    <p:sldId id="439" r:id="rId13"/>
    <p:sldId id="440" r:id="rId14"/>
    <p:sldId id="452" r:id="rId15"/>
    <p:sldId id="454" r:id="rId16"/>
    <p:sldId id="408" r:id="rId17"/>
    <p:sldId id="427" r:id="rId18"/>
    <p:sldId id="471" r:id="rId19"/>
    <p:sldId id="473" r:id="rId20"/>
    <p:sldId id="475" r:id="rId21"/>
    <p:sldId id="474" r:id="rId22"/>
    <p:sldId id="444" r:id="rId23"/>
    <p:sldId id="468" r:id="rId24"/>
    <p:sldId id="469" r:id="rId25"/>
    <p:sldId id="472" r:id="rId26"/>
    <p:sldId id="449" r:id="rId27"/>
    <p:sldId id="467" r:id="rId28"/>
    <p:sldId id="418" r:id="rId29"/>
    <p:sldId id="419" r:id="rId30"/>
    <p:sldId id="421" r:id="rId31"/>
    <p:sldId id="455" r:id="rId32"/>
    <p:sldId id="476" r:id="rId33"/>
    <p:sldId id="393" r:id="rId34"/>
  </p:sldIdLst>
  <p:sldSz cx="9144000" cy="5143500" type="screen16x9"/>
  <p:notesSz cx="6858000" cy="9144000"/>
  <p:embeddedFontLst>
    <p:embeddedFont>
      <p:font typeface="Patrick Hand" panose="020B0604020202020204" charset="0"/>
      <p:regular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Bebas Neue" panose="020B0604020202020204" charset="0"/>
      <p:regular r:id="rId43"/>
    </p:embeddedFont>
    <p:embeddedFont>
      <p:font typeface="Patrick Hand SC" panose="020B0604020202020204" charset="0"/>
      <p:regular r:id="rId44"/>
    </p:embeddedFont>
    <p:embeddedFont>
      <p:font typeface="Arial Black" panose="020B0A04020102020204" pitchFamily="34" charset="0"/>
      <p:bold r:id="rId45"/>
    </p:embeddedFont>
    <p:embeddedFont>
      <p:font typeface="SimHei" panose="020B0604020202020204" charset="-122"/>
      <p:regular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49" autoAdjust="0"/>
    <p:restoredTop sz="93979" autoAdjust="0"/>
  </p:normalViewPr>
  <p:slideViewPr>
    <p:cSldViewPr snapToGrid="0" snapToObjects="1">
      <p:cViewPr varScale="1">
        <p:scale>
          <a:sx n="81" d="100"/>
          <a:sy n="81" d="100"/>
        </p:scale>
        <p:origin x="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4C2A-BCE6-4D91-BA87-2002CE84F0BF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4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91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>
              <a:buClrTx/>
              <a:defRPr/>
            </a:pPr>
            <a:fld id="{DBA32C21-FD13-4697-ADCD-F9E33DDFF06F}" type="datetimeFigureOut">
              <a:rPr lang="vi-VN" sz="900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  <a:defRPr/>
              </a:pPr>
              <a:t>29/06/2023</a:t>
            </a:fld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ctr" defTabSz="685800">
              <a:buClrTx/>
              <a:defRPr/>
            </a:pPr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r" defTabSz="685800">
              <a:buClrTx/>
              <a:defRPr/>
            </a:pPr>
            <a:fld id="{2885D699-091F-4322-9983-565B97A178FD}" type="slidenum">
              <a:rPr lang="vi-VN" sz="900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algn="r" defTabSz="685800">
                <a:buClrTx/>
                <a:defRPr/>
              </a:pPr>
              <a:t>‹#›</a:t>
            </a:fld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14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29/6/2023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89" r:id="rId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8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1.jp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2.jpg"/><Relationship Id="rId4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audio" Target="../media/audio13.wav"/><Relationship Id="rId7" Type="http://schemas.openxmlformats.org/officeDocument/2006/relationships/image" Target="../media/image39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hyperlink" Target="28.Unit%203%20-%20Lesson%203%20-%20Period%201-Task%20123.pptx#-1,13,What is the missing picture ?" TargetMode="External"/><Relationship Id="rId5" Type="http://schemas.openxmlformats.org/officeDocument/2006/relationships/audio" Target="../media/audio12.wav"/><Relationship Id="rId10" Type="http://schemas.openxmlformats.org/officeDocument/2006/relationships/image" Target="../media/image41.jpg"/><Relationship Id="rId4" Type="http://schemas.openxmlformats.org/officeDocument/2006/relationships/audio" Target="../media/audio14.wav"/><Relationship Id="rId9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5.wav"/><Relationship Id="rId7" Type="http://schemas.openxmlformats.org/officeDocument/2006/relationships/image" Target="../media/image4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5" Type="http://schemas.openxmlformats.org/officeDocument/2006/relationships/image" Target="../media/image42.jp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48.png"/><Relationship Id="rId3" Type="http://schemas.openxmlformats.org/officeDocument/2006/relationships/image" Target="../media/image43.jpg"/><Relationship Id="rId7" Type="http://schemas.openxmlformats.org/officeDocument/2006/relationships/image" Target="../media/image31.png"/><Relationship Id="rId12" Type="http://schemas.microsoft.com/office/2007/relationships/hdphoto" Target="../media/hdphoto18.wdp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gif"/><Relationship Id="rId11" Type="http://schemas.openxmlformats.org/officeDocument/2006/relationships/image" Target="../media/image47.png"/><Relationship Id="rId5" Type="http://schemas.openxmlformats.org/officeDocument/2006/relationships/image" Target="../media/image44.gif"/><Relationship Id="rId1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18.gif"/><Relationship Id="rId9" Type="http://schemas.openxmlformats.org/officeDocument/2006/relationships/image" Target="../media/image46.gif"/><Relationship Id="rId14" Type="http://schemas.microsoft.com/office/2007/relationships/hdphoto" Target="../media/hdphoto19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audio" Target="../media/audio1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24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3.png"/><Relationship Id="rId12" Type="http://schemas.openxmlformats.org/officeDocument/2006/relationships/slide" Target="slide23.xml"/><Relationship Id="rId1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slide" Target="slide27.xml"/><Relationship Id="rId1" Type="http://schemas.openxmlformats.org/officeDocument/2006/relationships/tags" Target="../tags/tag1.xml"/><Relationship Id="rId6" Type="http://schemas.openxmlformats.org/officeDocument/2006/relationships/image" Target="../media/image52.png"/><Relationship Id="rId11" Type="http://schemas.openxmlformats.org/officeDocument/2006/relationships/slide" Target="slide22.xml"/><Relationship Id="rId5" Type="http://schemas.openxmlformats.org/officeDocument/2006/relationships/slide" Target="slide18.xml"/><Relationship Id="rId15" Type="http://schemas.openxmlformats.org/officeDocument/2006/relationships/slide" Target="slide26.xml"/><Relationship Id="rId10" Type="http://schemas.openxmlformats.org/officeDocument/2006/relationships/slide" Target="slide21.xml"/><Relationship Id="rId4" Type="http://schemas.openxmlformats.org/officeDocument/2006/relationships/image" Target="../media/image51.png"/><Relationship Id="rId9" Type="http://schemas.openxmlformats.org/officeDocument/2006/relationships/slide" Target="slide20.xml"/><Relationship Id="rId14" Type="http://schemas.openxmlformats.org/officeDocument/2006/relationships/slide" Target="slide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4.xml"/><Relationship Id="rId6" Type="http://schemas.openxmlformats.org/officeDocument/2006/relationships/slide" Target="slide17.xml"/><Relationship Id="rId5" Type="http://schemas.openxmlformats.org/officeDocument/2006/relationships/image" Target="../media/image22.pn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56.png"/><Relationship Id="rId7" Type="http://schemas.openxmlformats.org/officeDocument/2006/relationships/image" Target="../media/image57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g"/><Relationship Id="rId5" Type="http://schemas.openxmlformats.org/officeDocument/2006/relationships/image" Target="../media/image22.png"/><Relationship Id="rId4" Type="http://schemas.microsoft.com/office/2007/relationships/hdphoto" Target="../media/hdphoto20.wdp"/><Relationship Id="rId9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jpg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58.png"/><Relationship Id="rId7" Type="http://schemas.openxmlformats.org/officeDocument/2006/relationships/image" Target="../media/image57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22.png"/><Relationship Id="rId10" Type="http://schemas.openxmlformats.org/officeDocument/2006/relationships/slide" Target="slide17.xml"/><Relationship Id="rId4" Type="http://schemas.microsoft.com/office/2007/relationships/hdphoto" Target="../media/hdphoto22.wdp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61.jpg"/><Relationship Id="rId7" Type="http://schemas.openxmlformats.org/officeDocument/2006/relationships/image" Target="../media/image63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22.png"/><Relationship Id="rId4" Type="http://schemas.openxmlformats.org/officeDocument/2006/relationships/image" Target="../media/image62.jpg"/><Relationship Id="rId9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22.png"/><Relationship Id="rId4" Type="http://schemas.openxmlformats.org/officeDocument/2006/relationships/image" Target="../media/image65.jpg"/><Relationship Id="rId9" Type="http://schemas.openxmlformats.org/officeDocument/2006/relationships/slide" Target="slide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4.png"/><Relationship Id="rId7" Type="http://schemas.openxmlformats.org/officeDocument/2006/relationships/image" Target="../media/image3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g"/><Relationship Id="rId5" Type="http://schemas.openxmlformats.org/officeDocument/2006/relationships/image" Target="../media/image22.png"/><Relationship Id="rId4" Type="http://schemas.openxmlformats.org/officeDocument/2006/relationships/image" Target="../media/image6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4.png"/><Relationship Id="rId7" Type="http://schemas.openxmlformats.org/officeDocument/2006/relationships/image" Target="../media/image3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g"/><Relationship Id="rId5" Type="http://schemas.openxmlformats.org/officeDocument/2006/relationships/image" Target="../media/image22.png"/><Relationship Id="rId4" Type="http://schemas.openxmlformats.org/officeDocument/2006/relationships/image" Target="../media/image65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8.jpg"/><Relationship Id="rId7" Type="http://schemas.openxmlformats.org/officeDocument/2006/relationships/image" Target="../media/image4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microsoft.com/office/2007/relationships/hdphoto" Target="../media/hdphoto21.wdp"/><Relationship Id="rId5" Type="http://schemas.openxmlformats.org/officeDocument/2006/relationships/image" Target="../media/image69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slide" Target="slide17.xml"/><Relationship Id="rId5" Type="http://schemas.openxmlformats.org/officeDocument/2006/relationships/image" Target="../media/image42.jp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2.png"/><Relationship Id="rId3" Type="http://schemas.openxmlformats.org/officeDocument/2006/relationships/image" Target="../media/image43.jpg"/><Relationship Id="rId7" Type="http://schemas.openxmlformats.org/officeDocument/2006/relationships/image" Target="../media/image31.png"/><Relationship Id="rId12" Type="http://schemas.microsoft.com/office/2007/relationships/hdphoto" Target="../media/hdphoto19.wdp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gif"/><Relationship Id="rId11" Type="http://schemas.openxmlformats.org/officeDocument/2006/relationships/image" Target="../media/image48.png"/><Relationship Id="rId5" Type="http://schemas.openxmlformats.org/officeDocument/2006/relationships/image" Target="../media/image44.gif"/><Relationship Id="rId15" Type="http://schemas.microsoft.com/office/2007/relationships/hdphoto" Target="../media/hdphoto18.wdp"/><Relationship Id="rId10" Type="http://schemas.openxmlformats.org/officeDocument/2006/relationships/image" Target="../media/image25.png"/><Relationship Id="rId4" Type="http://schemas.openxmlformats.org/officeDocument/2006/relationships/image" Target="../media/image18.gif"/><Relationship Id="rId9" Type="http://schemas.openxmlformats.org/officeDocument/2006/relationships/image" Target="../media/image46.gif"/><Relationship Id="rId1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5.wdp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2.png"/><Relationship Id="rId3" Type="http://schemas.openxmlformats.org/officeDocument/2006/relationships/image" Target="../media/image43.jpg"/><Relationship Id="rId7" Type="http://schemas.openxmlformats.org/officeDocument/2006/relationships/image" Target="../media/image31.png"/><Relationship Id="rId12" Type="http://schemas.microsoft.com/office/2007/relationships/hdphoto" Target="../media/hdphoto19.wdp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gif"/><Relationship Id="rId11" Type="http://schemas.openxmlformats.org/officeDocument/2006/relationships/image" Target="../media/image48.png"/><Relationship Id="rId5" Type="http://schemas.openxmlformats.org/officeDocument/2006/relationships/image" Target="../media/image44.gif"/><Relationship Id="rId15" Type="http://schemas.microsoft.com/office/2007/relationships/hdphoto" Target="../media/hdphoto18.wdp"/><Relationship Id="rId10" Type="http://schemas.openxmlformats.org/officeDocument/2006/relationships/image" Target="../media/image25.png"/><Relationship Id="rId4" Type="http://schemas.openxmlformats.org/officeDocument/2006/relationships/image" Target="../media/image18.gif"/><Relationship Id="rId9" Type="http://schemas.openxmlformats.org/officeDocument/2006/relationships/image" Target="../media/image46.gif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8.jpg"/><Relationship Id="rId7" Type="http://schemas.microsoft.com/office/2007/relationships/hdphoto" Target="../media/hdphoto15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26.wdp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17.wdp"/><Relationship Id="rId3" Type="http://schemas.openxmlformats.org/officeDocument/2006/relationships/audio" Target="../media/audio5.wav"/><Relationship Id="rId7" Type="http://schemas.openxmlformats.org/officeDocument/2006/relationships/image" Target="../media/image28.jpg"/><Relationship Id="rId12" Type="http://schemas.openxmlformats.org/officeDocument/2006/relationships/image" Target="../media/image3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8.wav"/><Relationship Id="rId11" Type="http://schemas.openxmlformats.org/officeDocument/2006/relationships/image" Target="../media/image22.png"/><Relationship Id="rId5" Type="http://schemas.openxmlformats.org/officeDocument/2006/relationships/audio" Target="../media/audio7.wav"/><Relationship Id="rId10" Type="http://schemas.microsoft.com/office/2007/relationships/hdphoto" Target="../media/hdphoto16.wdp"/><Relationship Id="rId4" Type="http://schemas.openxmlformats.org/officeDocument/2006/relationships/audio" Target="../media/audio6.wav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8.jpg"/><Relationship Id="rId7" Type="http://schemas.microsoft.com/office/2007/relationships/hdphoto" Target="../media/hdphoto15.wdp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0.jpg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262495" y="0"/>
            <a:ext cx="4881505" cy="52558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969" y="-146933"/>
            <a:ext cx="7946168" cy="5287617"/>
          </a:xfrm>
          <a:prstGeom prst="trapezoid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13" name="Title 5"/>
          <p:cNvSpPr txBox="1">
            <a:spLocks/>
          </p:cNvSpPr>
          <p:nvPr/>
        </p:nvSpPr>
        <p:spPr>
          <a:xfrm>
            <a:off x="6365806" y="2194255"/>
            <a:ext cx="2353588" cy="121176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6600" dirty="0">
                <a:latin typeface="Comic Sans MS" panose="030F0702030302020204" pitchFamily="66" charset="0"/>
              </a:rPr>
              <a:t>field</a:t>
            </a:r>
          </a:p>
        </p:txBody>
      </p:sp>
    </p:spTree>
    <p:extLst>
      <p:ext uri="{BB962C8B-B14F-4D97-AF65-F5344CB8AC3E}">
        <p14:creationId xmlns:p14="http://schemas.microsoft.com/office/powerpoint/2010/main" val="2672430271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9 fie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21495" y="-231"/>
            <a:ext cx="9265495" cy="52558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0" t="9733" r="7368" b="5474"/>
          <a:stretch/>
        </p:blipFill>
        <p:spPr>
          <a:xfrm>
            <a:off x="0" y="475765"/>
            <a:ext cx="5058467" cy="4031312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5451407" y="2007917"/>
            <a:ext cx="3369491" cy="1483131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6600" dirty="0">
                <a:latin typeface="Comic Sans MS" panose="030F0702030302020204" pitchFamily="66" charset="0"/>
              </a:rPr>
              <a:t>animals</a:t>
            </a:r>
          </a:p>
        </p:txBody>
      </p:sp>
    </p:spTree>
    <p:extLst>
      <p:ext uri="{BB962C8B-B14F-4D97-AF65-F5344CB8AC3E}">
        <p14:creationId xmlns:p14="http://schemas.microsoft.com/office/powerpoint/2010/main" val="2862146516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9 animal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085478" cy="495300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point .Repeat.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>
            <a:off x="20808" y="1155802"/>
            <a:ext cx="2281615" cy="1809089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" t="39948" r="-1127" b="1"/>
          <a:stretch/>
        </p:blipFill>
        <p:spPr>
          <a:xfrm flipH="1">
            <a:off x="2381204" y="1155802"/>
            <a:ext cx="1968979" cy="1758783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4583578" y="1262079"/>
            <a:ext cx="1968556" cy="1564362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Content Placeholder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818" y="1155802"/>
            <a:ext cx="2344660" cy="1670639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itle 5"/>
          <p:cNvSpPr txBox="1">
            <a:spLocks/>
          </p:cNvSpPr>
          <p:nvPr/>
        </p:nvSpPr>
        <p:spPr>
          <a:xfrm>
            <a:off x="541020" y="3120825"/>
            <a:ext cx="1356360" cy="660513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 dirty="0">
                <a:latin typeface="Comic Sans MS" panose="030F0702030302020204" pitchFamily="66" charset="0"/>
              </a:rPr>
              <a:t>fruit</a:t>
            </a: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7167941" y="3110778"/>
            <a:ext cx="1490414" cy="67056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 dirty="0">
                <a:latin typeface="Comic Sans MS" panose="030F0702030302020204" pitchFamily="66" charset="0"/>
              </a:rPr>
              <a:t>field</a:t>
            </a:r>
          </a:p>
        </p:txBody>
      </p:sp>
      <p:sp>
        <p:nvSpPr>
          <p:cNvPr id="16" name="Title 5"/>
          <p:cNvSpPr txBox="1">
            <a:spLocks/>
          </p:cNvSpPr>
          <p:nvPr/>
        </p:nvSpPr>
        <p:spPr>
          <a:xfrm>
            <a:off x="4746135" y="3110778"/>
            <a:ext cx="1643441" cy="67056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 dirty="0">
                <a:latin typeface="Comic Sans MS" panose="030F0702030302020204" pitchFamily="66" charset="0"/>
              </a:rPr>
              <a:t>animals</a:t>
            </a:r>
          </a:p>
        </p:txBody>
      </p:sp>
      <p:sp>
        <p:nvSpPr>
          <p:cNvPr id="17" name="Title 5"/>
          <p:cNvSpPr txBox="1">
            <a:spLocks/>
          </p:cNvSpPr>
          <p:nvPr/>
        </p:nvSpPr>
        <p:spPr>
          <a:xfrm>
            <a:off x="2757012" y="3120825"/>
            <a:ext cx="1236269" cy="660513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 dirty="0">
                <a:latin typeface="Comic Sans MS" panose="030F0702030302020204" pitchFamily="66" charset="0"/>
              </a:rPr>
              <a:t>plant</a:t>
            </a:r>
          </a:p>
        </p:txBody>
      </p:sp>
      <p:sp>
        <p:nvSpPr>
          <p:cNvPr id="2" name="Pentagon 1">
            <a:hlinkClick r:id="rId11" action="ppaction://hlinkpres?slideindex=13&amp;slidetitle=What is the missing picture ?"/>
          </p:cNvPr>
          <p:cNvSpPr/>
          <p:nvPr/>
        </p:nvSpPr>
        <p:spPr>
          <a:xfrm>
            <a:off x="1464723" y="4248150"/>
            <a:ext cx="6448425" cy="54292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VOCABULARY CHECKING</a:t>
            </a:r>
          </a:p>
        </p:txBody>
      </p:sp>
    </p:spTree>
    <p:extLst>
      <p:ext uri="{BB962C8B-B14F-4D97-AF65-F5344CB8AC3E}">
        <p14:creationId xmlns:p14="http://schemas.microsoft.com/office/powerpoint/2010/main" val="19371821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3.9 fru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9 fie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9 animal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ack 3.9 pl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8717" y="2201286"/>
            <a:ext cx="8895283" cy="738835"/>
          </a:xfrm>
        </p:spPr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is the missing picture ? 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>
            <a:off x="775894" y="52022"/>
            <a:ext cx="2772304" cy="2198156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" t="41277" r="14226" b="1"/>
          <a:stretch/>
        </p:blipFill>
        <p:spPr>
          <a:xfrm flipH="1">
            <a:off x="4570231" y="13896"/>
            <a:ext cx="2813345" cy="2274407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Content Placeholder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86" y="2462882"/>
            <a:ext cx="3405900" cy="2426804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702262" y="2447604"/>
            <a:ext cx="3039401" cy="2483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2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987107" y="2145363"/>
            <a:ext cx="7418502" cy="73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Look at these pictures !!!</a:t>
            </a: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5702262" y="2467950"/>
            <a:ext cx="3194279" cy="2499889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11544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 animBg="1"/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104150" y="1165127"/>
            <a:ext cx="7418502" cy="73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Look at these pictures !!!</a:t>
            </a: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" t="39948" r="-1127" b="1"/>
          <a:stretch/>
        </p:blipFill>
        <p:spPr>
          <a:xfrm flipH="1">
            <a:off x="2505562" y="2210729"/>
            <a:ext cx="1968979" cy="1758783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4707936" y="2317006"/>
            <a:ext cx="1968556" cy="1564362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248717" y="779884"/>
            <a:ext cx="9139123" cy="738835"/>
          </a:xfrm>
        </p:spPr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are the missing pictures?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56219" y="2191810"/>
            <a:ext cx="2308052" cy="1828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bg2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35948" y="2191810"/>
            <a:ext cx="2308052" cy="1702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>
            <a:off x="145166" y="2210729"/>
            <a:ext cx="2281615" cy="1809089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Content Placeholder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0" y="2191810"/>
            <a:ext cx="2344660" cy="1670639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618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2" grpId="0"/>
      <p:bldP spid="12" grpId="1"/>
      <p:bldP spid="13" grpId="0" animBg="1"/>
      <p:bldP spid="13" grpId="1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5" y="998564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30" y="3213323"/>
            <a:ext cx="2123693" cy="15810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10721" y="1625426"/>
            <a:ext cx="3138502" cy="311475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04973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594" y="-475489"/>
            <a:ext cx="9140406" cy="7527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8256" y="3076877"/>
            <a:ext cx="7095744" cy="14740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tick</a:t>
            </a:r>
          </a:p>
        </p:txBody>
      </p:sp>
      <p:pic>
        <p:nvPicPr>
          <p:cNvPr id="3" name="track 3.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53608" y="22764"/>
            <a:ext cx="550296" cy="550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032966" y="2732076"/>
            <a:ext cx="6173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040619" y="3210635"/>
            <a:ext cx="6173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5155050" y="3689194"/>
            <a:ext cx="6173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5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106" t="4432"/>
          <a:stretch/>
        </p:blipFill>
        <p:spPr>
          <a:xfrm>
            <a:off x="-62345" y="0"/>
            <a:ext cx="9206345" cy="5221807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3527761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ant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900383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mouse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153910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elephant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527761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dog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900383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fish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153910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iguana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3527761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hen</a:t>
            </a:r>
          </a:p>
        </p:txBody>
      </p:sp>
      <p:sp>
        <p:nvSpPr>
          <p:cNvPr id="86" name="Rectangle 85"/>
          <p:cNvSpPr/>
          <p:nvPr/>
        </p:nvSpPr>
        <p:spPr>
          <a:xfrm>
            <a:off x="4900383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prstClr val="white"/>
                </a:solidFill>
                <a:latin typeface="Arial Black" panose="020B0A04020102020204" pitchFamily="34" charset="0"/>
              </a:rPr>
              <a:t>pet</a:t>
            </a:r>
          </a:p>
        </p:txBody>
      </p:sp>
      <p:sp>
        <p:nvSpPr>
          <p:cNvPr id="88" name="Rectangle 87"/>
          <p:cNvSpPr/>
          <p:nvPr/>
        </p:nvSpPr>
        <p:spPr>
          <a:xfrm>
            <a:off x="2153910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prstClr val="white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9" name="tronto"/>
          <p:cNvSpPr/>
          <p:nvPr/>
        </p:nvSpPr>
        <p:spPr>
          <a:xfrm>
            <a:off x="2308902" y="925472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27" name="xto"/>
          <p:cNvSpPr/>
          <p:nvPr/>
        </p:nvSpPr>
        <p:spPr>
          <a:xfrm>
            <a:off x="2250033" y="857633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46" name="tronto"/>
          <p:cNvSpPr/>
          <p:nvPr/>
        </p:nvSpPr>
        <p:spPr>
          <a:xfrm>
            <a:off x="3683625" y="934835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47" name="xto"/>
          <p:cNvSpPr/>
          <p:nvPr/>
        </p:nvSpPr>
        <p:spPr>
          <a:xfrm>
            <a:off x="3624755" y="866996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51" name="tronto"/>
          <p:cNvSpPr/>
          <p:nvPr/>
        </p:nvSpPr>
        <p:spPr>
          <a:xfrm>
            <a:off x="5057184" y="934835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52" name="xto"/>
          <p:cNvSpPr/>
          <p:nvPr/>
        </p:nvSpPr>
        <p:spPr>
          <a:xfrm>
            <a:off x="4998315" y="866996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56" name="tronto"/>
          <p:cNvSpPr/>
          <p:nvPr/>
        </p:nvSpPr>
        <p:spPr>
          <a:xfrm>
            <a:off x="2308902" y="2312184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57" name="xto"/>
          <p:cNvSpPr/>
          <p:nvPr/>
        </p:nvSpPr>
        <p:spPr>
          <a:xfrm>
            <a:off x="2250033" y="2244345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61" name="tronto"/>
          <p:cNvSpPr/>
          <p:nvPr/>
        </p:nvSpPr>
        <p:spPr>
          <a:xfrm>
            <a:off x="3683625" y="2321547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62" name="xto"/>
          <p:cNvSpPr/>
          <p:nvPr/>
        </p:nvSpPr>
        <p:spPr>
          <a:xfrm>
            <a:off x="3624755" y="2253708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66" name="tronto"/>
          <p:cNvSpPr/>
          <p:nvPr/>
        </p:nvSpPr>
        <p:spPr>
          <a:xfrm>
            <a:off x="5057184" y="2321547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67" name="xto"/>
          <p:cNvSpPr/>
          <p:nvPr/>
        </p:nvSpPr>
        <p:spPr>
          <a:xfrm>
            <a:off x="4998315" y="2253708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71" name="tronto"/>
          <p:cNvSpPr/>
          <p:nvPr/>
        </p:nvSpPr>
        <p:spPr>
          <a:xfrm>
            <a:off x="2308902" y="3685429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72" name="xto"/>
          <p:cNvSpPr/>
          <p:nvPr/>
        </p:nvSpPr>
        <p:spPr>
          <a:xfrm>
            <a:off x="2250033" y="3617590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76" name="tronto"/>
          <p:cNvSpPr/>
          <p:nvPr/>
        </p:nvSpPr>
        <p:spPr>
          <a:xfrm>
            <a:off x="3683625" y="3694792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77" name="xto"/>
          <p:cNvSpPr/>
          <p:nvPr/>
        </p:nvSpPr>
        <p:spPr>
          <a:xfrm>
            <a:off x="3624755" y="3626953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81" name="tronto"/>
          <p:cNvSpPr/>
          <p:nvPr/>
        </p:nvSpPr>
        <p:spPr>
          <a:xfrm>
            <a:off x="5057184" y="3694792"/>
            <a:ext cx="996976" cy="9969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82" name="xto"/>
          <p:cNvSpPr/>
          <p:nvPr/>
        </p:nvSpPr>
        <p:spPr>
          <a:xfrm>
            <a:off x="4998315" y="3626953"/>
            <a:ext cx="1210866" cy="1210866"/>
          </a:xfrm>
          <a:prstGeom prst="mathMultiply">
            <a:avLst>
              <a:gd name="adj1" fmla="val 19096"/>
            </a:avLst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1" name="1">
            <a:hlinkClick r:id="rId5" action="ppaction://hlinksldjump"/>
          </p:cNvPr>
          <p:cNvSpPr/>
          <p:nvPr/>
        </p:nvSpPr>
        <p:spPr>
          <a:xfrm>
            <a:off x="2153910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</a:p>
        </p:txBody>
      </p:sp>
      <p:pic>
        <p:nvPicPr>
          <p:cNvPr id="22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537" y="1612468"/>
            <a:ext cx="345941" cy="345941"/>
          </a:xfrm>
          <a:prstGeom prst="rect">
            <a:avLst/>
          </a:prstGeom>
        </p:spPr>
      </p:pic>
      <p:pic>
        <p:nvPicPr>
          <p:cNvPr id="26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848" y="1648278"/>
            <a:ext cx="274320" cy="274320"/>
          </a:xfrm>
          <a:prstGeom prst="rect">
            <a:avLst/>
          </a:prstGeom>
        </p:spPr>
      </p:pic>
      <p:sp>
        <p:nvSpPr>
          <p:cNvPr id="148" name="1">
            <a:hlinkClick r:id="rId8" action="ppaction://hlinksldjump"/>
          </p:cNvPr>
          <p:cNvSpPr/>
          <p:nvPr/>
        </p:nvSpPr>
        <p:spPr>
          <a:xfrm>
            <a:off x="3527761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>
                <a:solidFill>
                  <a:srgbClr val="002060"/>
                </a:solidFill>
                <a:latin typeface="Arial Black" panose="020B0A04020102020204" pitchFamily="34" charset="0"/>
              </a:rPr>
              <a:t>2</a:t>
            </a:r>
            <a:endParaRPr lang="en-US" sz="40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49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8260" y="1621831"/>
            <a:ext cx="345941" cy="345941"/>
          </a:xfrm>
          <a:prstGeom prst="rect">
            <a:avLst/>
          </a:prstGeom>
        </p:spPr>
      </p:pic>
      <p:pic>
        <p:nvPicPr>
          <p:cNvPr id="150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2570" y="1657641"/>
            <a:ext cx="274320" cy="274320"/>
          </a:xfrm>
          <a:prstGeom prst="rect">
            <a:avLst/>
          </a:prstGeom>
        </p:spPr>
      </p:pic>
      <p:sp>
        <p:nvSpPr>
          <p:cNvPr id="153" name="1">
            <a:hlinkClick r:id="rId9" action="ppaction://hlinksldjump"/>
          </p:cNvPr>
          <p:cNvSpPr/>
          <p:nvPr/>
        </p:nvSpPr>
        <p:spPr>
          <a:xfrm>
            <a:off x="4900383" y="775492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54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1819" y="1621831"/>
            <a:ext cx="345941" cy="345941"/>
          </a:xfrm>
          <a:prstGeom prst="rect">
            <a:avLst/>
          </a:prstGeom>
        </p:spPr>
      </p:pic>
      <p:pic>
        <p:nvPicPr>
          <p:cNvPr id="155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130" y="1657641"/>
            <a:ext cx="274320" cy="274320"/>
          </a:xfrm>
          <a:prstGeom prst="rect">
            <a:avLst/>
          </a:prstGeom>
        </p:spPr>
      </p:pic>
      <p:sp>
        <p:nvSpPr>
          <p:cNvPr id="158" name="1">
            <a:hlinkClick r:id="rId10" action="ppaction://hlinksldjump"/>
          </p:cNvPr>
          <p:cNvSpPr/>
          <p:nvPr/>
        </p:nvSpPr>
        <p:spPr>
          <a:xfrm>
            <a:off x="2153910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159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537" y="2999180"/>
            <a:ext cx="345941" cy="345941"/>
          </a:xfrm>
          <a:prstGeom prst="rect">
            <a:avLst/>
          </a:prstGeom>
        </p:spPr>
      </p:pic>
      <p:pic>
        <p:nvPicPr>
          <p:cNvPr id="160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848" y="3034991"/>
            <a:ext cx="274320" cy="274320"/>
          </a:xfrm>
          <a:prstGeom prst="rect">
            <a:avLst/>
          </a:prstGeom>
        </p:spPr>
      </p:pic>
      <p:sp>
        <p:nvSpPr>
          <p:cNvPr id="163" name="1">
            <a:hlinkClick r:id="rId11" action="ppaction://hlinksldjump"/>
          </p:cNvPr>
          <p:cNvSpPr/>
          <p:nvPr/>
        </p:nvSpPr>
        <p:spPr>
          <a:xfrm>
            <a:off x="3527761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5</a:t>
            </a:r>
          </a:p>
        </p:txBody>
      </p:sp>
      <p:pic>
        <p:nvPicPr>
          <p:cNvPr id="164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8260" y="3008543"/>
            <a:ext cx="345941" cy="345941"/>
          </a:xfrm>
          <a:prstGeom prst="rect">
            <a:avLst/>
          </a:prstGeom>
        </p:spPr>
      </p:pic>
      <p:pic>
        <p:nvPicPr>
          <p:cNvPr id="165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2570" y="3044354"/>
            <a:ext cx="274320" cy="274320"/>
          </a:xfrm>
          <a:prstGeom prst="rect">
            <a:avLst/>
          </a:prstGeom>
        </p:spPr>
      </p:pic>
      <p:sp>
        <p:nvSpPr>
          <p:cNvPr id="168" name="1">
            <a:hlinkClick r:id="rId12" action="ppaction://hlinksldjump"/>
          </p:cNvPr>
          <p:cNvSpPr/>
          <p:nvPr/>
        </p:nvSpPr>
        <p:spPr>
          <a:xfrm>
            <a:off x="4900383" y="2140929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6</a:t>
            </a:r>
          </a:p>
        </p:txBody>
      </p:sp>
      <p:pic>
        <p:nvPicPr>
          <p:cNvPr id="169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1819" y="3008543"/>
            <a:ext cx="345941" cy="345941"/>
          </a:xfrm>
          <a:prstGeom prst="rect">
            <a:avLst/>
          </a:prstGeom>
        </p:spPr>
      </p:pic>
      <p:pic>
        <p:nvPicPr>
          <p:cNvPr id="170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130" y="3044354"/>
            <a:ext cx="274320" cy="274320"/>
          </a:xfrm>
          <a:prstGeom prst="rect">
            <a:avLst/>
          </a:prstGeom>
        </p:spPr>
      </p:pic>
      <p:sp>
        <p:nvSpPr>
          <p:cNvPr id="173" name="1">
            <a:hlinkClick r:id="rId13" action="ppaction://hlinksldjump"/>
          </p:cNvPr>
          <p:cNvSpPr/>
          <p:nvPr/>
        </p:nvSpPr>
        <p:spPr>
          <a:xfrm>
            <a:off x="2153910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7</a:t>
            </a:r>
          </a:p>
        </p:txBody>
      </p:sp>
      <p:pic>
        <p:nvPicPr>
          <p:cNvPr id="174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537" y="4372425"/>
            <a:ext cx="345941" cy="345941"/>
          </a:xfrm>
          <a:prstGeom prst="rect">
            <a:avLst/>
          </a:prstGeom>
        </p:spPr>
      </p:pic>
      <p:pic>
        <p:nvPicPr>
          <p:cNvPr id="175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848" y="4408235"/>
            <a:ext cx="274320" cy="274320"/>
          </a:xfrm>
          <a:prstGeom prst="rect">
            <a:avLst/>
          </a:prstGeom>
        </p:spPr>
      </p:pic>
      <p:sp>
        <p:nvSpPr>
          <p:cNvPr id="178" name="1">
            <a:hlinkClick r:id="rId14" action="ppaction://hlinksldjump"/>
          </p:cNvPr>
          <p:cNvSpPr/>
          <p:nvPr/>
        </p:nvSpPr>
        <p:spPr>
          <a:xfrm>
            <a:off x="3527761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8</a:t>
            </a:r>
          </a:p>
        </p:txBody>
      </p:sp>
      <p:pic>
        <p:nvPicPr>
          <p:cNvPr id="179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8260" y="4381788"/>
            <a:ext cx="345941" cy="345941"/>
          </a:xfrm>
          <a:prstGeom prst="rect">
            <a:avLst/>
          </a:prstGeom>
        </p:spPr>
      </p:pic>
      <p:pic>
        <p:nvPicPr>
          <p:cNvPr id="180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2570" y="4417598"/>
            <a:ext cx="274320" cy="274320"/>
          </a:xfrm>
          <a:prstGeom prst="rect">
            <a:avLst/>
          </a:prstGeom>
        </p:spPr>
      </p:pic>
      <p:sp>
        <p:nvSpPr>
          <p:cNvPr id="183" name="1">
            <a:hlinkClick r:id="rId15" action="ppaction://hlinksldjump"/>
          </p:cNvPr>
          <p:cNvSpPr/>
          <p:nvPr/>
        </p:nvSpPr>
        <p:spPr>
          <a:xfrm>
            <a:off x="4900383" y="3514331"/>
            <a:ext cx="1308152" cy="130815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dirty="0">
                <a:solidFill>
                  <a:srgbClr val="002060"/>
                </a:solidFill>
                <a:latin typeface="Arial Black" panose="020B0A04020102020204" pitchFamily="34" charset="0"/>
              </a:rPr>
              <a:t>9</a:t>
            </a:r>
          </a:p>
        </p:txBody>
      </p:sp>
      <p:pic>
        <p:nvPicPr>
          <p:cNvPr id="184" name="xnh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1819" y="4381788"/>
            <a:ext cx="345941" cy="345941"/>
          </a:xfrm>
          <a:prstGeom prst="rect">
            <a:avLst/>
          </a:prstGeom>
        </p:spPr>
      </p:pic>
      <p:pic>
        <p:nvPicPr>
          <p:cNvPr id="185" name="tronhn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130" y="4417598"/>
            <a:ext cx="274320" cy="274320"/>
          </a:xfrm>
          <a:prstGeom prst="rect">
            <a:avLst/>
          </a:prstGeom>
        </p:spPr>
      </p:pic>
      <p:sp>
        <p:nvSpPr>
          <p:cNvPr id="3" name="Right Arrow 2">
            <a:hlinkClick r:id="rId16" action="ppaction://hlinksldjump"/>
          </p:cNvPr>
          <p:cNvSpPr/>
          <p:nvPr/>
        </p:nvSpPr>
        <p:spPr>
          <a:xfrm>
            <a:off x="8029135" y="568749"/>
            <a:ext cx="917918" cy="5964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61" name="kids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9BC19F7-603F-4893-B6D9-BEE730DE40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0" b="25944"/>
          <a:stretch/>
        </p:blipFill>
        <p:spPr>
          <a:xfrm>
            <a:off x="3449190" y="1"/>
            <a:ext cx="1278163" cy="8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831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256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7" fill="hold">
                      <p:stCondLst>
                        <p:cond delay="0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</p:childTnLst>
        </p:cTn>
      </p:par>
    </p:tnLst>
    <p:bldLst>
      <p:bldP spid="29" grpId="0" animBg="1"/>
      <p:bldP spid="27" grpId="0" animBg="1"/>
      <p:bldP spid="146" grpId="0" animBg="1"/>
      <p:bldP spid="147" grpId="0" animBg="1"/>
      <p:bldP spid="151" grpId="0" animBg="1"/>
      <p:bldP spid="152" grpId="0" animBg="1"/>
      <p:bldP spid="156" grpId="0" animBg="1"/>
      <p:bldP spid="157" grpId="0" animBg="1"/>
      <p:bldP spid="161" grpId="0" animBg="1"/>
      <p:bldP spid="162" grpId="0" animBg="1"/>
      <p:bldP spid="166" grpId="0" animBg="1"/>
      <p:bldP spid="167" grpId="0" animBg="1"/>
      <p:bldP spid="171" grpId="0" animBg="1"/>
      <p:bldP spid="172" grpId="0" animBg="1"/>
      <p:bldP spid="176" grpId="0" animBg="1"/>
      <p:bldP spid="177" grpId="0" animBg="1"/>
      <p:bldP spid="181" grpId="0" animBg="1"/>
      <p:bldP spid="182" grpId="0" animBg="1"/>
      <p:bldP spid="11" grpId="0" animBg="1"/>
      <p:bldP spid="11" grpId="1" animBg="1"/>
      <p:bldP spid="148" grpId="0" animBg="1"/>
      <p:bldP spid="148" grpId="1" animBg="1"/>
      <p:bldP spid="153" grpId="0" animBg="1"/>
      <p:bldP spid="153" grpId="1" animBg="1"/>
      <p:bldP spid="158" grpId="0" animBg="1"/>
      <p:bldP spid="158" grpId="1" animBg="1"/>
      <p:bldP spid="163" grpId="0" animBg="1"/>
      <p:bldP spid="163" grpId="1" animBg="1"/>
      <p:bldP spid="168" grpId="0" animBg="1"/>
      <p:bldP spid="168" grpId="1" animBg="1"/>
      <p:bldP spid="173" grpId="0" animBg="1"/>
      <p:bldP spid="173" grpId="1" animBg="1"/>
      <p:bldP spid="178" grpId="0" animBg="1"/>
      <p:bldP spid="178" grpId="1" animBg="1"/>
      <p:bldP spid="183" grpId="0" animBg="1"/>
      <p:bldP spid="18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52" y="575995"/>
            <a:ext cx="9189209" cy="586099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694942" y="753277"/>
            <a:ext cx="4801757" cy="914589"/>
          </a:xfrm>
          <a:prstGeom prst="wedgeRoundRectCallout">
            <a:avLst>
              <a:gd name="adj1" fmla="val -46616"/>
              <a:gd name="adj2" fmla="val 8281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They have got some ……….…….. in their house.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 rot="21175564">
            <a:off x="2054423" y="2259137"/>
            <a:ext cx="3108099" cy="2464407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0" y="1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1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977682" y="2071173"/>
            <a:ext cx="738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8" name="Rectangle 7"/>
          <p:cNvSpPr/>
          <p:nvPr/>
        </p:nvSpPr>
        <p:spPr>
          <a:xfrm>
            <a:off x="3695036" y="779684"/>
            <a:ext cx="9605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fruits</a:t>
            </a:r>
          </a:p>
        </p:txBody>
      </p:sp>
      <p:sp>
        <p:nvSpPr>
          <p:cNvPr id="9" name="Chevron 8">
            <a:hlinkClick r:id="rId6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21630727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John Paul - 2D game or animation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394" b="100000" l="0" r="100000">
                        <a14:foregroundMark x1="26417" y1="90244" x2="50083" y2="98687"/>
                        <a14:backgroundMark x1="25167" y1="56660" x2="33000" y2="58349"/>
                        <a14:backgroundMark x1="7667" y1="45966" x2="7667" y2="49156"/>
                        <a14:backgroundMark x1="50583" y1="55722" x2="50583" y2="55722"/>
                        <a14:backgroundMark x1="52417" y1="58349" x2="52417" y2="5834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1" y="2239894"/>
            <a:ext cx="8907819" cy="2903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ular Callout 9"/>
          <p:cNvSpPr/>
          <p:nvPr/>
        </p:nvSpPr>
        <p:spPr>
          <a:xfrm flipH="1">
            <a:off x="3269893" y="3344950"/>
            <a:ext cx="3419186" cy="1040563"/>
          </a:xfrm>
          <a:prstGeom prst="wedgeRoundRectCallout">
            <a:avLst>
              <a:gd name="adj1" fmla="val 77735"/>
              <a:gd name="adj2" fmla="val -5544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I’ve got some …………………in my farm.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65837" y="10233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2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3360447" y="668368"/>
            <a:ext cx="2872675" cy="228284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4233279" y="440038"/>
            <a:ext cx="617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15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756" b="100000" l="391" r="34473">
                        <a14:foregroundMark x1="18262" y1="71261" x2="22168" y2="717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479" r="60163"/>
          <a:stretch/>
        </p:blipFill>
        <p:spPr bwMode="auto">
          <a:xfrm>
            <a:off x="688091" y="1376978"/>
            <a:ext cx="2523796" cy="326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66456" y="3755356"/>
            <a:ext cx="11336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animals</a:t>
            </a:r>
          </a:p>
        </p:txBody>
      </p:sp>
      <p:sp>
        <p:nvSpPr>
          <p:cNvPr id="12" name="Chevron 11">
            <a:hlinkClick r:id="rId9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26767180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2AC7E5-F1CE-4549-981C-D45CBA9CE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" t="14378" b="8900"/>
          <a:stretch/>
        </p:blipFill>
        <p:spPr>
          <a:xfrm>
            <a:off x="0" y="0"/>
            <a:ext cx="9165945" cy="5143500"/>
          </a:xfrm>
          <a:prstGeom prst="rect">
            <a:avLst/>
          </a:prstGeom>
        </p:spPr>
      </p:pic>
      <p:pic>
        <p:nvPicPr>
          <p:cNvPr id="6" name="Picture 5" descr="Animated gif about cute in doodles by Zyma23 on We Heart It in 2021 |  Motion wallpapers, Cute gif, Overlays picsart">
            <a:extLst>
              <a:ext uri="{FF2B5EF4-FFF2-40B4-BE49-F238E27FC236}">
                <a16:creationId xmlns:a16="http://schemas.microsoft.com/office/drawing/2014/main" id="{A203690A-A232-49F7-B587-DB3A5FDE18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50" y="130678"/>
            <a:ext cx="2011558" cy="103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3283;p36"/>
          <p:cNvSpPr/>
          <p:nvPr/>
        </p:nvSpPr>
        <p:spPr>
          <a:xfrm>
            <a:off x="2607068" y="4344789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3284;p36"/>
          <p:cNvSpPr txBox="1">
            <a:spLocks/>
          </p:cNvSpPr>
          <p:nvPr/>
        </p:nvSpPr>
        <p:spPr>
          <a:xfrm>
            <a:off x="1775448" y="2769083"/>
            <a:ext cx="5871729" cy="181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Unit 3: On the farm </a:t>
            </a:r>
          </a:p>
        </p:txBody>
      </p:sp>
      <p:sp>
        <p:nvSpPr>
          <p:cNvPr id="9" name="Rectangle 8"/>
          <p:cNvSpPr/>
          <p:nvPr/>
        </p:nvSpPr>
        <p:spPr>
          <a:xfrm>
            <a:off x="2956090" y="4365590"/>
            <a:ext cx="3132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3. Task 123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42604" y="1853909"/>
            <a:ext cx="2098243" cy="14356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757633" y="480088"/>
            <a:ext cx="1201300" cy="1201300"/>
          </a:xfrm>
          <a:prstGeom prst="rect">
            <a:avLst/>
          </a:prstGeom>
        </p:spPr>
      </p:pic>
      <p:pic>
        <p:nvPicPr>
          <p:cNvPr id="12" name="Picture 4" descr="Nice Cartoon Vector Sheep Stock Vector (Royalty Free) 15003577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5" y="2960924"/>
            <a:ext cx="1239278" cy="106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Nice Cartoon Vector Sheep Stock Vector (Royalty Free) 15003577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10494" y="2811168"/>
            <a:ext cx="1219011" cy="886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271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ootpath through a green meadow Royalty Free Vector Imag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943" b="899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11" y="203171"/>
            <a:ext cx="9159311" cy="544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ular Callout 9"/>
          <p:cNvSpPr/>
          <p:nvPr/>
        </p:nvSpPr>
        <p:spPr>
          <a:xfrm flipH="1">
            <a:off x="2779776" y="3061754"/>
            <a:ext cx="3472555" cy="1040563"/>
          </a:xfrm>
          <a:prstGeom prst="wedgeRoundRectCallout">
            <a:avLst>
              <a:gd name="adj1" fmla="val -61758"/>
              <a:gd name="adj2" fmla="val -4700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We have got some …………………….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our house.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3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9" name="Picture 4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46" b="49427"/>
          <a:stretch/>
        </p:blipFill>
        <p:spPr bwMode="auto">
          <a:xfrm rot="239422">
            <a:off x="6281831" y="2275373"/>
            <a:ext cx="1876606" cy="3020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756" b="100000" l="391" r="34473">
                        <a14:foregroundMark x1="18262" y1="71261" x2="22168" y2="717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479" r="60163"/>
          <a:stretch/>
        </p:blipFill>
        <p:spPr bwMode="auto">
          <a:xfrm>
            <a:off x="688091" y="1714520"/>
            <a:ext cx="2523796" cy="326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6529" y="173268"/>
            <a:ext cx="2952419" cy="275430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055264" y="3354923"/>
            <a:ext cx="9749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plants</a:t>
            </a:r>
          </a:p>
        </p:txBody>
      </p:sp>
      <p:sp>
        <p:nvSpPr>
          <p:cNvPr id="19" name="Chevron 18">
            <a:hlinkClick r:id="rId10" action="ppaction://hlinksldjump"/>
          </p:cNvPr>
          <p:cNvSpPr/>
          <p:nvPr/>
        </p:nvSpPr>
        <p:spPr>
          <a:xfrm>
            <a:off x="7138085" y="1438247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25123516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68" b="27630"/>
          <a:stretch/>
        </p:blipFill>
        <p:spPr>
          <a:xfrm>
            <a:off x="0" y="-21903"/>
            <a:ext cx="9144000" cy="51581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0618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4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843" y="747407"/>
            <a:ext cx="2952419" cy="27543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27" b="99293" l="9970" r="984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465" y="1150832"/>
            <a:ext cx="2383364" cy="4075481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384597" y="765881"/>
            <a:ext cx="3058493" cy="769902"/>
          </a:xfrm>
          <a:prstGeom prst="wedgeRoundRectCallout">
            <a:avLst>
              <a:gd name="adj1" fmla="val -49852"/>
              <a:gd name="adj2" fmla="val 15374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I’ve got some </a:t>
            </a:r>
            <a:r>
              <a:rPr lang="en-US" sz="2200" dirty="0" err="1">
                <a:latin typeface="Comic Sans MS" panose="030F0702030302020204" pitchFamily="66" charset="0"/>
              </a:rPr>
              <a:t>pl</a:t>
            </a:r>
            <a:r>
              <a:rPr lang="en-US" sz="2200" dirty="0">
                <a:latin typeface="Comic Sans MS" panose="030F0702030302020204" pitchFamily="66" charset="0"/>
              </a:rPr>
              <a:t>αnts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my house.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3" name="Chevron 2">
            <a:hlinkClick r:id="rId9" action="ppaction://hlinksldjump"/>
          </p:cNvPr>
          <p:cNvSpPr/>
          <p:nvPr/>
        </p:nvSpPr>
        <p:spPr>
          <a:xfrm>
            <a:off x="6984466" y="3689968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42006809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034" r="1609" b="11619"/>
          <a:stretch/>
        </p:blipFill>
        <p:spPr>
          <a:xfrm>
            <a:off x="-582627" y="-1464657"/>
            <a:ext cx="10794776" cy="7444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0618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5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3716" y="690624"/>
            <a:ext cx="2346691" cy="20644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57" b="100000" l="9434" r="90566">
                        <a14:foregroundMark x1="33585" y1="22435" x2="45283" y2="246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386570" y="1401164"/>
            <a:ext cx="2063814" cy="4065260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 flipH="1">
            <a:off x="2997578" y="2913512"/>
            <a:ext cx="4038966" cy="1040563"/>
          </a:xfrm>
          <a:prstGeom prst="wedgeRoundRectCallout">
            <a:avLst>
              <a:gd name="adj1" fmla="val 50221"/>
              <a:gd name="adj2" fmla="val -85889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 haven’t got </a:t>
            </a:r>
            <a:r>
              <a:rPr lang="en-US" sz="2200" dirty="0" err="1">
                <a:latin typeface="Comic Sans MS" panose="030F0702030302020204" pitchFamily="66" charset="0"/>
              </a:rPr>
              <a:t>pl</a:t>
            </a:r>
            <a:r>
              <a:rPr lang="en-US" sz="2200" dirty="0">
                <a:latin typeface="Comic Sans MS" panose="030F0702030302020204" pitchFamily="66" charset="0"/>
              </a:rPr>
              <a:t>αnts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my house.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8" name="Chevron 7">
            <a:hlinkClick r:id="rId9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22289475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034" r="1609" b="11619"/>
          <a:stretch/>
        </p:blipFill>
        <p:spPr>
          <a:xfrm>
            <a:off x="-582627" y="-1464657"/>
            <a:ext cx="10794776" cy="7444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0618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6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>
            <a:off x="3773876" y="442196"/>
            <a:ext cx="2815403" cy="22323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ounded Rectangular Callout 10"/>
          <p:cNvSpPr/>
          <p:nvPr/>
        </p:nvSpPr>
        <p:spPr>
          <a:xfrm>
            <a:off x="3164402" y="3106103"/>
            <a:ext cx="4451244" cy="836091"/>
          </a:xfrm>
          <a:prstGeom prst="wedgeRoundRectCallout">
            <a:avLst>
              <a:gd name="adj1" fmla="val -61758"/>
              <a:gd name="adj2" fmla="val -4700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 haven’t got </a:t>
            </a:r>
            <a:r>
              <a:rPr lang="en-US" sz="2200" dirty="0" smtClean="0">
                <a:latin typeface="Comic Sans MS" panose="030F0702030302020204" pitchFamily="66" charset="0"/>
              </a:rPr>
              <a:t>any </a:t>
            </a:r>
            <a:r>
              <a:rPr lang="en-US" sz="2200" dirty="0">
                <a:latin typeface="Comic Sans MS" panose="030F0702030302020204" pitchFamily="66" charset="0"/>
              </a:rPr>
              <a:t>fruits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my garden.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5601856" y="442196"/>
            <a:ext cx="883863" cy="9578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48625" r="35436"/>
          <a:stretch/>
        </p:blipFill>
        <p:spPr bwMode="auto">
          <a:xfrm flipH="1">
            <a:off x="766935" y="389721"/>
            <a:ext cx="2903381" cy="4569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hevron 8">
            <a:hlinkClick r:id="rId8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978839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034" r="1609" b="11619"/>
          <a:stretch/>
        </p:blipFill>
        <p:spPr>
          <a:xfrm>
            <a:off x="-582627" y="-1464657"/>
            <a:ext cx="10794776" cy="7444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0618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7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498" r="5263"/>
          <a:stretch/>
        </p:blipFill>
        <p:spPr>
          <a:xfrm>
            <a:off x="3773876" y="442196"/>
            <a:ext cx="2815403" cy="22323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ounded Rectangular Callout 10"/>
          <p:cNvSpPr/>
          <p:nvPr/>
        </p:nvSpPr>
        <p:spPr>
          <a:xfrm>
            <a:off x="3164402" y="3106103"/>
            <a:ext cx="4451244" cy="836091"/>
          </a:xfrm>
          <a:prstGeom prst="wedgeRoundRectCallout">
            <a:avLst>
              <a:gd name="adj1" fmla="val -61758"/>
              <a:gd name="adj2" fmla="val -4700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 have got some fruits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my garden.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pic>
        <p:nvPicPr>
          <p:cNvPr id="9" name="Picture 8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48625" r="35436"/>
          <a:stretch/>
        </p:blipFill>
        <p:spPr bwMode="auto">
          <a:xfrm flipH="1">
            <a:off x="798314" y="753277"/>
            <a:ext cx="2528186" cy="3979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5736738" y="405193"/>
            <a:ext cx="617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4" name="Chevron 13">
            <a:hlinkClick r:id="rId8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20455381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58"/>
            <a:ext cx="9158014" cy="506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3403567" y="2758083"/>
            <a:ext cx="4138403" cy="731268"/>
          </a:xfrm>
          <a:prstGeom prst="wedgeRoundRectCallout">
            <a:avLst>
              <a:gd name="adj1" fmla="val 72600"/>
              <a:gd name="adj2" fmla="val -28727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 haven’t got animals</a:t>
            </a: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in my house.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8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46" y="-21903"/>
            <a:ext cx="1616707" cy="775180"/>
          </a:xfrm>
          <a:prstGeom prst="rect">
            <a:avLst/>
          </a:prstGeom>
        </p:spPr>
      </p:pic>
      <p:pic>
        <p:nvPicPr>
          <p:cNvPr id="16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365" b="99707" l="31641" r="633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16" t="47870" r="32996"/>
          <a:stretch/>
        </p:blipFill>
        <p:spPr bwMode="auto">
          <a:xfrm flipH="1">
            <a:off x="839463" y="1624350"/>
            <a:ext cx="2285930" cy="3308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3403568" y="716040"/>
            <a:ext cx="2152968" cy="171090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Multiply 8"/>
          <p:cNvSpPr/>
          <p:nvPr/>
        </p:nvSpPr>
        <p:spPr>
          <a:xfrm>
            <a:off x="4137075" y="597899"/>
            <a:ext cx="883863" cy="9578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hevron 14">
            <a:hlinkClick r:id="rId8" action="ppaction://hlinksldjump"/>
          </p:cNvPr>
          <p:cNvSpPr/>
          <p:nvPr/>
        </p:nvSpPr>
        <p:spPr>
          <a:xfrm>
            <a:off x="7050303" y="1839223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1186013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49" b="11111"/>
          <a:stretch/>
        </p:blipFill>
        <p:spPr>
          <a:xfrm>
            <a:off x="0" y="0"/>
            <a:ext cx="9253728" cy="63555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085478" cy="575994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 9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4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25" r="71189"/>
          <a:stretch/>
        </p:blipFill>
        <p:spPr bwMode="auto">
          <a:xfrm>
            <a:off x="2683856" y="2809037"/>
            <a:ext cx="1943008" cy="363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10853" r="10095" b="5475"/>
          <a:stretch/>
        </p:blipFill>
        <p:spPr>
          <a:xfrm>
            <a:off x="3998815" y="829079"/>
            <a:ext cx="2872675" cy="228284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ounded Rectangular Callout 5"/>
          <p:cNvSpPr/>
          <p:nvPr/>
        </p:nvSpPr>
        <p:spPr>
          <a:xfrm>
            <a:off x="327211" y="1414530"/>
            <a:ext cx="2613499" cy="1525626"/>
          </a:xfrm>
          <a:prstGeom prst="wedgeRoundRectCallout">
            <a:avLst>
              <a:gd name="adj1" fmla="val 51599"/>
              <a:gd name="adj2" fmla="val 67198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  <a:p>
            <a:pPr algn="ctr"/>
            <a:r>
              <a:rPr lang="en-US" sz="2200" dirty="0">
                <a:latin typeface="Comic Sans MS" panose="030F0702030302020204" pitchFamily="66" charset="0"/>
              </a:rPr>
              <a:t>I have got some animals</a:t>
            </a:r>
          </a:p>
          <a:p>
            <a:pPr algn="ctr"/>
            <a:r>
              <a:rPr lang="en-US" sz="2200">
                <a:latin typeface="Comic Sans MS" panose="030F0702030302020204" pitchFamily="66" charset="0"/>
              </a:rPr>
              <a:t>o</a:t>
            </a:r>
            <a:r>
              <a:rPr lang="en-US" sz="2200" smtClean="0">
                <a:latin typeface="Comic Sans MS" panose="030F0702030302020204" pitchFamily="66" charset="0"/>
              </a:rPr>
              <a:t>n my </a:t>
            </a:r>
            <a:r>
              <a:rPr lang="en-US" sz="2200" dirty="0">
                <a:latin typeface="Comic Sans MS" panose="030F0702030302020204" pitchFamily="66" charset="0"/>
              </a:rPr>
              <a:t>farm.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5126492" y="667403"/>
            <a:ext cx="617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2" name="Chevron 11">
            <a:hlinkClick r:id="rId6" action="ppaction://hlinksldjump"/>
          </p:cNvPr>
          <p:cNvSpPr/>
          <p:nvPr/>
        </p:nvSpPr>
        <p:spPr>
          <a:xfrm>
            <a:off x="7229649" y="1853661"/>
            <a:ext cx="1665919" cy="647363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extLst>
      <p:ext uri="{BB962C8B-B14F-4D97-AF65-F5344CB8AC3E}">
        <p14:creationId xmlns:p14="http://schemas.microsoft.com/office/powerpoint/2010/main" val="18471613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93" y="637849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788" y="2143056"/>
            <a:ext cx="3472502" cy="25851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37095" y="968567"/>
            <a:ext cx="3879404" cy="38500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9549" y="3115369"/>
            <a:ext cx="2901513" cy="20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991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51816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rgbClr val="00B050"/>
                </a:solidFill>
                <a:effectLst/>
                <a:latin typeface="Comic Sans MS" panose="030F0702030302020204" pitchFamily="66" charset="0"/>
              </a:rPr>
              <a:t>Draw and write. Say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2994" y="-41862"/>
            <a:ext cx="581025" cy="581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78" b="100000" l="842" r="98990">
                        <a14:foregroundMark x1="16498" y1="27718" x2="72391" y2="63859"/>
                        <a14:foregroundMark x1="57576" y1="97856" x2="64646" y2="96018"/>
                        <a14:foregroundMark x1="71044" y1="86371" x2="69024" y2="95100"/>
                        <a14:foregroundMark x1="85859" y1="86064" x2="85017" y2="97243"/>
                        <a14:foregroundMark x1="19865" y1="28484" x2="81481" y2="29556"/>
                        <a14:foregroundMark x1="9259" y1="27871" x2="8081" y2="84074"/>
                        <a14:foregroundMark x1="12121" y1="84074" x2="86532" y2="83614"/>
                        <a14:foregroundMark x1="86700" y1="79786" x2="22222" y2="78407"/>
                        <a14:foregroundMark x1="13636" y1="72282" x2="82323" y2="74119"/>
                        <a14:foregroundMark x1="80976" y1="67841" x2="19529" y2="67688"/>
                        <a14:foregroundMark x1="19529" y1="60949" x2="22054" y2="82083"/>
                        <a14:foregroundMark x1="26263" y1="62021" x2="47306" y2="73047"/>
                        <a14:foregroundMark x1="39226" y1="61409" x2="62795" y2="65544"/>
                        <a14:foregroundMark x1="58249" y1="28484" x2="76936" y2="54824"/>
                        <a14:foregroundMark x1="79630" y1="43645" x2="78451" y2="55130"/>
                        <a14:foregroundMark x1="58586" y1="42113" x2="74411" y2="43032"/>
                        <a14:foregroundMark x1="51347" y1="35681" x2="63805" y2="43032"/>
                        <a14:foregroundMark x1="33838" y1="64778" x2="38552" y2="65084"/>
                        <a14:foregroundMark x1="88384" y1="57121" x2="88215" y2="87902"/>
                        <a14:foregroundMark x1="89562" y1="57427" x2="89394" y2="73354"/>
                        <a14:foregroundMark x1="68013" y1="87443" x2="71717" y2="89280"/>
                        <a14:foregroundMark x1="87542" y1="88208" x2="84007" y2="86371"/>
                        <a14:foregroundMark x1="59259" y1="98928" x2="65152" y2="95865"/>
                        <a14:foregroundMark x1="57912" y1="95865" x2="62963" y2="96937"/>
                        <a14:foregroundMark x1="59933" y1="95559" x2="61785" y2="94946"/>
                        <a14:foregroundMark x1="56566" y1="97090" x2="57576" y2="97703"/>
                        <a14:foregroundMark x1="80640" y1="98775" x2="83502" y2="94487"/>
                        <a14:foregroundMark x1="77104" y1="99081" x2="80471" y2="97243"/>
                        <a14:backgroundMark x1="93266" y1="28484" x2="99832" y2="22511"/>
                        <a14:backgroundMark x1="84175" y1="25881" x2="90236" y2="26799"/>
                        <a14:backgroundMark x1="72896" y1="25574" x2="76263" y2="26646"/>
                        <a14:backgroundMark x1="90067" y1="60796" x2="99158" y2="66769"/>
                        <a14:backgroundMark x1="67508" y1="90199" x2="53872" y2="89280"/>
                        <a14:backgroundMark x1="79293" y1="86983" x2="77946" y2="94334"/>
                        <a14:backgroundMark x1="74242" y1="96325" x2="74074" y2="99081"/>
                        <a14:backgroundMark x1="56229" y1="98775" x2="59091" y2="99541"/>
                        <a14:backgroundMark x1="59091" y1="99387" x2="64478" y2="99541"/>
                      </a14:backgroundRemoval>
                    </a14:imgEffect>
                  </a14:imgLayer>
                </a14:imgProps>
              </a:ext>
            </a:extLst>
          </a:blip>
          <a:srcRect l="40304" t="2332" r="-1"/>
          <a:stretch/>
        </p:blipFill>
        <p:spPr>
          <a:xfrm>
            <a:off x="3013862" y="519379"/>
            <a:ext cx="2355494" cy="4236531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5369357" y="1053389"/>
            <a:ext cx="2984601" cy="1345998"/>
          </a:xfrm>
          <a:prstGeom prst="wedgeEllipseCallout">
            <a:avLst>
              <a:gd name="adj1" fmla="val -66229"/>
              <a:gd name="adj2" fmla="val -23593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4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000" b="1" i="1" dirty="0">
                <a:solidFill>
                  <a:schemeClr val="accent4"/>
                </a:solidFill>
                <a:latin typeface="Comic Sans MS" panose="030F0702030302020204" pitchFamily="66" charset="0"/>
              </a:rPr>
              <a:t>I’ve got some  flowers and trees in my house. </a:t>
            </a:r>
            <a:br>
              <a:rPr lang="en-US" sz="2000" b="1" i="1" dirty="0">
                <a:solidFill>
                  <a:schemeClr val="accent4"/>
                </a:solidFill>
                <a:latin typeface="Comic Sans MS" panose="030F0702030302020204" pitchFamily="66" charset="0"/>
              </a:rPr>
            </a:br>
            <a:endParaRPr lang="en-US" sz="2000" b="1" i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23819" y="1663478"/>
            <a:ext cx="1937004" cy="2472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r="1334" b="6614"/>
          <a:stretch/>
        </p:blipFill>
        <p:spPr>
          <a:xfrm>
            <a:off x="3023818" y="1576158"/>
            <a:ext cx="1931846" cy="25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833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93" y="637849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3001">
            <a:off x="-366489" y="2723970"/>
            <a:ext cx="2950046" cy="219618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37095" y="968567"/>
            <a:ext cx="3879404" cy="38500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9549" y="3115369"/>
            <a:ext cx="2901513" cy="20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75911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DE33E-229F-4BC0-ADF2-E45A0EDD0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2413"/>
            <a:ext cx="9144000" cy="524591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4E6818-615B-4BF2-A195-B51BFC1E7641}"/>
              </a:ext>
            </a:extLst>
          </p:cNvPr>
          <p:cNvGrpSpPr/>
          <p:nvPr/>
        </p:nvGrpSpPr>
        <p:grpSpPr>
          <a:xfrm>
            <a:off x="1244781" y="1080841"/>
            <a:ext cx="6031645" cy="3388776"/>
            <a:chOff x="2053294" y="33501"/>
            <a:chExt cx="9931040" cy="5019917"/>
          </a:xfrm>
        </p:grpSpPr>
        <p:pic>
          <p:nvPicPr>
            <p:cNvPr id="6" name="Picture 5" descr="3479803.jpg">
              <a:extLst>
                <a:ext uri="{FF2B5EF4-FFF2-40B4-BE49-F238E27FC236}">
                  <a16:creationId xmlns:a16="http://schemas.microsoft.com/office/drawing/2014/main" id="{7E080899-2721-47FD-9930-B72B93D27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778" b="21111"/>
            <a:stretch>
              <a:fillRect/>
            </a:stretch>
          </p:blipFill>
          <p:spPr>
            <a:xfrm rot="2043582" flipH="1">
              <a:off x="7930141" y="585764"/>
              <a:ext cx="3422803" cy="19008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图片 2">
              <a:extLst>
                <a:ext uri="{FF2B5EF4-FFF2-40B4-BE49-F238E27FC236}">
                  <a16:creationId xmlns:a16="http://schemas.microsoft.com/office/drawing/2014/main" id="{0B39280C-A63A-46A8-BBF4-E5E25DC00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3294" y="33501"/>
              <a:ext cx="9931040" cy="50199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1114870" y="163756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87" b="71436"/>
          <a:stretch/>
        </p:blipFill>
        <p:spPr>
          <a:xfrm>
            <a:off x="1381927" y="3337905"/>
            <a:ext cx="5797240" cy="18055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32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4"/>
          <a:srcRect r="594" b="2784"/>
          <a:stretch/>
        </p:blipFill>
        <p:spPr>
          <a:xfrm>
            <a:off x="648335" y="32291"/>
            <a:ext cx="7009765" cy="4987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180975"/>
            <a:ext cx="1616707" cy="7751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943225" y="333374"/>
            <a:ext cx="1295400" cy="409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95212" y="363777"/>
            <a:ext cx="1138838" cy="409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618716">
            <a:off x="6041393" y="394180"/>
            <a:ext cx="911857" cy="409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57850" y="2524125"/>
            <a:ext cx="1248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fruit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38275" y="4524375"/>
            <a:ext cx="1248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animals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57849" y="4566298"/>
            <a:ext cx="1248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plants</a:t>
            </a:r>
          </a:p>
        </p:txBody>
      </p:sp>
    </p:spTree>
    <p:extLst>
      <p:ext uri="{BB962C8B-B14F-4D97-AF65-F5344CB8AC3E}">
        <p14:creationId xmlns:p14="http://schemas.microsoft.com/office/powerpoint/2010/main" val="18172473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180975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"/>
            <a:ext cx="9144000" cy="5138927"/>
          </a:xfrm>
          <a:prstGeom prst="rect">
            <a:avLst/>
          </a:prstGeom>
        </p:spPr>
      </p:pic>
      <p:sp>
        <p:nvSpPr>
          <p:cNvPr id="11" name="Cloud Callout 10"/>
          <p:cNvSpPr/>
          <p:nvPr/>
        </p:nvSpPr>
        <p:spPr>
          <a:xfrm>
            <a:off x="6422745" y="659521"/>
            <a:ext cx="2531060" cy="1103442"/>
          </a:xfrm>
          <a:prstGeom prst="cloudCallout">
            <a:avLst>
              <a:gd name="adj1" fmla="val -992"/>
              <a:gd name="adj2" fmla="val 5078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solidFill>
              <a:schemeClr val="tx1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REMEMBER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8562" y="875296"/>
            <a:ext cx="4579316" cy="1020927"/>
          </a:xfrm>
          <a:prstGeom prst="round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omic Sans MS" panose="030F0702030302020204" pitchFamily="66" charset="0"/>
              </a:rPr>
              <a:t>Plants ; animals; fruits; trees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9302" y="2303125"/>
            <a:ext cx="4637837" cy="1734327"/>
          </a:xfrm>
          <a:prstGeom prst="round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Structures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I’ve got some plants on the farm.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I haven’t got animals on the farm.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4817" y="-43745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973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CDE33E-229F-4BC0-ADF2-E45A0EDD0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2413"/>
            <a:ext cx="9144000" cy="5245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unting Apples At The Farm - CoComelon Nursery Rhymes &amp; Kids Songs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9155" end="10496.999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305" y="-395936"/>
            <a:ext cx="9326609" cy="524591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245" y="-843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297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892" y="194910"/>
            <a:ext cx="8516364" cy="2145000"/>
          </a:xfrm>
        </p:spPr>
        <p:txBody>
          <a:bodyPr/>
          <a:lstStyle/>
          <a:p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WELCOME TO MC DONALD’S FARM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96797" y="600477"/>
            <a:ext cx="887754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 i="0" u="none" strike="noStrike" cap="non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-US" sz="2000" dirty="0">
                <a:latin typeface="Comic Sans MS" panose="030F0702030302020204" pitchFamily="66" charset="0"/>
              </a:rPr>
              <a:t>Listen the dialogue and fill the words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79469"/>
            <a:ext cx="1616707" cy="775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48" y="1173177"/>
            <a:ext cx="7715647" cy="381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94530"/>
      </p:ext>
    </p:extLst>
  </p:cSld>
  <p:clrMapOvr>
    <a:masterClrMapping/>
  </p:clrMapOvr>
  <p:transition spd="slow">
    <p:randomBar dir="vert"/>
    <p:sndAc>
      <p:stSnd>
        <p:snd r:embed="rId2" name="whoosh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ACDE33E-229F-4BC0-ADF2-E45A0EDD0F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2413"/>
            <a:ext cx="9144000" cy="5245913"/>
          </a:xfrm>
          <a:prstGeom prst="rect">
            <a:avLst/>
          </a:prstGeom>
        </p:spPr>
      </p:pic>
      <p:pic>
        <p:nvPicPr>
          <p:cNvPr id="18" name="Picture 12" descr="Joshua prakash - 2D animation landscape backgroun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53333"/>
          <a:stretch/>
        </p:blipFill>
        <p:spPr bwMode="auto">
          <a:xfrm>
            <a:off x="0" y="2716847"/>
            <a:ext cx="9337729" cy="242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617331" y="649208"/>
            <a:ext cx="3441593" cy="995415"/>
          </a:xfrm>
          <a:prstGeom prst="wedgeRoundRectCallout">
            <a:avLst>
              <a:gd name="adj1" fmla="val -48166"/>
              <a:gd name="adj2" fmla="val 1104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Grandpa , Are these …………….. trees ? 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338127" y="1898536"/>
            <a:ext cx="3441593" cy="995415"/>
          </a:xfrm>
          <a:prstGeom prst="wedgeRoundRectCallout">
            <a:avLst>
              <a:gd name="adj1" fmla="val 44383"/>
              <a:gd name="adj2" fmla="val 7139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Yes, they are. We’ve got a lot of ………….. trees on the farm.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584770" y="1659745"/>
            <a:ext cx="3441593" cy="995415"/>
          </a:xfrm>
          <a:prstGeom prst="wedgeRoundRectCallout">
            <a:avLst>
              <a:gd name="adj1" fmla="val -48166"/>
              <a:gd name="adj2" fmla="val 1104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Have we got ……………… on the farm ?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617331" y="3029749"/>
            <a:ext cx="4610698" cy="1789426"/>
          </a:xfrm>
          <a:prstGeom prst="wedgeRoundRectCallout">
            <a:avLst>
              <a:gd name="adj1" fmla="val 69669"/>
              <a:gd name="adj2" fmla="val -499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Yes, we have. We’ve got some …………….. in the field and we’ve got some….…….……… and ………….……….., too.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433665" y="656769"/>
            <a:ext cx="3441593" cy="995415"/>
          </a:xfrm>
          <a:prstGeom prst="wedgeRoundRectCallout">
            <a:avLst>
              <a:gd name="adj1" fmla="val -48166"/>
              <a:gd name="adj2" fmla="val 1104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That’s great !</a:t>
            </a:r>
          </a:p>
        </p:txBody>
      </p:sp>
      <p:pic>
        <p:nvPicPr>
          <p:cNvPr id="17" name="Picture 16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500" b="99167" l="31993" r="64336">
                        <a14:foregroundMark x1="44580" y1="64667" x2="50350" y2="64667"/>
                        <a14:foregroundMark x1="43182" y1="62333" x2="44580" y2="673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48625" r="35436"/>
          <a:stretch/>
        </p:blipFill>
        <p:spPr bwMode="auto">
          <a:xfrm flipH="1">
            <a:off x="47359" y="2373318"/>
            <a:ext cx="2021207" cy="3244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920" y="79364"/>
            <a:ext cx="1616707" cy="77518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229209" y="1071521"/>
            <a:ext cx="925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apple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23500" y="2068476"/>
            <a:ext cx="880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fruit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31178" y="1699243"/>
            <a:ext cx="1220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animals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88897" y="3473471"/>
            <a:ext cx="864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cows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28105" y="4198717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chickens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99637" y="3828007"/>
            <a:ext cx="1138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95000"/>
                  </a:schemeClr>
                </a:solidFill>
                <a:latin typeface="Comic Sans MS" panose="030F0702030302020204" pitchFamily="66" charset="0"/>
              </a:rPr>
              <a:t>horses</a:t>
            </a:r>
            <a:endParaRPr lang="en-US" sz="2400" dirty="0">
              <a:solidFill>
                <a:schemeClr val="bg2">
                  <a:lumMod val="9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66" b="100000" l="3170" r="99842">
                        <a14:foregroundMark x1="51030" y1="4085" x2="50872" y2="58259"/>
                        <a14:foregroundMark x1="65135" y1="12433" x2="58637" y2="55417"/>
                        <a14:foregroundMark x1="69097" y1="21492" x2="54358" y2="8171"/>
                        <a14:foregroundMark x1="34073" y1="14742" x2="42948" y2="22025"/>
                        <a14:foregroundMark x1="38193" y1="33215" x2="44216" y2="40675"/>
                        <a14:foregroundMark x1="13629" y1="55062" x2="17750" y2="86679"/>
                        <a14:foregroundMark x1="33122" y1="65009" x2="71157" y2="98046"/>
                        <a14:foregroundMark x1="57369" y1="69805" x2="33914" y2="97158"/>
                        <a14:foregroundMark x1="45008" y1="86323" x2="54992" y2="98757"/>
                        <a14:foregroundMark x1="67829" y1="55773" x2="88114" y2="86501"/>
                        <a14:foregroundMark x1="69889" y1="64831" x2="66244" y2="88632"/>
                        <a14:foregroundMark x1="22979" y1="91297" x2="32964" y2="85435"/>
                        <a14:foregroundMark x1="23772" y1="93961" x2="28368" y2="86679"/>
                        <a14:foregroundMark x1="43265" y1="9059" x2="46910" y2="11190"/>
                        <a14:backgroundMark x1="28843" y1="24512" x2="29635" y2="57371"/>
                        <a14:backgroundMark x1="25832" y1="94671" x2="23455" y2="99822"/>
                        <a14:backgroundMark x1="2377" y1="96092" x2="6815" y2="99822"/>
                        <a14:backgroundMark x1="5230" y1="77798" x2="9033" y2="92185"/>
                        <a14:backgroundMark x1="8875" y1="95382" x2="13629" y2="99645"/>
                        <a14:backgroundMark x1="7924" y1="91652" x2="15372" y2="96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3473" y="2065156"/>
            <a:ext cx="3422438" cy="305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319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3.10 ( 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10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10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ack 3.10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rack 3.10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2" grpId="0" animBg="1"/>
      <p:bldP spid="12" grpId="2" animBg="1"/>
      <p:bldP spid="13" grpId="0" animBg="1"/>
      <p:bldP spid="13" grpId="1" animBg="1"/>
      <p:bldP spid="14" grpId="0" animBg="1"/>
      <p:bldP spid="14" grpId="1" animBg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DE33E-229F-4BC0-ADF2-E45A0EDD0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2413"/>
            <a:ext cx="9144000" cy="524591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4E6818-615B-4BF2-A195-B51BFC1E7641}"/>
              </a:ext>
            </a:extLst>
          </p:cNvPr>
          <p:cNvGrpSpPr/>
          <p:nvPr/>
        </p:nvGrpSpPr>
        <p:grpSpPr>
          <a:xfrm>
            <a:off x="704693" y="1152475"/>
            <a:ext cx="6779993" cy="3694437"/>
            <a:chOff x="2053294" y="33501"/>
            <a:chExt cx="9931040" cy="5019917"/>
          </a:xfrm>
        </p:grpSpPr>
        <p:pic>
          <p:nvPicPr>
            <p:cNvPr id="6" name="Picture 5" descr="3479803.jpg">
              <a:extLst>
                <a:ext uri="{FF2B5EF4-FFF2-40B4-BE49-F238E27FC236}">
                  <a16:creationId xmlns:a16="http://schemas.microsoft.com/office/drawing/2014/main" id="{7E080899-2721-47FD-9930-B72B93D27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778" b="21111"/>
            <a:stretch>
              <a:fillRect/>
            </a:stretch>
          </p:blipFill>
          <p:spPr>
            <a:xfrm rot="2043582" flipH="1">
              <a:off x="7930141" y="585764"/>
              <a:ext cx="3422803" cy="19008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图片 2">
              <a:extLst>
                <a:ext uri="{FF2B5EF4-FFF2-40B4-BE49-F238E27FC236}">
                  <a16:creationId xmlns:a16="http://schemas.microsoft.com/office/drawing/2014/main" id="{0B39280C-A63A-46A8-BBF4-E5E25DC00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3294" y="33501"/>
              <a:ext cx="9931040" cy="50199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1114870" y="163756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87" b="71436"/>
          <a:stretch/>
        </p:blipFill>
        <p:spPr>
          <a:xfrm>
            <a:off x="1381927" y="3337905"/>
            <a:ext cx="5797240" cy="18055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57224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83034" y="-55659"/>
            <a:ext cx="3872285" cy="55500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342" y="0"/>
            <a:ext cx="8558660" cy="5705774"/>
          </a:xfrm>
          <a:prstGeom prst="parallelogram">
            <a:avLst>
              <a:gd name="adj" fmla="val 23629"/>
            </a:avLst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6365806" y="2480501"/>
            <a:ext cx="2706632" cy="1367929"/>
          </a:xfrm>
          <a:prstGeom prst="roundRect">
            <a:avLst/>
          </a:prstGeom>
          <a:solidFill>
            <a:schemeClr val="bg2"/>
          </a:solidFill>
        </p:spPr>
        <p:txBody>
          <a:bodyPr/>
          <a:lstStyle/>
          <a:p>
            <a:pPr algn="ctr"/>
            <a:r>
              <a:rPr lang="en-US" sz="6600" dirty="0">
                <a:latin typeface="Comic Sans MS" panose="030F0702030302020204" pitchFamily="66" charset="0"/>
              </a:rPr>
              <a:t>fruit</a:t>
            </a:r>
          </a:p>
        </p:txBody>
      </p:sp>
    </p:spTree>
    <p:extLst>
      <p:ext uri="{BB962C8B-B14F-4D97-AF65-F5344CB8AC3E}">
        <p14:creationId xmlns:p14="http://schemas.microsoft.com/office/powerpoint/2010/main" val="2626745844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9 fru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62495" y="0"/>
            <a:ext cx="4881505" cy="5255812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8" r="-1127"/>
          <a:stretch/>
        </p:blipFill>
        <p:spPr>
          <a:xfrm flipH="1">
            <a:off x="-2041795" y="-2808737"/>
            <a:ext cx="8029126" cy="7952237"/>
          </a:xfrm>
          <a:prstGeom prst="parallelogram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365806" y="2194255"/>
            <a:ext cx="2353588" cy="1211766"/>
          </a:xfrm>
          <a:prstGeom prst="roundRect">
            <a:avLst/>
          </a:prstGeom>
          <a:solidFill>
            <a:schemeClr val="bg2"/>
          </a:solidFill>
        </p:spPr>
        <p:txBody>
          <a:bodyPr/>
          <a:lstStyle/>
          <a:p>
            <a:pPr algn="ctr"/>
            <a:r>
              <a:rPr lang="en-US" sz="6600" dirty="0">
                <a:latin typeface="Comic Sans MS" panose="030F0702030302020204" pitchFamily="66" charset="0"/>
              </a:rPr>
              <a:t>plant</a:t>
            </a:r>
          </a:p>
        </p:txBody>
      </p:sp>
    </p:spTree>
    <p:extLst>
      <p:ext uri="{BB962C8B-B14F-4D97-AF65-F5344CB8AC3E}">
        <p14:creationId xmlns:p14="http://schemas.microsoft.com/office/powerpoint/2010/main" val="1102378214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.9 pl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363</Words>
  <Application>Microsoft Office PowerPoint</Application>
  <PresentationFormat>On-screen Show (16:9)</PresentationFormat>
  <Paragraphs>132</Paragraphs>
  <Slides>32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Patrick Hand</vt:lpstr>
      <vt:lpstr>Quicksand</vt:lpstr>
      <vt:lpstr>Tahoma</vt:lpstr>
      <vt:lpstr>Comic Sans MS</vt:lpstr>
      <vt:lpstr>Life Savers ExtraBold</vt:lpstr>
      <vt:lpstr>Bebas Neue</vt:lpstr>
      <vt:lpstr>Patrick Hand SC</vt:lpstr>
      <vt:lpstr>Arial Black</vt:lpstr>
      <vt:lpstr>SimHei</vt:lpstr>
      <vt:lpstr>Quicksand SemiBold</vt:lpstr>
      <vt:lpstr>Life Savers</vt:lpstr>
      <vt:lpstr>Arial</vt:lpstr>
      <vt:lpstr>English Language Grammar Rules by Slidesgo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WELCOME TO MC DONALD’S FARM</vt:lpstr>
      <vt:lpstr>PowerPoint Presentation</vt:lpstr>
      <vt:lpstr>PowerPoint Presentation</vt:lpstr>
      <vt:lpstr>fruit</vt:lpstr>
      <vt:lpstr>plant</vt:lpstr>
      <vt:lpstr>PowerPoint Presentation</vt:lpstr>
      <vt:lpstr>PowerPoint Presentation</vt:lpstr>
      <vt:lpstr>PowerPoint Presentation</vt:lpstr>
      <vt:lpstr>What is the missing picture ? </vt:lpstr>
      <vt:lpstr>What are the missing pictures?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Admin</cp:lastModifiedBy>
  <cp:revision>143</cp:revision>
  <dcterms:modified xsi:type="dcterms:W3CDTF">2023-06-29T07:39:21Z</dcterms:modified>
</cp:coreProperties>
</file>