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775" r:id="rId2"/>
    <p:sldMasterId id="2147483801" r:id="rId3"/>
    <p:sldMasterId id="2147483809" r:id="rId4"/>
    <p:sldMasterId id="2147483821" r:id="rId5"/>
    <p:sldMasterId id="2147483833" r:id="rId6"/>
  </p:sldMasterIdLst>
  <p:notesMasterIdLst>
    <p:notesMasterId r:id="rId27"/>
  </p:notesMasterIdLst>
  <p:sldIdLst>
    <p:sldId id="311" r:id="rId7"/>
    <p:sldId id="312" r:id="rId8"/>
    <p:sldId id="304" r:id="rId9"/>
    <p:sldId id="313" r:id="rId10"/>
    <p:sldId id="301" r:id="rId11"/>
    <p:sldId id="257" r:id="rId12"/>
    <p:sldId id="297" r:id="rId13"/>
    <p:sldId id="298" r:id="rId14"/>
    <p:sldId id="299" r:id="rId15"/>
    <p:sldId id="300" r:id="rId16"/>
    <p:sldId id="314" r:id="rId17"/>
    <p:sldId id="302" r:id="rId18"/>
    <p:sldId id="258" r:id="rId19"/>
    <p:sldId id="259" r:id="rId20"/>
    <p:sldId id="315" r:id="rId21"/>
    <p:sldId id="303" r:id="rId22"/>
    <p:sldId id="310" r:id="rId23"/>
    <p:sldId id="316" r:id="rId24"/>
    <p:sldId id="260" r:id="rId25"/>
    <p:sldId id="317" r:id="rId26"/>
  </p:sldIdLst>
  <p:sldSz cx="9144000" cy="5143500" type="screen16x9"/>
  <p:notesSz cx="6858000" cy="9144000"/>
  <p:embeddedFontLst>
    <p:embeddedFont>
      <p:font typeface="Comfortaa" panose="020B0604020202020204" charset="0"/>
      <p:regular r:id="rId28"/>
      <p:bold r:id="rId29"/>
    </p:embeddedFont>
    <p:embeddedFont>
      <p:font typeface="Permanent Marker" panose="020B0604020202020204" charset="0"/>
      <p:regular r:id="rId30"/>
    </p:embeddedFont>
    <p:embeddedFont>
      <p:font typeface="Myriad Pro" panose="020B0503030403020204" charset="0"/>
      <p:regular r:id="rId31"/>
      <p:bold r:id="rId32"/>
      <p:italic r:id="rId33"/>
      <p:boldItalic r:id="rId34"/>
    </p:embeddedFont>
    <p:embeddedFont>
      <p:font typeface="Montserrat" panose="020B0604020202020204" charset="0"/>
      <p:regular r:id="rId35"/>
      <p:bold r:id="rId36"/>
      <p:italic r:id="rId37"/>
      <p:boldItalic r:id="rId38"/>
    </p:embeddedFont>
    <p:embeddedFont>
      <p:font typeface="Roboto" panose="020B0604020202020204" charset="0"/>
      <p:regular r:id="rId39"/>
      <p:bold r:id="rId40"/>
      <p:italic r:id="rId41"/>
      <p:boldItalic r:id="rId42"/>
    </p:embeddedFont>
    <p:embeddedFont>
      <p:font typeface="Book Antiqua" panose="02040602050305030304" pitchFamily="18" charset="0"/>
      <p:regular r:id="rId43"/>
      <p:bold r:id="rId44"/>
      <p:italic r:id="rId45"/>
      <p:boldItalic r:id="rId46"/>
    </p:embeddedFont>
    <p:embeddedFont>
      <p:font typeface="Montserrat Medium" panose="020B0604020202020204" charset="0"/>
      <p:regular r:id="rId47"/>
      <p:italic r:id="rId48"/>
    </p:embeddedFont>
    <p:embeddedFont>
      <p:font typeface="Bebas Neue" panose="020B0604020202020204" charset="0"/>
      <p:regular r:id="rId49"/>
    </p:embeddedFont>
    <p:embeddedFont>
      <p:font typeface="Montserrat Light" panose="020B0604020202020204" charset="0"/>
      <p:regular r:id="rId50"/>
      <p:italic r:id="rId51"/>
    </p:embeddedFont>
    <p:embeddedFont>
      <p:font typeface="Open Sans" panose="020B0604020202020204" charset="0"/>
      <p:regular r:id="rId52"/>
      <p:bold r:id="rId53"/>
      <p:italic r:id="rId54"/>
      <p:boldItalic r:id="rId55"/>
    </p:embeddedFont>
    <p:embeddedFont>
      <p:font typeface="微软雅黑" panose="020B0503020204020204" pitchFamily="34" charset="-122"/>
      <p:regular r:id="rId56"/>
      <p:bold r:id="rId57"/>
    </p:embeddedFont>
    <p:embeddedFont>
      <p:font typeface="Signika" panose="020B0604020202020204" charset="0"/>
      <p:regular r:id="rId58"/>
      <p:bold r:id="rId59"/>
    </p:embeddedFont>
    <p:embeddedFont>
      <p:font typeface="Montserrat ExtraBold" panose="020B0604020202020204" charset="0"/>
      <p:bold r:id="rId60"/>
      <p:italic r:id="rId61"/>
      <p:boldItalic r:id="rId62"/>
    </p:embeddedFont>
    <p:embeddedFont>
      <p:font typeface="宋体" panose="02010600030101010101" pitchFamily="2" charset="-122"/>
      <p:regular r:id="rId63"/>
    </p:embeddedFont>
    <p:embeddedFont>
      <p:font typeface="Quicksand" charset="0"/>
      <p:regular r:id="rId64"/>
      <p:bold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Comic Sans MS" panose="030F0702030302020204" pitchFamily="66" charset="0"/>
      <p:regular r:id="rId70"/>
      <p:bold r:id="rId71"/>
      <p:italic r:id="rId72"/>
      <p:boldItalic r:id="rId73"/>
    </p:embeddedFont>
  </p:embeddedFontLst>
  <p:custDataLst>
    <p:tags r:id="rId7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1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2FF78D-12C3-4B5E-BD05-405982F17038}">
  <a:tblStyle styleId="{E82FF78D-12C3-4B5E-BD05-405982F170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80858" autoAdjust="0"/>
  </p:normalViewPr>
  <p:slideViewPr>
    <p:cSldViewPr snapToGrid="0" snapToObjects="1">
      <p:cViewPr varScale="1">
        <p:scale>
          <a:sx n="89" d="100"/>
          <a:sy n="89" d="100"/>
        </p:scale>
        <p:origin x="4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Relationship Id="rId63" Type="http://schemas.openxmlformats.org/officeDocument/2006/relationships/font" Target="fonts/font36.fntdata"/><Relationship Id="rId68" Type="http://schemas.openxmlformats.org/officeDocument/2006/relationships/font" Target="fonts/font41.fntdata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font" Target="fonts/font4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2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font" Target="fonts/font31.fntdata"/><Relationship Id="rId66" Type="http://schemas.openxmlformats.org/officeDocument/2006/relationships/font" Target="fonts/font39.fntdata"/><Relationship Id="rId7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font" Target="fonts/font30.fntdata"/><Relationship Id="rId61" Type="http://schemas.openxmlformats.org/officeDocument/2006/relationships/font" Target="fonts/font3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font" Target="fonts/font33.fntdata"/><Relationship Id="rId65" Type="http://schemas.openxmlformats.org/officeDocument/2006/relationships/font" Target="fonts/font38.fntdata"/><Relationship Id="rId73" Type="http://schemas.openxmlformats.org/officeDocument/2006/relationships/font" Target="fonts/font46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64" Type="http://schemas.openxmlformats.org/officeDocument/2006/relationships/font" Target="fonts/font37.fntdata"/><Relationship Id="rId69" Type="http://schemas.openxmlformats.org/officeDocument/2006/relationships/font" Target="fonts/font42.fntdata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font" Target="fonts/font24.fntdata"/><Relationship Id="rId72" Type="http://schemas.openxmlformats.org/officeDocument/2006/relationships/font" Target="fonts/font4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font" Target="fonts/font32.fntdata"/><Relationship Id="rId67" Type="http://schemas.openxmlformats.org/officeDocument/2006/relationships/font" Target="fonts/font40.fntdata"/><Relationship Id="rId20" Type="http://schemas.openxmlformats.org/officeDocument/2006/relationships/slide" Target="slides/slide14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62" Type="http://schemas.openxmlformats.org/officeDocument/2006/relationships/font" Target="fonts/font35.fntdata"/><Relationship Id="rId70" Type="http://schemas.openxmlformats.org/officeDocument/2006/relationships/font" Target="fonts/font43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2841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407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1993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46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6018115d82_1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6018115d82_1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2 CÂU NÀY KÈM THEO FILE NGHE: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/>
              <a:t>They’re pencils. They’re ____.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/>
              <a:t>a.nice</a:t>
            </a:r>
            <a:endParaRPr lang="en-US" baseline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/>
              <a:t>b.great</a:t>
            </a:r>
            <a:endParaRPr lang="en-US" baseline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2. They’re books. They’re ____.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US" baseline="0" dirty="0"/>
              <a:t>great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US" baseline="0" dirty="0"/>
              <a:t>nice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6018115d82_1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6018115d82_1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1237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33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35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64907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6018115d82_1_1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6018115d82_1_1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5100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363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61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0731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0893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8274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6242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22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BIG_NUMBER_1_1_4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939525" y="1476375"/>
            <a:ext cx="6063900" cy="30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21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712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7167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809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9784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5213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6735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2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4252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894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80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IG_NUMBER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4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42" name="Google Shape;42;p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4"/>
          <p:cNvSpPr txBox="1">
            <a:spLocks noGrp="1"/>
          </p:cNvSpPr>
          <p:nvPr>
            <p:ph type="title" hasCustomPrompt="1"/>
          </p:nvPr>
        </p:nvSpPr>
        <p:spPr>
          <a:xfrm>
            <a:off x="1421338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4"/>
          <p:cNvSpPr txBox="1">
            <a:spLocks noGrp="1"/>
          </p:cNvSpPr>
          <p:nvPr>
            <p:ph type="title" idx="2" hasCustomPrompt="1"/>
          </p:nvPr>
        </p:nvSpPr>
        <p:spPr>
          <a:xfrm>
            <a:off x="3210379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4"/>
          <p:cNvSpPr txBox="1">
            <a:spLocks noGrp="1"/>
          </p:cNvSpPr>
          <p:nvPr>
            <p:ph type="title" idx="3" hasCustomPrompt="1"/>
          </p:nvPr>
        </p:nvSpPr>
        <p:spPr>
          <a:xfrm>
            <a:off x="4999421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4"/>
          <p:cNvSpPr txBox="1">
            <a:spLocks noGrp="1"/>
          </p:cNvSpPr>
          <p:nvPr>
            <p:ph type="title" idx="4" hasCustomPrompt="1"/>
          </p:nvPr>
        </p:nvSpPr>
        <p:spPr>
          <a:xfrm>
            <a:off x="6788463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" name="Google Shape;58;p4"/>
          <p:cNvSpPr txBox="1">
            <a:spLocks noGrp="1"/>
          </p:cNvSpPr>
          <p:nvPr>
            <p:ph type="ctrTitle" idx="5"/>
          </p:nvPr>
        </p:nvSpPr>
        <p:spPr>
          <a:xfrm>
            <a:off x="311700" y="618575"/>
            <a:ext cx="8520600" cy="73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ermanent Marker"/>
              <a:buNone/>
              <a:defRPr sz="1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114145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6"/>
          </p:nvPr>
        </p:nvSpPr>
        <p:spPr>
          <a:xfrm>
            <a:off x="293047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7"/>
          </p:nvPr>
        </p:nvSpPr>
        <p:spPr>
          <a:xfrm>
            <a:off x="471950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subTitle" idx="8"/>
          </p:nvPr>
        </p:nvSpPr>
        <p:spPr>
          <a:xfrm>
            <a:off x="6508575" y="36826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ubTitle" idx="9"/>
          </p:nvPr>
        </p:nvSpPr>
        <p:spPr>
          <a:xfrm>
            <a:off x="471952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2481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9922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836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067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39682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189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88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0722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050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336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BIG_NUMBER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939525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645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463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41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68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58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4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85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79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417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83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IG_NUMBER_1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1914750" y="1401975"/>
            <a:ext cx="5314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05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7196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24452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02148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277472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82367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04336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10532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8702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9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_1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61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25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49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243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977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5829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3204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7018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704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07009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8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13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269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90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92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29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8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10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61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3100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730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380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5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914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598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32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803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863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054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081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4776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265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625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225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54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67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703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4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audio" Target="NUL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8887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05621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8805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86152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3536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8.mp3"/><Relationship Id="rId7" Type="http://schemas.openxmlformats.org/officeDocument/2006/relationships/audio" Target="../media/audio1.wav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9.png"/><Relationship Id="rId4" Type="http://schemas.openxmlformats.org/officeDocument/2006/relationships/audio" Target="../media/media8.mp3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4.wav"/><Relationship Id="rId11" Type="http://schemas.openxmlformats.org/officeDocument/2006/relationships/image" Target="../media/image40.png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4.png"/><Relationship Id="rId7" Type="http://schemas.microsoft.com/office/2007/relationships/hdphoto" Target="../media/hdphoto2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microsoft.com/office/2007/relationships/hdphoto" Target="../media/hdphoto1.wdp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57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media9.mp3"/><Relationship Id="rId7" Type="http://schemas.openxmlformats.org/officeDocument/2006/relationships/image" Target="../media/image59.jpeg"/><Relationship Id="rId2" Type="http://schemas.microsoft.com/office/2007/relationships/media" Target="../media/media9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11" Type="http://schemas.openxmlformats.org/officeDocument/2006/relationships/image" Target="../media/image62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84.xml"/><Relationship Id="rId9" Type="http://schemas.openxmlformats.org/officeDocument/2006/relationships/image" Target="../media/image61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PMjnlTEZwU?feature=oembed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21" Type="http://schemas.openxmlformats.org/officeDocument/2006/relationships/image" Target="../media/image40.png"/><Relationship Id="rId7" Type="http://schemas.microsoft.com/office/2007/relationships/media" Target="../media/media5.mp3"/><Relationship Id="rId12" Type="http://schemas.openxmlformats.org/officeDocument/2006/relationships/notesSlide" Target="../notesSlides/notesSlide5.xml"/><Relationship Id="rId17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6.png"/><Relationship Id="rId20" Type="http://schemas.openxmlformats.org/officeDocument/2006/relationships/image" Target="../media/image2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1.xml"/><Relationship Id="rId5" Type="http://schemas.microsoft.com/office/2007/relationships/media" Target="../media/media4.mp3"/><Relationship Id="rId15" Type="http://schemas.openxmlformats.org/officeDocument/2006/relationships/image" Target="../media/image35.png"/><Relationship Id="rId10" Type="http://schemas.openxmlformats.org/officeDocument/2006/relationships/audio" Target="../media/media6.mp3"/><Relationship Id="rId19" Type="http://schemas.openxmlformats.org/officeDocument/2006/relationships/image" Target="../media/image39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school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1,2,3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0989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1276875" y="3705225"/>
            <a:ext cx="2143036" cy="748441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rubber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13" y="-430368"/>
            <a:ext cx="3915784" cy="35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ADBDD5-9466-014B-B396-28E1417AC0F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186" t="21569" r="23498" b="21569"/>
          <a:stretch/>
        </p:blipFill>
        <p:spPr>
          <a:xfrm>
            <a:off x="5787487" y="192924"/>
            <a:ext cx="3007836" cy="23102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" name="2.9-4.mp3" descr="2.9-4.mp3">
            <a:hlinkClick r:id="" action="ppaction://media"/>
            <a:extLst>
              <a:ext uri="{FF2B5EF4-FFF2-40B4-BE49-F238E27FC236}">
                <a16:creationId xmlns:a16="http://schemas.microsoft.com/office/drawing/2014/main" id="{11CDF555-195E-D7D4-F56D-D3043A864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58478" y="3705224"/>
            <a:ext cx="748442" cy="74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9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2 -0.07439 L -0.50157 0.2083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31" y="141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4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  Task 2 and task</a:t>
            </a:r>
            <a:r>
              <a:rPr kumimoji="0" lang="en-US" sz="3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3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306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.10" descr="2.10">
            <a:hlinkClick r:id="" action="ppaction://media"/>
            <a:extLst>
              <a:ext uri="{FF2B5EF4-FFF2-40B4-BE49-F238E27FC236}">
                <a16:creationId xmlns:a16="http://schemas.microsoft.com/office/drawing/2014/main" id="{B99F9EFA-D635-4C7D-8795-7D5F82A631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8103" y="0"/>
            <a:ext cx="685275" cy="6852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2FCCFF-A5F7-4182-A4C0-68EAEB538F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306" y="685275"/>
            <a:ext cx="7630434" cy="4237634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7648B7B-E503-42BB-9AAD-2B08D0261AD6}"/>
              </a:ext>
            </a:extLst>
          </p:cNvPr>
          <p:cNvSpPr/>
          <p:nvPr/>
        </p:nvSpPr>
        <p:spPr>
          <a:xfrm>
            <a:off x="1174044" y="1524000"/>
            <a:ext cx="2878667" cy="18513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FB156B-4BDD-4E69-B16E-5D5AA178E325}"/>
              </a:ext>
            </a:extLst>
          </p:cNvPr>
          <p:cNvSpPr/>
          <p:nvPr/>
        </p:nvSpPr>
        <p:spPr>
          <a:xfrm>
            <a:off x="1174044" y="3394608"/>
            <a:ext cx="3397956" cy="13320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DAE979-AF06-46D0-8CFC-F1445838A806}"/>
              </a:ext>
            </a:extLst>
          </p:cNvPr>
          <p:cNvSpPr/>
          <p:nvPr/>
        </p:nvSpPr>
        <p:spPr>
          <a:xfrm>
            <a:off x="50056" y="130323"/>
            <a:ext cx="403347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3200" b="1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GB" sz="3200" b="1" dirty="0" smtClean="0">
                <a:ln/>
                <a:solidFill>
                  <a:schemeClr val="tx1"/>
                </a:solidFill>
                <a:latin typeface="Comic Sans MS" panose="030F0702030302020204" pitchFamily="66" charset="0"/>
              </a:rPr>
              <a:t> Listen and matc</a:t>
            </a:r>
            <a:r>
              <a:rPr lang="en-GB" sz="3200" b="1" dirty="0" smtClean="0">
                <a:ln/>
                <a:solidFill>
                  <a:schemeClr val="tx1"/>
                </a:solidFill>
              </a:rPr>
              <a:t>h</a:t>
            </a:r>
            <a:endParaRPr lang="en-US" sz="3200" b="1" cap="none" spc="0" dirty="0">
              <a:ln/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9" name="2.10.mp3" descr="2.10.mp3">
            <a:hlinkClick r:id="" action="ppaction://media"/>
            <a:extLst>
              <a:ext uri="{FF2B5EF4-FFF2-40B4-BE49-F238E27FC236}">
                <a16:creationId xmlns:a16="http://schemas.microsoft.com/office/drawing/2014/main" id="{B0A5BA56-1ACA-11AC-2F90-E663C322FD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77945" y="-29824"/>
            <a:ext cx="744922" cy="74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5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n on Szkice">
            <a:extLst>
              <a:ext uri="{FF2B5EF4-FFF2-40B4-BE49-F238E27FC236}">
                <a16:creationId xmlns:a16="http://schemas.microsoft.com/office/drawing/2014/main" id="{59F34E44-21E0-2D48-BB60-797188B49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2970917" cy="281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ock Clipart Lock Chain - Heart With A Lock , Transparent Cartoon - Jing.fm">
            <a:extLst>
              <a:ext uri="{FF2B5EF4-FFF2-40B4-BE49-F238E27FC236}">
                <a16:creationId xmlns:a16="http://schemas.microsoft.com/office/drawing/2014/main" id="{CD2B6C7C-5502-6848-9BDE-2C753CA60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6" y="1288012"/>
            <a:ext cx="1624177" cy="6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Text&#10;&#10;Description automatically generated with low confidence">
            <a:extLst>
              <a:ext uri="{FF2B5EF4-FFF2-40B4-BE49-F238E27FC236}">
                <a16:creationId xmlns:a16="http://schemas.microsoft.com/office/drawing/2014/main" id="{42E6CD3C-4540-BF45-A73F-0F9FB7BBE2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963" y="2598341"/>
            <a:ext cx="7526296" cy="1156078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2DDA3A9-DE13-224F-89D7-519A0F7F33FF}"/>
              </a:ext>
            </a:extLst>
          </p:cNvPr>
          <p:cNvCxnSpPr/>
          <p:nvPr/>
        </p:nvCxnSpPr>
        <p:spPr>
          <a:xfrm>
            <a:off x="5374012" y="2891785"/>
            <a:ext cx="1742739" cy="5378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3CBE68C-92EF-7F46-9289-FD444745D283}"/>
              </a:ext>
            </a:extLst>
          </p:cNvPr>
          <p:cNvCxnSpPr>
            <a:cxnSpLocks/>
          </p:cNvCxnSpPr>
          <p:nvPr/>
        </p:nvCxnSpPr>
        <p:spPr>
          <a:xfrm flipV="1">
            <a:off x="5250036" y="2845390"/>
            <a:ext cx="1742739" cy="6306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4" name="2.10.mp3" descr="2.10.mp3">
            <a:hlinkClick r:id="" action="ppaction://media"/>
            <a:extLst>
              <a:ext uri="{FF2B5EF4-FFF2-40B4-BE49-F238E27FC236}">
                <a16:creationId xmlns:a16="http://schemas.microsoft.com/office/drawing/2014/main" id="{B0A5BA56-1ACA-11AC-2F90-E663C322F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572597" y="1021359"/>
            <a:ext cx="744922" cy="7449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7DAE979-AF06-46D0-8CFC-F1445838A806}"/>
              </a:ext>
            </a:extLst>
          </p:cNvPr>
          <p:cNvSpPr/>
          <p:nvPr/>
        </p:nvSpPr>
        <p:spPr>
          <a:xfrm>
            <a:off x="3255019" y="1101432"/>
            <a:ext cx="403347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3200" b="1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GB" sz="3200" b="1" dirty="0" smtClean="0">
                <a:ln/>
                <a:solidFill>
                  <a:schemeClr val="tx1"/>
                </a:solidFill>
                <a:latin typeface="Comic Sans MS" panose="030F0702030302020204" pitchFamily="66" charset="0"/>
              </a:rPr>
              <a:t> Listen and matc</a:t>
            </a:r>
            <a:r>
              <a:rPr lang="en-GB" sz="3200" b="1" dirty="0" smtClean="0">
                <a:ln/>
                <a:solidFill>
                  <a:schemeClr val="tx1"/>
                </a:solidFill>
              </a:rPr>
              <a:t>h</a:t>
            </a:r>
            <a:endParaRPr lang="en-US" sz="3200" b="1" cap="none" spc="0" dirty="0">
              <a:ln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6"/>
          <p:cNvSpPr txBox="1">
            <a:spLocks noGrp="1"/>
          </p:cNvSpPr>
          <p:nvPr>
            <p:ph type="subTitle" idx="1"/>
          </p:nvPr>
        </p:nvSpPr>
        <p:spPr>
          <a:xfrm>
            <a:off x="2551280" y="4646787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2">
                    <a:lumMod val="50000"/>
                  </a:schemeClr>
                </a:solidFill>
              </a:rPr>
              <a:t>Tom</a:t>
            </a:r>
            <a:endParaRPr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31" name="Google Shape;631;p26"/>
          <p:cNvGrpSpPr/>
          <p:nvPr/>
        </p:nvGrpSpPr>
        <p:grpSpPr>
          <a:xfrm>
            <a:off x="6456589" y="121316"/>
            <a:ext cx="1083960" cy="897404"/>
            <a:chOff x="1339725" y="238075"/>
            <a:chExt cx="2758000" cy="2769525"/>
          </a:xfrm>
        </p:grpSpPr>
        <p:sp>
          <p:nvSpPr>
            <p:cNvPr id="632" name="Google Shape;632;p26"/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6"/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Central Tech Store Trade-in-Program - Central Tech Store">
            <a:extLst>
              <a:ext uri="{FF2B5EF4-FFF2-40B4-BE49-F238E27FC236}">
                <a16:creationId xmlns:a16="http://schemas.microsoft.com/office/drawing/2014/main" id="{F3BABBA8-4D13-2D48-8744-324AA272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78" y="2743200"/>
            <a:ext cx="164180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5A01A4B-79A4-754C-BFE7-C9C080999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37" y="1163491"/>
            <a:ext cx="2633641" cy="2157680"/>
          </a:xfrm>
          <a:prstGeom prst="rect">
            <a:avLst/>
          </a:prstGeom>
        </p:spPr>
      </p:pic>
      <p:sp>
        <p:nvSpPr>
          <p:cNvPr id="82" name="Google Shape;726;p28">
            <a:extLst>
              <a:ext uri="{FF2B5EF4-FFF2-40B4-BE49-F238E27FC236}">
                <a16:creationId xmlns:a16="http://schemas.microsoft.com/office/drawing/2014/main" id="{670A99A0-13CC-1C4F-978C-5ED476A138F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48406" y="161352"/>
            <a:ext cx="5885761" cy="600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school things</a:t>
            </a:r>
            <a:endParaRPr sz="3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0FA3122B-A73F-BC4E-9586-A336AE2FCF6F}"/>
              </a:ext>
            </a:extLst>
          </p:cNvPr>
          <p:cNvSpPr/>
          <p:nvPr/>
        </p:nvSpPr>
        <p:spPr>
          <a:xfrm>
            <a:off x="4572000" y="1268109"/>
            <a:ext cx="4374454" cy="1728990"/>
          </a:xfrm>
          <a:prstGeom prst="wedgeEllipseCallout">
            <a:avLst>
              <a:gd name="adj1" fmla="val -49476"/>
              <a:gd name="adj2" fmla="val 603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spc="50" dirty="0">
                <a:ln w="9525" cmpd="sng">
                  <a:solidFill>
                    <a:schemeClr val="accent1">
                      <a:lumMod val="9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books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spc="50" dirty="0">
                <a:ln w="9525" cmpd="sng">
                  <a:solidFill>
                    <a:schemeClr val="accent1">
                      <a:lumMod val="9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blue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spc="50" dirty="0">
                <a:ln w="9525" cmpd="sng">
                  <a:solidFill>
                    <a:schemeClr val="accent1">
                      <a:lumMod val="9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nice</a:t>
            </a:r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0" grpId="0" build="p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434" y="-183543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Production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961196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234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712B044A-B105-49C2-AE19-5B7492CCD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199192"/>
              </p:ext>
            </p:extLst>
          </p:nvPr>
        </p:nvGraphicFramePr>
        <p:xfrm>
          <a:off x="130056" y="1061049"/>
          <a:ext cx="8826010" cy="3284188"/>
        </p:xfrm>
        <a:graphic>
          <a:graphicData uri="http://schemas.openxmlformats.org/drawingml/2006/table">
            <a:tbl>
              <a:tblPr firstRow="1" bandRow="1">
                <a:tableStyleId>{E82FF78D-12C3-4B5E-BD05-405982F17038}</a:tableStyleId>
              </a:tblPr>
              <a:tblGrid>
                <a:gridCol w="1765202">
                  <a:extLst>
                    <a:ext uri="{9D8B030D-6E8A-4147-A177-3AD203B41FA5}">
                      <a16:colId xmlns:a16="http://schemas.microsoft.com/office/drawing/2014/main" val="3382745366"/>
                    </a:ext>
                  </a:extLst>
                </a:gridCol>
                <a:gridCol w="1765202">
                  <a:extLst>
                    <a:ext uri="{9D8B030D-6E8A-4147-A177-3AD203B41FA5}">
                      <a16:colId xmlns:a16="http://schemas.microsoft.com/office/drawing/2014/main" val="31776530"/>
                    </a:ext>
                  </a:extLst>
                </a:gridCol>
                <a:gridCol w="1765202">
                  <a:extLst>
                    <a:ext uri="{9D8B030D-6E8A-4147-A177-3AD203B41FA5}">
                      <a16:colId xmlns:a16="http://schemas.microsoft.com/office/drawing/2014/main" val="895771701"/>
                    </a:ext>
                  </a:extLst>
                </a:gridCol>
                <a:gridCol w="1765202">
                  <a:extLst>
                    <a:ext uri="{9D8B030D-6E8A-4147-A177-3AD203B41FA5}">
                      <a16:colId xmlns:a16="http://schemas.microsoft.com/office/drawing/2014/main" val="2782077172"/>
                    </a:ext>
                  </a:extLst>
                </a:gridCol>
                <a:gridCol w="1765202">
                  <a:extLst>
                    <a:ext uri="{9D8B030D-6E8A-4147-A177-3AD203B41FA5}">
                      <a16:colId xmlns:a16="http://schemas.microsoft.com/office/drawing/2014/main" val="2516323641"/>
                    </a:ext>
                  </a:extLst>
                </a:gridCol>
              </a:tblGrid>
              <a:tr h="16420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474249"/>
                  </a:ext>
                </a:extLst>
              </a:tr>
              <a:tr h="164209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F0"/>
                          </a:solidFill>
                          <a:latin typeface="Comic Sans MS" panose="030F0702030302020204" pitchFamily="66" charset="0"/>
                        </a:rPr>
                        <a:t>blue</a:t>
                      </a:r>
                    </a:p>
                    <a:p>
                      <a:pPr algn="ctr"/>
                      <a:r>
                        <a:rPr lang="en-GB" sz="2800" dirty="0">
                          <a:solidFill>
                            <a:srgbClr val="00B0F0"/>
                          </a:solidFill>
                          <a:latin typeface="Comic Sans MS" panose="030F0702030302020204" pitchFamily="66" charset="0"/>
                        </a:rPr>
                        <a:t>nice</a:t>
                      </a:r>
                      <a:endParaRPr lang="en-US" sz="2800" dirty="0">
                        <a:solidFill>
                          <a:srgbClr val="00B0F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51187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D237E53-F5E9-4F1F-81E7-9917AA880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78" y="1358329"/>
            <a:ext cx="1606026" cy="11543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6F1D2A-9F2D-43E2-998A-5D51F433A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072" y="1358329"/>
            <a:ext cx="1567803" cy="11123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9A7DDF-CC98-4921-87FB-4B6689F77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1212" y="1350234"/>
            <a:ext cx="1543393" cy="11708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630BBE6-436E-4DC2-95B9-7FD2876D3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6060" y="1358329"/>
            <a:ext cx="1543393" cy="11708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1F037A-5319-40EE-B861-1CB6ACB045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4666" y="1358329"/>
            <a:ext cx="1543393" cy="11313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CDCB6EE-CB08-4C73-937B-7FAF5A3BF7F8}"/>
              </a:ext>
            </a:extLst>
          </p:cNvPr>
          <p:cNvSpPr/>
          <p:nvPr/>
        </p:nvSpPr>
        <p:spPr>
          <a:xfrm>
            <a:off x="1763503" y="151932"/>
            <a:ext cx="529824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My school thing poster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4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37;p71"/>
          <p:cNvSpPr/>
          <p:nvPr/>
        </p:nvSpPr>
        <p:spPr>
          <a:xfrm>
            <a:off x="1910415" y="312112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dirty="0">
                <a:ea typeface="+mn-ea"/>
              </a:rPr>
              <a:t>   </a:t>
            </a: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5 ASSESSMENT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1026" name="Picture 2" descr="kissclipart-students-assessment-clipart-educational-assessment-708304d04914d360  - Kinabalu International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22" y="1711754"/>
            <a:ext cx="2516697" cy="19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st Clip Art Free Clipart Images Transparent Png - Assessment Clipart, Png  Download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66">
            <a:off x="6419376" y="2023103"/>
            <a:ext cx="1710511" cy="18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gnostic Assessments | Kids at He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869036" y="1872362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Assessment 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Crossword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60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84BF938-C6E0-5C43-B207-EED794E80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523" y="699246"/>
            <a:ext cx="6178953" cy="4444253"/>
          </a:xfrm>
          <a:prstGeom prst="rect">
            <a:avLst/>
          </a:prstGeom>
        </p:spPr>
      </p:pic>
      <p:grpSp>
        <p:nvGrpSpPr>
          <p:cNvPr id="714" name="Google Shape;714;p27"/>
          <p:cNvGrpSpPr/>
          <p:nvPr/>
        </p:nvGrpSpPr>
        <p:grpSpPr>
          <a:xfrm>
            <a:off x="7529212" y="3511287"/>
            <a:ext cx="1862374" cy="2056521"/>
            <a:chOff x="7281641" y="1136546"/>
            <a:chExt cx="892968" cy="986057"/>
          </a:xfrm>
        </p:grpSpPr>
        <p:sp>
          <p:nvSpPr>
            <p:cNvPr id="715" name="Google Shape;715;p27"/>
            <p:cNvSpPr/>
            <p:nvPr/>
          </p:nvSpPr>
          <p:spPr>
            <a:xfrm>
              <a:off x="7310663" y="1269842"/>
              <a:ext cx="643583" cy="541095"/>
            </a:xfrm>
            <a:custGeom>
              <a:avLst/>
              <a:gdLst/>
              <a:ahLst/>
              <a:cxnLst/>
              <a:rect l="l" t="t" r="r" b="b"/>
              <a:pathLst>
                <a:path w="19448" h="16351" extrusionOk="0">
                  <a:moveTo>
                    <a:pt x="8254" y="0"/>
                  </a:moveTo>
                  <a:cubicBezTo>
                    <a:pt x="8167" y="0"/>
                    <a:pt x="8077" y="4"/>
                    <a:pt x="7985" y="12"/>
                  </a:cubicBezTo>
                  <a:cubicBezTo>
                    <a:pt x="5271" y="252"/>
                    <a:pt x="3154" y="1864"/>
                    <a:pt x="1601" y="4058"/>
                  </a:cubicBezTo>
                  <a:cubicBezTo>
                    <a:pt x="1" y="6318"/>
                    <a:pt x="157" y="9119"/>
                    <a:pt x="1347" y="11537"/>
                  </a:cubicBezTo>
                  <a:cubicBezTo>
                    <a:pt x="2874" y="14639"/>
                    <a:pt x="6023" y="16351"/>
                    <a:pt x="9233" y="16351"/>
                  </a:cubicBezTo>
                  <a:cubicBezTo>
                    <a:pt x="10273" y="16351"/>
                    <a:pt x="11320" y="16171"/>
                    <a:pt x="12319" y="15801"/>
                  </a:cubicBezTo>
                  <a:cubicBezTo>
                    <a:pt x="12398" y="15809"/>
                    <a:pt x="12476" y="15813"/>
                    <a:pt x="12555" y="15813"/>
                  </a:cubicBezTo>
                  <a:cubicBezTo>
                    <a:pt x="12803" y="15813"/>
                    <a:pt x="13050" y="15775"/>
                    <a:pt x="13287" y="15700"/>
                  </a:cubicBezTo>
                  <a:cubicBezTo>
                    <a:pt x="18796" y="13998"/>
                    <a:pt x="19447" y="6073"/>
                    <a:pt x="15450" y="2524"/>
                  </a:cubicBezTo>
                  <a:cubicBezTo>
                    <a:pt x="14033" y="1266"/>
                    <a:pt x="11742" y="96"/>
                    <a:pt x="9672" y="96"/>
                  </a:cubicBezTo>
                  <a:cubicBezTo>
                    <a:pt x="9470" y="96"/>
                    <a:pt x="9270" y="107"/>
                    <a:pt x="9074" y="130"/>
                  </a:cubicBezTo>
                  <a:cubicBezTo>
                    <a:pt x="8830" y="47"/>
                    <a:pt x="8557" y="0"/>
                    <a:pt x="8254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305997" y="1358960"/>
              <a:ext cx="373581" cy="455948"/>
            </a:xfrm>
            <a:custGeom>
              <a:avLst/>
              <a:gdLst/>
              <a:ahLst/>
              <a:cxnLst/>
              <a:rect l="l" t="t" r="r" b="b"/>
              <a:pathLst>
                <a:path w="11289" h="13778" extrusionOk="0">
                  <a:moveTo>
                    <a:pt x="3561" y="0"/>
                  </a:moveTo>
                  <a:cubicBezTo>
                    <a:pt x="3365" y="0"/>
                    <a:pt x="3146" y="69"/>
                    <a:pt x="2900" y="221"/>
                  </a:cubicBezTo>
                  <a:cubicBezTo>
                    <a:pt x="2784" y="238"/>
                    <a:pt x="2678" y="293"/>
                    <a:pt x="2598" y="379"/>
                  </a:cubicBezTo>
                  <a:cubicBezTo>
                    <a:pt x="1699" y="1295"/>
                    <a:pt x="1" y="3850"/>
                    <a:pt x="450" y="5516"/>
                  </a:cubicBezTo>
                  <a:cubicBezTo>
                    <a:pt x="280" y="7058"/>
                    <a:pt x="722" y="8394"/>
                    <a:pt x="1852" y="9506"/>
                  </a:cubicBezTo>
                  <a:cubicBezTo>
                    <a:pt x="2012" y="10077"/>
                    <a:pt x="2258" y="10622"/>
                    <a:pt x="2603" y="11171"/>
                  </a:cubicBezTo>
                  <a:cubicBezTo>
                    <a:pt x="2692" y="11319"/>
                    <a:pt x="2846" y="11414"/>
                    <a:pt x="3020" y="11425"/>
                  </a:cubicBezTo>
                  <a:cubicBezTo>
                    <a:pt x="3252" y="11698"/>
                    <a:pt x="3536" y="11907"/>
                    <a:pt x="3882" y="12016"/>
                  </a:cubicBezTo>
                  <a:cubicBezTo>
                    <a:pt x="4029" y="12062"/>
                    <a:pt x="4181" y="12086"/>
                    <a:pt x="4334" y="12086"/>
                  </a:cubicBezTo>
                  <a:cubicBezTo>
                    <a:pt x="4348" y="12086"/>
                    <a:pt x="4362" y="12085"/>
                    <a:pt x="4377" y="12085"/>
                  </a:cubicBezTo>
                  <a:cubicBezTo>
                    <a:pt x="4395" y="12310"/>
                    <a:pt x="4545" y="12505"/>
                    <a:pt x="4759" y="12580"/>
                  </a:cubicBezTo>
                  <a:cubicBezTo>
                    <a:pt x="6675" y="13274"/>
                    <a:pt x="8611" y="13660"/>
                    <a:pt x="10644" y="13776"/>
                  </a:cubicBezTo>
                  <a:cubicBezTo>
                    <a:pt x="10656" y="13777"/>
                    <a:pt x="10668" y="13777"/>
                    <a:pt x="10680" y="13777"/>
                  </a:cubicBezTo>
                  <a:cubicBezTo>
                    <a:pt x="11168" y="13777"/>
                    <a:pt x="11288" y="13180"/>
                    <a:pt x="11027" y="12854"/>
                  </a:cubicBezTo>
                  <a:cubicBezTo>
                    <a:pt x="10095" y="11685"/>
                    <a:pt x="9031" y="10460"/>
                    <a:pt x="7463" y="10235"/>
                  </a:cubicBezTo>
                  <a:cubicBezTo>
                    <a:pt x="7344" y="10218"/>
                    <a:pt x="7232" y="10210"/>
                    <a:pt x="7124" y="10210"/>
                  </a:cubicBezTo>
                  <a:cubicBezTo>
                    <a:pt x="6694" y="10210"/>
                    <a:pt x="6323" y="10328"/>
                    <a:pt x="5879" y="10434"/>
                  </a:cubicBezTo>
                  <a:cubicBezTo>
                    <a:pt x="5468" y="10532"/>
                    <a:pt x="4823" y="10753"/>
                    <a:pt x="4304" y="10753"/>
                  </a:cubicBezTo>
                  <a:cubicBezTo>
                    <a:pt x="4134" y="10753"/>
                    <a:pt x="3977" y="10730"/>
                    <a:pt x="3847" y="10670"/>
                  </a:cubicBezTo>
                  <a:cubicBezTo>
                    <a:pt x="3759" y="10630"/>
                    <a:pt x="3681" y="10552"/>
                    <a:pt x="3612" y="10452"/>
                  </a:cubicBezTo>
                  <a:cubicBezTo>
                    <a:pt x="3592" y="9768"/>
                    <a:pt x="3465" y="9154"/>
                    <a:pt x="3225" y="8524"/>
                  </a:cubicBezTo>
                  <a:cubicBezTo>
                    <a:pt x="3674" y="7806"/>
                    <a:pt x="4303" y="6850"/>
                    <a:pt x="4242" y="6158"/>
                  </a:cubicBezTo>
                  <a:cubicBezTo>
                    <a:pt x="4778" y="5655"/>
                    <a:pt x="5138" y="4962"/>
                    <a:pt x="5147" y="4236"/>
                  </a:cubicBezTo>
                  <a:cubicBezTo>
                    <a:pt x="5159" y="3376"/>
                    <a:pt x="4942" y="0"/>
                    <a:pt x="356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675144" y="1298997"/>
              <a:ext cx="242403" cy="384568"/>
            </a:xfrm>
            <a:custGeom>
              <a:avLst/>
              <a:gdLst/>
              <a:ahLst/>
              <a:cxnLst/>
              <a:rect l="l" t="t" r="r" b="b"/>
              <a:pathLst>
                <a:path w="7325" h="11621" extrusionOk="0">
                  <a:moveTo>
                    <a:pt x="1841" y="1"/>
                  </a:moveTo>
                  <a:cubicBezTo>
                    <a:pt x="1795" y="1"/>
                    <a:pt x="1747" y="7"/>
                    <a:pt x="1696" y="19"/>
                  </a:cubicBezTo>
                  <a:cubicBezTo>
                    <a:pt x="1071" y="179"/>
                    <a:pt x="693" y="402"/>
                    <a:pt x="256" y="874"/>
                  </a:cubicBezTo>
                  <a:cubicBezTo>
                    <a:pt x="0" y="1151"/>
                    <a:pt x="74" y="1698"/>
                    <a:pt x="495" y="1778"/>
                  </a:cubicBezTo>
                  <a:cubicBezTo>
                    <a:pt x="2285" y="2118"/>
                    <a:pt x="1227" y="3972"/>
                    <a:pt x="1100" y="5205"/>
                  </a:cubicBezTo>
                  <a:cubicBezTo>
                    <a:pt x="1005" y="6121"/>
                    <a:pt x="1642" y="6467"/>
                    <a:pt x="1690" y="7271"/>
                  </a:cubicBezTo>
                  <a:cubicBezTo>
                    <a:pt x="1705" y="7547"/>
                    <a:pt x="1935" y="7820"/>
                    <a:pt x="2218" y="7820"/>
                  </a:cubicBezTo>
                  <a:cubicBezTo>
                    <a:pt x="2269" y="7820"/>
                    <a:pt x="2321" y="7811"/>
                    <a:pt x="2374" y="7792"/>
                  </a:cubicBezTo>
                  <a:cubicBezTo>
                    <a:pt x="2797" y="7644"/>
                    <a:pt x="3054" y="7513"/>
                    <a:pt x="3315" y="7129"/>
                  </a:cubicBezTo>
                  <a:cubicBezTo>
                    <a:pt x="3420" y="6973"/>
                    <a:pt x="3615" y="6103"/>
                    <a:pt x="3658" y="6048"/>
                  </a:cubicBezTo>
                  <a:cubicBezTo>
                    <a:pt x="3824" y="5842"/>
                    <a:pt x="3935" y="5769"/>
                    <a:pt x="4032" y="5769"/>
                  </a:cubicBezTo>
                  <a:cubicBezTo>
                    <a:pt x="4183" y="5769"/>
                    <a:pt x="4298" y="5949"/>
                    <a:pt x="4529" y="6083"/>
                  </a:cubicBezTo>
                  <a:cubicBezTo>
                    <a:pt x="6601" y="7279"/>
                    <a:pt x="3595" y="8344"/>
                    <a:pt x="3725" y="9789"/>
                  </a:cubicBezTo>
                  <a:cubicBezTo>
                    <a:pt x="3791" y="10523"/>
                    <a:pt x="4534" y="11129"/>
                    <a:pt x="5269" y="11255"/>
                  </a:cubicBezTo>
                  <a:cubicBezTo>
                    <a:pt x="5337" y="11504"/>
                    <a:pt x="5566" y="11621"/>
                    <a:pt x="5794" y="11621"/>
                  </a:cubicBezTo>
                  <a:cubicBezTo>
                    <a:pt x="6080" y="11621"/>
                    <a:pt x="6365" y="11436"/>
                    <a:pt x="6327" y="11096"/>
                  </a:cubicBezTo>
                  <a:cubicBezTo>
                    <a:pt x="6324" y="11067"/>
                    <a:pt x="6318" y="11027"/>
                    <a:pt x="6310" y="10981"/>
                  </a:cubicBezTo>
                  <a:cubicBezTo>
                    <a:pt x="6701" y="10584"/>
                    <a:pt x="6758" y="9857"/>
                    <a:pt x="6762" y="9220"/>
                  </a:cubicBezTo>
                  <a:cubicBezTo>
                    <a:pt x="6886" y="9134"/>
                    <a:pt x="6978" y="8994"/>
                    <a:pt x="6997" y="8798"/>
                  </a:cubicBezTo>
                  <a:cubicBezTo>
                    <a:pt x="7324" y="5299"/>
                    <a:pt x="5473" y="1957"/>
                    <a:pt x="2334" y="376"/>
                  </a:cubicBezTo>
                  <a:cubicBezTo>
                    <a:pt x="2264" y="171"/>
                    <a:pt x="2088" y="1"/>
                    <a:pt x="1841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81641" y="1136546"/>
              <a:ext cx="892968" cy="986057"/>
            </a:xfrm>
            <a:custGeom>
              <a:avLst/>
              <a:gdLst/>
              <a:ahLst/>
              <a:cxnLst/>
              <a:rect l="l" t="t" r="r" b="b"/>
              <a:pathLst>
                <a:path w="26984" h="29797" extrusionOk="0">
                  <a:moveTo>
                    <a:pt x="9510" y="2753"/>
                  </a:moveTo>
                  <a:cubicBezTo>
                    <a:pt x="9651" y="3103"/>
                    <a:pt x="9779" y="3490"/>
                    <a:pt x="9946" y="3841"/>
                  </a:cubicBezTo>
                  <a:cubicBezTo>
                    <a:pt x="9767" y="3833"/>
                    <a:pt x="9587" y="3826"/>
                    <a:pt x="9407" y="3826"/>
                  </a:cubicBezTo>
                  <a:cubicBezTo>
                    <a:pt x="9374" y="3826"/>
                    <a:pt x="9342" y="3827"/>
                    <a:pt x="9309" y="3827"/>
                  </a:cubicBezTo>
                  <a:cubicBezTo>
                    <a:pt x="9124" y="3481"/>
                    <a:pt x="8874" y="3153"/>
                    <a:pt x="8649" y="2839"/>
                  </a:cubicBezTo>
                  <a:cubicBezTo>
                    <a:pt x="8935" y="2799"/>
                    <a:pt x="9223" y="2772"/>
                    <a:pt x="9510" y="2753"/>
                  </a:cubicBezTo>
                  <a:close/>
                  <a:moveTo>
                    <a:pt x="8839" y="4397"/>
                  </a:moveTo>
                  <a:cubicBezTo>
                    <a:pt x="8936" y="4397"/>
                    <a:pt x="9033" y="4398"/>
                    <a:pt x="9130" y="4400"/>
                  </a:cubicBezTo>
                  <a:cubicBezTo>
                    <a:pt x="9167" y="4430"/>
                    <a:pt x="9210" y="4444"/>
                    <a:pt x="9254" y="4444"/>
                  </a:cubicBezTo>
                  <a:cubicBezTo>
                    <a:pt x="9296" y="4444"/>
                    <a:pt x="9338" y="4431"/>
                    <a:pt x="9375" y="4409"/>
                  </a:cubicBezTo>
                  <a:cubicBezTo>
                    <a:pt x="12895" y="4544"/>
                    <a:pt x="16298" y="6054"/>
                    <a:pt x="17998" y="9391"/>
                  </a:cubicBezTo>
                  <a:cubicBezTo>
                    <a:pt x="19284" y="11920"/>
                    <a:pt x="19013" y="14490"/>
                    <a:pt x="17727" y="16492"/>
                  </a:cubicBezTo>
                  <a:cubicBezTo>
                    <a:pt x="17514" y="16087"/>
                    <a:pt x="17203" y="15905"/>
                    <a:pt x="16783" y="15726"/>
                  </a:cubicBezTo>
                  <a:cubicBezTo>
                    <a:pt x="16103" y="15440"/>
                    <a:pt x="14958" y="15283"/>
                    <a:pt x="15956" y="13910"/>
                  </a:cubicBezTo>
                  <a:cubicBezTo>
                    <a:pt x="16171" y="13614"/>
                    <a:pt x="16613" y="13403"/>
                    <a:pt x="16901" y="13170"/>
                  </a:cubicBezTo>
                  <a:cubicBezTo>
                    <a:pt x="17374" y="12787"/>
                    <a:pt x="18358" y="11631"/>
                    <a:pt x="17404" y="11197"/>
                  </a:cubicBezTo>
                  <a:cubicBezTo>
                    <a:pt x="17400" y="11196"/>
                    <a:pt x="17399" y="11196"/>
                    <a:pt x="17396" y="11194"/>
                  </a:cubicBezTo>
                  <a:cubicBezTo>
                    <a:pt x="17400" y="11189"/>
                    <a:pt x="17408" y="11186"/>
                    <a:pt x="17413" y="11180"/>
                  </a:cubicBezTo>
                  <a:cubicBezTo>
                    <a:pt x="17536" y="11040"/>
                    <a:pt x="17422" y="10873"/>
                    <a:pt x="17279" y="10873"/>
                  </a:cubicBezTo>
                  <a:cubicBezTo>
                    <a:pt x="17237" y="10873"/>
                    <a:pt x="17194" y="10887"/>
                    <a:pt x="17152" y="10920"/>
                  </a:cubicBezTo>
                  <a:cubicBezTo>
                    <a:pt x="17076" y="10981"/>
                    <a:pt x="17014" y="11007"/>
                    <a:pt x="16962" y="11007"/>
                  </a:cubicBezTo>
                  <a:cubicBezTo>
                    <a:pt x="16743" y="11007"/>
                    <a:pt x="16715" y="10552"/>
                    <a:pt x="16642" y="10388"/>
                  </a:cubicBezTo>
                  <a:cubicBezTo>
                    <a:pt x="16595" y="10275"/>
                    <a:pt x="16512" y="10180"/>
                    <a:pt x="16408" y="10117"/>
                  </a:cubicBezTo>
                  <a:cubicBezTo>
                    <a:pt x="16319" y="10067"/>
                    <a:pt x="16219" y="10045"/>
                    <a:pt x="16119" y="10045"/>
                  </a:cubicBezTo>
                  <a:cubicBezTo>
                    <a:pt x="15956" y="10045"/>
                    <a:pt x="15790" y="10102"/>
                    <a:pt x="15658" y="10186"/>
                  </a:cubicBezTo>
                  <a:cubicBezTo>
                    <a:pt x="15380" y="10362"/>
                    <a:pt x="15265" y="10653"/>
                    <a:pt x="15250" y="10972"/>
                  </a:cubicBezTo>
                  <a:cubicBezTo>
                    <a:pt x="15227" y="11407"/>
                    <a:pt x="15566" y="12315"/>
                    <a:pt x="14985" y="12537"/>
                  </a:cubicBezTo>
                  <a:cubicBezTo>
                    <a:pt x="14941" y="12553"/>
                    <a:pt x="14906" y="12586"/>
                    <a:pt x="14889" y="12629"/>
                  </a:cubicBezTo>
                  <a:cubicBezTo>
                    <a:pt x="14765" y="12663"/>
                    <a:pt x="14650" y="12679"/>
                    <a:pt x="14544" y="12679"/>
                  </a:cubicBezTo>
                  <a:cubicBezTo>
                    <a:pt x="13417" y="12679"/>
                    <a:pt x="13203" y="10911"/>
                    <a:pt x="13129" y="10044"/>
                  </a:cubicBezTo>
                  <a:cubicBezTo>
                    <a:pt x="13043" y="9031"/>
                    <a:pt x="13167" y="8048"/>
                    <a:pt x="14183" y="7547"/>
                  </a:cubicBezTo>
                  <a:cubicBezTo>
                    <a:pt x="14274" y="7503"/>
                    <a:pt x="14281" y="7402"/>
                    <a:pt x="14242" y="7325"/>
                  </a:cubicBezTo>
                  <a:cubicBezTo>
                    <a:pt x="14288" y="7275"/>
                    <a:pt x="14305" y="7201"/>
                    <a:pt x="14259" y="7119"/>
                  </a:cubicBezTo>
                  <a:cubicBezTo>
                    <a:pt x="14031" y="6710"/>
                    <a:pt x="13572" y="6496"/>
                    <a:pt x="13114" y="6496"/>
                  </a:cubicBezTo>
                  <a:cubicBezTo>
                    <a:pt x="13009" y="6496"/>
                    <a:pt x="12903" y="6507"/>
                    <a:pt x="12801" y="6530"/>
                  </a:cubicBezTo>
                  <a:cubicBezTo>
                    <a:pt x="12655" y="6564"/>
                    <a:pt x="12470" y="6661"/>
                    <a:pt x="12311" y="6661"/>
                  </a:cubicBezTo>
                  <a:cubicBezTo>
                    <a:pt x="12249" y="6661"/>
                    <a:pt x="12191" y="6647"/>
                    <a:pt x="12141" y="6608"/>
                  </a:cubicBezTo>
                  <a:cubicBezTo>
                    <a:pt x="12006" y="6506"/>
                    <a:pt x="12006" y="6276"/>
                    <a:pt x="12054" y="6134"/>
                  </a:cubicBezTo>
                  <a:cubicBezTo>
                    <a:pt x="12178" y="5755"/>
                    <a:pt x="12653" y="5587"/>
                    <a:pt x="12965" y="5400"/>
                  </a:cubicBezTo>
                  <a:cubicBezTo>
                    <a:pt x="13127" y="5303"/>
                    <a:pt x="13041" y="5066"/>
                    <a:pt x="12871" y="5066"/>
                  </a:cubicBezTo>
                  <a:cubicBezTo>
                    <a:pt x="12857" y="5066"/>
                    <a:pt x="12842" y="5067"/>
                    <a:pt x="12827" y="5071"/>
                  </a:cubicBezTo>
                  <a:cubicBezTo>
                    <a:pt x="12097" y="5247"/>
                    <a:pt x="11230" y="5847"/>
                    <a:pt x="11588" y="6708"/>
                  </a:cubicBezTo>
                  <a:cubicBezTo>
                    <a:pt x="11712" y="7007"/>
                    <a:pt x="11970" y="7194"/>
                    <a:pt x="12284" y="7194"/>
                  </a:cubicBezTo>
                  <a:cubicBezTo>
                    <a:pt x="12315" y="7194"/>
                    <a:pt x="12346" y="7193"/>
                    <a:pt x="12378" y="7189"/>
                  </a:cubicBezTo>
                  <a:cubicBezTo>
                    <a:pt x="12653" y="7157"/>
                    <a:pt x="12882" y="6990"/>
                    <a:pt x="13164" y="6990"/>
                  </a:cubicBezTo>
                  <a:cubicBezTo>
                    <a:pt x="13447" y="6991"/>
                    <a:pt x="13683" y="7126"/>
                    <a:pt x="13899" y="7296"/>
                  </a:cubicBezTo>
                  <a:cubicBezTo>
                    <a:pt x="11809" y="8190"/>
                    <a:pt x="12412" y="13071"/>
                    <a:pt x="14510" y="13071"/>
                  </a:cubicBezTo>
                  <a:cubicBezTo>
                    <a:pt x="14688" y="13071"/>
                    <a:pt x="14878" y="13036"/>
                    <a:pt x="15077" y="12960"/>
                  </a:cubicBezTo>
                  <a:cubicBezTo>
                    <a:pt x="15151" y="12934"/>
                    <a:pt x="15200" y="12863"/>
                    <a:pt x="15200" y="12785"/>
                  </a:cubicBezTo>
                  <a:cubicBezTo>
                    <a:pt x="15448" y="12675"/>
                    <a:pt x="15612" y="12459"/>
                    <a:pt x="15690" y="12183"/>
                  </a:cubicBezTo>
                  <a:cubicBezTo>
                    <a:pt x="15811" y="11753"/>
                    <a:pt x="15468" y="10791"/>
                    <a:pt x="15938" y="10565"/>
                  </a:cubicBezTo>
                  <a:cubicBezTo>
                    <a:pt x="15995" y="10537"/>
                    <a:pt x="16042" y="10525"/>
                    <a:pt x="16081" y="10525"/>
                  </a:cubicBezTo>
                  <a:cubicBezTo>
                    <a:pt x="16276" y="10525"/>
                    <a:pt x="16260" y="10831"/>
                    <a:pt x="16333" y="11001"/>
                  </a:cubicBezTo>
                  <a:cubicBezTo>
                    <a:pt x="16391" y="11142"/>
                    <a:pt x="16498" y="11257"/>
                    <a:pt x="16636" y="11324"/>
                  </a:cubicBezTo>
                  <a:cubicBezTo>
                    <a:pt x="16726" y="11368"/>
                    <a:pt x="16824" y="11390"/>
                    <a:pt x="16922" y="11390"/>
                  </a:cubicBezTo>
                  <a:cubicBezTo>
                    <a:pt x="17004" y="11390"/>
                    <a:pt x="17087" y="11374"/>
                    <a:pt x="17166" y="11343"/>
                  </a:cubicBezTo>
                  <a:cubicBezTo>
                    <a:pt x="17166" y="11396"/>
                    <a:pt x="17195" y="11445"/>
                    <a:pt x="17241" y="11473"/>
                  </a:cubicBezTo>
                  <a:cubicBezTo>
                    <a:pt x="18044" y="11994"/>
                    <a:pt x="15910" y="13308"/>
                    <a:pt x="15639" y="13596"/>
                  </a:cubicBezTo>
                  <a:cubicBezTo>
                    <a:pt x="15321" y="13934"/>
                    <a:pt x="15022" y="14380"/>
                    <a:pt x="15082" y="14870"/>
                  </a:cubicBezTo>
                  <a:cubicBezTo>
                    <a:pt x="15235" y="16117"/>
                    <a:pt x="16871" y="15787"/>
                    <a:pt x="17359" y="16723"/>
                  </a:cubicBezTo>
                  <a:cubicBezTo>
                    <a:pt x="17385" y="16778"/>
                    <a:pt x="17436" y="16817"/>
                    <a:pt x="17497" y="16827"/>
                  </a:cubicBezTo>
                  <a:cubicBezTo>
                    <a:pt x="16399" y="18348"/>
                    <a:pt x="14691" y="19498"/>
                    <a:pt x="12633" y="19976"/>
                  </a:cubicBezTo>
                  <a:cubicBezTo>
                    <a:pt x="12619" y="19967"/>
                    <a:pt x="12604" y="19959"/>
                    <a:pt x="12587" y="19953"/>
                  </a:cubicBezTo>
                  <a:cubicBezTo>
                    <a:pt x="11973" y="19794"/>
                    <a:pt x="11807" y="18867"/>
                    <a:pt x="11368" y="18461"/>
                  </a:cubicBezTo>
                  <a:cubicBezTo>
                    <a:pt x="10900" y="18033"/>
                    <a:pt x="10272" y="17766"/>
                    <a:pt x="9776" y="17360"/>
                  </a:cubicBezTo>
                  <a:cubicBezTo>
                    <a:pt x="9231" y="16912"/>
                    <a:pt x="8656" y="16482"/>
                    <a:pt x="8004" y="16482"/>
                  </a:cubicBezTo>
                  <a:cubicBezTo>
                    <a:pt x="7970" y="16482"/>
                    <a:pt x="7935" y="16483"/>
                    <a:pt x="7900" y="16486"/>
                  </a:cubicBezTo>
                  <a:cubicBezTo>
                    <a:pt x="7885" y="16394"/>
                    <a:pt x="7803" y="16307"/>
                    <a:pt x="7698" y="16307"/>
                  </a:cubicBezTo>
                  <a:cubicBezTo>
                    <a:pt x="7685" y="16307"/>
                    <a:pt x="7672" y="16308"/>
                    <a:pt x="7658" y="16311"/>
                  </a:cubicBezTo>
                  <a:cubicBezTo>
                    <a:pt x="7195" y="16408"/>
                    <a:pt x="6773" y="16634"/>
                    <a:pt x="6399" y="16919"/>
                  </a:cubicBezTo>
                  <a:cubicBezTo>
                    <a:pt x="6103" y="17142"/>
                    <a:pt x="5741" y="17589"/>
                    <a:pt x="5415" y="17589"/>
                  </a:cubicBezTo>
                  <a:cubicBezTo>
                    <a:pt x="5251" y="17589"/>
                    <a:pt x="5096" y="17476"/>
                    <a:pt x="4962" y="17164"/>
                  </a:cubicBezTo>
                  <a:cubicBezTo>
                    <a:pt x="4753" y="16668"/>
                    <a:pt x="4766" y="15996"/>
                    <a:pt x="4244" y="15766"/>
                  </a:cubicBezTo>
                  <a:cubicBezTo>
                    <a:pt x="4312" y="14671"/>
                    <a:pt x="4733" y="13905"/>
                    <a:pt x="5486" y="13105"/>
                  </a:cubicBezTo>
                  <a:cubicBezTo>
                    <a:pt x="5831" y="12741"/>
                    <a:pt x="6249" y="12352"/>
                    <a:pt x="6384" y="11842"/>
                  </a:cubicBezTo>
                  <a:cubicBezTo>
                    <a:pt x="6526" y="11301"/>
                    <a:pt x="6333" y="10738"/>
                    <a:pt x="5875" y="10479"/>
                  </a:cubicBezTo>
                  <a:cubicBezTo>
                    <a:pt x="5874" y="10465"/>
                    <a:pt x="5872" y="10453"/>
                    <a:pt x="5869" y="10441"/>
                  </a:cubicBezTo>
                  <a:cubicBezTo>
                    <a:pt x="5670" y="9878"/>
                    <a:pt x="6175" y="9247"/>
                    <a:pt x="6137" y="8647"/>
                  </a:cubicBezTo>
                  <a:cubicBezTo>
                    <a:pt x="6107" y="8181"/>
                    <a:pt x="5921" y="7740"/>
                    <a:pt x="5613" y="7390"/>
                  </a:cubicBezTo>
                  <a:cubicBezTo>
                    <a:pt x="5245" y="6977"/>
                    <a:pt x="4656" y="6728"/>
                    <a:pt x="4085" y="6728"/>
                  </a:cubicBezTo>
                  <a:cubicBezTo>
                    <a:pt x="3980" y="6728"/>
                    <a:pt x="3875" y="6737"/>
                    <a:pt x="3772" y="6754"/>
                  </a:cubicBezTo>
                  <a:cubicBezTo>
                    <a:pt x="4773" y="5830"/>
                    <a:pt x="6031" y="5135"/>
                    <a:pt x="7437" y="4755"/>
                  </a:cubicBezTo>
                  <a:cubicBezTo>
                    <a:pt x="7583" y="4717"/>
                    <a:pt x="7647" y="4579"/>
                    <a:pt x="7641" y="4449"/>
                  </a:cubicBezTo>
                  <a:cubicBezTo>
                    <a:pt x="8039" y="4414"/>
                    <a:pt x="8439" y="4397"/>
                    <a:pt x="8839" y="4397"/>
                  </a:cubicBezTo>
                  <a:close/>
                  <a:moveTo>
                    <a:pt x="4033" y="7188"/>
                  </a:moveTo>
                  <a:cubicBezTo>
                    <a:pt x="4800" y="7188"/>
                    <a:pt x="5484" y="7556"/>
                    <a:pt x="5618" y="8498"/>
                  </a:cubicBezTo>
                  <a:cubicBezTo>
                    <a:pt x="5711" y="9152"/>
                    <a:pt x="5077" y="9880"/>
                    <a:pt x="5361" y="10479"/>
                  </a:cubicBezTo>
                  <a:cubicBezTo>
                    <a:pt x="5330" y="10574"/>
                    <a:pt x="5382" y="10675"/>
                    <a:pt x="5477" y="10704"/>
                  </a:cubicBezTo>
                  <a:cubicBezTo>
                    <a:pt x="6914" y="11206"/>
                    <a:pt x="4691" y="13109"/>
                    <a:pt x="4290" y="13750"/>
                  </a:cubicBezTo>
                  <a:cubicBezTo>
                    <a:pt x="3889" y="14397"/>
                    <a:pt x="3677" y="15092"/>
                    <a:pt x="3821" y="15836"/>
                  </a:cubicBezTo>
                  <a:cubicBezTo>
                    <a:pt x="3817" y="15865"/>
                    <a:pt x="3823" y="15896"/>
                    <a:pt x="3837" y="15922"/>
                  </a:cubicBezTo>
                  <a:cubicBezTo>
                    <a:pt x="3838" y="15930"/>
                    <a:pt x="3838" y="15936"/>
                    <a:pt x="3840" y="15944"/>
                  </a:cubicBezTo>
                  <a:cubicBezTo>
                    <a:pt x="3863" y="16041"/>
                    <a:pt x="3939" y="16084"/>
                    <a:pt x="4019" y="16084"/>
                  </a:cubicBezTo>
                  <a:cubicBezTo>
                    <a:pt x="4040" y="16084"/>
                    <a:pt x="4061" y="16081"/>
                    <a:pt x="4082" y="16075"/>
                  </a:cubicBezTo>
                  <a:cubicBezTo>
                    <a:pt x="4740" y="16522"/>
                    <a:pt x="4259" y="17984"/>
                    <a:pt x="5313" y="18121"/>
                  </a:cubicBezTo>
                  <a:cubicBezTo>
                    <a:pt x="5346" y="18126"/>
                    <a:pt x="5378" y="18128"/>
                    <a:pt x="5410" y="18128"/>
                  </a:cubicBezTo>
                  <a:cubicBezTo>
                    <a:pt x="5724" y="18128"/>
                    <a:pt x="5971" y="17924"/>
                    <a:pt x="6203" y="17723"/>
                  </a:cubicBezTo>
                  <a:cubicBezTo>
                    <a:pt x="6542" y="17429"/>
                    <a:pt x="6909" y="17167"/>
                    <a:pt x="7298" y="16944"/>
                  </a:cubicBezTo>
                  <a:cubicBezTo>
                    <a:pt x="7325" y="16965"/>
                    <a:pt x="7358" y="16976"/>
                    <a:pt x="7392" y="16976"/>
                  </a:cubicBezTo>
                  <a:cubicBezTo>
                    <a:pt x="7408" y="16976"/>
                    <a:pt x="7425" y="16974"/>
                    <a:pt x="7441" y="16968"/>
                  </a:cubicBezTo>
                  <a:cubicBezTo>
                    <a:pt x="7605" y="16909"/>
                    <a:pt x="7761" y="16883"/>
                    <a:pt x="7909" y="16883"/>
                  </a:cubicBezTo>
                  <a:cubicBezTo>
                    <a:pt x="8609" y="16883"/>
                    <a:pt x="9139" y="17472"/>
                    <a:pt x="9674" y="17933"/>
                  </a:cubicBezTo>
                  <a:cubicBezTo>
                    <a:pt x="10032" y="18241"/>
                    <a:pt x="10453" y="18434"/>
                    <a:pt x="10825" y="18716"/>
                  </a:cubicBezTo>
                  <a:cubicBezTo>
                    <a:pt x="11309" y="19082"/>
                    <a:pt x="11496" y="19714"/>
                    <a:pt x="11899" y="20111"/>
                  </a:cubicBezTo>
                  <a:cubicBezTo>
                    <a:pt x="11383" y="20191"/>
                    <a:pt x="10867" y="20230"/>
                    <a:pt x="10356" y="20230"/>
                  </a:cubicBezTo>
                  <a:cubicBezTo>
                    <a:pt x="6531" y="20230"/>
                    <a:pt x="2961" y="18037"/>
                    <a:pt x="1754" y="14162"/>
                  </a:cubicBezTo>
                  <a:cubicBezTo>
                    <a:pt x="937" y="11540"/>
                    <a:pt x="1640" y="9094"/>
                    <a:pt x="3227" y="7311"/>
                  </a:cubicBezTo>
                  <a:cubicBezTo>
                    <a:pt x="3493" y="7232"/>
                    <a:pt x="3768" y="7188"/>
                    <a:pt x="4033" y="7188"/>
                  </a:cubicBezTo>
                  <a:close/>
                  <a:moveTo>
                    <a:pt x="10260" y="2735"/>
                  </a:moveTo>
                  <a:cubicBezTo>
                    <a:pt x="14668" y="2735"/>
                    <a:pt x="18761" y="5251"/>
                    <a:pt x="20136" y="9744"/>
                  </a:cubicBezTo>
                  <a:cubicBezTo>
                    <a:pt x="20888" y="12200"/>
                    <a:pt x="20704" y="15003"/>
                    <a:pt x="19494" y="17285"/>
                  </a:cubicBezTo>
                  <a:cubicBezTo>
                    <a:pt x="18632" y="18907"/>
                    <a:pt x="17341" y="19903"/>
                    <a:pt x="15854" y="20638"/>
                  </a:cubicBezTo>
                  <a:cubicBezTo>
                    <a:pt x="15757" y="20442"/>
                    <a:pt x="15618" y="20269"/>
                    <a:pt x="15497" y="20088"/>
                  </a:cubicBezTo>
                  <a:cubicBezTo>
                    <a:pt x="15416" y="19965"/>
                    <a:pt x="15334" y="19841"/>
                    <a:pt x="15255" y="19717"/>
                  </a:cubicBezTo>
                  <a:cubicBezTo>
                    <a:pt x="18767" y="17774"/>
                    <a:pt x="20657" y="13775"/>
                    <a:pt x="18882" y="9626"/>
                  </a:cubicBezTo>
                  <a:cubicBezTo>
                    <a:pt x="17417" y="6201"/>
                    <a:pt x="14063" y="4222"/>
                    <a:pt x="10513" y="3884"/>
                  </a:cubicBezTo>
                  <a:cubicBezTo>
                    <a:pt x="10364" y="3490"/>
                    <a:pt x="10135" y="3109"/>
                    <a:pt x="9926" y="2740"/>
                  </a:cubicBezTo>
                  <a:cubicBezTo>
                    <a:pt x="10038" y="2737"/>
                    <a:pt x="10149" y="2735"/>
                    <a:pt x="10260" y="2735"/>
                  </a:cubicBezTo>
                  <a:close/>
                  <a:moveTo>
                    <a:pt x="14895" y="19906"/>
                  </a:moveTo>
                  <a:cubicBezTo>
                    <a:pt x="14967" y="20042"/>
                    <a:pt x="15037" y="20178"/>
                    <a:pt x="15108" y="20316"/>
                  </a:cubicBezTo>
                  <a:cubicBezTo>
                    <a:pt x="15198" y="20495"/>
                    <a:pt x="15279" y="20685"/>
                    <a:pt x="15389" y="20855"/>
                  </a:cubicBezTo>
                  <a:cubicBezTo>
                    <a:pt x="15048" y="21008"/>
                    <a:pt x="14700" y="21151"/>
                    <a:pt x="14345" y="21286"/>
                  </a:cubicBezTo>
                  <a:cubicBezTo>
                    <a:pt x="14189" y="20973"/>
                    <a:pt x="13994" y="20667"/>
                    <a:pt x="13800" y="20371"/>
                  </a:cubicBezTo>
                  <a:cubicBezTo>
                    <a:pt x="14173" y="20240"/>
                    <a:pt x="14539" y="20083"/>
                    <a:pt x="14895" y="19906"/>
                  </a:cubicBezTo>
                  <a:close/>
                  <a:moveTo>
                    <a:pt x="10265" y="688"/>
                  </a:moveTo>
                  <a:cubicBezTo>
                    <a:pt x="15862" y="688"/>
                    <a:pt x="21016" y="3945"/>
                    <a:pt x="22415" y="9810"/>
                  </a:cubicBezTo>
                  <a:cubicBezTo>
                    <a:pt x="23959" y="16282"/>
                    <a:pt x="19658" y="22395"/>
                    <a:pt x="13227" y="23588"/>
                  </a:cubicBezTo>
                  <a:cubicBezTo>
                    <a:pt x="13213" y="23592"/>
                    <a:pt x="13199" y="23597"/>
                    <a:pt x="13187" y="23605"/>
                  </a:cubicBezTo>
                  <a:cubicBezTo>
                    <a:pt x="13057" y="23438"/>
                    <a:pt x="12939" y="23271"/>
                    <a:pt x="12859" y="23068"/>
                  </a:cubicBezTo>
                  <a:cubicBezTo>
                    <a:pt x="12797" y="22905"/>
                    <a:pt x="12766" y="22736"/>
                    <a:pt x="12734" y="22568"/>
                  </a:cubicBezTo>
                  <a:lnTo>
                    <a:pt x="12734" y="22568"/>
                  </a:lnTo>
                  <a:cubicBezTo>
                    <a:pt x="12742" y="22568"/>
                    <a:pt x="12750" y="22569"/>
                    <a:pt x="12758" y="22569"/>
                  </a:cubicBezTo>
                  <a:cubicBezTo>
                    <a:pt x="12790" y="22569"/>
                    <a:pt x="12823" y="22564"/>
                    <a:pt x="12853" y="22555"/>
                  </a:cubicBezTo>
                  <a:cubicBezTo>
                    <a:pt x="15791" y="21670"/>
                    <a:pt x="18629" y="20515"/>
                    <a:pt x="20134" y="17660"/>
                  </a:cubicBezTo>
                  <a:cubicBezTo>
                    <a:pt x="21436" y="15193"/>
                    <a:pt x="21651" y="12210"/>
                    <a:pt x="20853" y="9548"/>
                  </a:cubicBezTo>
                  <a:cubicBezTo>
                    <a:pt x="19503" y="5053"/>
                    <a:pt x="15189" y="2046"/>
                    <a:pt x="10652" y="2046"/>
                  </a:cubicBezTo>
                  <a:cubicBezTo>
                    <a:pt x="9684" y="2046"/>
                    <a:pt x="8706" y="2183"/>
                    <a:pt x="7744" y="2472"/>
                  </a:cubicBezTo>
                  <a:cubicBezTo>
                    <a:pt x="7736" y="2452"/>
                    <a:pt x="7727" y="2433"/>
                    <a:pt x="7713" y="2418"/>
                  </a:cubicBezTo>
                  <a:cubicBezTo>
                    <a:pt x="7497" y="2162"/>
                    <a:pt x="7365" y="1856"/>
                    <a:pt x="7350" y="1521"/>
                  </a:cubicBezTo>
                  <a:cubicBezTo>
                    <a:pt x="7339" y="1305"/>
                    <a:pt x="7398" y="1127"/>
                    <a:pt x="7462" y="943"/>
                  </a:cubicBezTo>
                  <a:cubicBezTo>
                    <a:pt x="7476" y="945"/>
                    <a:pt x="7490" y="947"/>
                    <a:pt x="7504" y="947"/>
                  </a:cubicBezTo>
                  <a:cubicBezTo>
                    <a:pt x="7518" y="947"/>
                    <a:pt x="7532" y="945"/>
                    <a:pt x="7546" y="943"/>
                  </a:cubicBezTo>
                  <a:cubicBezTo>
                    <a:pt x="8455" y="772"/>
                    <a:pt x="9366" y="688"/>
                    <a:pt x="10265" y="688"/>
                  </a:cubicBezTo>
                  <a:close/>
                  <a:moveTo>
                    <a:pt x="19150" y="21652"/>
                  </a:moveTo>
                  <a:cubicBezTo>
                    <a:pt x="19771" y="22902"/>
                    <a:pt x="20886" y="24294"/>
                    <a:pt x="22095" y="24954"/>
                  </a:cubicBezTo>
                  <a:cubicBezTo>
                    <a:pt x="21804" y="25326"/>
                    <a:pt x="21525" y="25654"/>
                    <a:pt x="21081" y="25876"/>
                  </a:cubicBezTo>
                  <a:cubicBezTo>
                    <a:pt x="20670" y="26083"/>
                    <a:pt x="20238" y="26142"/>
                    <a:pt x="19791" y="26152"/>
                  </a:cubicBezTo>
                  <a:cubicBezTo>
                    <a:pt x="19631" y="24770"/>
                    <a:pt x="19185" y="23403"/>
                    <a:pt x="18313" y="22305"/>
                  </a:cubicBezTo>
                  <a:lnTo>
                    <a:pt x="18313" y="22305"/>
                  </a:lnTo>
                  <a:cubicBezTo>
                    <a:pt x="18603" y="22100"/>
                    <a:pt x="18880" y="21880"/>
                    <a:pt x="19150" y="21652"/>
                  </a:cubicBezTo>
                  <a:close/>
                  <a:moveTo>
                    <a:pt x="23765" y="24179"/>
                  </a:moveTo>
                  <a:cubicBezTo>
                    <a:pt x="24566" y="24179"/>
                    <a:pt x="25362" y="24264"/>
                    <a:pt x="26189" y="24441"/>
                  </a:cubicBezTo>
                  <a:cubicBezTo>
                    <a:pt x="24049" y="27432"/>
                    <a:pt x="20785" y="29059"/>
                    <a:pt x="17178" y="29339"/>
                  </a:cubicBezTo>
                  <a:cubicBezTo>
                    <a:pt x="17423" y="28656"/>
                    <a:pt x="17592" y="27976"/>
                    <a:pt x="17958" y="27325"/>
                  </a:cubicBezTo>
                  <a:cubicBezTo>
                    <a:pt x="18286" y="26743"/>
                    <a:pt x="18693" y="26231"/>
                    <a:pt x="19116" y="25723"/>
                  </a:cubicBezTo>
                  <a:cubicBezTo>
                    <a:pt x="19150" y="25928"/>
                    <a:pt x="19180" y="26133"/>
                    <a:pt x="19199" y="26346"/>
                  </a:cubicBezTo>
                  <a:cubicBezTo>
                    <a:pt x="19216" y="26543"/>
                    <a:pt x="19379" y="26641"/>
                    <a:pt x="19533" y="26641"/>
                  </a:cubicBezTo>
                  <a:cubicBezTo>
                    <a:pt x="19607" y="26641"/>
                    <a:pt x="19679" y="26619"/>
                    <a:pt x="19732" y="26574"/>
                  </a:cubicBezTo>
                  <a:cubicBezTo>
                    <a:pt x="19894" y="26613"/>
                    <a:pt x="20061" y="26631"/>
                    <a:pt x="20230" y="26631"/>
                  </a:cubicBezTo>
                  <a:cubicBezTo>
                    <a:pt x="21224" y="26631"/>
                    <a:pt x="22272" y="26000"/>
                    <a:pt x="22637" y="25099"/>
                  </a:cubicBezTo>
                  <a:cubicBezTo>
                    <a:pt x="22677" y="25000"/>
                    <a:pt x="22634" y="24905"/>
                    <a:pt x="22560" y="24839"/>
                  </a:cubicBezTo>
                  <a:cubicBezTo>
                    <a:pt x="22614" y="24732"/>
                    <a:pt x="22591" y="24600"/>
                    <a:pt x="22502" y="24519"/>
                  </a:cubicBezTo>
                  <a:cubicBezTo>
                    <a:pt x="22419" y="24435"/>
                    <a:pt x="22331" y="24357"/>
                    <a:pt x="22243" y="24277"/>
                  </a:cubicBezTo>
                  <a:cubicBezTo>
                    <a:pt x="22759" y="24213"/>
                    <a:pt x="23263" y="24179"/>
                    <a:pt x="23765" y="24179"/>
                  </a:cubicBezTo>
                  <a:close/>
                  <a:moveTo>
                    <a:pt x="10748" y="1"/>
                  </a:moveTo>
                  <a:cubicBezTo>
                    <a:pt x="9671" y="1"/>
                    <a:pt x="8582" y="142"/>
                    <a:pt x="7506" y="439"/>
                  </a:cubicBezTo>
                  <a:cubicBezTo>
                    <a:pt x="7457" y="382"/>
                    <a:pt x="7381" y="348"/>
                    <a:pt x="7303" y="348"/>
                  </a:cubicBezTo>
                  <a:cubicBezTo>
                    <a:pt x="7242" y="348"/>
                    <a:pt x="7181" y="368"/>
                    <a:pt x="7130" y="415"/>
                  </a:cubicBezTo>
                  <a:cubicBezTo>
                    <a:pt x="6448" y="1035"/>
                    <a:pt x="6817" y="2263"/>
                    <a:pt x="7457" y="2749"/>
                  </a:cubicBezTo>
                  <a:cubicBezTo>
                    <a:pt x="7486" y="2772"/>
                    <a:pt x="7525" y="2786"/>
                    <a:pt x="7563" y="2786"/>
                  </a:cubicBezTo>
                  <a:cubicBezTo>
                    <a:pt x="7565" y="2786"/>
                    <a:pt x="7567" y="2786"/>
                    <a:pt x="7569" y="2786"/>
                  </a:cubicBezTo>
                  <a:cubicBezTo>
                    <a:pt x="7600" y="2889"/>
                    <a:pt x="7688" y="2976"/>
                    <a:pt x="7816" y="2976"/>
                  </a:cubicBezTo>
                  <a:cubicBezTo>
                    <a:pt x="7836" y="2976"/>
                    <a:pt x="7857" y="2974"/>
                    <a:pt x="7879" y="2969"/>
                  </a:cubicBezTo>
                  <a:cubicBezTo>
                    <a:pt x="8001" y="2943"/>
                    <a:pt x="8125" y="2922"/>
                    <a:pt x="8249" y="2901"/>
                  </a:cubicBezTo>
                  <a:cubicBezTo>
                    <a:pt x="8402" y="3202"/>
                    <a:pt x="8556" y="3536"/>
                    <a:pt x="8735" y="3846"/>
                  </a:cubicBezTo>
                  <a:cubicBezTo>
                    <a:pt x="8084" y="3882"/>
                    <a:pt x="7437" y="3977"/>
                    <a:pt x="6802" y="4127"/>
                  </a:cubicBezTo>
                  <a:cubicBezTo>
                    <a:pt x="6705" y="4150"/>
                    <a:pt x="6661" y="4215"/>
                    <a:pt x="6653" y="4285"/>
                  </a:cubicBezTo>
                  <a:cubicBezTo>
                    <a:pt x="2510" y="5127"/>
                    <a:pt x="0" y="9832"/>
                    <a:pt x="948" y="13848"/>
                  </a:cubicBezTo>
                  <a:cubicBezTo>
                    <a:pt x="1995" y="18271"/>
                    <a:pt x="6091" y="20943"/>
                    <a:pt x="10407" y="20943"/>
                  </a:cubicBezTo>
                  <a:cubicBezTo>
                    <a:pt x="11066" y="20943"/>
                    <a:pt x="11731" y="20881"/>
                    <a:pt x="12391" y="20753"/>
                  </a:cubicBezTo>
                  <a:cubicBezTo>
                    <a:pt x="12732" y="20687"/>
                    <a:pt x="13069" y="20601"/>
                    <a:pt x="13401" y="20500"/>
                  </a:cubicBezTo>
                  <a:cubicBezTo>
                    <a:pt x="13552" y="20820"/>
                    <a:pt x="13711" y="21148"/>
                    <a:pt x="13893" y="21451"/>
                  </a:cubicBezTo>
                  <a:cubicBezTo>
                    <a:pt x="13487" y="21597"/>
                    <a:pt x="13078" y="21736"/>
                    <a:pt x="12665" y="21872"/>
                  </a:cubicBezTo>
                  <a:cubicBezTo>
                    <a:pt x="12489" y="21930"/>
                    <a:pt x="12418" y="22079"/>
                    <a:pt x="12424" y="22223"/>
                  </a:cubicBezTo>
                  <a:cubicBezTo>
                    <a:pt x="12378" y="22243"/>
                    <a:pt x="12343" y="22281"/>
                    <a:pt x="12328" y="22329"/>
                  </a:cubicBezTo>
                  <a:cubicBezTo>
                    <a:pt x="12156" y="22920"/>
                    <a:pt x="12466" y="23738"/>
                    <a:pt x="12930" y="24127"/>
                  </a:cubicBezTo>
                  <a:cubicBezTo>
                    <a:pt x="12981" y="24173"/>
                    <a:pt x="13048" y="24198"/>
                    <a:pt x="13117" y="24198"/>
                  </a:cubicBezTo>
                  <a:cubicBezTo>
                    <a:pt x="13123" y="24198"/>
                    <a:pt x="13129" y="24198"/>
                    <a:pt x="13135" y="24197"/>
                  </a:cubicBezTo>
                  <a:cubicBezTo>
                    <a:pt x="13199" y="24244"/>
                    <a:pt x="13277" y="24269"/>
                    <a:pt x="13355" y="24269"/>
                  </a:cubicBezTo>
                  <a:cubicBezTo>
                    <a:pt x="13374" y="24269"/>
                    <a:pt x="13393" y="24268"/>
                    <a:pt x="13412" y="24265"/>
                  </a:cubicBezTo>
                  <a:cubicBezTo>
                    <a:pt x="15034" y="24024"/>
                    <a:pt x="16586" y="23436"/>
                    <a:pt x="17959" y="22543"/>
                  </a:cubicBezTo>
                  <a:cubicBezTo>
                    <a:pt x="18416" y="23422"/>
                    <a:pt x="18791" y="24286"/>
                    <a:pt x="19012" y="25220"/>
                  </a:cubicBezTo>
                  <a:cubicBezTo>
                    <a:pt x="17774" y="26130"/>
                    <a:pt x="16690" y="27832"/>
                    <a:pt x="16589" y="29376"/>
                  </a:cubicBezTo>
                  <a:cubicBezTo>
                    <a:pt x="16344" y="29392"/>
                    <a:pt x="16351" y="29743"/>
                    <a:pt x="16596" y="29763"/>
                  </a:cubicBezTo>
                  <a:cubicBezTo>
                    <a:pt x="16880" y="29786"/>
                    <a:pt x="17162" y="29797"/>
                    <a:pt x="17442" y="29797"/>
                  </a:cubicBezTo>
                  <a:cubicBezTo>
                    <a:pt x="21217" y="29797"/>
                    <a:pt x="24683" y="27788"/>
                    <a:pt x="26852" y="24700"/>
                  </a:cubicBezTo>
                  <a:cubicBezTo>
                    <a:pt x="26984" y="24513"/>
                    <a:pt x="26889" y="24332"/>
                    <a:pt x="26731" y="24248"/>
                  </a:cubicBezTo>
                  <a:cubicBezTo>
                    <a:pt x="26760" y="24115"/>
                    <a:pt x="26706" y="23966"/>
                    <a:pt x="26533" y="23915"/>
                  </a:cubicBezTo>
                  <a:cubicBezTo>
                    <a:pt x="25761" y="23688"/>
                    <a:pt x="24954" y="23571"/>
                    <a:pt x="24146" y="23571"/>
                  </a:cubicBezTo>
                  <a:cubicBezTo>
                    <a:pt x="23362" y="23571"/>
                    <a:pt x="22578" y="23681"/>
                    <a:pt x="21827" y="23906"/>
                  </a:cubicBezTo>
                  <a:cubicBezTo>
                    <a:pt x="21501" y="23629"/>
                    <a:pt x="21170" y="23355"/>
                    <a:pt x="20870" y="23044"/>
                  </a:cubicBezTo>
                  <a:cubicBezTo>
                    <a:pt x="20361" y="22514"/>
                    <a:pt x="19937" y="21926"/>
                    <a:pt x="19502" y="21336"/>
                  </a:cubicBezTo>
                  <a:cubicBezTo>
                    <a:pt x="22623" y="18471"/>
                    <a:pt x="24170" y="13985"/>
                    <a:pt x="23119" y="9613"/>
                  </a:cubicBezTo>
                  <a:cubicBezTo>
                    <a:pt x="21749" y="3911"/>
                    <a:pt x="16413" y="1"/>
                    <a:pt x="107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27"/>
          <p:cNvGrpSpPr/>
          <p:nvPr/>
        </p:nvGrpSpPr>
        <p:grpSpPr>
          <a:xfrm>
            <a:off x="-469390" y="245003"/>
            <a:ext cx="1490486" cy="960916"/>
            <a:chOff x="-75881" y="2283499"/>
            <a:chExt cx="772313" cy="497910"/>
          </a:xfrm>
        </p:grpSpPr>
        <p:sp>
          <p:nvSpPr>
            <p:cNvPr id="720" name="Google Shape;720;p27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0726D192-B082-6049-AF47-C7ACE0125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332" y="445451"/>
            <a:ext cx="5126400" cy="383100"/>
          </a:xfrm>
        </p:spPr>
        <p:txBody>
          <a:bodyPr/>
          <a:lstStyle/>
          <a:p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Crossword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4FC547-DAF4-5A46-996D-F22CCD78C821}"/>
              </a:ext>
            </a:extLst>
          </p:cNvPr>
          <p:cNvSpPr txBox="1"/>
          <p:nvPr/>
        </p:nvSpPr>
        <p:spPr>
          <a:xfrm>
            <a:off x="4201696" y="2129427"/>
            <a:ext cx="60305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P 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N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C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I 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DA921-192C-9845-8962-A40D50188FC6}"/>
              </a:ext>
            </a:extLst>
          </p:cNvPr>
          <p:cNvSpPr txBox="1"/>
          <p:nvPr/>
        </p:nvSpPr>
        <p:spPr>
          <a:xfrm>
            <a:off x="3394433" y="3908541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R  U   L   E  R  S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37FFDB-0EFF-BF44-8D71-948BFB87FBA6}"/>
              </a:ext>
            </a:extLst>
          </p:cNvPr>
          <p:cNvSpPr txBox="1"/>
          <p:nvPr/>
        </p:nvSpPr>
        <p:spPr>
          <a:xfrm>
            <a:off x="5411727" y="2858249"/>
            <a:ext cx="6030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P 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E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649A36-1603-D441-BC6D-B3172F0FBF7E}"/>
              </a:ext>
            </a:extLst>
          </p:cNvPr>
          <p:cNvSpPr txBox="1"/>
          <p:nvPr/>
        </p:nvSpPr>
        <p:spPr>
          <a:xfrm>
            <a:off x="4999767" y="1064367"/>
            <a:ext cx="6206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B 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O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O  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K</a:t>
            </a:r>
          </a:p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9CB952-984F-D94D-8EBB-5C53C9990254}"/>
              </a:ext>
            </a:extLst>
          </p:cNvPr>
          <p:cNvSpPr txBox="1"/>
          <p:nvPr/>
        </p:nvSpPr>
        <p:spPr>
          <a:xfrm>
            <a:off x="2563951" y="2523016"/>
            <a:ext cx="2544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ook Antiqua" panose="02040602050305030304" pitchFamily="18" charset="0"/>
              </a:rPr>
              <a:t>R  U   B   B  E  R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3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Walking</a:t>
            </a:r>
            <a:r>
              <a:rPr kumimoji="0" lang="en-US" sz="2625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2625" b="1" i="0" u="none" strike="noStrike" kern="1200" cap="none" spc="0" normalizeH="0" noProof="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walking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707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32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Walking Walking | featuring Noodle &amp; Pal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14206829-18A8-4F84-9EC4-57CC7F06397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86388" y="375537"/>
            <a:ext cx="7247867" cy="40950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0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1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41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479601" y="2572048"/>
            <a:ext cx="7724119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      Task 1: Listen and point.</a:t>
            </a:r>
            <a:r>
              <a:rPr kumimoji="0" lang="en-US" sz="3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Repeat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915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629892" y="2358354"/>
            <a:ext cx="2004470" cy="482915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rubber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23" y="-217462"/>
            <a:ext cx="1610767" cy="146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ADBDD5-9466-014B-B396-28E1417AC0F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4186" t="21569" r="23498" b="21569"/>
          <a:stretch/>
        </p:blipFill>
        <p:spPr>
          <a:xfrm>
            <a:off x="524842" y="665950"/>
            <a:ext cx="2214570" cy="1560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00FEA1-9E5A-9E4D-810E-1E9CD3D16B1A}"/>
              </a:ext>
            </a:extLst>
          </p:cNvPr>
          <p:cNvSpPr/>
          <p:nvPr/>
        </p:nvSpPr>
        <p:spPr>
          <a:xfrm>
            <a:off x="5701458" y="2355925"/>
            <a:ext cx="2807746" cy="2506531"/>
          </a:xfrm>
          <a:prstGeom prst="rect">
            <a:avLst/>
          </a:prstGeom>
          <a:solidFill>
            <a:srgbClr val="000106"/>
          </a:solidFill>
          <a:ln>
            <a:solidFill>
              <a:srgbClr val="000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sp>
        <p:nvSpPr>
          <p:cNvPr id="12" name="Terminator 11">
            <a:extLst>
              <a:ext uri="{FF2B5EF4-FFF2-40B4-BE49-F238E27FC236}">
                <a16:creationId xmlns:a16="http://schemas.microsoft.com/office/drawing/2014/main" id="{AB54E01C-00A7-794C-8CA6-230F2337DE31}"/>
              </a:ext>
            </a:extLst>
          </p:cNvPr>
          <p:cNvSpPr/>
          <p:nvPr/>
        </p:nvSpPr>
        <p:spPr>
          <a:xfrm>
            <a:off x="2653864" y="4547060"/>
            <a:ext cx="1585523" cy="482916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pen</a:t>
            </a:r>
          </a:p>
        </p:txBody>
      </p:sp>
      <p:pic>
        <p:nvPicPr>
          <p:cNvPr id="13" name="Picture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DFF8FD9-A649-414F-89F7-0878CCC3808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9005" t="17778" r="32103" b="13412"/>
          <a:stretch/>
        </p:blipFill>
        <p:spPr>
          <a:xfrm>
            <a:off x="2527201" y="2801506"/>
            <a:ext cx="1838849" cy="1644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rminator 13">
            <a:extLst>
              <a:ext uri="{FF2B5EF4-FFF2-40B4-BE49-F238E27FC236}">
                <a16:creationId xmlns:a16="http://schemas.microsoft.com/office/drawing/2014/main" id="{00F6DC52-5D48-BF42-A08A-1B219B0E8779}"/>
              </a:ext>
            </a:extLst>
          </p:cNvPr>
          <p:cNvSpPr/>
          <p:nvPr/>
        </p:nvSpPr>
        <p:spPr>
          <a:xfrm>
            <a:off x="5434444" y="4508800"/>
            <a:ext cx="1670887" cy="541192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pencil</a:t>
            </a: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12A49438-3611-034A-93F5-E3E4090EE3C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4172" t="27963" r="34171" b="25469"/>
          <a:stretch/>
        </p:blipFill>
        <p:spPr>
          <a:xfrm>
            <a:off x="5451147" y="2868094"/>
            <a:ext cx="1637480" cy="1560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rminator 15">
            <a:extLst>
              <a:ext uri="{FF2B5EF4-FFF2-40B4-BE49-F238E27FC236}">
                <a16:creationId xmlns:a16="http://schemas.microsoft.com/office/drawing/2014/main" id="{442C5D6D-DD15-584D-8288-1F6D665DB65B}"/>
              </a:ext>
            </a:extLst>
          </p:cNvPr>
          <p:cNvSpPr/>
          <p:nvPr/>
        </p:nvSpPr>
        <p:spPr>
          <a:xfrm>
            <a:off x="3589025" y="2247788"/>
            <a:ext cx="1726394" cy="491088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book</a:t>
            </a:r>
          </a:p>
        </p:txBody>
      </p:sp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BE7D353F-091E-DD4C-A2A8-E57BFD55DEF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1623" t="23634" r="20441" b="19477"/>
          <a:stretch/>
        </p:blipFill>
        <p:spPr>
          <a:xfrm>
            <a:off x="3334798" y="634700"/>
            <a:ext cx="2234848" cy="1488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rminator 17">
            <a:extLst>
              <a:ext uri="{FF2B5EF4-FFF2-40B4-BE49-F238E27FC236}">
                <a16:creationId xmlns:a16="http://schemas.microsoft.com/office/drawing/2014/main" id="{F5ABDC2D-1B78-994B-AFD4-2F5D3E203BA5}"/>
              </a:ext>
            </a:extLst>
          </p:cNvPr>
          <p:cNvSpPr/>
          <p:nvPr/>
        </p:nvSpPr>
        <p:spPr>
          <a:xfrm>
            <a:off x="6253592" y="2205598"/>
            <a:ext cx="1726394" cy="482916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ruler</a:t>
            </a:r>
          </a:p>
        </p:txBody>
      </p:sp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65572A25-3D1F-7040-8D20-99D0512B104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1623" t="19108" r="20588" b="21569"/>
          <a:stretch/>
        </p:blipFill>
        <p:spPr>
          <a:xfrm>
            <a:off x="5991841" y="656341"/>
            <a:ext cx="2249897" cy="1485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F91B250-2550-4613-A25F-ACD0BD75DF98}"/>
              </a:ext>
            </a:extLst>
          </p:cNvPr>
          <p:cNvSpPr/>
          <p:nvPr/>
        </p:nvSpPr>
        <p:spPr>
          <a:xfrm>
            <a:off x="-43318" y="65417"/>
            <a:ext cx="430919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2400" b="1" cap="none" spc="0" dirty="0" smtClean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1. </a:t>
            </a:r>
            <a:r>
              <a:rPr lang="en-GB" sz="2400" b="1" cap="none" spc="0" dirty="0" smtClean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Listen </a:t>
            </a:r>
            <a:r>
              <a:rPr lang="en-GB" sz="24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and point. Repeat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9" name="2.9-4.mp3" descr="2.9-4.mp3">
            <a:hlinkClick r:id="" action="ppaction://media"/>
            <a:extLst>
              <a:ext uri="{FF2B5EF4-FFF2-40B4-BE49-F238E27FC236}">
                <a16:creationId xmlns:a16="http://schemas.microsoft.com/office/drawing/2014/main" id="{6A1D4D49-A1E4-9DB3-7112-61A6D35829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027228" y="1565352"/>
            <a:ext cx="761603" cy="761603"/>
          </a:xfrm>
          <a:prstGeom prst="rect">
            <a:avLst/>
          </a:prstGeom>
        </p:spPr>
      </p:pic>
      <p:pic>
        <p:nvPicPr>
          <p:cNvPr id="30" name="2.9.mp3" descr="2.9.mp3">
            <a:hlinkClick r:id="" action="ppaction://media"/>
            <a:extLst>
              <a:ext uri="{FF2B5EF4-FFF2-40B4-BE49-F238E27FC236}">
                <a16:creationId xmlns:a16="http://schemas.microsoft.com/office/drawing/2014/main" id="{F1D258CE-DF7A-DB11-F10F-3592554A55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905912" y="1511656"/>
            <a:ext cx="714409" cy="714409"/>
          </a:xfrm>
          <a:prstGeom prst="rect">
            <a:avLst/>
          </a:prstGeom>
        </p:spPr>
      </p:pic>
      <p:pic>
        <p:nvPicPr>
          <p:cNvPr id="31" name="2.9-5.mp3" descr="2.9-5.mp3">
            <a:hlinkClick r:id="" action="ppaction://media"/>
            <a:extLst>
              <a:ext uri="{FF2B5EF4-FFF2-40B4-BE49-F238E27FC236}">
                <a16:creationId xmlns:a16="http://schemas.microsoft.com/office/drawing/2014/main" id="{830EC235-B0F1-6100-6B0D-CB29D509FA2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34732" y="1210858"/>
            <a:ext cx="714410" cy="714410"/>
          </a:xfrm>
          <a:prstGeom prst="rect">
            <a:avLst/>
          </a:prstGeom>
        </p:spPr>
      </p:pic>
      <p:pic>
        <p:nvPicPr>
          <p:cNvPr id="34" name="2.9-2.mp3" descr="2.9-2.mp3">
            <a:hlinkClick r:id="" action="ppaction://media"/>
            <a:extLst>
              <a:ext uri="{FF2B5EF4-FFF2-40B4-BE49-F238E27FC236}">
                <a16:creationId xmlns:a16="http://schemas.microsoft.com/office/drawing/2014/main" id="{31912143-DE20-7BF3-F9A1-7DB1D9C7BD2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673943" y="3792566"/>
            <a:ext cx="754494" cy="754494"/>
          </a:xfrm>
          <a:prstGeom prst="rect">
            <a:avLst/>
          </a:prstGeom>
        </p:spPr>
      </p:pic>
      <p:pic>
        <p:nvPicPr>
          <p:cNvPr id="35" name="2.9-3.mp3" descr="2.9-3.mp3">
            <a:hlinkClick r:id="" action="ppaction://media"/>
            <a:extLst>
              <a:ext uri="{FF2B5EF4-FFF2-40B4-BE49-F238E27FC236}">
                <a16:creationId xmlns:a16="http://schemas.microsoft.com/office/drawing/2014/main" id="{99A009F1-5738-8451-DB6A-6439153697A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379530" y="3769788"/>
            <a:ext cx="752189" cy="75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985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7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7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4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93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93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1834388" y="3705225"/>
            <a:ext cx="1726394" cy="748441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ruler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13" y="-430368"/>
            <a:ext cx="3915784" cy="35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3ECDBA7B-1958-2049-87BD-4157C649788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623" t="19108" r="20588" b="21569"/>
          <a:stretch/>
        </p:blipFill>
        <p:spPr>
          <a:xfrm>
            <a:off x="5345177" y="181170"/>
            <a:ext cx="3217096" cy="2333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" name="2.9-5.mp3" descr="2.9-5.mp3">
            <a:hlinkClick r:id="" action="ppaction://media"/>
            <a:extLst>
              <a:ext uri="{FF2B5EF4-FFF2-40B4-BE49-F238E27FC236}">
                <a16:creationId xmlns:a16="http://schemas.microsoft.com/office/drawing/2014/main" id="{E9A0E08B-4629-F98D-CABD-4D814BE45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36897" y="3705225"/>
            <a:ext cx="748442" cy="748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5 -0.11297 L -0.45799 0.1416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3" y="127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1834388" y="3705225"/>
            <a:ext cx="1726394" cy="748441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book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13" y="-430368"/>
            <a:ext cx="3915784" cy="35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CE70CD3A-B357-E94A-8EFD-C13D7F4E7FC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623" t="23634" r="20441" b="19477"/>
          <a:stretch/>
        </p:blipFill>
        <p:spPr>
          <a:xfrm>
            <a:off x="5333513" y="202933"/>
            <a:ext cx="3441427" cy="2387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" name="2.9.mp3" descr="2.9.mp3">
            <a:hlinkClick r:id="" action="ppaction://media"/>
            <a:extLst>
              <a:ext uri="{FF2B5EF4-FFF2-40B4-BE49-F238E27FC236}">
                <a16:creationId xmlns:a16="http://schemas.microsoft.com/office/drawing/2014/main" id="{DF111C0E-5FB7-56C7-1CC0-209A3D555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92695" y="3705225"/>
            <a:ext cx="790095" cy="79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8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5 -0.05586 L -0.46875 0.15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90" y="10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1808157" y="3737404"/>
            <a:ext cx="1960998" cy="748441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pencil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13" y="-430368"/>
            <a:ext cx="3915784" cy="35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40324FE-014A-A140-B109-D52331708FF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172" t="27963" r="34171" b="25469"/>
          <a:stretch/>
        </p:blipFill>
        <p:spPr>
          <a:xfrm>
            <a:off x="5702060" y="150407"/>
            <a:ext cx="2984740" cy="2395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" name="2.9-3.mp3" descr="2.9-3.mp3">
            <a:hlinkClick r:id="" action="ppaction://media"/>
            <a:extLst>
              <a:ext uri="{FF2B5EF4-FFF2-40B4-BE49-F238E27FC236}">
                <a16:creationId xmlns:a16="http://schemas.microsoft.com/office/drawing/2014/main" id="{2FE7BB0F-1220-1F41-F91A-44CA6C3BC9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73952" y="3737404"/>
            <a:ext cx="748442" cy="74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23 -0.04414 L -0.47553 0.179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24" y="11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E6D03D-8052-304D-930E-9E65323A0178}"/>
              </a:ext>
            </a:extLst>
          </p:cNvPr>
          <p:cNvGrpSpPr/>
          <p:nvPr/>
        </p:nvGrpSpPr>
        <p:grpSpPr>
          <a:xfrm>
            <a:off x="-21516" y="0"/>
            <a:ext cx="9213115" cy="5143500"/>
            <a:chOff x="-21516" y="0"/>
            <a:chExt cx="9213115" cy="5143500"/>
          </a:xfrm>
        </p:grpSpPr>
        <p:pic>
          <p:nvPicPr>
            <p:cNvPr id="21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6F34CF6A-75F6-E145-8279-3D2F22607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74532"/>
            <a:stretch/>
          </p:blipFill>
          <p:spPr bwMode="auto">
            <a:xfrm>
              <a:off x="5275815" y="0"/>
              <a:ext cx="3915784" cy="1309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1410BA7A-EF29-0A41-ADB9-E21A569CC7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1834388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FB85B11C-8BF1-A74D-8F6D-511A42FF5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7" r="23999" b="21569"/>
            <a:stretch/>
          </p:blipFill>
          <p:spPr bwMode="auto">
            <a:xfrm>
              <a:off x="5275815" y="1109382"/>
              <a:ext cx="3915784" cy="4034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Cartoon Space Wallpapers - Top Những Hình Ảnh Đẹp">
              <a:extLst>
                <a:ext uri="{FF2B5EF4-FFF2-40B4-BE49-F238E27FC236}">
                  <a16:creationId xmlns:a16="http://schemas.microsoft.com/office/drawing/2014/main" id="{07783977-8402-9548-8E24-F5183A598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7" r="62481"/>
            <a:stretch/>
          </p:blipFill>
          <p:spPr bwMode="auto">
            <a:xfrm>
              <a:off x="-21516" y="0"/>
              <a:ext cx="344142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rminator 10">
            <a:extLst>
              <a:ext uri="{FF2B5EF4-FFF2-40B4-BE49-F238E27FC236}">
                <a16:creationId xmlns:a16="http://schemas.microsoft.com/office/drawing/2014/main" id="{AFFCDFE5-20A2-0A42-9CE4-8CBA5A9F4B4D}"/>
              </a:ext>
            </a:extLst>
          </p:cNvPr>
          <p:cNvSpPr/>
          <p:nvPr/>
        </p:nvSpPr>
        <p:spPr>
          <a:xfrm>
            <a:off x="1834388" y="3705225"/>
            <a:ext cx="1585523" cy="748441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pen</a:t>
            </a:r>
          </a:p>
        </p:txBody>
      </p:sp>
      <p:pic>
        <p:nvPicPr>
          <p:cNvPr id="1040" name="Picture 16" descr="derik">
            <a:extLst>
              <a:ext uri="{FF2B5EF4-FFF2-40B4-BE49-F238E27FC236}">
                <a16:creationId xmlns:a16="http://schemas.microsoft.com/office/drawing/2014/main" id="{90096AF2-E922-2942-B87B-5EB3B464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13" y="-430368"/>
            <a:ext cx="3915784" cy="35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9FBDB27-226F-C34C-A254-D3027C70CCD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005" t="17778" r="32103" b="13412"/>
          <a:stretch/>
        </p:blipFill>
        <p:spPr>
          <a:xfrm>
            <a:off x="5805578" y="200418"/>
            <a:ext cx="2872596" cy="2309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058" y="115029"/>
            <a:ext cx="1086627" cy="521017"/>
          </a:xfrm>
          <a:prstGeom prst="rect">
            <a:avLst/>
          </a:prstGeom>
        </p:spPr>
      </p:pic>
      <p:pic>
        <p:nvPicPr>
          <p:cNvPr id="2" name="2.9-2.mp3" descr="2.9-2.mp3">
            <a:hlinkClick r:id="" action="ppaction://media"/>
            <a:extLst>
              <a:ext uri="{FF2B5EF4-FFF2-40B4-BE49-F238E27FC236}">
                <a16:creationId xmlns:a16="http://schemas.microsoft.com/office/drawing/2014/main" id="{0E4ACA66-E79D-E9A6-54CF-DC0E7591E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55101" y="3704396"/>
            <a:ext cx="749270" cy="74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4753 L -0.48298 0.2071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83" y="127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8.Unit 2-Lesson3-Period1-Task 123-change song"/>
  <p:tag name="ISPRING_LMS_API_VERSION" val="SCORM 2004 (2nd edition)"/>
  <p:tag name="ISPRING_ULTRA_SCORM_COURSE_ID" val="F1D9590E-B626-4D36-B95D-818587B2C339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28.Unit 2-Lesson3-Period1-Task 123-change song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3ek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93p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3ek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Pd6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3ek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Pd6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3ekdVe8ZnLmYAAABoAAAAHAAAAHVuaXZlcnNhbC9sb2NhbF9zZXR0aW5ncy54bWyzsa/IzVEoSy0qzszPs1Uy1DNQUkjNS85PycxLt1UKDXHTtVBSKC5JzEtJzMnPS7VVystXUrC347LJyU9OzAlOLSkBKixWKMhJrEwtCknNBTJKUv0Sc4EqQzxd/RRcXTxDlPTtuABQSwMEFAACAAgA+Hp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Ph6R1WhbY9iTAAAAGsAAAAbAAAAdW5pdmVyc2FsL3VuaXZlcnNhbC5wbmcueG1ss7GvyM1RKEstKs7Mz7NVMtQzULK34+WyKShKLctMLVeoAIoBBSFASaHSVsnECMEtz0wpyQCpMDBBCGakZqZnlNgqWRhZwAX1gWYCAFBLAQIAABQAAgAIAIxeVlE2YVgCRwMAAOEJAAAUAAAAAAAAAAEAAAAAAAAAAAB1bml2ZXJzYWwvcGxheWVyLnhtbFBLAQIAABQAAgAIAPd6R1WcXjIIFAYAADcXAAAdAAAAAAAAAAEAAAAAAHkDAAB1bml2ZXJzYWwvY29tbW9uX21lc3NhZ2VzLmxuZ1BLAQIAABQAAgAIAPd6R1UVHmAbowAAAH8BAAAuAAAAAAAAAAEAAAAAAMgJAAB1bml2ZXJzYWwvcGxheWJhY2tfYW5kX25hdmlnYXRpb25fc2V0dGluZ3MueG1sUEsBAgAAFAACAAgA93pHVaenV+h8BAAAbxcAACcAAAAAAAAAAQAAAAAAtwoAAHVuaXZlcnNhbC9mbGFzaF9wdWJsaXNoaW5nX3NldHRpbmdzLnhtbFBLAQIAABQAAgAIAPd6R1XlX+THbQMAAKEMAAAhAAAAAAAAAAEAAAAAAHgPAAB1bml2ZXJzYWwvZmxhc2hfc2tpbl9zZXR0aW5ncy54bWxQSwECAAAUAAIACAD3ekdVF9vd2HcEAAD5FgAAJgAAAAAAAAABAAAAAAAkEwAAdW5pdmVyc2FsL2h0bWxfcHVibGlzaGluZ19zZXR0aW5ncy54bWxQSwECAAAUAAIACAD3ekdVJR/xB6oBAABoBgAAHwAAAAAAAAABAAAAAADfFwAAdW5pdmVyc2FsL2h0bWxfc2tpbl9zZXR0aW5ncy5qc1BLAQIAABQAAgAIAPd6R1V7xmcuZgAAAGgAAAAcAAAAAAAAAAEAAAAAAMYZAAB1bml2ZXJzYWwvbG9jYWxfc2V0dGluZ3MueG1sUEsBAgAAFAACAAgA+HpHVRbuq+5BBgAAWxwAABcAAAAAAAAAAAAAAAAAZhoAAHVuaXZlcnNhbC91bml2ZXJzYWwucG5nUEsBAgAAFAACAAgA+Hp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169</Words>
  <Application>Microsoft Office PowerPoint</Application>
  <PresentationFormat>On-screen Show (16:9)</PresentationFormat>
  <Paragraphs>66</Paragraphs>
  <Slides>20</Slides>
  <Notes>20</Notes>
  <HiddenSlides>0</HiddenSlides>
  <MMClips>16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51" baseType="lpstr">
      <vt:lpstr>Comfortaa</vt:lpstr>
      <vt:lpstr>Life Savers ExtraBold</vt:lpstr>
      <vt:lpstr>Permanent Marker</vt:lpstr>
      <vt:lpstr>Myriad Pro</vt:lpstr>
      <vt:lpstr>Montserrat</vt:lpstr>
      <vt:lpstr>Nunito</vt:lpstr>
      <vt:lpstr>Roboto</vt:lpstr>
      <vt:lpstr>Book Antiqua</vt:lpstr>
      <vt:lpstr>Montserrat Medium</vt:lpstr>
      <vt:lpstr>Arial</vt:lpstr>
      <vt:lpstr>Bebas Neue</vt:lpstr>
      <vt:lpstr>Montserrat Light</vt:lpstr>
      <vt:lpstr>Open Sans</vt:lpstr>
      <vt:lpstr>微软雅黑</vt:lpstr>
      <vt:lpstr>PT Sans</vt:lpstr>
      <vt:lpstr>Signika</vt:lpstr>
      <vt:lpstr>Montserrat ExtraBold</vt:lpstr>
      <vt:lpstr>Chau Philomene One</vt:lpstr>
      <vt:lpstr>宋体</vt:lpstr>
      <vt:lpstr>黑体</vt:lpstr>
      <vt:lpstr>Quicksand</vt:lpstr>
      <vt:lpstr>Quicksand SemiBold</vt:lpstr>
      <vt:lpstr>Calibri</vt:lpstr>
      <vt:lpstr>Comic Sans MS</vt:lpstr>
      <vt:lpstr>Life Savers</vt:lpstr>
      <vt:lpstr>SKETCH LESSON</vt:lpstr>
      <vt:lpstr>4_Fun Games Classroom Kit by Slidesgo</vt:lpstr>
      <vt:lpstr>2_Science Subject for Elementary - 3rd Grade: Physical, Life, and Earth by Slidesgo</vt:lpstr>
      <vt:lpstr>6_第一PPT，www.1ppt.com</vt:lpstr>
      <vt:lpstr>1_第一PPT，www.1ppt.com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school things</vt:lpstr>
      <vt:lpstr>PowerPoint Presentation</vt:lpstr>
      <vt:lpstr>PowerPoint Presentation</vt:lpstr>
      <vt:lpstr>PowerPoint Presentation</vt:lpstr>
      <vt:lpstr>PowerPoint Presentation</vt:lpstr>
      <vt:lpstr>Crossword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28.Unit 2-Lesson3-Period1-Task 123-change song</dc:title>
  <dc:creator>Christiaan Rheeder</dc:creator>
  <cp:lastModifiedBy>Admin</cp:lastModifiedBy>
  <cp:revision>26</cp:revision>
  <dcterms:modified xsi:type="dcterms:W3CDTF">2023-05-24T10:32:09Z</dcterms:modified>
</cp:coreProperties>
</file>