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6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7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4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5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6.xml" ContentType="application/vnd.openxmlformats-officedocument.presentationml.tags+xml"/>
  <Override PartName="/ppt/notesSlides/notesSlide24.xml" ContentType="application/vnd.openxmlformats-officedocument.presentationml.notesSlide+xml"/>
  <Override PartName="/ppt/tags/tag7.xml" ContentType="application/vnd.openxmlformats-officedocument.presentationml.tags+xml"/>
  <Override PartName="/ppt/notesSlides/notesSlide25.xml" ContentType="application/vnd.openxmlformats-officedocument.presentationml.notesSlide+xml"/>
  <Override PartName="/ppt/tags/tag8.xml" ContentType="application/vnd.openxmlformats-officedocument.presentationml.tag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tags/tag9.xml" ContentType="application/vnd.openxmlformats-officedocument.presentationml.tags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  <p:sldMasterId id="2147483790" r:id="rId2"/>
    <p:sldMasterId id="2147483798" r:id="rId3"/>
    <p:sldMasterId id="2147483810" r:id="rId4"/>
    <p:sldMasterId id="2147483822" r:id="rId5"/>
    <p:sldMasterId id="2147483834" r:id="rId6"/>
    <p:sldMasterId id="2147483846" r:id="rId7"/>
    <p:sldMasterId id="2147483858" r:id="rId8"/>
  </p:sldMasterIdLst>
  <p:notesMasterIdLst>
    <p:notesMasterId r:id="rId37"/>
  </p:notesMasterIdLst>
  <p:sldIdLst>
    <p:sldId id="338" r:id="rId9"/>
    <p:sldId id="339" r:id="rId10"/>
    <p:sldId id="257" r:id="rId11"/>
    <p:sldId id="258" r:id="rId12"/>
    <p:sldId id="259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40" r:id="rId21"/>
    <p:sldId id="318" r:id="rId22"/>
    <p:sldId id="319" r:id="rId23"/>
    <p:sldId id="320" r:id="rId24"/>
    <p:sldId id="321" r:id="rId25"/>
    <p:sldId id="262" r:id="rId26"/>
    <p:sldId id="341" r:id="rId27"/>
    <p:sldId id="261" r:id="rId28"/>
    <p:sldId id="263" r:id="rId29"/>
    <p:sldId id="322" r:id="rId30"/>
    <p:sldId id="265" r:id="rId31"/>
    <p:sldId id="342" r:id="rId32"/>
    <p:sldId id="325" r:id="rId33"/>
    <p:sldId id="343" r:id="rId34"/>
    <p:sldId id="267" r:id="rId35"/>
    <p:sldId id="344" r:id="rId36"/>
  </p:sldIdLst>
  <p:sldSz cx="9144000" cy="5143500" type="screen16x9"/>
  <p:notesSz cx="6858000" cy="9144000"/>
  <p:embeddedFontLst>
    <p:embeddedFont>
      <p:font typeface="Quicksand" charset="0"/>
      <p:regular r:id="rId38"/>
      <p:bold r:id="rId39"/>
    </p:embeddedFont>
    <p:embeddedFont>
      <p:font typeface="Raleway" panose="020B0604020202020204" charset="0"/>
      <p:regular r:id="rId40"/>
      <p:bold r:id="rId41"/>
      <p:italic r:id="rId42"/>
      <p:boldItalic r:id="rId43"/>
    </p:embeddedFont>
    <p:embeddedFont>
      <p:font typeface="Architects Daughter" panose="020B0604020202020204" charset="0"/>
      <p:regular r:id="rId44"/>
    </p:embeddedFont>
    <p:embeddedFont>
      <p:font typeface="Didact Gothic" panose="020B0604020202020204" charset="0"/>
      <p:regular r:id="rId45"/>
    </p:embeddedFont>
    <p:embeddedFont>
      <p:font typeface="Mansalva" panose="020B0604020202020204" charset="0"/>
      <p:regular r:id="rId46"/>
    </p:embeddedFont>
    <p:embeddedFont>
      <p:font typeface="宋体" panose="02010600030101010101" pitchFamily="2" charset="-122"/>
      <p:regular r:id="rId47"/>
    </p:embeddedFont>
    <p:embeddedFont>
      <p:font typeface="Bebas Neue" panose="020B0604020202020204" charset="0"/>
      <p:regular r:id="rId48"/>
    </p:embeddedFont>
    <p:embeddedFont>
      <p:font typeface="Roboto" panose="020B0604020202020204" charset="0"/>
      <p:regular r:id="rId49"/>
      <p:bold r:id="rId50"/>
      <p:italic r:id="rId51"/>
      <p:boldItalic r:id="rId52"/>
    </p:embeddedFont>
    <p:embeddedFont>
      <p:font typeface="Catamaran" panose="020B0604020202020204" charset="0"/>
      <p:regular r:id="rId53"/>
      <p:bold r:id="rId54"/>
    </p:embeddedFont>
    <p:embeddedFont>
      <p:font typeface="Muli" panose="020B0604020202020204" charset="0"/>
      <p:regular r:id="rId55"/>
      <p:bold r:id="rId56"/>
      <p:italic r:id="rId57"/>
      <p:boldItalic r:id="rId58"/>
    </p:embeddedFont>
    <p:embeddedFont>
      <p:font typeface="微软雅黑" panose="020B0503020204020204" pitchFamily="34" charset="-122"/>
      <p:regular r:id="rId59"/>
      <p:bold r:id="rId60"/>
    </p:embeddedFont>
    <p:embeddedFont>
      <p:font typeface="Comic Sans MS" panose="030F0702030302020204" pitchFamily="66" charset="0"/>
      <p:regular r:id="rId61"/>
      <p:bold r:id="rId62"/>
      <p:italic r:id="rId63"/>
      <p:boldItalic r:id="rId64"/>
    </p:embeddedFont>
    <p:embeddedFont>
      <p:font typeface="Calibri" panose="020F0502020204030204" pitchFamily="34" charset="0"/>
      <p:regular r:id="rId65"/>
      <p:bold r:id="rId66"/>
      <p:italic r:id="rId67"/>
      <p:boldItalic r:id="rId68"/>
    </p:embeddedFont>
    <p:embeddedFont>
      <p:font typeface="Catamaran Light" panose="020B0604020202020204" charset="0"/>
      <p:regular r:id="rId69"/>
      <p:bold r:id="rId70"/>
    </p:embeddedFont>
  </p:embeddedFontLst>
  <p:custDataLst>
    <p:tags r:id="rId71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AD8"/>
    <a:srgbClr val="0001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702A542-DBDD-4F1D-9F2F-54FDBF7CED39}">
  <a:tblStyle styleId="{F702A542-DBDD-4F1D-9F2F-54FDBF7CED3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672"/>
    <p:restoredTop sz="86907" autoAdjust="0"/>
  </p:normalViewPr>
  <p:slideViewPr>
    <p:cSldViewPr snapToGrid="0" snapToObjects="1">
      <p:cViewPr varScale="1">
        <p:scale>
          <a:sx n="96" d="100"/>
          <a:sy n="96" d="100"/>
        </p:scale>
        <p:origin x="437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92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font" Target="fonts/font2.fntdata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openxmlformats.org/officeDocument/2006/relationships/font" Target="fonts/font18.fntdata"/><Relationship Id="rId63" Type="http://schemas.openxmlformats.org/officeDocument/2006/relationships/font" Target="fonts/font26.fntdata"/><Relationship Id="rId68" Type="http://schemas.openxmlformats.org/officeDocument/2006/relationships/font" Target="fonts/font31.fntdata"/><Relationship Id="rId7" Type="http://schemas.openxmlformats.org/officeDocument/2006/relationships/slideMaster" Target="slideMasters/slideMaster7.xml"/><Relationship Id="rId71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font" Target="fonts/font16.fntdata"/><Relationship Id="rId58" Type="http://schemas.openxmlformats.org/officeDocument/2006/relationships/font" Target="fonts/font21.fntdata"/><Relationship Id="rId66" Type="http://schemas.openxmlformats.org/officeDocument/2006/relationships/font" Target="fonts/font29.fntdata"/><Relationship Id="rId7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12.fntdata"/><Relationship Id="rId57" Type="http://schemas.openxmlformats.org/officeDocument/2006/relationships/font" Target="fonts/font20.fntdata"/><Relationship Id="rId61" Type="http://schemas.openxmlformats.org/officeDocument/2006/relationships/font" Target="fonts/font24.fntdata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font" Target="fonts/font7.fntdata"/><Relationship Id="rId52" Type="http://schemas.openxmlformats.org/officeDocument/2006/relationships/font" Target="fonts/font15.fntdata"/><Relationship Id="rId60" Type="http://schemas.openxmlformats.org/officeDocument/2006/relationships/font" Target="fonts/font23.fntdata"/><Relationship Id="rId65" Type="http://schemas.openxmlformats.org/officeDocument/2006/relationships/font" Target="fonts/font28.fntdata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font" Target="fonts/font19.fntdata"/><Relationship Id="rId64" Type="http://schemas.openxmlformats.org/officeDocument/2006/relationships/font" Target="fonts/font27.fntdata"/><Relationship Id="rId69" Type="http://schemas.openxmlformats.org/officeDocument/2006/relationships/font" Target="fonts/font32.fntdata"/><Relationship Id="rId8" Type="http://schemas.openxmlformats.org/officeDocument/2006/relationships/slideMaster" Target="slideMasters/slideMaster8.xml"/><Relationship Id="rId51" Type="http://schemas.openxmlformats.org/officeDocument/2006/relationships/font" Target="fonts/font14.fntdata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59" Type="http://schemas.openxmlformats.org/officeDocument/2006/relationships/font" Target="fonts/font22.fntdata"/><Relationship Id="rId67" Type="http://schemas.openxmlformats.org/officeDocument/2006/relationships/font" Target="fonts/font30.fntdata"/><Relationship Id="rId20" Type="http://schemas.openxmlformats.org/officeDocument/2006/relationships/slide" Target="slides/slide12.xml"/><Relationship Id="rId41" Type="http://schemas.openxmlformats.org/officeDocument/2006/relationships/font" Target="fonts/font4.fntdata"/><Relationship Id="rId54" Type="http://schemas.openxmlformats.org/officeDocument/2006/relationships/font" Target="fonts/font17.fntdata"/><Relationship Id="rId62" Type="http://schemas.openxmlformats.org/officeDocument/2006/relationships/font" Target="fonts/font25.fntdata"/><Relationship Id="rId70" Type="http://schemas.openxmlformats.org/officeDocument/2006/relationships/font" Target="fonts/font33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880965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ga8bff13fe1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1" name="Google Shape;801;ga8bff13fe1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01422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ga8bff13fe1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1" name="Google Shape;801;ga8bff13fe1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10865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ga8bff13fe1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1" name="Google Shape;801;ga8bff13fe1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53189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37601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ga8bff13fe1_0_4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0" name="Google Shape;840;ga8bff13fe1_0_4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64863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ga8bff13fe1_0_4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0" name="Google Shape;840;ga8bff13fe1_0_4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75970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ga8bff13fe1_0_4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0" name="Google Shape;840;ga8bff13fe1_0_4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93848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ga8bff13fe1_0_4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0" name="Google Shape;840;ga8bff13fe1_0_4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36105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ga8bff13fe1_0_4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7" name="Google Shape;857;ga8bff13fe1_0_4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0927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705315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ga8bff13fe1_0_5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9" name="Google Shape;849;ga8bff13fe1_0_5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THIẾT</a:t>
            </a:r>
            <a:r>
              <a:rPr lang="en-US" baseline="0" dirty="0"/>
              <a:t> KẾ HOẠT ĐỘNG TƯƠNG TÁC CHO </a:t>
            </a:r>
            <a:r>
              <a:rPr lang="en-US" baseline="0" dirty="0" smtClean="0"/>
              <a:t>SLIDE VỚI </a:t>
            </a:r>
            <a:r>
              <a:rPr lang="en-US" baseline="0" dirty="0"/>
              <a:t>8 CÂU VỚI NỘI DUNG CÂU HỎI DÙNG CHUNG LÀ: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aseline="0" dirty="0"/>
              <a:t>Make a question: </a:t>
            </a: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ga665ad5112_2_39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6" name="Google Shape;926;ga665ad5112_2_39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HOẠT</a:t>
            </a:r>
            <a:r>
              <a:rPr lang="en-US" baseline="0" dirty="0"/>
              <a:t> ĐỘNG TƯƠNG TÁC: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aseline="0" dirty="0"/>
              <a:t>Make a question: </a:t>
            </a:r>
            <a:endParaRPr lang="en-US" dirty="0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dirty="0"/>
              <a:t>you/teacher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dirty="0"/>
              <a:t>….</a:t>
            </a:r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ga665ad5112_2_39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6" name="Google Shape;926;ga665ad5112_2_39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65242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ga8bff13fe1_0_6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1" name="Google Shape;1001;ga8bff13fe1_0_6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100" b="1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Miming Game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-Ask </a:t>
            </a:r>
            <a:r>
              <a:rPr lang="en-AU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sts</a:t>
            </a:r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to work in pairs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Have one </a:t>
            </a:r>
            <a:r>
              <a:rPr lang="en-AU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</a:t>
            </a:r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act out as school things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The other guesses by asking question: are they …? 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The actor answers Yes, they are/ No, they aren’t.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-Change the role after 2 minutes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The one guesses most things correctly in time gets stickers from teacher</a:t>
            </a:r>
            <a:endParaRPr lang="en-US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62990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100" b="1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Miming Game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-Ask </a:t>
            </a:r>
            <a:r>
              <a:rPr lang="en-AU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sts</a:t>
            </a:r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to work in pairs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Have one </a:t>
            </a:r>
            <a:r>
              <a:rPr lang="en-AU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</a:t>
            </a:r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act out as school things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The other guesses by asking question: are they …? 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The actor answers Yes, they are/ No, they aren’t.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-Change the role after 2 minutes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The one guesses most things correctly in time gets stickers from teacher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3479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417982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ga98ea8be9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0" name="Google Shape;1080;ga98ea8be9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6344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ga8bff13fe1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2" name="Google Shape;762;ga8bff13fe1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ga8bff13fe1_0_4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8" name="Google Shape;768;ga8bff13fe1_0_4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ô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tranh</a:t>
            </a:r>
            <a:endParaRPr lang="en-US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 err="1"/>
              <a:t>Bấm</a:t>
            </a:r>
            <a:r>
              <a:rPr lang="en-US" dirty="0"/>
              <a:t> next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đi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theo</a:t>
            </a: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ga8bff13fe1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1" name="Google Shape;801;ga8bff13fe1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 </a:t>
            </a:r>
            <a:r>
              <a:rPr lang="en-US" dirty="0" err="1"/>
              <a:t>Bấm</a:t>
            </a:r>
            <a:r>
              <a:rPr lang="en-US" dirty="0"/>
              <a:t> back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cánh</a:t>
            </a:r>
            <a:r>
              <a:rPr lang="en-US" dirty="0"/>
              <a:t> </a:t>
            </a:r>
            <a:r>
              <a:rPr lang="en-US" dirty="0" err="1"/>
              <a:t>cụt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ga8bff13fe1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1" name="Google Shape;801;ga8bff13fe1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87349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ga8bff13fe1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1" name="Google Shape;801;ga8bff13fe1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48034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ga8bff13fe1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1" name="Google Shape;801;ga8bff13fe1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91144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ga8bff13fe1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1" name="Google Shape;801;ga8bff13fe1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8224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95162" y="199025"/>
            <a:ext cx="8825129" cy="4814880"/>
            <a:chOff x="95162" y="199025"/>
            <a:chExt cx="8825129" cy="4814880"/>
          </a:xfrm>
        </p:grpSpPr>
        <p:sp>
          <p:nvSpPr>
            <p:cNvPr id="10" name="Google Shape;10;p2"/>
            <p:cNvSpPr/>
            <p:nvPr/>
          </p:nvSpPr>
          <p:spPr>
            <a:xfrm>
              <a:off x="604291" y="250805"/>
              <a:ext cx="8316000" cy="4763100"/>
            </a:xfrm>
            <a:prstGeom prst="roundRect">
              <a:avLst>
                <a:gd name="adj" fmla="val 4643"/>
              </a:avLst>
            </a:prstGeom>
            <a:solidFill>
              <a:srgbClr val="E3E3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439175" y="199025"/>
              <a:ext cx="8409600" cy="4763100"/>
            </a:xfrm>
            <a:prstGeom prst="roundRect">
              <a:avLst>
                <a:gd name="adj" fmla="val 4643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" name="Google Shape;12;p2"/>
            <p:cNvGrpSpPr/>
            <p:nvPr/>
          </p:nvGrpSpPr>
          <p:grpSpPr>
            <a:xfrm>
              <a:off x="95162" y="199027"/>
              <a:ext cx="344001" cy="1985625"/>
              <a:chOff x="95162" y="199027"/>
              <a:chExt cx="344001" cy="1985625"/>
            </a:xfrm>
          </p:grpSpPr>
          <p:sp>
            <p:nvSpPr>
              <p:cNvPr id="13" name="Google Shape;13;p2"/>
              <p:cNvSpPr/>
              <p:nvPr/>
            </p:nvSpPr>
            <p:spPr>
              <a:xfrm>
                <a:off x="208199" y="1155322"/>
                <a:ext cx="153964" cy="1022898"/>
              </a:xfrm>
              <a:custGeom>
                <a:avLst/>
                <a:gdLst/>
                <a:ahLst/>
                <a:cxnLst/>
                <a:rect l="l" t="t" r="r" b="b"/>
                <a:pathLst>
                  <a:path w="4383" h="29103" extrusionOk="0">
                    <a:moveTo>
                      <a:pt x="0" y="1"/>
                    </a:moveTo>
                    <a:lnTo>
                      <a:pt x="0" y="26546"/>
                    </a:lnTo>
                    <a:cubicBezTo>
                      <a:pt x="0" y="27779"/>
                      <a:pt x="777" y="28829"/>
                      <a:pt x="1918" y="29103"/>
                    </a:cubicBezTo>
                    <a:cubicBezTo>
                      <a:pt x="4383" y="28623"/>
                      <a:pt x="3995" y="26820"/>
                      <a:pt x="3995" y="26820"/>
                    </a:cubicBezTo>
                    <a:lnTo>
                      <a:pt x="3995" y="66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208199" y="1018141"/>
                <a:ext cx="194079" cy="1166510"/>
              </a:xfrm>
              <a:custGeom>
                <a:avLst/>
                <a:gdLst/>
                <a:ahLst/>
                <a:cxnLst/>
                <a:rect l="l" t="t" r="r" b="b"/>
                <a:pathLst>
                  <a:path w="5525" h="33189" extrusionOk="0">
                    <a:moveTo>
                      <a:pt x="0" y="0"/>
                    </a:moveTo>
                    <a:lnTo>
                      <a:pt x="0" y="3904"/>
                    </a:lnTo>
                    <a:lnTo>
                      <a:pt x="3995" y="4566"/>
                    </a:lnTo>
                    <a:lnTo>
                      <a:pt x="3995" y="30723"/>
                    </a:lnTo>
                    <a:cubicBezTo>
                      <a:pt x="3995" y="30723"/>
                      <a:pt x="4383" y="32526"/>
                      <a:pt x="1918" y="33006"/>
                    </a:cubicBezTo>
                    <a:cubicBezTo>
                      <a:pt x="2192" y="33188"/>
                      <a:pt x="2488" y="33188"/>
                      <a:pt x="2762" y="33188"/>
                    </a:cubicBezTo>
                    <a:cubicBezTo>
                      <a:pt x="4292" y="33188"/>
                      <a:pt x="5524" y="31956"/>
                      <a:pt x="5524" y="30449"/>
                    </a:cubicBezTo>
                    <a:lnTo>
                      <a:pt x="5524" y="0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95162" y="329811"/>
                <a:ext cx="123508" cy="725269"/>
              </a:xfrm>
              <a:custGeom>
                <a:avLst/>
                <a:gdLst/>
                <a:ahLst/>
                <a:cxnLst/>
                <a:rect l="l" t="t" r="r" b="b"/>
                <a:pathLst>
                  <a:path w="3516" h="20635" extrusionOk="0">
                    <a:moveTo>
                      <a:pt x="2762" y="0"/>
                    </a:moveTo>
                    <a:cubicBezTo>
                      <a:pt x="1233" y="0"/>
                      <a:pt x="0" y="1233"/>
                      <a:pt x="0" y="2671"/>
                    </a:cubicBezTo>
                    <a:lnTo>
                      <a:pt x="0" y="19881"/>
                    </a:lnTo>
                    <a:cubicBezTo>
                      <a:pt x="0" y="20361"/>
                      <a:pt x="365" y="20634"/>
                      <a:pt x="753" y="20634"/>
                    </a:cubicBezTo>
                    <a:cubicBezTo>
                      <a:pt x="1233" y="20634"/>
                      <a:pt x="1507" y="20361"/>
                      <a:pt x="1507" y="19881"/>
                    </a:cubicBezTo>
                    <a:lnTo>
                      <a:pt x="1507" y="2671"/>
                    </a:lnTo>
                    <a:cubicBezTo>
                      <a:pt x="1507" y="1986"/>
                      <a:pt x="2077" y="1530"/>
                      <a:pt x="2762" y="1530"/>
                    </a:cubicBezTo>
                    <a:cubicBezTo>
                      <a:pt x="3127" y="1530"/>
                      <a:pt x="3515" y="1142"/>
                      <a:pt x="3515" y="754"/>
                    </a:cubicBezTo>
                    <a:cubicBezTo>
                      <a:pt x="3515" y="274"/>
                      <a:pt x="3127" y="0"/>
                      <a:pt x="27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158495" y="329811"/>
                <a:ext cx="60173" cy="69838"/>
              </a:xfrm>
              <a:custGeom>
                <a:avLst/>
                <a:gdLst/>
                <a:ahLst/>
                <a:cxnLst/>
                <a:rect l="l" t="t" r="r" b="b"/>
                <a:pathLst>
                  <a:path w="1713" h="1987" extrusionOk="0">
                    <a:moveTo>
                      <a:pt x="959" y="0"/>
                    </a:moveTo>
                    <a:cubicBezTo>
                      <a:pt x="571" y="0"/>
                      <a:pt x="274" y="92"/>
                      <a:pt x="0" y="183"/>
                    </a:cubicBezTo>
                    <a:lnTo>
                      <a:pt x="0" y="1986"/>
                    </a:lnTo>
                    <a:cubicBezTo>
                      <a:pt x="183" y="1712"/>
                      <a:pt x="571" y="1530"/>
                      <a:pt x="959" y="1530"/>
                    </a:cubicBezTo>
                    <a:cubicBezTo>
                      <a:pt x="1324" y="1530"/>
                      <a:pt x="1712" y="1142"/>
                      <a:pt x="1712" y="754"/>
                    </a:cubicBezTo>
                    <a:cubicBezTo>
                      <a:pt x="1712" y="274"/>
                      <a:pt x="1324" y="0"/>
                      <a:pt x="959" y="0"/>
                    </a:cubicBezTo>
                    <a:close/>
                  </a:path>
                </a:pathLst>
              </a:custGeom>
              <a:solidFill>
                <a:srgbClr val="D582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175321" y="199027"/>
                <a:ext cx="263843" cy="926664"/>
              </a:xfrm>
              <a:custGeom>
                <a:avLst/>
                <a:gdLst/>
                <a:ahLst/>
                <a:cxnLst/>
                <a:rect l="l" t="t" r="r" b="b"/>
                <a:pathLst>
                  <a:path w="7511" h="26365" extrusionOk="0">
                    <a:moveTo>
                      <a:pt x="3698" y="1"/>
                    </a:moveTo>
                    <a:cubicBezTo>
                      <a:pt x="2466" y="1"/>
                      <a:pt x="1416" y="571"/>
                      <a:pt x="754" y="1530"/>
                    </a:cubicBezTo>
                    <a:cubicBezTo>
                      <a:pt x="275" y="2101"/>
                      <a:pt x="1" y="2854"/>
                      <a:pt x="1" y="3721"/>
                    </a:cubicBezTo>
                    <a:lnTo>
                      <a:pt x="1" y="25109"/>
                    </a:lnTo>
                    <a:cubicBezTo>
                      <a:pt x="1" y="25793"/>
                      <a:pt x="480" y="26364"/>
                      <a:pt x="1142" y="26364"/>
                    </a:cubicBezTo>
                    <a:lnTo>
                      <a:pt x="6278" y="26364"/>
                    </a:lnTo>
                    <a:cubicBezTo>
                      <a:pt x="6940" y="26364"/>
                      <a:pt x="7510" y="25793"/>
                      <a:pt x="7510" y="25109"/>
                    </a:cubicBezTo>
                    <a:lnTo>
                      <a:pt x="7510" y="3721"/>
                    </a:lnTo>
                    <a:cubicBezTo>
                      <a:pt x="7510" y="2671"/>
                      <a:pt x="7031" y="1827"/>
                      <a:pt x="6369" y="1051"/>
                    </a:cubicBezTo>
                    <a:cubicBezTo>
                      <a:pt x="5707" y="389"/>
                      <a:pt x="4748" y="1"/>
                      <a:pt x="3698" y="1"/>
                    </a:cubicBezTo>
                    <a:close/>
                  </a:path>
                </a:pathLst>
              </a:custGeom>
              <a:solidFill>
                <a:srgbClr val="E274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175321" y="229535"/>
                <a:ext cx="226959" cy="896156"/>
              </a:xfrm>
              <a:custGeom>
                <a:avLst/>
                <a:gdLst/>
                <a:ahLst/>
                <a:cxnLst/>
                <a:rect l="l" t="t" r="r" b="b"/>
                <a:pathLst>
                  <a:path w="6461" h="25497" extrusionOk="0">
                    <a:moveTo>
                      <a:pt x="2763" y="0"/>
                    </a:moveTo>
                    <a:cubicBezTo>
                      <a:pt x="1986" y="0"/>
                      <a:pt x="1325" y="274"/>
                      <a:pt x="754" y="662"/>
                    </a:cubicBezTo>
                    <a:cubicBezTo>
                      <a:pt x="275" y="1233"/>
                      <a:pt x="1" y="1986"/>
                      <a:pt x="1" y="2853"/>
                    </a:cubicBezTo>
                    <a:lnTo>
                      <a:pt x="1" y="24241"/>
                    </a:lnTo>
                    <a:cubicBezTo>
                      <a:pt x="1" y="24925"/>
                      <a:pt x="480" y="25496"/>
                      <a:pt x="1142" y="25496"/>
                    </a:cubicBezTo>
                    <a:lnTo>
                      <a:pt x="5319" y="25496"/>
                    </a:lnTo>
                    <a:cubicBezTo>
                      <a:pt x="5981" y="25496"/>
                      <a:pt x="6460" y="24925"/>
                      <a:pt x="6460" y="24241"/>
                    </a:cubicBezTo>
                    <a:lnTo>
                      <a:pt x="6460" y="3812"/>
                    </a:lnTo>
                    <a:cubicBezTo>
                      <a:pt x="6460" y="2762"/>
                      <a:pt x="6072" y="1803"/>
                      <a:pt x="5410" y="1141"/>
                    </a:cubicBezTo>
                    <a:cubicBezTo>
                      <a:pt x="4748" y="480"/>
                      <a:pt x="3790" y="0"/>
                      <a:pt x="27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9" name="Google Shape;19;p2"/>
          <p:cNvGrpSpPr/>
          <p:nvPr/>
        </p:nvGrpSpPr>
        <p:grpSpPr>
          <a:xfrm>
            <a:off x="5381787" y="3186759"/>
            <a:ext cx="1243593" cy="888161"/>
            <a:chOff x="-1331818" y="2763409"/>
            <a:chExt cx="1243593" cy="888161"/>
          </a:xfrm>
        </p:grpSpPr>
        <p:sp>
          <p:nvSpPr>
            <p:cNvPr id="20" name="Google Shape;20;p2"/>
            <p:cNvSpPr/>
            <p:nvPr/>
          </p:nvSpPr>
          <p:spPr>
            <a:xfrm rot="-125292">
              <a:off x="-1020847" y="3354448"/>
              <a:ext cx="928547" cy="240696"/>
            </a:xfrm>
            <a:custGeom>
              <a:avLst/>
              <a:gdLst/>
              <a:ahLst/>
              <a:cxnLst/>
              <a:rect l="l" t="t" r="r" b="b"/>
              <a:pathLst>
                <a:path w="26433" h="6848" extrusionOk="0">
                  <a:moveTo>
                    <a:pt x="25861" y="0"/>
                  </a:moveTo>
                  <a:lnTo>
                    <a:pt x="25861" y="0"/>
                  </a:lnTo>
                  <a:cubicBezTo>
                    <a:pt x="25953" y="206"/>
                    <a:pt x="25953" y="480"/>
                    <a:pt x="25861" y="571"/>
                  </a:cubicBezTo>
                  <a:lnTo>
                    <a:pt x="21479" y="5342"/>
                  </a:lnTo>
                  <a:cubicBezTo>
                    <a:pt x="21388" y="5433"/>
                    <a:pt x="21296" y="5524"/>
                    <a:pt x="21205" y="5524"/>
                  </a:cubicBezTo>
                  <a:lnTo>
                    <a:pt x="92" y="6483"/>
                  </a:lnTo>
                  <a:lnTo>
                    <a:pt x="0" y="6483"/>
                  </a:lnTo>
                  <a:cubicBezTo>
                    <a:pt x="92" y="6757"/>
                    <a:pt x="274" y="6848"/>
                    <a:pt x="480" y="6848"/>
                  </a:cubicBezTo>
                  <a:lnTo>
                    <a:pt x="571" y="6848"/>
                  </a:lnTo>
                  <a:lnTo>
                    <a:pt x="21593" y="5912"/>
                  </a:lnTo>
                  <a:cubicBezTo>
                    <a:pt x="21684" y="5912"/>
                    <a:pt x="21867" y="5912"/>
                    <a:pt x="21867" y="5821"/>
                  </a:cubicBezTo>
                  <a:lnTo>
                    <a:pt x="26250" y="1050"/>
                  </a:lnTo>
                  <a:cubicBezTo>
                    <a:pt x="26432" y="868"/>
                    <a:pt x="26432" y="480"/>
                    <a:pt x="26250" y="297"/>
                  </a:cubicBezTo>
                  <a:lnTo>
                    <a:pt x="25861" y="0"/>
                  </a:lnTo>
                  <a:close/>
                </a:path>
              </a:pathLst>
            </a:custGeom>
            <a:solidFill>
              <a:srgbClr val="D4C5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" name="Google Shape;21;p2"/>
            <p:cNvGrpSpPr/>
            <p:nvPr/>
          </p:nvGrpSpPr>
          <p:grpSpPr>
            <a:xfrm>
              <a:off x="-1331818" y="2763409"/>
              <a:ext cx="1222788" cy="888161"/>
              <a:chOff x="-1222793" y="778859"/>
              <a:chExt cx="1222788" cy="888161"/>
            </a:xfrm>
          </p:grpSpPr>
          <p:sp>
            <p:nvSpPr>
              <p:cNvPr id="22" name="Google Shape;22;p2"/>
              <p:cNvSpPr/>
              <p:nvPr/>
            </p:nvSpPr>
            <p:spPr>
              <a:xfrm>
                <a:off x="-1165853" y="939308"/>
                <a:ext cx="928525" cy="240690"/>
              </a:xfrm>
              <a:custGeom>
                <a:avLst/>
                <a:gdLst/>
                <a:ahLst/>
                <a:cxnLst/>
                <a:rect l="l" t="t" r="r" b="b"/>
                <a:pathLst>
                  <a:path w="26433" h="6848" extrusionOk="0">
                    <a:moveTo>
                      <a:pt x="25861" y="0"/>
                    </a:moveTo>
                    <a:lnTo>
                      <a:pt x="25861" y="0"/>
                    </a:lnTo>
                    <a:cubicBezTo>
                      <a:pt x="25953" y="206"/>
                      <a:pt x="25953" y="480"/>
                      <a:pt x="25861" y="571"/>
                    </a:cubicBezTo>
                    <a:lnTo>
                      <a:pt x="21479" y="5342"/>
                    </a:lnTo>
                    <a:cubicBezTo>
                      <a:pt x="21388" y="5433"/>
                      <a:pt x="21296" y="5524"/>
                      <a:pt x="21205" y="5524"/>
                    </a:cubicBezTo>
                    <a:lnTo>
                      <a:pt x="92" y="6483"/>
                    </a:lnTo>
                    <a:lnTo>
                      <a:pt x="0" y="6483"/>
                    </a:lnTo>
                    <a:cubicBezTo>
                      <a:pt x="92" y="6757"/>
                      <a:pt x="274" y="6848"/>
                      <a:pt x="480" y="6848"/>
                    </a:cubicBezTo>
                    <a:lnTo>
                      <a:pt x="571" y="6848"/>
                    </a:lnTo>
                    <a:lnTo>
                      <a:pt x="21593" y="5912"/>
                    </a:lnTo>
                    <a:cubicBezTo>
                      <a:pt x="21684" y="5912"/>
                      <a:pt x="21867" y="5912"/>
                      <a:pt x="21867" y="5821"/>
                    </a:cubicBezTo>
                    <a:lnTo>
                      <a:pt x="26250" y="1050"/>
                    </a:lnTo>
                    <a:cubicBezTo>
                      <a:pt x="26432" y="868"/>
                      <a:pt x="26432" y="480"/>
                      <a:pt x="26250" y="297"/>
                    </a:cubicBezTo>
                    <a:lnTo>
                      <a:pt x="25861" y="0"/>
                    </a:lnTo>
                    <a:close/>
                  </a:path>
                </a:pathLst>
              </a:custGeom>
              <a:solidFill>
                <a:srgbClr val="D4C5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-1196307" y="778859"/>
                <a:ext cx="945351" cy="388310"/>
              </a:xfrm>
              <a:custGeom>
                <a:avLst/>
                <a:gdLst/>
                <a:ahLst/>
                <a:cxnLst/>
                <a:rect l="l" t="t" r="r" b="b"/>
                <a:pathLst>
                  <a:path w="26912" h="11048" extrusionOk="0">
                    <a:moveTo>
                      <a:pt x="21593" y="0"/>
                    </a:moveTo>
                    <a:lnTo>
                      <a:pt x="479" y="959"/>
                    </a:lnTo>
                    <a:cubicBezTo>
                      <a:pt x="297" y="1050"/>
                      <a:pt x="0" y="1256"/>
                      <a:pt x="0" y="1530"/>
                    </a:cubicBezTo>
                    <a:lnTo>
                      <a:pt x="479" y="10568"/>
                    </a:lnTo>
                    <a:cubicBezTo>
                      <a:pt x="479" y="10842"/>
                      <a:pt x="662" y="11048"/>
                      <a:pt x="959" y="11048"/>
                    </a:cubicBezTo>
                    <a:lnTo>
                      <a:pt x="22072" y="10089"/>
                    </a:lnTo>
                    <a:cubicBezTo>
                      <a:pt x="22163" y="10089"/>
                      <a:pt x="22255" y="9998"/>
                      <a:pt x="22346" y="9907"/>
                    </a:cubicBezTo>
                    <a:lnTo>
                      <a:pt x="26728" y="5136"/>
                    </a:lnTo>
                    <a:cubicBezTo>
                      <a:pt x="26911" y="4953"/>
                      <a:pt x="26820" y="4680"/>
                      <a:pt x="26637" y="4474"/>
                    </a:cubicBezTo>
                    <a:lnTo>
                      <a:pt x="21890" y="206"/>
                    </a:lnTo>
                    <a:cubicBezTo>
                      <a:pt x="21775" y="115"/>
                      <a:pt x="21684" y="0"/>
                      <a:pt x="215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-1209164" y="1212105"/>
                <a:ext cx="1135391" cy="454914"/>
              </a:xfrm>
              <a:custGeom>
                <a:avLst/>
                <a:gdLst/>
                <a:ahLst/>
                <a:cxnLst/>
                <a:rect l="l" t="t" r="r" b="b"/>
                <a:pathLst>
                  <a:path w="32322" h="12943" extrusionOk="0">
                    <a:moveTo>
                      <a:pt x="24721" y="3630"/>
                    </a:moveTo>
                    <a:lnTo>
                      <a:pt x="24995" y="7237"/>
                    </a:lnTo>
                    <a:lnTo>
                      <a:pt x="7214" y="9040"/>
                    </a:lnTo>
                    <a:lnTo>
                      <a:pt x="6848" y="5433"/>
                    </a:lnTo>
                    <a:lnTo>
                      <a:pt x="24721" y="3630"/>
                    </a:lnTo>
                    <a:close/>
                    <a:moveTo>
                      <a:pt x="29194" y="1"/>
                    </a:moveTo>
                    <a:lnTo>
                      <a:pt x="457" y="2945"/>
                    </a:lnTo>
                    <a:cubicBezTo>
                      <a:pt x="183" y="2945"/>
                      <a:pt x="1" y="3242"/>
                      <a:pt x="92" y="3516"/>
                    </a:cubicBezTo>
                    <a:lnTo>
                      <a:pt x="937" y="12555"/>
                    </a:lnTo>
                    <a:cubicBezTo>
                      <a:pt x="937" y="12760"/>
                      <a:pt x="1233" y="12943"/>
                      <a:pt x="1416" y="12943"/>
                    </a:cubicBezTo>
                    <a:lnTo>
                      <a:pt x="1507" y="12943"/>
                    </a:lnTo>
                    <a:lnTo>
                      <a:pt x="30244" y="10090"/>
                    </a:lnTo>
                    <a:cubicBezTo>
                      <a:pt x="30336" y="10090"/>
                      <a:pt x="30518" y="9998"/>
                      <a:pt x="30610" y="9907"/>
                    </a:cubicBezTo>
                    <a:lnTo>
                      <a:pt x="31956" y="8195"/>
                    </a:lnTo>
                    <a:lnTo>
                      <a:pt x="32321" y="2375"/>
                    </a:lnTo>
                    <a:lnTo>
                      <a:pt x="29560" y="206"/>
                    </a:lnTo>
                    <a:cubicBezTo>
                      <a:pt x="29468" y="92"/>
                      <a:pt x="29377" y="1"/>
                      <a:pt x="29286" y="1"/>
                    </a:cubicBezTo>
                    <a:close/>
                  </a:path>
                </a:pathLst>
              </a:custGeom>
              <a:solidFill>
                <a:srgbClr val="D4C5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-1222793" y="1204039"/>
                <a:ext cx="1222788" cy="454106"/>
              </a:xfrm>
              <a:custGeom>
                <a:avLst/>
                <a:gdLst/>
                <a:ahLst/>
                <a:cxnLst/>
                <a:rect l="l" t="t" r="r" b="b"/>
                <a:pathLst>
                  <a:path w="34810" h="12920" extrusionOk="0">
                    <a:moveTo>
                      <a:pt x="29194" y="1"/>
                    </a:moveTo>
                    <a:lnTo>
                      <a:pt x="480" y="2945"/>
                    </a:lnTo>
                    <a:cubicBezTo>
                      <a:pt x="183" y="2945"/>
                      <a:pt x="1" y="3219"/>
                      <a:pt x="1" y="3425"/>
                    </a:cubicBezTo>
                    <a:lnTo>
                      <a:pt x="959" y="12441"/>
                    </a:lnTo>
                    <a:cubicBezTo>
                      <a:pt x="959" y="12737"/>
                      <a:pt x="1233" y="12920"/>
                      <a:pt x="1416" y="12920"/>
                    </a:cubicBezTo>
                    <a:lnTo>
                      <a:pt x="30244" y="9975"/>
                    </a:lnTo>
                    <a:cubicBezTo>
                      <a:pt x="30336" y="9975"/>
                      <a:pt x="30427" y="9975"/>
                      <a:pt x="30518" y="9884"/>
                    </a:cubicBezTo>
                    <a:lnTo>
                      <a:pt x="34627" y="4840"/>
                    </a:lnTo>
                    <a:cubicBezTo>
                      <a:pt x="34809" y="4657"/>
                      <a:pt x="34718" y="4360"/>
                      <a:pt x="34513" y="4178"/>
                    </a:cubicBezTo>
                    <a:lnTo>
                      <a:pt x="29582" y="92"/>
                    </a:lnTo>
                    <a:cubicBezTo>
                      <a:pt x="29491" y="1"/>
                      <a:pt x="29286" y="1"/>
                      <a:pt x="2919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6" name="Google Shape;26;p2"/>
          <p:cNvGrpSpPr/>
          <p:nvPr/>
        </p:nvGrpSpPr>
        <p:grpSpPr>
          <a:xfrm>
            <a:off x="393266" y="311175"/>
            <a:ext cx="6071107" cy="4373980"/>
            <a:chOff x="393266" y="311175"/>
            <a:chExt cx="6071107" cy="4373980"/>
          </a:xfrm>
        </p:grpSpPr>
        <p:grpSp>
          <p:nvGrpSpPr>
            <p:cNvPr id="27" name="Google Shape;27;p2"/>
            <p:cNvGrpSpPr/>
            <p:nvPr/>
          </p:nvGrpSpPr>
          <p:grpSpPr>
            <a:xfrm rot="-639821">
              <a:off x="1405612" y="1099550"/>
              <a:ext cx="4805402" cy="3168367"/>
              <a:chOff x="2114350" y="1233275"/>
              <a:chExt cx="1306700" cy="678825"/>
            </a:xfrm>
          </p:grpSpPr>
          <p:sp>
            <p:nvSpPr>
              <p:cNvPr id="28" name="Google Shape;28;p2"/>
              <p:cNvSpPr/>
              <p:nvPr/>
            </p:nvSpPr>
            <p:spPr>
              <a:xfrm>
                <a:off x="2114350" y="1233275"/>
                <a:ext cx="1306700" cy="678825"/>
              </a:xfrm>
              <a:custGeom>
                <a:avLst/>
                <a:gdLst/>
                <a:ahLst/>
                <a:cxnLst/>
                <a:rect l="l" t="t" r="r" b="b"/>
                <a:pathLst>
                  <a:path w="52268" h="27153" extrusionOk="0">
                    <a:moveTo>
                      <a:pt x="51998" y="1"/>
                    </a:moveTo>
                    <a:lnTo>
                      <a:pt x="1" y="650"/>
                    </a:lnTo>
                    <a:lnTo>
                      <a:pt x="471" y="27153"/>
                    </a:lnTo>
                    <a:lnTo>
                      <a:pt x="42947" y="26705"/>
                    </a:lnTo>
                    <a:cubicBezTo>
                      <a:pt x="42947" y="26705"/>
                      <a:pt x="50139" y="25114"/>
                      <a:pt x="52267" y="21283"/>
                    </a:cubicBezTo>
                    <a:lnTo>
                      <a:pt x="51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57150" dir="4920000" algn="bl" rotWithShape="0">
                  <a:srgbClr val="434343">
                    <a:alpha val="24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3188025" y="1759600"/>
                <a:ext cx="233025" cy="141300"/>
              </a:xfrm>
              <a:custGeom>
                <a:avLst/>
                <a:gdLst/>
                <a:ahLst/>
                <a:cxnLst/>
                <a:rect l="l" t="t" r="r" b="b"/>
                <a:pathLst>
                  <a:path w="9321" h="5652" extrusionOk="0">
                    <a:moveTo>
                      <a:pt x="7489" y="1"/>
                    </a:moveTo>
                    <a:cubicBezTo>
                      <a:pt x="4751" y="1"/>
                      <a:pt x="1591" y="1171"/>
                      <a:pt x="1591" y="1171"/>
                    </a:cubicBezTo>
                    <a:cubicBezTo>
                      <a:pt x="4660" y="4061"/>
                      <a:pt x="0" y="5652"/>
                      <a:pt x="0" y="5652"/>
                    </a:cubicBezTo>
                    <a:cubicBezTo>
                      <a:pt x="0" y="5652"/>
                      <a:pt x="7192" y="4061"/>
                      <a:pt x="9320" y="230"/>
                    </a:cubicBezTo>
                    <a:cubicBezTo>
                      <a:pt x="8765" y="67"/>
                      <a:pt x="8139" y="1"/>
                      <a:pt x="74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2114350" y="1233275"/>
                <a:ext cx="1299975" cy="137800"/>
              </a:xfrm>
              <a:custGeom>
                <a:avLst/>
                <a:gdLst/>
                <a:ahLst/>
                <a:cxnLst/>
                <a:rect l="l" t="t" r="r" b="b"/>
                <a:pathLst>
                  <a:path w="51999" h="5512" extrusionOk="0">
                    <a:moveTo>
                      <a:pt x="51998" y="1"/>
                    </a:moveTo>
                    <a:lnTo>
                      <a:pt x="1" y="650"/>
                    </a:lnTo>
                    <a:lnTo>
                      <a:pt x="91" y="5512"/>
                    </a:lnTo>
                    <a:lnTo>
                      <a:pt x="51998" y="4952"/>
                    </a:lnTo>
                    <a:lnTo>
                      <a:pt x="5199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1" name="Google Shape;31;p2"/>
            <p:cNvSpPr/>
            <p:nvPr/>
          </p:nvSpPr>
          <p:spPr>
            <a:xfrm rot="-1110091">
              <a:off x="5262320" y="438496"/>
              <a:ext cx="1018196" cy="1324618"/>
            </a:xfrm>
            <a:custGeom>
              <a:avLst/>
              <a:gdLst/>
              <a:ahLst/>
              <a:cxnLst/>
              <a:rect l="l" t="t" r="r" b="b"/>
              <a:pathLst>
                <a:path w="28231" h="36727" extrusionOk="0">
                  <a:moveTo>
                    <a:pt x="9835" y="1"/>
                  </a:moveTo>
                  <a:cubicBezTo>
                    <a:pt x="9835" y="1"/>
                    <a:pt x="9694" y="1552"/>
                    <a:pt x="8877" y="2031"/>
                  </a:cubicBezTo>
                  <a:cubicBezTo>
                    <a:pt x="8631" y="2175"/>
                    <a:pt x="8359" y="2226"/>
                    <a:pt x="8099" y="2226"/>
                  </a:cubicBezTo>
                  <a:cubicBezTo>
                    <a:pt x="7495" y="2226"/>
                    <a:pt x="6956" y="1955"/>
                    <a:pt x="6956" y="1955"/>
                  </a:cubicBezTo>
                  <a:cubicBezTo>
                    <a:pt x="6956" y="1955"/>
                    <a:pt x="6815" y="3468"/>
                    <a:pt x="5944" y="3979"/>
                  </a:cubicBezTo>
                  <a:cubicBezTo>
                    <a:pt x="5694" y="4127"/>
                    <a:pt x="5367" y="4179"/>
                    <a:pt x="5027" y="4179"/>
                  </a:cubicBezTo>
                  <a:cubicBezTo>
                    <a:pt x="4189" y="4179"/>
                    <a:pt x="3277" y="3860"/>
                    <a:pt x="3277" y="3860"/>
                  </a:cubicBezTo>
                  <a:cubicBezTo>
                    <a:pt x="3277" y="3860"/>
                    <a:pt x="2940" y="5492"/>
                    <a:pt x="2363" y="5830"/>
                  </a:cubicBezTo>
                  <a:cubicBezTo>
                    <a:pt x="2184" y="5936"/>
                    <a:pt x="1888" y="5973"/>
                    <a:pt x="1566" y="5973"/>
                  </a:cubicBezTo>
                  <a:cubicBezTo>
                    <a:pt x="850" y="5973"/>
                    <a:pt x="1" y="5792"/>
                    <a:pt x="1" y="5792"/>
                  </a:cubicBezTo>
                  <a:lnTo>
                    <a:pt x="1" y="5792"/>
                  </a:lnTo>
                  <a:lnTo>
                    <a:pt x="18233" y="36726"/>
                  </a:lnTo>
                  <a:cubicBezTo>
                    <a:pt x="18569" y="35013"/>
                    <a:pt x="19849" y="34712"/>
                    <a:pt x="20707" y="34712"/>
                  </a:cubicBezTo>
                  <a:cubicBezTo>
                    <a:pt x="21170" y="34712"/>
                    <a:pt x="21509" y="34800"/>
                    <a:pt x="21509" y="34800"/>
                  </a:cubicBezTo>
                  <a:cubicBezTo>
                    <a:pt x="21509" y="34800"/>
                    <a:pt x="22048" y="33624"/>
                    <a:pt x="22685" y="33053"/>
                  </a:cubicBezTo>
                  <a:cubicBezTo>
                    <a:pt x="22886" y="32873"/>
                    <a:pt x="23195" y="32811"/>
                    <a:pt x="23525" y="32811"/>
                  </a:cubicBezTo>
                  <a:cubicBezTo>
                    <a:pt x="24241" y="32811"/>
                    <a:pt x="25052" y="33102"/>
                    <a:pt x="25052" y="33102"/>
                  </a:cubicBezTo>
                  <a:cubicBezTo>
                    <a:pt x="25052" y="33102"/>
                    <a:pt x="25237" y="31431"/>
                    <a:pt x="25961" y="31006"/>
                  </a:cubicBezTo>
                  <a:cubicBezTo>
                    <a:pt x="26140" y="30901"/>
                    <a:pt x="26369" y="30861"/>
                    <a:pt x="26614" y="30861"/>
                  </a:cubicBezTo>
                  <a:cubicBezTo>
                    <a:pt x="27354" y="30861"/>
                    <a:pt x="28231" y="31224"/>
                    <a:pt x="28231" y="31224"/>
                  </a:cubicBezTo>
                  <a:lnTo>
                    <a:pt x="9835" y="1"/>
                  </a:lnTo>
                  <a:close/>
                </a:path>
              </a:pathLst>
            </a:custGeom>
            <a:solidFill>
              <a:srgbClr val="EA9999">
                <a:alpha val="45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 rot="-7086312">
              <a:off x="708200" y="1024658"/>
              <a:ext cx="1018155" cy="1324565"/>
            </a:xfrm>
            <a:custGeom>
              <a:avLst/>
              <a:gdLst/>
              <a:ahLst/>
              <a:cxnLst/>
              <a:rect l="l" t="t" r="r" b="b"/>
              <a:pathLst>
                <a:path w="28231" h="36727" extrusionOk="0">
                  <a:moveTo>
                    <a:pt x="9835" y="1"/>
                  </a:moveTo>
                  <a:cubicBezTo>
                    <a:pt x="9835" y="1"/>
                    <a:pt x="9694" y="1552"/>
                    <a:pt x="8877" y="2031"/>
                  </a:cubicBezTo>
                  <a:cubicBezTo>
                    <a:pt x="8631" y="2175"/>
                    <a:pt x="8359" y="2226"/>
                    <a:pt x="8099" y="2226"/>
                  </a:cubicBezTo>
                  <a:cubicBezTo>
                    <a:pt x="7495" y="2226"/>
                    <a:pt x="6956" y="1955"/>
                    <a:pt x="6956" y="1955"/>
                  </a:cubicBezTo>
                  <a:cubicBezTo>
                    <a:pt x="6956" y="1955"/>
                    <a:pt x="6815" y="3468"/>
                    <a:pt x="5944" y="3979"/>
                  </a:cubicBezTo>
                  <a:cubicBezTo>
                    <a:pt x="5694" y="4127"/>
                    <a:pt x="5367" y="4179"/>
                    <a:pt x="5027" y="4179"/>
                  </a:cubicBezTo>
                  <a:cubicBezTo>
                    <a:pt x="4189" y="4179"/>
                    <a:pt x="3277" y="3860"/>
                    <a:pt x="3277" y="3860"/>
                  </a:cubicBezTo>
                  <a:cubicBezTo>
                    <a:pt x="3277" y="3860"/>
                    <a:pt x="2940" y="5492"/>
                    <a:pt x="2363" y="5830"/>
                  </a:cubicBezTo>
                  <a:cubicBezTo>
                    <a:pt x="2184" y="5936"/>
                    <a:pt x="1888" y="5973"/>
                    <a:pt x="1566" y="5973"/>
                  </a:cubicBezTo>
                  <a:cubicBezTo>
                    <a:pt x="850" y="5973"/>
                    <a:pt x="1" y="5792"/>
                    <a:pt x="1" y="5792"/>
                  </a:cubicBezTo>
                  <a:lnTo>
                    <a:pt x="1" y="5792"/>
                  </a:lnTo>
                  <a:lnTo>
                    <a:pt x="18233" y="36726"/>
                  </a:lnTo>
                  <a:cubicBezTo>
                    <a:pt x="18569" y="35013"/>
                    <a:pt x="19849" y="34712"/>
                    <a:pt x="20707" y="34712"/>
                  </a:cubicBezTo>
                  <a:cubicBezTo>
                    <a:pt x="21170" y="34712"/>
                    <a:pt x="21509" y="34800"/>
                    <a:pt x="21509" y="34800"/>
                  </a:cubicBezTo>
                  <a:cubicBezTo>
                    <a:pt x="21509" y="34800"/>
                    <a:pt x="22048" y="33624"/>
                    <a:pt x="22685" y="33053"/>
                  </a:cubicBezTo>
                  <a:cubicBezTo>
                    <a:pt x="22886" y="32873"/>
                    <a:pt x="23195" y="32811"/>
                    <a:pt x="23525" y="32811"/>
                  </a:cubicBezTo>
                  <a:cubicBezTo>
                    <a:pt x="24241" y="32811"/>
                    <a:pt x="25052" y="33102"/>
                    <a:pt x="25052" y="33102"/>
                  </a:cubicBezTo>
                  <a:cubicBezTo>
                    <a:pt x="25052" y="33102"/>
                    <a:pt x="25237" y="31431"/>
                    <a:pt x="25961" y="31006"/>
                  </a:cubicBezTo>
                  <a:cubicBezTo>
                    <a:pt x="26140" y="30901"/>
                    <a:pt x="26369" y="30861"/>
                    <a:pt x="26614" y="30861"/>
                  </a:cubicBezTo>
                  <a:cubicBezTo>
                    <a:pt x="27354" y="30861"/>
                    <a:pt x="28231" y="31224"/>
                    <a:pt x="28231" y="31224"/>
                  </a:cubicBezTo>
                  <a:lnTo>
                    <a:pt x="9835" y="1"/>
                  </a:lnTo>
                  <a:close/>
                </a:path>
              </a:pathLst>
            </a:custGeom>
            <a:solidFill>
              <a:srgbClr val="EA9999">
                <a:alpha val="45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" name="Google Shape;33;p2"/>
          <p:cNvSpPr/>
          <p:nvPr/>
        </p:nvSpPr>
        <p:spPr>
          <a:xfrm>
            <a:off x="2212854" y="625171"/>
            <a:ext cx="873765" cy="330552"/>
          </a:xfrm>
          <a:custGeom>
            <a:avLst/>
            <a:gdLst/>
            <a:ahLst/>
            <a:cxnLst/>
            <a:rect l="l" t="t" r="r" b="b"/>
            <a:pathLst>
              <a:path w="26912" h="10181" extrusionOk="0">
                <a:moveTo>
                  <a:pt x="11716" y="1881"/>
                </a:moveTo>
                <a:cubicBezTo>
                  <a:pt x="11714" y="1881"/>
                  <a:pt x="11686" y="1892"/>
                  <a:pt x="11647" y="1908"/>
                </a:cubicBezTo>
                <a:lnTo>
                  <a:pt x="11647" y="1908"/>
                </a:lnTo>
                <a:lnTo>
                  <a:pt x="11687" y="1895"/>
                </a:lnTo>
                <a:cubicBezTo>
                  <a:pt x="11709" y="1885"/>
                  <a:pt x="11718" y="1881"/>
                  <a:pt x="11716" y="1881"/>
                </a:cubicBezTo>
                <a:close/>
                <a:moveTo>
                  <a:pt x="11647" y="1908"/>
                </a:moveTo>
                <a:lnTo>
                  <a:pt x="11413" y="1986"/>
                </a:lnTo>
                <a:lnTo>
                  <a:pt x="11476" y="1986"/>
                </a:lnTo>
                <a:cubicBezTo>
                  <a:pt x="11529" y="1959"/>
                  <a:pt x="11596" y="1929"/>
                  <a:pt x="11647" y="1908"/>
                </a:cubicBezTo>
                <a:close/>
                <a:moveTo>
                  <a:pt x="11476" y="1986"/>
                </a:moveTo>
                <a:cubicBezTo>
                  <a:pt x="11450" y="1999"/>
                  <a:pt x="11428" y="2011"/>
                  <a:pt x="11413" y="2021"/>
                </a:cubicBezTo>
                <a:lnTo>
                  <a:pt x="11413" y="2021"/>
                </a:lnTo>
                <a:cubicBezTo>
                  <a:pt x="11440" y="2009"/>
                  <a:pt x="11470" y="1997"/>
                  <a:pt x="11504" y="1986"/>
                </a:cubicBezTo>
                <a:close/>
                <a:moveTo>
                  <a:pt x="10546" y="2374"/>
                </a:moveTo>
                <a:cubicBezTo>
                  <a:pt x="10485" y="2404"/>
                  <a:pt x="10454" y="2415"/>
                  <a:pt x="10441" y="2415"/>
                </a:cubicBezTo>
                <a:cubicBezTo>
                  <a:pt x="10414" y="2415"/>
                  <a:pt x="10454" y="2374"/>
                  <a:pt x="10454" y="2374"/>
                </a:cubicBezTo>
                <a:close/>
                <a:moveTo>
                  <a:pt x="17690" y="2465"/>
                </a:moveTo>
                <a:cubicBezTo>
                  <a:pt x="17720" y="2465"/>
                  <a:pt x="17751" y="2465"/>
                  <a:pt x="17781" y="2466"/>
                </a:cubicBezTo>
                <a:lnTo>
                  <a:pt x="17781" y="2466"/>
                </a:lnTo>
                <a:cubicBezTo>
                  <a:pt x="17781" y="2466"/>
                  <a:pt x="17781" y="2466"/>
                  <a:pt x="17781" y="2465"/>
                </a:cubicBezTo>
                <a:close/>
                <a:moveTo>
                  <a:pt x="17507" y="2465"/>
                </a:moveTo>
                <a:cubicBezTo>
                  <a:pt x="17393" y="2465"/>
                  <a:pt x="17393" y="2465"/>
                  <a:pt x="17302" y="2557"/>
                </a:cubicBezTo>
                <a:lnTo>
                  <a:pt x="17507" y="2465"/>
                </a:lnTo>
                <a:close/>
                <a:moveTo>
                  <a:pt x="14229" y="2741"/>
                </a:moveTo>
                <a:lnTo>
                  <a:pt x="14229" y="2741"/>
                </a:lnTo>
                <a:cubicBezTo>
                  <a:pt x="14232" y="2867"/>
                  <a:pt x="14295" y="2973"/>
                  <a:pt x="14358" y="3036"/>
                </a:cubicBezTo>
                <a:cubicBezTo>
                  <a:pt x="14310" y="2942"/>
                  <a:pt x="14263" y="2841"/>
                  <a:pt x="14229" y="2741"/>
                </a:cubicBezTo>
                <a:close/>
                <a:moveTo>
                  <a:pt x="26158" y="1712"/>
                </a:moveTo>
                <a:cubicBezTo>
                  <a:pt x="26250" y="1803"/>
                  <a:pt x="26250" y="1895"/>
                  <a:pt x="26250" y="1986"/>
                </a:cubicBezTo>
                <a:lnTo>
                  <a:pt x="26158" y="1986"/>
                </a:lnTo>
                <a:cubicBezTo>
                  <a:pt x="26067" y="2077"/>
                  <a:pt x="26067" y="2077"/>
                  <a:pt x="25953" y="2191"/>
                </a:cubicBezTo>
                <a:cubicBezTo>
                  <a:pt x="25862" y="2374"/>
                  <a:pt x="25770" y="2557"/>
                  <a:pt x="25588" y="2762"/>
                </a:cubicBezTo>
                <a:cubicBezTo>
                  <a:pt x="25496" y="2945"/>
                  <a:pt x="25291" y="3036"/>
                  <a:pt x="25200" y="3127"/>
                </a:cubicBezTo>
                <a:cubicBezTo>
                  <a:pt x="25108" y="2945"/>
                  <a:pt x="25108" y="2762"/>
                  <a:pt x="25200" y="2557"/>
                </a:cubicBezTo>
                <a:lnTo>
                  <a:pt x="25200" y="2557"/>
                </a:lnTo>
                <a:cubicBezTo>
                  <a:pt x="25153" y="2604"/>
                  <a:pt x="25106" y="2657"/>
                  <a:pt x="25071" y="2657"/>
                </a:cubicBezTo>
                <a:cubicBezTo>
                  <a:pt x="25038" y="2657"/>
                  <a:pt x="25017" y="2609"/>
                  <a:pt x="25017" y="2465"/>
                </a:cubicBezTo>
                <a:cubicBezTo>
                  <a:pt x="25108" y="2374"/>
                  <a:pt x="25200" y="2191"/>
                  <a:pt x="25382" y="2077"/>
                </a:cubicBezTo>
                <a:cubicBezTo>
                  <a:pt x="25496" y="1895"/>
                  <a:pt x="25679" y="1895"/>
                  <a:pt x="25770" y="1803"/>
                </a:cubicBezTo>
                <a:lnTo>
                  <a:pt x="25862" y="1803"/>
                </a:lnTo>
                <a:cubicBezTo>
                  <a:pt x="25862" y="1803"/>
                  <a:pt x="25953" y="1803"/>
                  <a:pt x="25953" y="1712"/>
                </a:cubicBezTo>
                <a:close/>
                <a:moveTo>
                  <a:pt x="4177" y="3424"/>
                </a:moveTo>
                <a:lnTo>
                  <a:pt x="4086" y="3515"/>
                </a:lnTo>
                <a:cubicBezTo>
                  <a:pt x="4086" y="3515"/>
                  <a:pt x="4177" y="3515"/>
                  <a:pt x="4177" y="3424"/>
                </a:cubicBezTo>
                <a:close/>
                <a:moveTo>
                  <a:pt x="5365" y="2465"/>
                </a:moveTo>
                <a:cubicBezTo>
                  <a:pt x="5286" y="2623"/>
                  <a:pt x="5198" y="2792"/>
                  <a:pt x="5045" y="2945"/>
                </a:cubicBezTo>
                <a:cubicBezTo>
                  <a:pt x="4748" y="3219"/>
                  <a:pt x="4474" y="3515"/>
                  <a:pt x="4269" y="3515"/>
                </a:cubicBezTo>
                <a:cubicBezTo>
                  <a:pt x="4086" y="3607"/>
                  <a:pt x="4177" y="3607"/>
                  <a:pt x="4177" y="3607"/>
                </a:cubicBezTo>
                <a:lnTo>
                  <a:pt x="4269" y="3607"/>
                </a:lnTo>
                <a:lnTo>
                  <a:pt x="4177" y="3698"/>
                </a:lnTo>
                <a:lnTo>
                  <a:pt x="4086" y="3698"/>
                </a:lnTo>
                <a:cubicBezTo>
                  <a:pt x="3995" y="3698"/>
                  <a:pt x="3995" y="3607"/>
                  <a:pt x="4086" y="3607"/>
                </a:cubicBezTo>
                <a:lnTo>
                  <a:pt x="4086" y="3515"/>
                </a:lnTo>
                <a:cubicBezTo>
                  <a:pt x="4086" y="3515"/>
                  <a:pt x="4086" y="3424"/>
                  <a:pt x="4177" y="3424"/>
                </a:cubicBezTo>
                <a:cubicBezTo>
                  <a:pt x="4177" y="3333"/>
                  <a:pt x="4269" y="3127"/>
                  <a:pt x="4383" y="3127"/>
                </a:cubicBezTo>
                <a:cubicBezTo>
                  <a:pt x="4565" y="2945"/>
                  <a:pt x="4839" y="2762"/>
                  <a:pt x="5045" y="2557"/>
                </a:cubicBezTo>
                <a:cubicBezTo>
                  <a:pt x="5136" y="2557"/>
                  <a:pt x="5227" y="2465"/>
                  <a:pt x="5319" y="2465"/>
                </a:cubicBezTo>
                <a:close/>
                <a:moveTo>
                  <a:pt x="24355" y="3333"/>
                </a:moveTo>
                <a:lnTo>
                  <a:pt x="24355" y="3333"/>
                </a:lnTo>
                <a:cubicBezTo>
                  <a:pt x="24446" y="3424"/>
                  <a:pt x="24446" y="3515"/>
                  <a:pt x="24538" y="3698"/>
                </a:cubicBezTo>
                <a:lnTo>
                  <a:pt x="24446" y="3698"/>
                </a:lnTo>
                <a:cubicBezTo>
                  <a:pt x="24446" y="3607"/>
                  <a:pt x="24355" y="3424"/>
                  <a:pt x="24355" y="3333"/>
                </a:cubicBezTo>
                <a:close/>
                <a:moveTo>
                  <a:pt x="25770" y="3789"/>
                </a:moveTo>
                <a:lnTo>
                  <a:pt x="25679" y="3903"/>
                </a:lnTo>
                <a:cubicBezTo>
                  <a:pt x="25679" y="3789"/>
                  <a:pt x="25679" y="3789"/>
                  <a:pt x="25770" y="3789"/>
                </a:cubicBezTo>
                <a:close/>
                <a:moveTo>
                  <a:pt x="18675" y="3991"/>
                </a:moveTo>
                <a:cubicBezTo>
                  <a:pt x="18629" y="3993"/>
                  <a:pt x="18583" y="3995"/>
                  <a:pt x="18535" y="3995"/>
                </a:cubicBezTo>
                <a:lnTo>
                  <a:pt x="18831" y="3995"/>
                </a:lnTo>
                <a:cubicBezTo>
                  <a:pt x="18800" y="3995"/>
                  <a:pt x="18743" y="3995"/>
                  <a:pt x="18675" y="3991"/>
                </a:cubicBezTo>
                <a:close/>
                <a:moveTo>
                  <a:pt x="4221" y="4359"/>
                </a:moveTo>
                <a:cubicBezTo>
                  <a:pt x="4236" y="4360"/>
                  <a:pt x="4252" y="4360"/>
                  <a:pt x="4269" y="4360"/>
                </a:cubicBezTo>
                <a:cubicBezTo>
                  <a:pt x="4252" y="4360"/>
                  <a:pt x="4236" y="4360"/>
                  <a:pt x="4221" y="4359"/>
                </a:cubicBezTo>
                <a:close/>
                <a:moveTo>
                  <a:pt x="24812" y="4748"/>
                </a:moveTo>
                <a:lnTo>
                  <a:pt x="24812" y="4748"/>
                </a:lnTo>
                <a:cubicBezTo>
                  <a:pt x="24538" y="4839"/>
                  <a:pt x="24355" y="4839"/>
                  <a:pt x="24150" y="4839"/>
                </a:cubicBezTo>
                <a:cubicBezTo>
                  <a:pt x="24058" y="4793"/>
                  <a:pt x="24013" y="4771"/>
                  <a:pt x="23990" y="4771"/>
                </a:cubicBezTo>
                <a:cubicBezTo>
                  <a:pt x="23967" y="4771"/>
                  <a:pt x="23967" y="4793"/>
                  <a:pt x="23967" y="4839"/>
                </a:cubicBezTo>
                <a:cubicBezTo>
                  <a:pt x="24047" y="4866"/>
                  <a:pt x="24137" y="4877"/>
                  <a:pt x="24229" y="4877"/>
                </a:cubicBezTo>
                <a:cubicBezTo>
                  <a:pt x="24451" y="4877"/>
                  <a:pt x="24682" y="4812"/>
                  <a:pt x="24812" y="4748"/>
                </a:cubicBezTo>
                <a:close/>
                <a:moveTo>
                  <a:pt x="19585" y="6551"/>
                </a:moveTo>
                <a:lnTo>
                  <a:pt x="19437" y="6579"/>
                </a:lnTo>
                <a:lnTo>
                  <a:pt x="19437" y="6579"/>
                </a:lnTo>
                <a:cubicBezTo>
                  <a:pt x="19456" y="6570"/>
                  <a:pt x="19475" y="6560"/>
                  <a:pt x="19493" y="6551"/>
                </a:cubicBezTo>
                <a:close/>
                <a:moveTo>
                  <a:pt x="19629" y="6631"/>
                </a:moveTo>
                <a:cubicBezTo>
                  <a:pt x="19522" y="6638"/>
                  <a:pt x="19440" y="6642"/>
                  <a:pt x="19402" y="6642"/>
                </a:cubicBezTo>
                <a:cubicBezTo>
                  <a:pt x="19537" y="6642"/>
                  <a:pt x="19605" y="6642"/>
                  <a:pt x="19629" y="6631"/>
                </a:cubicBezTo>
                <a:close/>
                <a:moveTo>
                  <a:pt x="13696" y="6642"/>
                </a:moveTo>
                <a:cubicBezTo>
                  <a:pt x="13686" y="6648"/>
                  <a:pt x="13679" y="6654"/>
                  <a:pt x="13674" y="6659"/>
                </a:cubicBezTo>
                <a:lnTo>
                  <a:pt x="13674" y="6659"/>
                </a:lnTo>
                <a:cubicBezTo>
                  <a:pt x="13713" y="6653"/>
                  <a:pt x="13751" y="6648"/>
                  <a:pt x="13787" y="6642"/>
                </a:cubicBezTo>
                <a:close/>
                <a:moveTo>
                  <a:pt x="14175" y="6642"/>
                </a:moveTo>
                <a:cubicBezTo>
                  <a:pt x="14226" y="6655"/>
                  <a:pt x="14273" y="6661"/>
                  <a:pt x="14317" y="6663"/>
                </a:cubicBezTo>
                <a:lnTo>
                  <a:pt x="14317" y="6663"/>
                </a:lnTo>
                <a:cubicBezTo>
                  <a:pt x="14332" y="6657"/>
                  <a:pt x="14346" y="6650"/>
                  <a:pt x="14358" y="6642"/>
                </a:cubicBezTo>
                <a:close/>
                <a:moveTo>
                  <a:pt x="18253" y="7024"/>
                </a:moveTo>
                <a:cubicBezTo>
                  <a:pt x="18201" y="7028"/>
                  <a:pt x="18142" y="7030"/>
                  <a:pt x="18078" y="7030"/>
                </a:cubicBezTo>
                <a:lnTo>
                  <a:pt x="18261" y="7030"/>
                </a:lnTo>
                <a:cubicBezTo>
                  <a:pt x="18258" y="7028"/>
                  <a:pt x="18256" y="7026"/>
                  <a:pt x="18253" y="7024"/>
                </a:cubicBezTo>
                <a:close/>
                <a:moveTo>
                  <a:pt x="9222" y="7213"/>
                </a:moveTo>
                <a:cubicBezTo>
                  <a:pt x="9227" y="7214"/>
                  <a:pt x="9232" y="7215"/>
                  <a:pt x="9238" y="7217"/>
                </a:cubicBezTo>
                <a:lnTo>
                  <a:pt x="9238" y="7217"/>
                </a:lnTo>
                <a:cubicBezTo>
                  <a:pt x="9233" y="7214"/>
                  <a:pt x="9228" y="7213"/>
                  <a:pt x="9222" y="7213"/>
                </a:cubicBezTo>
                <a:close/>
                <a:moveTo>
                  <a:pt x="8948" y="7327"/>
                </a:moveTo>
                <a:cubicBezTo>
                  <a:pt x="8923" y="7327"/>
                  <a:pt x="8909" y="7336"/>
                  <a:pt x="8903" y="7349"/>
                </a:cubicBezTo>
                <a:lnTo>
                  <a:pt x="8903" y="7349"/>
                </a:lnTo>
                <a:lnTo>
                  <a:pt x="8948" y="7327"/>
                </a:lnTo>
                <a:close/>
                <a:moveTo>
                  <a:pt x="10546" y="7510"/>
                </a:moveTo>
                <a:lnTo>
                  <a:pt x="10454" y="7601"/>
                </a:lnTo>
                <a:lnTo>
                  <a:pt x="10454" y="7510"/>
                </a:lnTo>
                <a:close/>
                <a:moveTo>
                  <a:pt x="5410" y="7784"/>
                </a:moveTo>
                <a:cubicBezTo>
                  <a:pt x="5396" y="7784"/>
                  <a:pt x="5377" y="7786"/>
                  <a:pt x="5353" y="7791"/>
                </a:cubicBezTo>
                <a:lnTo>
                  <a:pt x="5353" y="7791"/>
                </a:lnTo>
                <a:lnTo>
                  <a:pt x="5410" y="7784"/>
                </a:lnTo>
                <a:close/>
                <a:moveTo>
                  <a:pt x="9239" y="7892"/>
                </a:moveTo>
                <a:lnTo>
                  <a:pt x="9239" y="7892"/>
                </a:lnTo>
                <a:cubicBezTo>
                  <a:pt x="9204" y="7896"/>
                  <a:pt x="9168" y="7898"/>
                  <a:pt x="9131" y="7898"/>
                </a:cubicBezTo>
                <a:cubicBezTo>
                  <a:pt x="9198" y="7898"/>
                  <a:pt x="9228" y="7898"/>
                  <a:pt x="9239" y="7892"/>
                </a:cubicBezTo>
                <a:close/>
                <a:moveTo>
                  <a:pt x="5258" y="8377"/>
                </a:moveTo>
                <a:cubicBezTo>
                  <a:pt x="5319" y="8377"/>
                  <a:pt x="5167" y="8468"/>
                  <a:pt x="5227" y="8468"/>
                </a:cubicBezTo>
                <a:lnTo>
                  <a:pt x="5319" y="8468"/>
                </a:lnTo>
                <a:cubicBezTo>
                  <a:pt x="5136" y="8560"/>
                  <a:pt x="4954" y="8651"/>
                  <a:pt x="4748" y="8742"/>
                </a:cubicBezTo>
                <a:lnTo>
                  <a:pt x="4565" y="8742"/>
                </a:lnTo>
                <a:lnTo>
                  <a:pt x="4086" y="8834"/>
                </a:lnTo>
                <a:cubicBezTo>
                  <a:pt x="4177" y="8742"/>
                  <a:pt x="4383" y="8651"/>
                  <a:pt x="4565" y="8468"/>
                </a:cubicBezTo>
                <a:lnTo>
                  <a:pt x="4954" y="8468"/>
                </a:lnTo>
                <a:cubicBezTo>
                  <a:pt x="5144" y="8400"/>
                  <a:pt x="5227" y="8377"/>
                  <a:pt x="5258" y="8377"/>
                </a:cubicBezTo>
                <a:close/>
                <a:moveTo>
                  <a:pt x="1986" y="9222"/>
                </a:moveTo>
                <a:lnTo>
                  <a:pt x="1895" y="9313"/>
                </a:lnTo>
                <a:cubicBezTo>
                  <a:pt x="1837" y="9313"/>
                  <a:pt x="1584" y="9350"/>
                  <a:pt x="1338" y="9377"/>
                </a:cubicBezTo>
                <a:lnTo>
                  <a:pt x="1338" y="9377"/>
                </a:lnTo>
                <a:lnTo>
                  <a:pt x="1416" y="9222"/>
                </a:lnTo>
                <a:cubicBezTo>
                  <a:pt x="1416" y="9222"/>
                  <a:pt x="1530" y="9222"/>
                  <a:pt x="1530" y="9313"/>
                </a:cubicBezTo>
                <a:cubicBezTo>
                  <a:pt x="1712" y="9222"/>
                  <a:pt x="1804" y="9222"/>
                  <a:pt x="1986" y="9222"/>
                </a:cubicBezTo>
                <a:close/>
                <a:moveTo>
                  <a:pt x="1324" y="9222"/>
                </a:moveTo>
                <a:lnTo>
                  <a:pt x="1324" y="9378"/>
                </a:lnTo>
                <a:lnTo>
                  <a:pt x="1324" y="9378"/>
                </a:lnTo>
                <a:cubicBezTo>
                  <a:pt x="1188" y="9393"/>
                  <a:pt x="1055" y="9404"/>
                  <a:pt x="959" y="9404"/>
                </a:cubicBezTo>
                <a:cubicBezTo>
                  <a:pt x="1050" y="9313"/>
                  <a:pt x="1233" y="9313"/>
                  <a:pt x="1324" y="9222"/>
                </a:cubicBezTo>
                <a:close/>
                <a:moveTo>
                  <a:pt x="5707" y="0"/>
                </a:moveTo>
                <a:cubicBezTo>
                  <a:pt x="5319" y="0"/>
                  <a:pt x="5045" y="91"/>
                  <a:pt x="4748" y="91"/>
                </a:cubicBezTo>
                <a:cubicBezTo>
                  <a:pt x="4474" y="183"/>
                  <a:pt x="4177" y="274"/>
                  <a:pt x="3904" y="365"/>
                </a:cubicBezTo>
                <a:cubicBezTo>
                  <a:pt x="4008" y="339"/>
                  <a:pt x="4068" y="328"/>
                  <a:pt x="4095" y="328"/>
                </a:cubicBezTo>
                <a:cubicBezTo>
                  <a:pt x="4157" y="328"/>
                  <a:pt x="4059" y="384"/>
                  <a:pt x="3944" y="455"/>
                </a:cubicBezTo>
                <a:lnTo>
                  <a:pt x="3944" y="455"/>
                </a:lnTo>
                <a:cubicBezTo>
                  <a:pt x="3944" y="449"/>
                  <a:pt x="3943" y="445"/>
                  <a:pt x="3940" y="445"/>
                </a:cubicBezTo>
                <a:cubicBezTo>
                  <a:pt x="3935" y="445"/>
                  <a:pt x="3923" y="455"/>
                  <a:pt x="3904" y="480"/>
                </a:cubicBezTo>
                <a:cubicBezTo>
                  <a:pt x="3917" y="471"/>
                  <a:pt x="3931" y="463"/>
                  <a:pt x="3944" y="455"/>
                </a:cubicBezTo>
                <a:lnTo>
                  <a:pt x="3944" y="455"/>
                </a:lnTo>
                <a:cubicBezTo>
                  <a:pt x="3942" y="484"/>
                  <a:pt x="3904" y="571"/>
                  <a:pt x="3904" y="571"/>
                </a:cubicBezTo>
                <a:cubicBezTo>
                  <a:pt x="3607" y="662"/>
                  <a:pt x="3333" y="753"/>
                  <a:pt x="3036" y="845"/>
                </a:cubicBezTo>
                <a:cubicBezTo>
                  <a:pt x="3036" y="936"/>
                  <a:pt x="2762" y="1141"/>
                  <a:pt x="2557" y="1324"/>
                </a:cubicBezTo>
                <a:cubicBezTo>
                  <a:pt x="2374" y="1415"/>
                  <a:pt x="2192" y="1621"/>
                  <a:pt x="2192" y="1712"/>
                </a:cubicBezTo>
                <a:cubicBezTo>
                  <a:pt x="2283" y="1621"/>
                  <a:pt x="2374" y="1507"/>
                  <a:pt x="2466" y="1415"/>
                </a:cubicBezTo>
                <a:lnTo>
                  <a:pt x="2466" y="1415"/>
                </a:lnTo>
                <a:cubicBezTo>
                  <a:pt x="2413" y="1533"/>
                  <a:pt x="2421" y="1583"/>
                  <a:pt x="2476" y="1583"/>
                </a:cubicBezTo>
                <a:cubicBezTo>
                  <a:pt x="2516" y="1583"/>
                  <a:pt x="2583" y="1555"/>
                  <a:pt x="2671" y="1507"/>
                </a:cubicBezTo>
                <a:lnTo>
                  <a:pt x="3128" y="1507"/>
                </a:lnTo>
                <a:cubicBezTo>
                  <a:pt x="3242" y="1415"/>
                  <a:pt x="3516" y="1233"/>
                  <a:pt x="3812" y="1233"/>
                </a:cubicBezTo>
                <a:cubicBezTo>
                  <a:pt x="4086" y="1141"/>
                  <a:pt x="4383" y="1050"/>
                  <a:pt x="4657" y="753"/>
                </a:cubicBezTo>
                <a:cubicBezTo>
                  <a:pt x="4839" y="753"/>
                  <a:pt x="4565" y="845"/>
                  <a:pt x="4657" y="845"/>
                </a:cubicBezTo>
                <a:cubicBezTo>
                  <a:pt x="4748" y="753"/>
                  <a:pt x="5045" y="662"/>
                  <a:pt x="5319" y="662"/>
                </a:cubicBezTo>
                <a:lnTo>
                  <a:pt x="5615" y="662"/>
                </a:lnTo>
                <a:cubicBezTo>
                  <a:pt x="5707" y="662"/>
                  <a:pt x="5798" y="662"/>
                  <a:pt x="5798" y="753"/>
                </a:cubicBezTo>
                <a:cubicBezTo>
                  <a:pt x="5981" y="753"/>
                  <a:pt x="5981" y="845"/>
                  <a:pt x="5981" y="1050"/>
                </a:cubicBezTo>
                <a:cubicBezTo>
                  <a:pt x="5981" y="1141"/>
                  <a:pt x="5981" y="1233"/>
                  <a:pt x="5889" y="1415"/>
                </a:cubicBezTo>
                <a:cubicBezTo>
                  <a:pt x="5524" y="1621"/>
                  <a:pt x="5136" y="1712"/>
                  <a:pt x="4748" y="1895"/>
                </a:cubicBezTo>
                <a:cubicBezTo>
                  <a:pt x="4269" y="2191"/>
                  <a:pt x="3698" y="2465"/>
                  <a:pt x="3424" y="3036"/>
                </a:cubicBezTo>
                <a:cubicBezTo>
                  <a:pt x="3424" y="3036"/>
                  <a:pt x="3470" y="3013"/>
                  <a:pt x="3504" y="3013"/>
                </a:cubicBezTo>
                <a:cubicBezTo>
                  <a:pt x="3538" y="3013"/>
                  <a:pt x="3561" y="3036"/>
                  <a:pt x="3516" y="3127"/>
                </a:cubicBezTo>
                <a:cubicBezTo>
                  <a:pt x="3424" y="3219"/>
                  <a:pt x="3333" y="3424"/>
                  <a:pt x="3242" y="3607"/>
                </a:cubicBezTo>
                <a:cubicBezTo>
                  <a:pt x="3242" y="3698"/>
                  <a:pt x="3242" y="3903"/>
                  <a:pt x="3333" y="4086"/>
                </a:cubicBezTo>
                <a:cubicBezTo>
                  <a:pt x="3424" y="4269"/>
                  <a:pt x="3516" y="4269"/>
                  <a:pt x="3698" y="4269"/>
                </a:cubicBezTo>
                <a:cubicBezTo>
                  <a:pt x="3807" y="4269"/>
                  <a:pt x="3895" y="4352"/>
                  <a:pt x="4221" y="4359"/>
                </a:cubicBezTo>
                <a:lnTo>
                  <a:pt x="4221" y="4359"/>
                </a:lnTo>
                <a:cubicBezTo>
                  <a:pt x="4153" y="4357"/>
                  <a:pt x="4119" y="4343"/>
                  <a:pt x="4269" y="4269"/>
                </a:cubicBezTo>
                <a:cubicBezTo>
                  <a:pt x="4383" y="4269"/>
                  <a:pt x="4474" y="4269"/>
                  <a:pt x="4565" y="4177"/>
                </a:cubicBezTo>
                <a:lnTo>
                  <a:pt x="4748" y="4086"/>
                </a:lnTo>
                <a:lnTo>
                  <a:pt x="5045" y="3789"/>
                </a:lnTo>
                <a:cubicBezTo>
                  <a:pt x="5227" y="3607"/>
                  <a:pt x="5524" y="3424"/>
                  <a:pt x="5615" y="3219"/>
                </a:cubicBezTo>
                <a:cubicBezTo>
                  <a:pt x="5981" y="2853"/>
                  <a:pt x="6186" y="2465"/>
                  <a:pt x="6369" y="1986"/>
                </a:cubicBezTo>
                <a:cubicBezTo>
                  <a:pt x="6460" y="1986"/>
                  <a:pt x="6551" y="1986"/>
                  <a:pt x="6665" y="1895"/>
                </a:cubicBezTo>
                <a:lnTo>
                  <a:pt x="6551" y="1895"/>
                </a:lnTo>
                <a:cubicBezTo>
                  <a:pt x="6939" y="1712"/>
                  <a:pt x="7122" y="1712"/>
                  <a:pt x="7236" y="1712"/>
                </a:cubicBezTo>
                <a:cubicBezTo>
                  <a:pt x="7419" y="1621"/>
                  <a:pt x="7601" y="1621"/>
                  <a:pt x="7989" y="1621"/>
                </a:cubicBezTo>
                <a:cubicBezTo>
                  <a:pt x="8081" y="1564"/>
                  <a:pt x="8178" y="1535"/>
                  <a:pt x="8275" y="1535"/>
                </a:cubicBezTo>
                <a:cubicBezTo>
                  <a:pt x="8372" y="1535"/>
                  <a:pt x="8469" y="1564"/>
                  <a:pt x="8560" y="1621"/>
                </a:cubicBezTo>
                <a:cubicBezTo>
                  <a:pt x="8469" y="1621"/>
                  <a:pt x="8560" y="1621"/>
                  <a:pt x="8651" y="1712"/>
                </a:cubicBezTo>
                <a:cubicBezTo>
                  <a:pt x="8651" y="1712"/>
                  <a:pt x="8743" y="1803"/>
                  <a:pt x="8651" y="1803"/>
                </a:cubicBezTo>
                <a:cubicBezTo>
                  <a:pt x="8948" y="1895"/>
                  <a:pt x="9039" y="1895"/>
                  <a:pt x="9039" y="1895"/>
                </a:cubicBezTo>
                <a:cubicBezTo>
                  <a:pt x="9131" y="1986"/>
                  <a:pt x="9222" y="1895"/>
                  <a:pt x="9404" y="2077"/>
                </a:cubicBezTo>
                <a:cubicBezTo>
                  <a:pt x="9404" y="2191"/>
                  <a:pt x="9404" y="2191"/>
                  <a:pt x="9313" y="2283"/>
                </a:cubicBezTo>
                <a:cubicBezTo>
                  <a:pt x="9404" y="2283"/>
                  <a:pt x="9404" y="2374"/>
                  <a:pt x="9519" y="2374"/>
                </a:cubicBezTo>
                <a:lnTo>
                  <a:pt x="9519" y="2762"/>
                </a:lnTo>
                <a:cubicBezTo>
                  <a:pt x="9519" y="2653"/>
                  <a:pt x="9487" y="2628"/>
                  <a:pt x="9456" y="2628"/>
                </a:cubicBezTo>
                <a:cubicBezTo>
                  <a:pt x="9430" y="2628"/>
                  <a:pt x="9404" y="2648"/>
                  <a:pt x="9404" y="2648"/>
                </a:cubicBezTo>
                <a:cubicBezTo>
                  <a:pt x="9365" y="2697"/>
                  <a:pt x="9343" y="2725"/>
                  <a:pt x="9330" y="2725"/>
                </a:cubicBezTo>
                <a:cubicBezTo>
                  <a:pt x="9313" y="2725"/>
                  <a:pt x="9313" y="2674"/>
                  <a:pt x="9313" y="2557"/>
                </a:cubicBezTo>
                <a:cubicBezTo>
                  <a:pt x="9222" y="2762"/>
                  <a:pt x="9131" y="2853"/>
                  <a:pt x="9039" y="2945"/>
                </a:cubicBezTo>
                <a:cubicBezTo>
                  <a:pt x="9039" y="2945"/>
                  <a:pt x="9039" y="3036"/>
                  <a:pt x="8948" y="3036"/>
                </a:cubicBezTo>
                <a:cubicBezTo>
                  <a:pt x="8834" y="3036"/>
                  <a:pt x="8743" y="3127"/>
                  <a:pt x="8651" y="3127"/>
                </a:cubicBezTo>
                <a:lnTo>
                  <a:pt x="7510" y="3607"/>
                </a:lnTo>
                <a:lnTo>
                  <a:pt x="8743" y="3698"/>
                </a:lnTo>
                <a:lnTo>
                  <a:pt x="8948" y="3698"/>
                </a:lnTo>
                <a:cubicBezTo>
                  <a:pt x="9131" y="3698"/>
                  <a:pt x="9313" y="3607"/>
                  <a:pt x="9404" y="3515"/>
                </a:cubicBezTo>
                <a:lnTo>
                  <a:pt x="9610" y="3515"/>
                </a:lnTo>
                <a:cubicBezTo>
                  <a:pt x="9701" y="3424"/>
                  <a:pt x="9610" y="3424"/>
                  <a:pt x="9519" y="3424"/>
                </a:cubicBezTo>
                <a:cubicBezTo>
                  <a:pt x="9610" y="3333"/>
                  <a:pt x="9701" y="3219"/>
                  <a:pt x="9701" y="3219"/>
                </a:cubicBezTo>
                <a:cubicBezTo>
                  <a:pt x="9975" y="3127"/>
                  <a:pt x="10272" y="3219"/>
                  <a:pt x="10842" y="3036"/>
                </a:cubicBezTo>
                <a:lnTo>
                  <a:pt x="10660" y="3036"/>
                </a:lnTo>
                <a:cubicBezTo>
                  <a:pt x="10934" y="3036"/>
                  <a:pt x="11230" y="2853"/>
                  <a:pt x="11504" y="2762"/>
                </a:cubicBezTo>
                <a:cubicBezTo>
                  <a:pt x="11687" y="2648"/>
                  <a:pt x="11984" y="2648"/>
                  <a:pt x="11984" y="2465"/>
                </a:cubicBezTo>
                <a:lnTo>
                  <a:pt x="11984" y="2465"/>
                </a:lnTo>
                <a:lnTo>
                  <a:pt x="11322" y="2762"/>
                </a:lnTo>
                <a:cubicBezTo>
                  <a:pt x="11687" y="2557"/>
                  <a:pt x="11984" y="2283"/>
                  <a:pt x="12646" y="2191"/>
                </a:cubicBezTo>
                <a:lnTo>
                  <a:pt x="12646" y="2191"/>
                </a:lnTo>
                <a:cubicBezTo>
                  <a:pt x="12646" y="2283"/>
                  <a:pt x="12463" y="2374"/>
                  <a:pt x="12258" y="2374"/>
                </a:cubicBezTo>
                <a:cubicBezTo>
                  <a:pt x="12463" y="2374"/>
                  <a:pt x="12646" y="2283"/>
                  <a:pt x="12828" y="2283"/>
                </a:cubicBezTo>
                <a:cubicBezTo>
                  <a:pt x="12828" y="2374"/>
                  <a:pt x="12075" y="2557"/>
                  <a:pt x="11687" y="2762"/>
                </a:cubicBezTo>
                <a:cubicBezTo>
                  <a:pt x="11839" y="2762"/>
                  <a:pt x="12140" y="2550"/>
                  <a:pt x="12241" y="2550"/>
                </a:cubicBezTo>
                <a:cubicBezTo>
                  <a:pt x="12277" y="2550"/>
                  <a:pt x="12287" y="2576"/>
                  <a:pt x="12258" y="2648"/>
                </a:cubicBezTo>
                <a:cubicBezTo>
                  <a:pt x="12463" y="2374"/>
                  <a:pt x="12942" y="2465"/>
                  <a:pt x="13399" y="2191"/>
                </a:cubicBezTo>
                <a:lnTo>
                  <a:pt x="13399" y="2283"/>
                </a:lnTo>
                <a:cubicBezTo>
                  <a:pt x="13502" y="2283"/>
                  <a:pt x="13662" y="2208"/>
                  <a:pt x="13759" y="2109"/>
                </a:cubicBezTo>
                <a:lnTo>
                  <a:pt x="13759" y="2109"/>
                </a:lnTo>
                <a:lnTo>
                  <a:pt x="13604" y="2283"/>
                </a:lnTo>
                <a:cubicBezTo>
                  <a:pt x="13696" y="2191"/>
                  <a:pt x="13970" y="2191"/>
                  <a:pt x="13970" y="2191"/>
                </a:cubicBezTo>
                <a:cubicBezTo>
                  <a:pt x="14084" y="2191"/>
                  <a:pt x="14084" y="2191"/>
                  <a:pt x="14175" y="2283"/>
                </a:cubicBezTo>
                <a:lnTo>
                  <a:pt x="14084" y="2191"/>
                </a:lnTo>
                <a:cubicBezTo>
                  <a:pt x="14084" y="2077"/>
                  <a:pt x="14175" y="2077"/>
                  <a:pt x="14084" y="1986"/>
                </a:cubicBezTo>
                <a:cubicBezTo>
                  <a:pt x="14175" y="1986"/>
                  <a:pt x="14266" y="1986"/>
                  <a:pt x="14358" y="2077"/>
                </a:cubicBezTo>
                <a:lnTo>
                  <a:pt x="14358" y="2191"/>
                </a:lnTo>
                <a:cubicBezTo>
                  <a:pt x="14358" y="2283"/>
                  <a:pt x="14266" y="2374"/>
                  <a:pt x="14266" y="2374"/>
                </a:cubicBezTo>
                <a:lnTo>
                  <a:pt x="14175" y="2374"/>
                </a:lnTo>
                <a:lnTo>
                  <a:pt x="14175" y="2465"/>
                </a:lnTo>
                <a:cubicBezTo>
                  <a:pt x="14175" y="2554"/>
                  <a:pt x="14196" y="2647"/>
                  <a:pt x="14229" y="2741"/>
                </a:cubicBezTo>
                <a:lnTo>
                  <a:pt x="14229" y="2741"/>
                </a:lnTo>
                <a:cubicBezTo>
                  <a:pt x="14227" y="2683"/>
                  <a:pt x="14238" y="2621"/>
                  <a:pt x="14266" y="2557"/>
                </a:cubicBezTo>
                <a:lnTo>
                  <a:pt x="14266" y="2557"/>
                </a:lnTo>
                <a:cubicBezTo>
                  <a:pt x="14266" y="2762"/>
                  <a:pt x="14358" y="3036"/>
                  <a:pt x="14540" y="3219"/>
                </a:cubicBezTo>
                <a:cubicBezTo>
                  <a:pt x="14654" y="3333"/>
                  <a:pt x="14837" y="3515"/>
                  <a:pt x="15019" y="3515"/>
                </a:cubicBezTo>
                <a:lnTo>
                  <a:pt x="15408" y="3515"/>
                </a:lnTo>
                <a:cubicBezTo>
                  <a:pt x="15316" y="3424"/>
                  <a:pt x="15225" y="3424"/>
                  <a:pt x="15316" y="3424"/>
                </a:cubicBezTo>
                <a:cubicBezTo>
                  <a:pt x="15368" y="3441"/>
                  <a:pt x="15413" y="3449"/>
                  <a:pt x="15455" y="3449"/>
                </a:cubicBezTo>
                <a:cubicBezTo>
                  <a:pt x="15635" y="3449"/>
                  <a:pt x="15755" y="3311"/>
                  <a:pt x="16069" y="3219"/>
                </a:cubicBezTo>
                <a:lnTo>
                  <a:pt x="16069" y="3333"/>
                </a:lnTo>
                <a:cubicBezTo>
                  <a:pt x="17028" y="3333"/>
                  <a:pt x="16366" y="3127"/>
                  <a:pt x="17119" y="3036"/>
                </a:cubicBezTo>
                <a:lnTo>
                  <a:pt x="17119" y="3036"/>
                </a:lnTo>
                <a:lnTo>
                  <a:pt x="16823" y="3219"/>
                </a:lnTo>
                <a:cubicBezTo>
                  <a:pt x="16937" y="3219"/>
                  <a:pt x="17119" y="3219"/>
                  <a:pt x="17211" y="3127"/>
                </a:cubicBezTo>
                <a:lnTo>
                  <a:pt x="17211" y="3127"/>
                </a:lnTo>
                <a:lnTo>
                  <a:pt x="17119" y="3333"/>
                </a:lnTo>
                <a:cubicBezTo>
                  <a:pt x="17302" y="3219"/>
                  <a:pt x="17393" y="3219"/>
                  <a:pt x="17393" y="3219"/>
                </a:cubicBezTo>
                <a:cubicBezTo>
                  <a:pt x="17507" y="3127"/>
                  <a:pt x="17507" y="3127"/>
                  <a:pt x="17599" y="3127"/>
                </a:cubicBezTo>
                <a:lnTo>
                  <a:pt x="17781" y="3127"/>
                </a:lnTo>
                <a:cubicBezTo>
                  <a:pt x="17873" y="3219"/>
                  <a:pt x="17964" y="3424"/>
                  <a:pt x="18078" y="3515"/>
                </a:cubicBezTo>
                <a:lnTo>
                  <a:pt x="18169" y="3607"/>
                </a:lnTo>
                <a:cubicBezTo>
                  <a:pt x="18078" y="3607"/>
                  <a:pt x="18169" y="3698"/>
                  <a:pt x="18535" y="3789"/>
                </a:cubicBezTo>
                <a:lnTo>
                  <a:pt x="18169" y="3789"/>
                </a:lnTo>
                <a:cubicBezTo>
                  <a:pt x="18078" y="3698"/>
                  <a:pt x="17964" y="3607"/>
                  <a:pt x="17873" y="3424"/>
                </a:cubicBezTo>
                <a:cubicBezTo>
                  <a:pt x="17782" y="3424"/>
                  <a:pt x="17691" y="3333"/>
                  <a:pt x="17690" y="3220"/>
                </a:cubicBezTo>
                <a:lnTo>
                  <a:pt x="17690" y="3220"/>
                </a:lnTo>
                <a:cubicBezTo>
                  <a:pt x="17691" y="3334"/>
                  <a:pt x="17782" y="3516"/>
                  <a:pt x="17873" y="3607"/>
                </a:cubicBezTo>
                <a:cubicBezTo>
                  <a:pt x="17964" y="3789"/>
                  <a:pt x="18169" y="3789"/>
                  <a:pt x="18261" y="3903"/>
                </a:cubicBezTo>
                <a:cubicBezTo>
                  <a:pt x="18380" y="3963"/>
                  <a:pt x="18547" y="3984"/>
                  <a:pt x="18675" y="3991"/>
                </a:cubicBezTo>
                <a:lnTo>
                  <a:pt x="18675" y="3991"/>
                </a:lnTo>
                <a:cubicBezTo>
                  <a:pt x="18996" y="3973"/>
                  <a:pt x="19253" y="3903"/>
                  <a:pt x="19493" y="3903"/>
                </a:cubicBezTo>
                <a:cubicBezTo>
                  <a:pt x="19585" y="3903"/>
                  <a:pt x="19493" y="3903"/>
                  <a:pt x="19402" y="3995"/>
                </a:cubicBezTo>
                <a:cubicBezTo>
                  <a:pt x="19585" y="3995"/>
                  <a:pt x="19676" y="3903"/>
                  <a:pt x="19973" y="3903"/>
                </a:cubicBezTo>
                <a:cubicBezTo>
                  <a:pt x="19881" y="3903"/>
                  <a:pt x="19973" y="3995"/>
                  <a:pt x="19676" y="4086"/>
                </a:cubicBezTo>
                <a:cubicBezTo>
                  <a:pt x="19973" y="3995"/>
                  <a:pt x="20155" y="3995"/>
                  <a:pt x="20361" y="3903"/>
                </a:cubicBezTo>
                <a:cubicBezTo>
                  <a:pt x="20421" y="3903"/>
                  <a:pt x="20604" y="3853"/>
                  <a:pt x="20692" y="3853"/>
                </a:cubicBezTo>
                <a:cubicBezTo>
                  <a:pt x="20736" y="3853"/>
                  <a:pt x="20756" y="3865"/>
                  <a:pt x="20726" y="3903"/>
                </a:cubicBezTo>
                <a:cubicBezTo>
                  <a:pt x="20931" y="3789"/>
                  <a:pt x="21114" y="3698"/>
                  <a:pt x="21296" y="3607"/>
                </a:cubicBezTo>
                <a:cubicBezTo>
                  <a:pt x="21388" y="3515"/>
                  <a:pt x="21502" y="3515"/>
                  <a:pt x="21593" y="3424"/>
                </a:cubicBezTo>
                <a:lnTo>
                  <a:pt x="21776" y="3333"/>
                </a:lnTo>
                <a:lnTo>
                  <a:pt x="21867" y="3219"/>
                </a:lnTo>
                <a:cubicBezTo>
                  <a:pt x="21867" y="3127"/>
                  <a:pt x="21958" y="3127"/>
                  <a:pt x="21958" y="3127"/>
                </a:cubicBezTo>
                <a:lnTo>
                  <a:pt x="22073" y="3127"/>
                </a:lnTo>
                <a:lnTo>
                  <a:pt x="22164" y="3219"/>
                </a:lnTo>
                <a:cubicBezTo>
                  <a:pt x="22255" y="3333"/>
                  <a:pt x="22346" y="3424"/>
                  <a:pt x="22438" y="3515"/>
                </a:cubicBezTo>
                <a:cubicBezTo>
                  <a:pt x="22643" y="3698"/>
                  <a:pt x="22917" y="3903"/>
                  <a:pt x="23214" y="3995"/>
                </a:cubicBezTo>
                <a:lnTo>
                  <a:pt x="23396" y="4360"/>
                </a:lnTo>
                <a:cubicBezTo>
                  <a:pt x="23464" y="4411"/>
                  <a:pt x="23499" y="4431"/>
                  <a:pt x="23514" y="4431"/>
                </a:cubicBezTo>
                <a:cubicBezTo>
                  <a:pt x="23563" y="4431"/>
                  <a:pt x="23387" y="4209"/>
                  <a:pt x="23443" y="4209"/>
                </a:cubicBezTo>
                <a:cubicBezTo>
                  <a:pt x="23466" y="4209"/>
                  <a:pt x="23531" y="4248"/>
                  <a:pt x="23670" y="4360"/>
                </a:cubicBezTo>
                <a:cubicBezTo>
                  <a:pt x="23784" y="4360"/>
                  <a:pt x="23784" y="4360"/>
                  <a:pt x="23876" y="4474"/>
                </a:cubicBezTo>
                <a:cubicBezTo>
                  <a:pt x="24058" y="4565"/>
                  <a:pt x="24150" y="4565"/>
                  <a:pt x="24241" y="4565"/>
                </a:cubicBezTo>
                <a:lnTo>
                  <a:pt x="24355" y="4565"/>
                </a:lnTo>
                <a:cubicBezTo>
                  <a:pt x="24355" y="4657"/>
                  <a:pt x="24355" y="4657"/>
                  <a:pt x="24446" y="4657"/>
                </a:cubicBezTo>
                <a:cubicBezTo>
                  <a:pt x="24629" y="4657"/>
                  <a:pt x="24720" y="4565"/>
                  <a:pt x="24812" y="4474"/>
                </a:cubicBezTo>
                <a:lnTo>
                  <a:pt x="24926" y="4474"/>
                </a:lnTo>
                <a:cubicBezTo>
                  <a:pt x="24926" y="4360"/>
                  <a:pt x="24926" y="4360"/>
                  <a:pt x="25017" y="4360"/>
                </a:cubicBezTo>
                <a:lnTo>
                  <a:pt x="25108" y="4474"/>
                </a:lnTo>
                <a:lnTo>
                  <a:pt x="24926" y="4474"/>
                </a:lnTo>
                <a:cubicBezTo>
                  <a:pt x="25017" y="4565"/>
                  <a:pt x="25108" y="4565"/>
                  <a:pt x="25108" y="4657"/>
                </a:cubicBezTo>
                <a:cubicBezTo>
                  <a:pt x="25108" y="4748"/>
                  <a:pt x="25017" y="4748"/>
                  <a:pt x="24926" y="4748"/>
                </a:cubicBezTo>
                <a:cubicBezTo>
                  <a:pt x="24926" y="4657"/>
                  <a:pt x="24812" y="4657"/>
                  <a:pt x="24812" y="4657"/>
                </a:cubicBezTo>
                <a:cubicBezTo>
                  <a:pt x="24720" y="4657"/>
                  <a:pt x="24720" y="4657"/>
                  <a:pt x="24812" y="4748"/>
                </a:cubicBezTo>
                <a:cubicBezTo>
                  <a:pt x="24926" y="4748"/>
                  <a:pt x="24926" y="4748"/>
                  <a:pt x="24720" y="4839"/>
                </a:cubicBezTo>
                <a:cubicBezTo>
                  <a:pt x="24241" y="4930"/>
                  <a:pt x="23967" y="5136"/>
                  <a:pt x="23396" y="5318"/>
                </a:cubicBezTo>
                <a:cubicBezTo>
                  <a:pt x="23337" y="5337"/>
                  <a:pt x="23305" y="5344"/>
                  <a:pt x="23290" y="5344"/>
                </a:cubicBezTo>
                <a:cubicBezTo>
                  <a:pt x="23232" y="5344"/>
                  <a:pt x="23451" y="5227"/>
                  <a:pt x="23305" y="5227"/>
                </a:cubicBezTo>
                <a:lnTo>
                  <a:pt x="23100" y="5410"/>
                </a:lnTo>
                <a:lnTo>
                  <a:pt x="23008" y="5410"/>
                </a:lnTo>
                <a:cubicBezTo>
                  <a:pt x="22734" y="5501"/>
                  <a:pt x="23008" y="5501"/>
                  <a:pt x="22643" y="5615"/>
                </a:cubicBezTo>
                <a:cubicBezTo>
                  <a:pt x="22586" y="5707"/>
                  <a:pt x="22369" y="5707"/>
                  <a:pt x="22107" y="5707"/>
                </a:cubicBezTo>
                <a:cubicBezTo>
                  <a:pt x="21844" y="5707"/>
                  <a:pt x="21536" y="5707"/>
                  <a:pt x="21296" y="5798"/>
                </a:cubicBezTo>
                <a:cubicBezTo>
                  <a:pt x="21205" y="5798"/>
                  <a:pt x="21296" y="5707"/>
                  <a:pt x="21296" y="5707"/>
                </a:cubicBezTo>
                <a:lnTo>
                  <a:pt x="21296" y="5707"/>
                </a:lnTo>
                <a:cubicBezTo>
                  <a:pt x="20635" y="5889"/>
                  <a:pt x="20726" y="5889"/>
                  <a:pt x="20155" y="6072"/>
                </a:cubicBezTo>
                <a:lnTo>
                  <a:pt x="19676" y="6072"/>
                </a:lnTo>
                <a:cubicBezTo>
                  <a:pt x="20064" y="6072"/>
                  <a:pt x="19585" y="6277"/>
                  <a:pt x="19219" y="6368"/>
                </a:cubicBezTo>
                <a:cubicBezTo>
                  <a:pt x="19311" y="6460"/>
                  <a:pt x="19493" y="6460"/>
                  <a:pt x="19493" y="6460"/>
                </a:cubicBezTo>
                <a:lnTo>
                  <a:pt x="18923" y="6551"/>
                </a:lnTo>
                <a:cubicBezTo>
                  <a:pt x="18832" y="6551"/>
                  <a:pt x="18831" y="6551"/>
                  <a:pt x="18921" y="6461"/>
                </a:cubicBezTo>
                <a:lnTo>
                  <a:pt x="18921" y="6461"/>
                </a:lnTo>
                <a:lnTo>
                  <a:pt x="18831" y="6551"/>
                </a:lnTo>
                <a:cubicBezTo>
                  <a:pt x="18649" y="6460"/>
                  <a:pt x="18740" y="6368"/>
                  <a:pt x="18923" y="6368"/>
                </a:cubicBezTo>
                <a:lnTo>
                  <a:pt x="19105" y="6368"/>
                </a:lnTo>
                <a:cubicBezTo>
                  <a:pt x="19311" y="6277"/>
                  <a:pt x="19402" y="6186"/>
                  <a:pt x="19402" y="6072"/>
                </a:cubicBezTo>
                <a:lnTo>
                  <a:pt x="19402" y="6072"/>
                </a:lnTo>
                <a:cubicBezTo>
                  <a:pt x="19311" y="6186"/>
                  <a:pt x="19311" y="6186"/>
                  <a:pt x="19219" y="6186"/>
                </a:cubicBezTo>
                <a:lnTo>
                  <a:pt x="19219" y="6072"/>
                </a:lnTo>
                <a:cubicBezTo>
                  <a:pt x="19219" y="6072"/>
                  <a:pt x="19105" y="6186"/>
                  <a:pt x="19014" y="6186"/>
                </a:cubicBezTo>
                <a:lnTo>
                  <a:pt x="18831" y="6072"/>
                </a:lnTo>
                <a:lnTo>
                  <a:pt x="17964" y="6072"/>
                </a:lnTo>
                <a:cubicBezTo>
                  <a:pt x="17393" y="6277"/>
                  <a:pt x="16937" y="6551"/>
                  <a:pt x="15978" y="6756"/>
                </a:cubicBezTo>
                <a:cubicBezTo>
                  <a:pt x="16161" y="6551"/>
                  <a:pt x="15978" y="6551"/>
                  <a:pt x="15978" y="6460"/>
                </a:cubicBezTo>
                <a:lnTo>
                  <a:pt x="15978" y="6460"/>
                </a:lnTo>
                <a:cubicBezTo>
                  <a:pt x="16017" y="6473"/>
                  <a:pt x="16061" y="6478"/>
                  <a:pt x="16108" y="6478"/>
                </a:cubicBezTo>
                <a:cubicBezTo>
                  <a:pt x="16389" y="6478"/>
                  <a:pt x="16800" y="6277"/>
                  <a:pt x="17211" y="6277"/>
                </a:cubicBezTo>
                <a:cubicBezTo>
                  <a:pt x="16937" y="6277"/>
                  <a:pt x="17028" y="6277"/>
                  <a:pt x="17119" y="6186"/>
                </a:cubicBezTo>
                <a:lnTo>
                  <a:pt x="17119" y="6186"/>
                </a:lnTo>
                <a:lnTo>
                  <a:pt x="16161" y="6368"/>
                </a:lnTo>
                <a:cubicBezTo>
                  <a:pt x="16161" y="6338"/>
                  <a:pt x="16140" y="6328"/>
                  <a:pt x="16107" y="6328"/>
                </a:cubicBezTo>
                <a:cubicBezTo>
                  <a:pt x="16039" y="6328"/>
                  <a:pt x="15917" y="6368"/>
                  <a:pt x="15796" y="6368"/>
                </a:cubicBezTo>
                <a:cubicBezTo>
                  <a:pt x="15978" y="6460"/>
                  <a:pt x="15111" y="6551"/>
                  <a:pt x="14746" y="6642"/>
                </a:cubicBezTo>
                <a:cubicBezTo>
                  <a:pt x="14746" y="6551"/>
                  <a:pt x="14837" y="6460"/>
                  <a:pt x="15225" y="6460"/>
                </a:cubicBezTo>
                <a:cubicBezTo>
                  <a:pt x="15174" y="6450"/>
                  <a:pt x="15127" y="6446"/>
                  <a:pt x="15083" y="6446"/>
                </a:cubicBezTo>
                <a:cubicBezTo>
                  <a:pt x="14774" y="6446"/>
                  <a:pt x="14643" y="6664"/>
                  <a:pt x="14344" y="6664"/>
                </a:cubicBezTo>
                <a:cubicBezTo>
                  <a:pt x="14335" y="6664"/>
                  <a:pt x="14326" y="6663"/>
                  <a:pt x="14317" y="6663"/>
                </a:cubicBezTo>
                <a:lnTo>
                  <a:pt x="14317" y="6663"/>
                </a:lnTo>
                <a:cubicBezTo>
                  <a:pt x="14213" y="6706"/>
                  <a:pt x="14034" y="6728"/>
                  <a:pt x="13890" y="6728"/>
                </a:cubicBezTo>
                <a:cubicBezTo>
                  <a:pt x="13741" y="6728"/>
                  <a:pt x="13630" y="6705"/>
                  <a:pt x="13674" y="6659"/>
                </a:cubicBezTo>
                <a:lnTo>
                  <a:pt x="13674" y="6659"/>
                </a:lnTo>
                <a:cubicBezTo>
                  <a:pt x="12899" y="6774"/>
                  <a:pt x="11591" y="6948"/>
                  <a:pt x="11504" y="7122"/>
                </a:cubicBezTo>
                <a:cubicBezTo>
                  <a:pt x="11504" y="7122"/>
                  <a:pt x="11596" y="6939"/>
                  <a:pt x="11596" y="6848"/>
                </a:cubicBezTo>
                <a:lnTo>
                  <a:pt x="11596" y="6848"/>
                </a:lnTo>
                <a:lnTo>
                  <a:pt x="10842" y="7327"/>
                </a:lnTo>
                <a:cubicBezTo>
                  <a:pt x="10660" y="7327"/>
                  <a:pt x="10454" y="7418"/>
                  <a:pt x="10363" y="7418"/>
                </a:cubicBezTo>
                <a:lnTo>
                  <a:pt x="10363" y="7327"/>
                </a:lnTo>
                <a:cubicBezTo>
                  <a:pt x="10272" y="7213"/>
                  <a:pt x="10363" y="7122"/>
                  <a:pt x="10660" y="7030"/>
                </a:cubicBezTo>
                <a:cubicBezTo>
                  <a:pt x="10454" y="7030"/>
                  <a:pt x="10272" y="7030"/>
                  <a:pt x="9884" y="7122"/>
                </a:cubicBezTo>
                <a:cubicBezTo>
                  <a:pt x="9975" y="7122"/>
                  <a:pt x="10181" y="7327"/>
                  <a:pt x="10089" y="7327"/>
                </a:cubicBezTo>
                <a:cubicBezTo>
                  <a:pt x="9850" y="7270"/>
                  <a:pt x="9753" y="7270"/>
                  <a:pt x="9656" y="7270"/>
                </a:cubicBezTo>
                <a:cubicBezTo>
                  <a:pt x="9561" y="7270"/>
                  <a:pt x="9466" y="7270"/>
                  <a:pt x="9238" y="7217"/>
                </a:cubicBezTo>
                <a:lnTo>
                  <a:pt x="9238" y="7217"/>
                </a:lnTo>
                <a:cubicBezTo>
                  <a:pt x="9300" y="7251"/>
                  <a:pt x="9204" y="7510"/>
                  <a:pt x="8948" y="7510"/>
                </a:cubicBezTo>
                <a:cubicBezTo>
                  <a:pt x="8948" y="7510"/>
                  <a:pt x="8878" y="7397"/>
                  <a:pt x="8903" y="7349"/>
                </a:cubicBezTo>
                <a:lnTo>
                  <a:pt x="8903" y="7349"/>
                </a:lnTo>
                <a:lnTo>
                  <a:pt x="8377" y="7601"/>
                </a:lnTo>
                <a:cubicBezTo>
                  <a:pt x="8469" y="7510"/>
                  <a:pt x="8263" y="7418"/>
                  <a:pt x="8172" y="7418"/>
                </a:cubicBezTo>
                <a:lnTo>
                  <a:pt x="8172" y="7418"/>
                </a:lnTo>
                <a:cubicBezTo>
                  <a:pt x="8263" y="7418"/>
                  <a:pt x="7601" y="7510"/>
                  <a:pt x="7419" y="7510"/>
                </a:cubicBezTo>
                <a:lnTo>
                  <a:pt x="7693" y="7510"/>
                </a:lnTo>
                <a:cubicBezTo>
                  <a:pt x="7327" y="7601"/>
                  <a:pt x="7236" y="7692"/>
                  <a:pt x="7031" y="7784"/>
                </a:cubicBezTo>
                <a:cubicBezTo>
                  <a:pt x="6848" y="7784"/>
                  <a:pt x="6665" y="7784"/>
                  <a:pt x="6551" y="7898"/>
                </a:cubicBezTo>
                <a:lnTo>
                  <a:pt x="6277" y="7898"/>
                </a:lnTo>
                <a:cubicBezTo>
                  <a:pt x="6277" y="7898"/>
                  <a:pt x="6237" y="7847"/>
                  <a:pt x="6149" y="7847"/>
                </a:cubicBezTo>
                <a:cubicBezTo>
                  <a:pt x="6105" y="7847"/>
                  <a:pt x="6049" y="7860"/>
                  <a:pt x="5981" y="7898"/>
                </a:cubicBezTo>
                <a:cubicBezTo>
                  <a:pt x="5981" y="7898"/>
                  <a:pt x="5889" y="7989"/>
                  <a:pt x="5798" y="7989"/>
                </a:cubicBezTo>
                <a:lnTo>
                  <a:pt x="5410" y="8080"/>
                </a:lnTo>
                <a:cubicBezTo>
                  <a:pt x="5380" y="8080"/>
                  <a:pt x="5360" y="8080"/>
                  <a:pt x="5343" y="8084"/>
                </a:cubicBezTo>
                <a:lnTo>
                  <a:pt x="5343" y="8084"/>
                </a:lnTo>
                <a:cubicBezTo>
                  <a:pt x="5439" y="8022"/>
                  <a:pt x="5554" y="7960"/>
                  <a:pt x="5615" y="7898"/>
                </a:cubicBezTo>
                <a:cubicBezTo>
                  <a:pt x="5418" y="7898"/>
                  <a:pt x="5443" y="7847"/>
                  <a:pt x="5367" y="7847"/>
                </a:cubicBezTo>
                <a:cubicBezTo>
                  <a:pt x="5329" y="7847"/>
                  <a:pt x="5265" y="7860"/>
                  <a:pt x="5136" y="7898"/>
                </a:cubicBezTo>
                <a:cubicBezTo>
                  <a:pt x="4981" y="7898"/>
                  <a:pt x="5222" y="7815"/>
                  <a:pt x="5353" y="7791"/>
                </a:cubicBezTo>
                <a:lnTo>
                  <a:pt x="5353" y="7791"/>
                </a:lnTo>
                <a:lnTo>
                  <a:pt x="4474" y="7898"/>
                </a:lnTo>
                <a:cubicBezTo>
                  <a:pt x="4565" y="8080"/>
                  <a:pt x="3698" y="8172"/>
                  <a:pt x="3812" y="8263"/>
                </a:cubicBezTo>
                <a:lnTo>
                  <a:pt x="4839" y="7989"/>
                </a:lnTo>
                <a:lnTo>
                  <a:pt x="4839" y="7989"/>
                </a:lnTo>
                <a:cubicBezTo>
                  <a:pt x="4839" y="7989"/>
                  <a:pt x="4657" y="8172"/>
                  <a:pt x="4383" y="8263"/>
                </a:cubicBezTo>
                <a:cubicBezTo>
                  <a:pt x="4086" y="8354"/>
                  <a:pt x="3812" y="8468"/>
                  <a:pt x="3516" y="8468"/>
                </a:cubicBezTo>
                <a:lnTo>
                  <a:pt x="3607" y="8354"/>
                </a:lnTo>
                <a:cubicBezTo>
                  <a:pt x="3607" y="8354"/>
                  <a:pt x="3698" y="8263"/>
                  <a:pt x="3607" y="8263"/>
                </a:cubicBezTo>
                <a:cubicBezTo>
                  <a:pt x="3607" y="8263"/>
                  <a:pt x="3516" y="8354"/>
                  <a:pt x="3424" y="8354"/>
                </a:cubicBezTo>
                <a:cubicBezTo>
                  <a:pt x="3333" y="8354"/>
                  <a:pt x="3128" y="8354"/>
                  <a:pt x="3036" y="8468"/>
                </a:cubicBezTo>
                <a:lnTo>
                  <a:pt x="2945" y="8468"/>
                </a:lnTo>
                <a:lnTo>
                  <a:pt x="3242" y="8354"/>
                </a:lnTo>
                <a:cubicBezTo>
                  <a:pt x="2854" y="8354"/>
                  <a:pt x="2671" y="8560"/>
                  <a:pt x="2374" y="8651"/>
                </a:cubicBezTo>
                <a:lnTo>
                  <a:pt x="2192" y="8651"/>
                </a:lnTo>
                <a:lnTo>
                  <a:pt x="2100" y="8560"/>
                </a:lnTo>
                <a:cubicBezTo>
                  <a:pt x="1986" y="8651"/>
                  <a:pt x="1895" y="8651"/>
                  <a:pt x="1804" y="8651"/>
                </a:cubicBezTo>
                <a:lnTo>
                  <a:pt x="1621" y="8651"/>
                </a:lnTo>
                <a:cubicBezTo>
                  <a:pt x="1324" y="8742"/>
                  <a:pt x="1142" y="8742"/>
                  <a:pt x="1050" y="8834"/>
                </a:cubicBezTo>
                <a:cubicBezTo>
                  <a:pt x="990" y="8807"/>
                  <a:pt x="909" y="8796"/>
                  <a:pt x="813" y="8796"/>
                </a:cubicBezTo>
                <a:cubicBezTo>
                  <a:pt x="583" y="8796"/>
                  <a:pt x="275" y="8860"/>
                  <a:pt x="0" y="8925"/>
                </a:cubicBezTo>
                <a:lnTo>
                  <a:pt x="0" y="9222"/>
                </a:lnTo>
                <a:lnTo>
                  <a:pt x="0" y="9313"/>
                </a:lnTo>
                <a:lnTo>
                  <a:pt x="0" y="9313"/>
                </a:lnTo>
                <a:lnTo>
                  <a:pt x="92" y="9701"/>
                </a:lnTo>
                <a:lnTo>
                  <a:pt x="183" y="9701"/>
                </a:lnTo>
                <a:lnTo>
                  <a:pt x="274" y="10180"/>
                </a:lnTo>
                <a:cubicBezTo>
                  <a:pt x="571" y="10066"/>
                  <a:pt x="959" y="9884"/>
                  <a:pt x="1233" y="9884"/>
                </a:cubicBezTo>
                <a:lnTo>
                  <a:pt x="1233" y="9792"/>
                </a:lnTo>
                <a:cubicBezTo>
                  <a:pt x="1621" y="9701"/>
                  <a:pt x="1895" y="9610"/>
                  <a:pt x="2374" y="9404"/>
                </a:cubicBezTo>
                <a:lnTo>
                  <a:pt x="2374" y="9313"/>
                </a:lnTo>
                <a:cubicBezTo>
                  <a:pt x="2671" y="9222"/>
                  <a:pt x="3242" y="9222"/>
                  <a:pt x="3812" y="9039"/>
                </a:cubicBezTo>
                <a:lnTo>
                  <a:pt x="3812" y="9130"/>
                </a:lnTo>
                <a:lnTo>
                  <a:pt x="3904" y="9130"/>
                </a:lnTo>
                <a:cubicBezTo>
                  <a:pt x="4657" y="9039"/>
                  <a:pt x="5319" y="8651"/>
                  <a:pt x="5981" y="8651"/>
                </a:cubicBezTo>
                <a:cubicBezTo>
                  <a:pt x="5981" y="8651"/>
                  <a:pt x="6095" y="8651"/>
                  <a:pt x="6095" y="8560"/>
                </a:cubicBezTo>
                <a:lnTo>
                  <a:pt x="6095" y="8651"/>
                </a:lnTo>
                <a:lnTo>
                  <a:pt x="6277" y="8651"/>
                </a:lnTo>
                <a:cubicBezTo>
                  <a:pt x="6186" y="8651"/>
                  <a:pt x="6186" y="8560"/>
                  <a:pt x="6186" y="8560"/>
                </a:cubicBezTo>
                <a:lnTo>
                  <a:pt x="6460" y="8560"/>
                </a:lnTo>
                <a:cubicBezTo>
                  <a:pt x="6551" y="8560"/>
                  <a:pt x="6757" y="8468"/>
                  <a:pt x="6939" y="8468"/>
                </a:cubicBezTo>
                <a:lnTo>
                  <a:pt x="7122" y="8468"/>
                </a:lnTo>
                <a:cubicBezTo>
                  <a:pt x="7327" y="8468"/>
                  <a:pt x="7236" y="8354"/>
                  <a:pt x="7122" y="8354"/>
                </a:cubicBezTo>
                <a:lnTo>
                  <a:pt x="7236" y="8354"/>
                </a:lnTo>
                <a:cubicBezTo>
                  <a:pt x="7327" y="8263"/>
                  <a:pt x="7419" y="8263"/>
                  <a:pt x="7510" y="8263"/>
                </a:cubicBezTo>
                <a:lnTo>
                  <a:pt x="7693" y="8263"/>
                </a:lnTo>
                <a:cubicBezTo>
                  <a:pt x="7807" y="8263"/>
                  <a:pt x="7989" y="8263"/>
                  <a:pt x="8081" y="8172"/>
                </a:cubicBezTo>
                <a:lnTo>
                  <a:pt x="8172" y="8263"/>
                </a:lnTo>
                <a:lnTo>
                  <a:pt x="8172" y="8172"/>
                </a:lnTo>
                <a:lnTo>
                  <a:pt x="8651" y="8172"/>
                </a:lnTo>
                <a:cubicBezTo>
                  <a:pt x="8737" y="8086"/>
                  <a:pt x="9002" y="8081"/>
                  <a:pt x="8868" y="8006"/>
                </a:cubicBezTo>
                <a:lnTo>
                  <a:pt x="8868" y="8006"/>
                </a:lnTo>
                <a:cubicBezTo>
                  <a:pt x="9040" y="7938"/>
                  <a:pt x="9155" y="7867"/>
                  <a:pt x="9222" y="7784"/>
                </a:cubicBezTo>
                <a:lnTo>
                  <a:pt x="9222" y="7784"/>
                </a:lnTo>
                <a:cubicBezTo>
                  <a:pt x="9222" y="7855"/>
                  <a:pt x="9258" y="7882"/>
                  <a:pt x="9239" y="7892"/>
                </a:cubicBezTo>
                <a:lnTo>
                  <a:pt x="9239" y="7892"/>
                </a:lnTo>
                <a:cubicBezTo>
                  <a:pt x="9460" y="7869"/>
                  <a:pt x="9635" y="7784"/>
                  <a:pt x="9792" y="7784"/>
                </a:cubicBezTo>
                <a:lnTo>
                  <a:pt x="9884" y="7784"/>
                </a:lnTo>
                <a:cubicBezTo>
                  <a:pt x="9792" y="7784"/>
                  <a:pt x="9701" y="7898"/>
                  <a:pt x="9610" y="7898"/>
                </a:cubicBezTo>
                <a:cubicBezTo>
                  <a:pt x="9701" y="7898"/>
                  <a:pt x="9792" y="7898"/>
                  <a:pt x="9884" y="7784"/>
                </a:cubicBezTo>
                <a:lnTo>
                  <a:pt x="9884" y="7898"/>
                </a:lnTo>
                <a:lnTo>
                  <a:pt x="10181" y="7692"/>
                </a:lnTo>
                <a:cubicBezTo>
                  <a:pt x="10363" y="7692"/>
                  <a:pt x="10546" y="7692"/>
                  <a:pt x="10660" y="7601"/>
                </a:cubicBezTo>
                <a:lnTo>
                  <a:pt x="10660" y="7601"/>
                </a:lnTo>
                <a:cubicBezTo>
                  <a:pt x="10751" y="7692"/>
                  <a:pt x="10751" y="7692"/>
                  <a:pt x="10546" y="7784"/>
                </a:cubicBezTo>
                <a:cubicBezTo>
                  <a:pt x="11116" y="7601"/>
                  <a:pt x="11116" y="7601"/>
                  <a:pt x="11596" y="7510"/>
                </a:cubicBezTo>
                <a:lnTo>
                  <a:pt x="11687" y="7418"/>
                </a:lnTo>
                <a:lnTo>
                  <a:pt x="11687" y="7510"/>
                </a:lnTo>
                <a:cubicBezTo>
                  <a:pt x="11851" y="7510"/>
                  <a:pt x="12060" y="7393"/>
                  <a:pt x="12241" y="7393"/>
                </a:cubicBezTo>
                <a:cubicBezTo>
                  <a:pt x="12287" y="7393"/>
                  <a:pt x="12331" y="7400"/>
                  <a:pt x="12372" y="7418"/>
                </a:cubicBezTo>
                <a:lnTo>
                  <a:pt x="12828" y="7418"/>
                </a:lnTo>
                <a:cubicBezTo>
                  <a:pt x="12707" y="7449"/>
                  <a:pt x="12625" y="7459"/>
                  <a:pt x="12564" y="7459"/>
                </a:cubicBezTo>
                <a:cubicBezTo>
                  <a:pt x="12440" y="7459"/>
                  <a:pt x="12395" y="7418"/>
                  <a:pt x="12258" y="7418"/>
                </a:cubicBezTo>
                <a:cubicBezTo>
                  <a:pt x="12463" y="7510"/>
                  <a:pt x="11687" y="7601"/>
                  <a:pt x="11801" y="7692"/>
                </a:cubicBezTo>
                <a:lnTo>
                  <a:pt x="12166" y="7601"/>
                </a:lnTo>
                <a:lnTo>
                  <a:pt x="12166" y="7601"/>
                </a:lnTo>
                <a:cubicBezTo>
                  <a:pt x="12166" y="7601"/>
                  <a:pt x="12075" y="7692"/>
                  <a:pt x="12166" y="7692"/>
                </a:cubicBezTo>
                <a:cubicBezTo>
                  <a:pt x="12166" y="7601"/>
                  <a:pt x="12554" y="7510"/>
                  <a:pt x="12942" y="7510"/>
                </a:cubicBezTo>
                <a:cubicBezTo>
                  <a:pt x="13125" y="7510"/>
                  <a:pt x="13125" y="7418"/>
                  <a:pt x="13125" y="7327"/>
                </a:cubicBezTo>
                <a:cubicBezTo>
                  <a:pt x="13696" y="7327"/>
                  <a:pt x="14654" y="7122"/>
                  <a:pt x="15408" y="7122"/>
                </a:cubicBezTo>
                <a:lnTo>
                  <a:pt x="15978" y="7122"/>
                </a:lnTo>
                <a:cubicBezTo>
                  <a:pt x="15830" y="7030"/>
                  <a:pt x="15972" y="7030"/>
                  <a:pt x="16152" y="7030"/>
                </a:cubicBezTo>
                <a:cubicBezTo>
                  <a:pt x="16332" y="7030"/>
                  <a:pt x="16549" y="7030"/>
                  <a:pt x="16549" y="6939"/>
                </a:cubicBezTo>
                <a:cubicBezTo>
                  <a:pt x="16640" y="7030"/>
                  <a:pt x="16823" y="7030"/>
                  <a:pt x="16640" y="7122"/>
                </a:cubicBezTo>
                <a:cubicBezTo>
                  <a:pt x="16937" y="7030"/>
                  <a:pt x="17211" y="7030"/>
                  <a:pt x="17507" y="7030"/>
                </a:cubicBezTo>
                <a:lnTo>
                  <a:pt x="17781" y="7030"/>
                </a:lnTo>
                <a:cubicBezTo>
                  <a:pt x="17781" y="7030"/>
                  <a:pt x="17964" y="6939"/>
                  <a:pt x="17873" y="6939"/>
                </a:cubicBezTo>
                <a:lnTo>
                  <a:pt x="17964" y="6939"/>
                </a:lnTo>
                <a:cubicBezTo>
                  <a:pt x="18078" y="6939"/>
                  <a:pt x="17873" y="7030"/>
                  <a:pt x="17964" y="7030"/>
                </a:cubicBezTo>
                <a:cubicBezTo>
                  <a:pt x="17964" y="7030"/>
                  <a:pt x="18055" y="6990"/>
                  <a:pt x="18143" y="6990"/>
                </a:cubicBezTo>
                <a:cubicBezTo>
                  <a:pt x="18184" y="6990"/>
                  <a:pt x="18224" y="6998"/>
                  <a:pt x="18253" y="7024"/>
                </a:cubicBezTo>
                <a:lnTo>
                  <a:pt x="18253" y="7024"/>
                </a:lnTo>
                <a:cubicBezTo>
                  <a:pt x="18668" y="6989"/>
                  <a:pt x="18740" y="6825"/>
                  <a:pt x="18740" y="6642"/>
                </a:cubicBezTo>
                <a:cubicBezTo>
                  <a:pt x="18849" y="6676"/>
                  <a:pt x="18944" y="6690"/>
                  <a:pt x="19029" y="6690"/>
                </a:cubicBezTo>
                <a:cubicBezTo>
                  <a:pt x="19179" y="6690"/>
                  <a:pt x="19296" y="6646"/>
                  <a:pt x="19400" y="6597"/>
                </a:cubicBezTo>
                <a:lnTo>
                  <a:pt x="19400" y="6597"/>
                </a:lnTo>
                <a:lnTo>
                  <a:pt x="19585" y="6551"/>
                </a:lnTo>
                <a:lnTo>
                  <a:pt x="19585" y="6551"/>
                </a:lnTo>
                <a:cubicBezTo>
                  <a:pt x="19631" y="6597"/>
                  <a:pt x="19654" y="6620"/>
                  <a:pt x="19629" y="6631"/>
                </a:cubicBezTo>
                <a:lnTo>
                  <a:pt x="19629" y="6631"/>
                </a:lnTo>
                <a:cubicBezTo>
                  <a:pt x="20041" y="6605"/>
                  <a:pt x="20817" y="6532"/>
                  <a:pt x="20817" y="6460"/>
                </a:cubicBezTo>
                <a:lnTo>
                  <a:pt x="21205" y="6460"/>
                </a:lnTo>
                <a:cubicBezTo>
                  <a:pt x="21684" y="6368"/>
                  <a:pt x="21776" y="6368"/>
                  <a:pt x="22255" y="6277"/>
                </a:cubicBezTo>
                <a:lnTo>
                  <a:pt x="22073" y="6277"/>
                </a:lnTo>
                <a:cubicBezTo>
                  <a:pt x="22255" y="6072"/>
                  <a:pt x="22438" y="6186"/>
                  <a:pt x="22917" y="5980"/>
                </a:cubicBezTo>
                <a:lnTo>
                  <a:pt x="22917" y="6072"/>
                </a:lnTo>
                <a:cubicBezTo>
                  <a:pt x="23784" y="5889"/>
                  <a:pt x="23305" y="5889"/>
                  <a:pt x="24150" y="5798"/>
                </a:cubicBezTo>
                <a:lnTo>
                  <a:pt x="24058" y="5707"/>
                </a:lnTo>
                <a:cubicBezTo>
                  <a:pt x="24150" y="5615"/>
                  <a:pt x="24355" y="5615"/>
                  <a:pt x="24538" y="5501"/>
                </a:cubicBezTo>
                <a:cubicBezTo>
                  <a:pt x="24720" y="5501"/>
                  <a:pt x="24812" y="5501"/>
                  <a:pt x="25017" y="5410"/>
                </a:cubicBezTo>
                <a:cubicBezTo>
                  <a:pt x="25108" y="5410"/>
                  <a:pt x="25291" y="5318"/>
                  <a:pt x="25496" y="5227"/>
                </a:cubicBezTo>
                <a:lnTo>
                  <a:pt x="25496" y="5227"/>
                </a:lnTo>
                <a:lnTo>
                  <a:pt x="25200" y="5318"/>
                </a:lnTo>
                <a:cubicBezTo>
                  <a:pt x="25291" y="5227"/>
                  <a:pt x="25382" y="5227"/>
                  <a:pt x="25496" y="5227"/>
                </a:cubicBezTo>
                <a:cubicBezTo>
                  <a:pt x="25588" y="5136"/>
                  <a:pt x="25770" y="5136"/>
                  <a:pt x="25862" y="5045"/>
                </a:cubicBezTo>
                <a:cubicBezTo>
                  <a:pt x="26158" y="4839"/>
                  <a:pt x="26250" y="4565"/>
                  <a:pt x="26158" y="4360"/>
                </a:cubicBezTo>
                <a:cubicBezTo>
                  <a:pt x="26158" y="4344"/>
                  <a:pt x="26161" y="4337"/>
                  <a:pt x="26165" y="4337"/>
                </a:cubicBezTo>
                <a:cubicBezTo>
                  <a:pt x="26187" y="4337"/>
                  <a:pt x="26250" y="4505"/>
                  <a:pt x="26250" y="4657"/>
                </a:cubicBezTo>
                <a:cubicBezTo>
                  <a:pt x="26250" y="4360"/>
                  <a:pt x="26250" y="4177"/>
                  <a:pt x="26158" y="4177"/>
                </a:cubicBezTo>
                <a:cubicBezTo>
                  <a:pt x="26158" y="4086"/>
                  <a:pt x="26158" y="4086"/>
                  <a:pt x="26067" y="4086"/>
                </a:cubicBezTo>
                <a:lnTo>
                  <a:pt x="25953" y="4086"/>
                </a:lnTo>
                <a:lnTo>
                  <a:pt x="25770" y="3903"/>
                </a:lnTo>
                <a:cubicBezTo>
                  <a:pt x="25862" y="3789"/>
                  <a:pt x="25953" y="3698"/>
                  <a:pt x="26067" y="3515"/>
                </a:cubicBezTo>
                <a:cubicBezTo>
                  <a:pt x="26341" y="3219"/>
                  <a:pt x="26638" y="2853"/>
                  <a:pt x="26523" y="2762"/>
                </a:cubicBezTo>
                <a:lnTo>
                  <a:pt x="26729" y="2557"/>
                </a:lnTo>
                <a:lnTo>
                  <a:pt x="26729" y="2557"/>
                </a:lnTo>
                <a:cubicBezTo>
                  <a:pt x="26729" y="2648"/>
                  <a:pt x="26729" y="2648"/>
                  <a:pt x="26638" y="2762"/>
                </a:cubicBezTo>
                <a:cubicBezTo>
                  <a:pt x="26729" y="2648"/>
                  <a:pt x="26820" y="2557"/>
                  <a:pt x="26820" y="2465"/>
                </a:cubicBezTo>
                <a:lnTo>
                  <a:pt x="26911" y="2374"/>
                </a:lnTo>
                <a:lnTo>
                  <a:pt x="26911" y="2191"/>
                </a:lnTo>
                <a:lnTo>
                  <a:pt x="26911" y="1803"/>
                </a:lnTo>
                <a:cubicBezTo>
                  <a:pt x="26820" y="1621"/>
                  <a:pt x="26820" y="1415"/>
                  <a:pt x="26523" y="1233"/>
                </a:cubicBezTo>
                <a:cubicBezTo>
                  <a:pt x="26432" y="1050"/>
                  <a:pt x="26250" y="1050"/>
                  <a:pt x="26158" y="936"/>
                </a:cubicBezTo>
                <a:lnTo>
                  <a:pt x="25770" y="936"/>
                </a:lnTo>
                <a:cubicBezTo>
                  <a:pt x="25679" y="1050"/>
                  <a:pt x="25588" y="1050"/>
                  <a:pt x="25496" y="1141"/>
                </a:cubicBezTo>
                <a:lnTo>
                  <a:pt x="25382" y="1141"/>
                </a:lnTo>
                <a:cubicBezTo>
                  <a:pt x="25108" y="1233"/>
                  <a:pt x="24812" y="1415"/>
                  <a:pt x="24629" y="1621"/>
                </a:cubicBezTo>
                <a:cubicBezTo>
                  <a:pt x="24629" y="1803"/>
                  <a:pt x="24538" y="2077"/>
                  <a:pt x="24538" y="2283"/>
                </a:cubicBezTo>
                <a:cubicBezTo>
                  <a:pt x="24502" y="2319"/>
                  <a:pt x="24480" y="2332"/>
                  <a:pt x="24468" y="2332"/>
                </a:cubicBezTo>
                <a:cubicBezTo>
                  <a:pt x="24425" y="2332"/>
                  <a:pt x="24490" y="2170"/>
                  <a:pt x="24470" y="2170"/>
                </a:cubicBezTo>
                <a:cubicBezTo>
                  <a:pt x="24466" y="2170"/>
                  <a:pt x="24458" y="2176"/>
                  <a:pt x="24446" y="2191"/>
                </a:cubicBezTo>
                <a:lnTo>
                  <a:pt x="24446" y="2648"/>
                </a:lnTo>
                <a:cubicBezTo>
                  <a:pt x="24426" y="2712"/>
                  <a:pt x="24406" y="2740"/>
                  <a:pt x="24387" y="2740"/>
                </a:cubicBezTo>
                <a:cubicBezTo>
                  <a:pt x="24320" y="2740"/>
                  <a:pt x="24286" y="2381"/>
                  <a:pt x="24446" y="2077"/>
                </a:cubicBezTo>
                <a:lnTo>
                  <a:pt x="24446" y="2077"/>
                </a:lnTo>
                <a:cubicBezTo>
                  <a:pt x="24241" y="2283"/>
                  <a:pt x="24150" y="2465"/>
                  <a:pt x="24241" y="2648"/>
                </a:cubicBezTo>
                <a:cubicBezTo>
                  <a:pt x="24241" y="2853"/>
                  <a:pt x="24241" y="3127"/>
                  <a:pt x="24446" y="3698"/>
                </a:cubicBezTo>
                <a:cubicBezTo>
                  <a:pt x="24355" y="3515"/>
                  <a:pt x="24241" y="3333"/>
                  <a:pt x="24241" y="3127"/>
                </a:cubicBezTo>
                <a:cubicBezTo>
                  <a:pt x="24150" y="3333"/>
                  <a:pt x="24150" y="3515"/>
                  <a:pt x="24241" y="3698"/>
                </a:cubicBezTo>
                <a:lnTo>
                  <a:pt x="24058" y="3698"/>
                </a:lnTo>
                <a:lnTo>
                  <a:pt x="23967" y="3607"/>
                </a:lnTo>
                <a:lnTo>
                  <a:pt x="23784" y="3607"/>
                </a:lnTo>
                <a:cubicBezTo>
                  <a:pt x="23670" y="3515"/>
                  <a:pt x="23784" y="3515"/>
                  <a:pt x="23784" y="3515"/>
                </a:cubicBezTo>
                <a:cubicBezTo>
                  <a:pt x="23488" y="3219"/>
                  <a:pt x="23305" y="3036"/>
                  <a:pt x="23100" y="2945"/>
                </a:cubicBezTo>
                <a:cubicBezTo>
                  <a:pt x="23008" y="2853"/>
                  <a:pt x="22917" y="2762"/>
                  <a:pt x="22826" y="2762"/>
                </a:cubicBezTo>
                <a:cubicBezTo>
                  <a:pt x="22734" y="2648"/>
                  <a:pt x="22734" y="2648"/>
                  <a:pt x="22643" y="2648"/>
                </a:cubicBezTo>
                <a:cubicBezTo>
                  <a:pt x="22529" y="2557"/>
                  <a:pt x="22438" y="2557"/>
                  <a:pt x="22346" y="2465"/>
                </a:cubicBezTo>
                <a:cubicBezTo>
                  <a:pt x="22346" y="2465"/>
                  <a:pt x="22346" y="2374"/>
                  <a:pt x="22255" y="2374"/>
                </a:cubicBezTo>
                <a:cubicBezTo>
                  <a:pt x="22255" y="2374"/>
                  <a:pt x="22164" y="2283"/>
                  <a:pt x="21958" y="2283"/>
                </a:cubicBezTo>
                <a:cubicBezTo>
                  <a:pt x="21867" y="2283"/>
                  <a:pt x="21684" y="2283"/>
                  <a:pt x="21502" y="2465"/>
                </a:cubicBezTo>
                <a:lnTo>
                  <a:pt x="21388" y="2465"/>
                </a:lnTo>
                <a:lnTo>
                  <a:pt x="21296" y="2557"/>
                </a:lnTo>
                <a:cubicBezTo>
                  <a:pt x="21205" y="2557"/>
                  <a:pt x="21205" y="2557"/>
                  <a:pt x="21114" y="2648"/>
                </a:cubicBezTo>
                <a:cubicBezTo>
                  <a:pt x="21023" y="2648"/>
                  <a:pt x="20931" y="2762"/>
                  <a:pt x="20817" y="2762"/>
                </a:cubicBezTo>
                <a:cubicBezTo>
                  <a:pt x="20635" y="2853"/>
                  <a:pt x="20361" y="2945"/>
                  <a:pt x="20155" y="3036"/>
                </a:cubicBezTo>
                <a:lnTo>
                  <a:pt x="20246" y="2945"/>
                </a:lnTo>
                <a:lnTo>
                  <a:pt x="20246" y="2945"/>
                </a:lnTo>
                <a:cubicBezTo>
                  <a:pt x="20033" y="3052"/>
                  <a:pt x="19748" y="3096"/>
                  <a:pt x="19453" y="3096"/>
                </a:cubicBezTo>
                <a:cubicBezTo>
                  <a:pt x="19244" y="3096"/>
                  <a:pt x="19030" y="3074"/>
                  <a:pt x="18831" y="3036"/>
                </a:cubicBezTo>
                <a:cubicBezTo>
                  <a:pt x="18649" y="3036"/>
                  <a:pt x="18535" y="2945"/>
                  <a:pt x="18535" y="2945"/>
                </a:cubicBezTo>
                <a:lnTo>
                  <a:pt x="18443" y="2853"/>
                </a:lnTo>
                <a:cubicBezTo>
                  <a:pt x="18352" y="2648"/>
                  <a:pt x="18261" y="2648"/>
                  <a:pt x="18169" y="2648"/>
                </a:cubicBezTo>
                <a:cubicBezTo>
                  <a:pt x="18093" y="2495"/>
                  <a:pt x="17937" y="2470"/>
                  <a:pt x="17781" y="2466"/>
                </a:cubicBezTo>
                <a:lnTo>
                  <a:pt x="17781" y="2466"/>
                </a:lnTo>
                <a:cubicBezTo>
                  <a:pt x="17781" y="2557"/>
                  <a:pt x="17781" y="2557"/>
                  <a:pt x="17690" y="2557"/>
                </a:cubicBezTo>
                <a:cubicBezTo>
                  <a:pt x="17599" y="2557"/>
                  <a:pt x="17393" y="2648"/>
                  <a:pt x="17599" y="2648"/>
                </a:cubicBezTo>
                <a:cubicBezTo>
                  <a:pt x="17450" y="2705"/>
                  <a:pt x="17234" y="2734"/>
                  <a:pt x="17102" y="2734"/>
                </a:cubicBezTo>
                <a:cubicBezTo>
                  <a:pt x="16971" y="2734"/>
                  <a:pt x="16925" y="2705"/>
                  <a:pt x="17119" y="2648"/>
                </a:cubicBezTo>
                <a:lnTo>
                  <a:pt x="17211" y="2648"/>
                </a:lnTo>
                <a:cubicBezTo>
                  <a:pt x="17211" y="2602"/>
                  <a:pt x="17165" y="2579"/>
                  <a:pt x="17082" y="2579"/>
                </a:cubicBezTo>
                <a:cubicBezTo>
                  <a:pt x="17000" y="2579"/>
                  <a:pt x="16880" y="2602"/>
                  <a:pt x="16731" y="2648"/>
                </a:cubicBezTo>
                <a:lnTo>
                  <a:pt x="15111" y="2648"/>
                </a:lnTo>
                <a:lnTo>
                  <a:pt x="15019" y="2557"/>
                </a:lnTo>
                <a:lnTo>
                  <a:pt x="15019" y="2465"/>
                </a:lnTo>
                <a:lnTo>
                  <a:pt x="14837" y="2465"/>
                </a:lnTo>
                <a:cubicBezTo>
                  <a:pt x="14837" y="2374"/>
                  <a:pt x="14837" y="2374"/>
                  <a:pt x="14746" y="2374"/>
                </a:cubicBezTo>
                <a:lnTo>
                  <a:pt x="14746" y="2283"/>
                </a:lnTo>
                <a:lnTo>
                  <a:pt x="14837" y="2283"/>
                </a:lnTo>
                <a:lnTo>
                  <a:pt x="15111" y="2191"/>
                </a:lnTo>
                <a:cubicBezTo>
                  <a:pt x="15111" y="1986"/>
                  <a:pt x="15111" y="1803"/>
                  <a:pt x="15019" y="1621"/>
                </a:cubicBezTo>
                <a:cubicBezTo>
                  <a:pt x="14928" y="1507"/>
                  <a:pt x="14746" y="1324"/>
                  <a:pt x="14540" y="1324"/>
                </a:cubicBezTo>
                <a:cubicBezTo>
                  <a:pt x="14449" y="1233"/>
                  <a:pt x="14449" y="1233"/>
                  <a:pt x="14358" y="1233"/>
                </a:cubicBezTo>
                <a:lnTo>
                  <a:pt x="14084" y="1324"/>
                </a:lnTo>
                <a:cubicBezTo>
                  <a:pt x="13878" y="1324"/>
                  <a:pt x="13696" y="1324"/>
                  <a:pt x="13604" y="1415"/>
                </a:cubicBezTo>
                <a:lnTo>
                  <a:pt x="13216" y="1507"/>
                </a:lnTo>
                <a:cubicBezTo>
                  <a:pt x="12942" y="1507"/>
                  <a:pt x="12646" y="1621"/>
                  <a:pt x="12463" y="1712"/>
                </a:cubicBezTo>
                <a:lnTo>
                  <a:pt x="12646" y="1803"/>
                </a:lnTo>
                <a:lnTo>
                  <a:pt x="12166" y="1895"/>
                </a:lnTo>
                <a:cubicBezTo>
                  <a:pt x="11984" y="1895"/>
                  <a:pt x="11892" y="1803"/>
                  <a:pt x="12258" y="1712"/>
                </a:cubicBezTo>
                <a:cubicBezTo>
                  <a:pt x="12075" y="1712"/>
                  <a:pt x="11687" y="1986"/>
                  <a:pt x="11687" y="1986"/>
                </a:cubicBezTo>
                <a:cubicBezTo>
                  <a:pt x="11525" y="2030"/>
                  <a:pt x="11442" y="2047"/>
                  <a:pt x="11410" y="2047"/>
                </a:cubicBezTo>
                <a:cubicBezTo>
                  <a:pt x="11385" y="2047"/>
                  <a:pt x="11390" y="2037"/>
                  <a:pt x="11413" y="2021"/>
                </a:cubicBezTo>
                <a:lnTo>
                  <a:pt x="11413" y="2021"/>
                </a:lnTo>
                <a:cubicBezTo>
                  <a:pt x="11224" y="2105"/>
                  <a:pt x="11182" y="2203"/>
                  <a:pt x="10842" y="2283"/>
                </a:cubicBezTo>
                <a:cubicBezTo>
                  <a:pt x="10744" y="2313"/>
                  <a:pt x="10690" y="2323"/>
                  <a:pt x="10659" y="2323"/>
                </a:cubicBezTo>
                <a:cubicBezTo>
                  <a:pt x="10596" y="2323"/>
                  <a:pt x="10622" y="2283"/>
                  <a:pt x="10546" y="2283"/>
                </a:cubicBezTo>
                <a:cubicBezTo>
                  <a:pt x="10546" y="2283"/>
                  <a:pt x="10454" y="2283"/>
                  <a:pt x="10363" y="2374"/>
                </a:cubicBezTo>
                <a:lnTo>
                  <a:pt x="9975" y="2465"/>
                </a:lnTo>
                <a:cubicBezTo>
                  <a:pt x="9975" y="2283"/>
                  <a:pt x="9884" y="2191"/>
                  <a:pt x="9884" y="2077"/>
                </a:cubicBezTo>
                <a:cubicBezTo>
                  <a:pt x="9701" y="1621"/>
                  <a:pt x="9222" y="1324"/>
                  <a:pt x="8743" y="1141"/>
                </a:cubicBezTo>
                <a:lnTo>
                  <a:pt x="8743" y="1141"/>
                </a:lnTo>
                <a:cubicBezTo>
                  <a:pt x="8743" y="1141"/>
                  <a:pt x="8834" y="1233"/>
                  <a:pt x="8743" y="1233"/>
                </a:cubicBezTo>
                <a:cubicBezTo>
                  <a:pt x="8743" y="1233"/>
                  <a:pt x="8651" y="1233"/>
                  <a:pt x="8469" y="1141"/>
                </a:cubicBezTo>
                <a:cubicBezTo>
                  <a:pt x="8560" y="1050"/>
                  <a:pt x="8263" y="936"/>
                  <a:pt x="7989" y="936"/>
                </a:cubicBezTo>
                <a:cubicBezTo>
                  <a:pt x="7791" y="936"/>
                  <a:pt x="7563" y="987"/>
                  <a:pt x="7372" y="987"/>
                </a:cubicBezTo>
                <a:cubicBezTo>
                  <a:pt x="7277" y="987"/>
                  <a:pt x="7190" y="974"/>
                  <a:pt x="7122" y="936"/>
                </a:cubicBezTo>
                <a:lnTo>
                  <a:pt x="7122" y="936"/>
                </a:lnTo>
                <a:cubicBezTo>
                  <a:pt x="7327" y="1050"/>
                  <a:pt x="7031" y="1050"/>
                  <a:pt x="6757" y="1141"/>
                </a:cubicBezTo>
                <a:lnTo>
                  <a:pt x="6665" y="1233"/>
                </a:lnTo>
                <a:cubicBezTo>
                  <a:pt x="6665" y="1050"/>
                  <a:pt x="6665" y="845"/>
                  <a:pt x="6551" y="662"/>
                </a:cubicBezTo>
                <a:cubicBezTo>
                  <a:pt x="6460" y="365"/>
                  <a:pt x="6095" y="91"/>
                  <a:pt x="57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6880976" y="4300609"/>
            <a:ext cx="1160101" cy="536027"/>
          </a:xfrm>
          <a:custGeom>
            <a:avLst/>
            <a:gdLst/>
            <a:ahLst/>
            <a:cxnLst/>
            <a:rect l="l" t="t" r="r" b="b"/>
            <a:pathLst>
              <a:path w="21297" h="9834" extrusionOk="0">
                <a:moveTo>
                  <a:pt x="9313" y="3077"/>
                </a:moveTo>
                <a:lnTo>
                  <a:pt x="9313" y="3077"/>
                </a:lnTo>
                <a:cubicBezTo>
                  <a:pt x="9243" y="3112"/>
                  <a:pt x="9215" y="3137"/>
                  <a:pt x="9214" y="3155"/>
                </a:cubicBezTo>
                <a:lnTo>
                  <a:pt x="9214" y="3155"/>
                </a:lnTo>
                <a:cubicBezTo>
                  <a:pt x="9252" y="3130"/>
                  <a:pt x="9287" y="3104"/>
                  <a:pt x="9313" y="3077"/>
                </a:cubicBezTo>
                <a:close/>
                <a:moveTo>
                  <a:pt x="9222" y="3168"/>
                </a:moveTo>
                <a:cubicBezTo>
                  <a:pt x="9222" y="3168"/>
                  <a:pt x="9221" y="3168"/>
                  <a:pt x="9220" y="3169"/>
                </a:cubicBezTo>
                <a:lnTo>
                  <a:pt x="9220" y="3169"/>
                </a:lnTo>
                <a:cubicBezTo>
                  <a:pt x="9220" y="3169"/>
                  <a:pt x="9221" y="3169"/>
                  <a:pt x="9221" y="3169"/>
                </a:cubicBezTo>
                <a:lnTo>
                  <a:pt x="9221" y="3169"/>
                </a:lnTo>
                <a:lnTo>
                  <a:pt x="9222" y="3168"/>
                </a:lnTo>
                <a:close/>
                <a:moveTo>
                  <a:pt x="9214" y="3155"/>
                </a:moveTo>
                <a:cubicBezTo>
                  <a:pt x="9198" y="3165"/>
                  <a:pt x="9182" y="3175"/>
                  <a:pt x="9165" y="3184"/>
                </a:cubicBezTo>
                <a:lnTo>
                  <a:pt x="9165" y="3184"/>
                </a:lnTo>
                <a:cubicBezTo>
                  <a:pt x="9183" y="3179"/>
                  <a:pt x="9201" y="3174"/>
                  <a:pt x="9220" y="3169"/>
                </a:cubicBezTo>
                <a:lnTo>
                  <a:pt x="9220" y="3169"/>
                </a:lnTo>
                <a:cubicBezTo>
                  <a:pt x="9216" y="3165"/>
                  <a:pt x="9214" y="3160"/>
                  <a:pt x="9214" y="3155"/>
                </a:cubicBezTo>
                <a:close/>
                <a:moveTo>
                  <a:pt x="9165" y="3184"/>
                </a:moveTo>
                <a:cubicBezTo>
                  <a:pt x="9082" y="3209"/>
                  <a:pt x="9012" y="3234"/>
                  <a:pt x="8951" y="3259"/>
                </a:cubicBezTo>
                <a:lnTo>
                  <a:pt x="8951" y="3259"/>
                </a:lnTo>
                <a:cubicBezTo>
                  <a:pt x="9005" y="3258"/>
                  <a:pt x="9087" y="3228"/>
                  <a:pt x="9165" y="3184"/>
                </a:cubicBezTo>
                <a:close/>
                <a:moveTo>
                  <a:pt x="9221" y="3169"/>
                </a:moveTo>
                <a:lnTo>
                  <a:pt x="8834" y="3374"/>
                </a:lnTo>
                <a:cubicBezTo>
                  <a:pt x="8888" y="3390"/>
                  <a:pt x="8941" y="3397"/>
                  <a:pt x="8995" y="3397"/>
                </a:cubicBezTo>
                <a:cubicBezTo>
                  <a:pt x="9234" y="3397"/>
                  <a:pt x="9475" y="3259"/>
                  <a:pt x="9793" y="3259"/>
                </a:cubicBezTo>
                <a:cubicBezTo>
                  <a:pt x="9724" y="3191"/>
                  <a:pt x="9280" y="3226"/>
                  <a:pt x="9221" y="3169"/>
                </a:cubicBezTo>
                <a:close/>
                <a:moveTo>
                  <a:pt x="8224" y="3437"/>
                </a:moveTo>
                <a:lnTo>
                  <a:pt x="8172" y="3465"/>
                </a:lnTo>
                <a:cubicBezTo>
                  <a:pt x="8172" y="3465"/>
                  <a:pt x="8199" y="3453"/>
                  <a:pt x="8224" y="3437"/>
                </a:cubicBezTo>
                <a:close/>
                <a:moveTo>
                  <a:pt x="2103" y="3736"/>
                </a:moveTo>
                <a:lnTo>
                  <a:pt x="2103" y="3736"/>
                </a:lnTo>
                <a:cubicBezTo>
                  <a:pt x="2102" y="3738"/>
                  <a:pt x="2101" y="3739"/>
                  <a:pt x="2100" y="3740"/>
                </a:cubicBezTo>
                <a:lnTo>
                  <a:pt x="2100" y="3740"/>
                </a:lnTo>
                <a:cubicBezTo>
                  <a:pt x="2100" y="3740"/>
                  <a:pt x="2100" y="3739"/>
                  <a:pt x="2101" y="3739"/>
                </a:cubicBezTo>
                <a:cubicBezTo>
                  <a:pt x="2101" y="3738"/>
                  <a:pt x="2102" y="3737"/>
                  <a:pt x="2103" y="3736"/>
                </a:cubicBezTo>
                <a:close/>
                <a:moveTo>
                  <a:pt x="12737" y="3648"/>
                </a:moveTo>
                <a:cubicBezTo>
                  <a:pt x="12730" y="3687"/>
                  <a:pt x="12722" y="3723"/>
                  <a:pt x="12715" y="3757"/>
                </a:cubicBezTo>
                <a:lnTo>
                  <a:pt x="12715" y="3757"/>
                </a:lnTo>
                <a:cubicBezTo>
                  <a:pt x="12737" y="3726"/>
                  <a:pt x="12737" y="3705"/>
                  <a:pt x="12737" y="3648"/>
                </a:cubicBezTo>
                <a:close/>
                <a:moveTo>
                  <a:pt x="21297" y="4515"/>
                </a:moveTo>
                <a:cubicBezTo>
                  <a:pt x="21216" y="4515"/>
                  <a:pt x="21207" y="4515"/>
                  <a:pt x="21206" y="4577"/>
                </a:cubicBezTo>
                <a:lnTo>
                  <a:pt x="21206" y="4577"/>
                </a:lnTo>
                <a:cubicBezTo>
                  <a:pt x="21235" y="4556"/>
                  <a:pt x="21266" y="4536"/>
                  <a:pt x="21297" y="4515"/>
                </a:cubicBezTo>
                <a:close/>
                <a:moveTo>
                  <a:pt x="21206" y="4577"/>
                </a:moveTo>
                <a:lnTo>
                  <a:pt x="21206" y="4577"/>
                </a:lnTo>
                <a:cubicBezTo>
                  <a:pt x="21192" y="4587"/>
                  <a:pt x="21179" y="4597"/>
                  <a:pt x="21166" y="4606"/>
                </a:cubicBezTo>
                <a:lnTo>
                  <a:pt x="21205" y="4606"/>
                </a:lnTo>
                <a:cubicBezTo>
                  <a:pt x="21205" y="4595"/>
                  <a:pt x="21205" y="4586"/>
                  <a:pt x="21206" y="4577"/>
                </a:cubicBezTo>
                <a:close/>
                <a:moveTo>
                  <a:pt x="6091" y="4763"/>
                </a:moveTo>
                <a:cubicBezTo>
                  <a:pt x="6059" y="4772"/>
                  <a:pt x="6023" y="4781"/>
                  <a:pt x="5981" y="4789"/>
                </a:cubicBezTo>
                <a:cubicBezTo>
                  <a:pt x="6056" y="4789"/>
                  <a:pt x="6082" y="4789"/>
                  <a:pt x="6091" y="4763"/>
                </a:cubicBezTo>
                <a:close/>
                <a:moveTo>
                  <a:pt x="15225" y="5542"/>
                </a:moveTo>
                <a:cubicBezTo>
                  <a:pt x="15179" y="5542"/>
                  <a:pt x="15121" y="5542"/>
                  <a:pt x="15069" y="5550"/>
                </a:cubicBezTo>
                <a:lnTo>
                  <a:pt x="15069" y="5550"/>
                </a:lnTo>
                <a:cubicBezTo>
                  <a:pt x="15120" y="5545"/>
                  <a:pt x="15172" y="5542"/>
                  <a:pt x="15225" y="5542"/>
                </a:cubicBezTo>
                <a:close/>
                <a:moveTo>
                  <a:pt x="17599" y="5681"/>
                </a:moveTo>
                <a:cubicBezTo>
                  <a:pt x="17554" y="5745"/>
                  <a:pt x="17536" y="5761"/>
                  <a:pt x="17539" y="5761"/>
                </a:cubicBezTo>
                <a:cubicBezTo>
                  <a:pt x="17543" y="5761"/>
                  <a:pt x="17564" y="5747"/>
                  <a:pt x="17599" y="5747"/>
                </a:cubicBezTo>
                <a:lnTo>
                  <a:pt x="17599" y="5681"/>
                </a:lnTo>
                <a:close/>
                <a:moveTo>
                  <a:pt x="10843" y="6113"/>
                </a:moveTo>
                <a:cubicBezTo>
                  <a:pt x="10751" y="6227"/>
                  <a:pt x="10751" y="6318"/>
                  <a:pt x="10660" y="6409"/>
                </a:cubicBezTo>
                <a:cubicBezTo>
                  <a:pt x="10660" y="6318"/>
                  <a:pt x="10751" y="6227"/>
                  <a:pt x="10843" y="6113"/>
                </a:cubicBezTo>
                <a:close/>
                <a:moveTo>
                  <a:pt x="18261" y="6592"/>
                </a:moveTo>
                <a:cubicBezTo>
                  <a:pt x="18250" y="6592"/>
                  <a:pt x="18241" y="6593"/>
                  <a:pt x="18235" y="6596"/>
                </a:cubicBezTo>
                <a:lnTo>
                  <a:pt x="18235" y="6596"/>
                </a:lnTo>
                <a:cubicBezTo>
                  <a:pt x="18250" y="6592"/>
                  <a:pt x="18261" y="6592"/>
                  <a:pt x="18261" y="6592"/>
                </a:cubicBezTo>
                <a:close/>
                <a:moveTo>
                  <a:pt x="9519" y="5839"/>
                </a:moveTo>
                <a:lnTo>
                  <a:pt x="9519" y="5839"/>
                </a:lnTo>
                <a:cubicBezTo>
                  <a:pt x="9313" y="6021"/>
                  <a:pt x="9131" y="6409"/>
                  <a:pt x="8651" y="6683"/>
                </a:cubicBezTo>
                <a:cubicBezTo>
                  <a:pt x="8651" y="6592"/>
                  <a:pt x="8743" y="6501"/>
                  <a:pt x="8834" y="6409"/>
                </a:cubicBezTo>
                <a:cubicBezTo>
                  <a:pt x="8651" y="6409"/>
                  <a:pt x="8560" y="6592"/>
                  <a:pt x="8469" y="6683"/>
                </a:cubicBezTo>
                <a:cubicBezTo>
                  <a:pt x="8395" y="6535"/>
                  <a:pt x="8816" y="6327"/>
                  <a:pt x="9076" y="6095"/>
                </a:cubicBezTo>
                <a:lnTo>
                  <a:pt x="9076" y="6095"/>
                </a:lnTo>
                <a:cubicBezTo>
                  <a:pt x="9053" y="6129"/>
                  <a:pt x="9040" y="6170"/>
                  <a:pt x="9040" y="6227"/>
                </a:cubicBezTo>
                <a:cubicBezTo>
                  <a:pt x="9222" y="6113"/>
                  <a:pt x="9405" y="5930"/>
                  <a:pt x="9519" y="5839"/>
                </a:cubicBezTo>
                <a:close/>
                <a:moveTo>
                  <a:pt x="9701" y="6592"/>
                </a:moveTo>
                <a:cubicBezTo>
                  <a:pt x="9637" y="6686"/>
                  <a:pt x="9538" y="6806"/>
                  <a:pt x="9581" y="6806"/>
                </a:cubicBezTo>
                <a:cubicBezTo>
                  <a:pt x="9587" y="6806"/>
                  <a:pt x="9597" y="6803"/>
                  <a:pt x="9610" y="6797"/>
                </a:cubicBezTo>
                <a:lnTo>
                  <a:pt x="9793" y="6592"/>
                </a:lnTo>
                <a:close/>
                <a:moveTo>
                  <a:pt x="13989" y="7037"/>
                </a:moveTo>
                <a:cubicBezTo>
                  <a:pt x="13953" y="7048"/>
                  <a:pt x="13916" y="7060"/>
                  <a:pt x="13878" y="7071"/>
                </a:cubicBezTo>
                <a:cubicBezTo>
                  <a:pt x="13904" y="7071"/>
                  <a:pt x="13945" y="7057"/>
                  <a:pt x="13989" y="7037"/>
                </a:cubicBezTo>
                <a:close/>
                <a:moveTo>
                  <a:pt x="11056" y="7125"/>
                </a:moveTo>
                <a:cubicBezTo>
                  <a:pt x="11046" y="7137"/>
                  <a:pt x="11036" y="7150"/>
                  <a:pt x="11025" y="7163"/>
                </a:cubicBezTo>
                <a:cubicBezTo>
                  <a:pt x="11037" y="7151"/>
                  <a:pt x="11047" y="7138"/>
                  <a:pt x="11056" y="7125"/>
                </a:cubicBezTo>
                <a:close/>
                <a:moveTo>
                  <a:pt x="17599" y="7551"/>
                </a:moveTo>
                <a:lnTo>
                  <a:pt x="17599" y="7733"/>
                </a:lnTo>
                <a:cubicBezTo>
                  <a:pt x="17508" y="7825"/>
                  <a:pt x="17508" y="7825"/>
                  <a:pt x="17394" y="7939"/>
                </a:cubicBezTo>
                <a:cubicBezTo>
                  <a:pt x="17394" y="7825"/>
                  <a:pt x="17508" y="7642"/>
                  <a:pt x="17599" y="7551"/>
                </a:cubicBezTo>
                <a:close/>
                <a:moveTo>
                  <a:pt x="11413" y="2506"/>
                </a:moveTo>
                <a:cubicBezTo>
                  <a:pt x="11413" y="2598"/>
                  <a:pt x="11505" y="2598"/>
                  <a:pt x="11505" y="2803"/>
                </a:cubicBezTo>
                <a:cubicBezTo>
                  <a:pt x="11505" y="2803"/>
                  <a:pt x="11413" y="2803"/>
                  <a:pt x="11413" y="2894"/>
                </a:cubicBezTo>
                <a:cubicBezTo>
                  <a:pt x="11505" y="2986"/>
                  <a:pt x="11505" y="3077"/>
                  <a:pt x="11413" y="3465"/>
                </a:cubicBezTo>
                <a:cubicBezTo>
                  <a:pt x="11413" y="3356"/>
                  <a:pt x="11399" y="3322"/>
                  <a:pt x="11378" y="3322"/>
                </a:cubicBezTo>
                <a:cubicBezTo>
                  <a:pt x="11346" y="3322"/>
                  <a:pt x="11298" y="3402"/>
                  <a:pt x="11266" y="3402"/>
                </a:cubicBezTo>
                <a:cubicBezTo>
                  <a:pt x="11245" y="3402"/>
                  <a:pt x="11231" y="3369"/>
                  <a:pt x="11231" y="3259"/>
                </a:cubicBezTo>
                <a:cubicBezTo>
                  <a:pt x="11025" y="3556"/>
                  <a:pt x="11025" y="3830"/>
                  <a:pt x="10934" y="4127"/>
                </a:cubicBezTo>
                <a:cubicBezTo>
                  <a:pt x="10843" y="4309"/>
                  <a:pt x="10751" y="4515"/>
                  <a:pt x="10546" y="4515"/>
                </a:cubicBezTo>
                <a:cubicBezTo>
                  <a:pt x="10510" y="4622"/>
                  <a:pt x="10520" y="4660"/>
                  <a:pt x="10551" y="4660"/>
                </a:cubicBezTo>
                <a:cubicBezTo>
                  <a:pt x="10598" y="4660"/>
                  <a:pt x="10696" y="4570"/>
                  <a:pt x="10751" y="4515"/>
                </a:cubicBezTo>
                <a:cubicBezTo>
                  <a:pt x="10826" y="4347"/>
                  <a:pt x="10901" y="4194"/>
                  <a:pt x="10926" y="4194"/>
                </a:cubicBezTo>
                <a:cubicBezTo>
                  <a:pt x="10931" y="4194"/>
                  <a:pt x="10934" y="4202"/>
                  <a:pt x="10934" y="4218"/>
                </a:cubicBezTo>
                <a:cubicBezTo>
                  <a:pt x="10942" y="4210"/>
                  <a:pt x="10948" y="4207"/>
                  <a:pt x="10954" y="4207"/>
                </a:cubicBezTo>
                <a:cubicBezTo>
                  <a:pt x="11009" y="4207"/>
                  <a:pt x="10918" y="4622"/>
                  <a:pt x="10751" y="4789"/>
                </a:cubicBezTo>
                <a:cubicBezTo>
                  <a:pt x="10660" y="4880"/>
                  <a:pt x="10455" y="4880"/>
                  <a:pt x="10363" y="4971"/>
                </a:cubicBezTo>
                <a:cubicBezTo>
                  <a:pt x="10195" y="5077"/>
                  <a:pt x="10006" y="5163"/>
                  <a:pt x="9834" y="5392"/>
                </a:cubicBezTo>
                <a:lnTo>
                  <a:pt x="9834" y="5392"/>
                </a:lnTo>
                <a:cubicBezTo>
                  <a:pt x="9847" y="5352"/>
                  <a:pt x="9818" y="5334"/>
                  <a:pt x="9884" y="5268"/>
                </a:cubicBezTo>
                <a:lnTo>
                  <a:pt x="9884" y="5268"/>
                </a:lnTo>
                <a:cubicBezTo>
                  <a:pt x="9701" y="5451"/>
                  <a:pt x="9610" y="5656"/>
                  <a:pt x="9313" y="5839"/>
                </a:cubicBezTo>
                <a:cubicBezTo>
                  <a:pt x="9274" y="5917"/>
                  <a:pt x="9219" y="5961"/>
                  <a:pt x="9168" y="6003"/>
                </a:cubicBezTo>
                <a:lnTo>
                  <a:pt x="9168" y="6003"/>
                </a:lnTo>
                <a:cubicBezTo>
                  <a:pt x="9189" y="5979"/>
                  <a:pt x="9207" y="5955"/>
                  <a:pt x="9222" y="5930"/>
                </a:cubicBezTo>
                <a:cubicBezTo>
                  <a:pt x="9083" y="5930"/>
                  <a:pt x="8877" y="6210"/>
                  <a:pt x="8787" y="6210"/>
                </a:cubicBezTo>
                <a:cubicBezTo>
                  <a:pt x="8759" y="6210"/>
                  <a:pt x="8743" y="6183"/>
                  <a:pt x="8743" y="6113"/>
                </a:cubicBezTo>
                <a:cubicBezTo>
                  <a:pt x="8651" y="6501"/>
                  <a:pt x="8263" y="6501"/>
                  <a:pt x="7990" y="6889"/>
                </a:cubicBezTo>
                <a:lnTo>
                  <a:pt x="7990" y="6797"/>
                </a:lnTo>
                <a:cubicBezTo>
                  <a:pt x="7898" y="6797"/>
                  <a:pt x="7807" y="6889"/>
                  <a:pt x="7693" y="6980"/>
                </a:cubicBezTo>
                <a:cubicBezTo>
                  <a:pt x="7693" y="6889"/>
                  <a:pt x="7806" y="6798"/>
                  <a:pt x="7807" y="6797"/>
                </a:cubicBezTo>
                <a:lnTo>
                  <a:pt x="7807" y="6797"/>
                </a:lnTo>
                <a:cubicBezTo>
                  <a:pt x="7693" y="6889"/>
                  <a:pt x="7510" y="6980"/>
                  <a:pt x="7328" y="6980"/>
                </a:cubicBezTo>
                <a:cubicBezTo>
                  <a:pt x="7236" y="7071"/>
                  <a:pt x="7031" y="7071"/>
                  <a:pt x="6940" y="7163"/>
                </a:cubicBezTo>
                <a:cubicBezTo>
                  <a:pt x="7130" y="7071"/>
                  <a:pt x="7213" y="7041"/>
                  <a:pt x="7252" y="7041"/>
                </a:cubicBezTo>
                <a:cubicBezTo>
                  <a:pt x="7328" y="7041"/>
                  <a:pt x="7221" y="7163"/>
                  <a:pt x="7419" y="7163"/>
                </a:cubicBezTo>
                <a:cubicBezTo>
                  <a:pt x="7031" y="7368"/>
                  <a:pt x="6848" y="7368"/>
                  <a:pt x="6757" y="7368"/>
                </a:cubicBezTo>
                <a:cubicBezTo>
                  <a:pt x="6552" y="7368"/>
                  <a:pt x="6369" y="7368"/>
                  <a:pt x="5981" y="7459"/>
                </a:cubicBezTo>
                <a:cubicBezTo>
                  <a:pt x="6186" y="7459"/>
                  <a:pt x="6369" y="7459"/>
                  <a:pt x="6278" y="7551"/>
                </a:cubicBezTo>
                <a:cubicBezTo>
                  <a:pt x="6156" y="7551"/>
                  <a:pt x="5983" y="7591"/>
                  <a:pt x="5855" y="7591"/>
                </a:cubicBezTo>
                <a:cubicBezTo>
                  <a:pt x="5791" y="7591"/>
                  <a:pt x="5737" y="7581"/>
                  <a:pt x="5707" y="7551"/>
                </a:cubicBezTo>
                <a:lnTo>
                  <a:pt x="5707" y="7551"/>
                </a:lnTo>
                <a:cubicBezTo>
                  <a:pt x="5045" y="7733"/>
                  <a:pt x="5798" y="7642"/>
                  <a:pt x="5616" y="7733"/>
                </a:cubicBezTo>
                <a:cubicBezTo>
                  <a:pt x="5319" y="7733"/>
                  <a:pt x="5319" y="7939"/>
                  <a:pt x="5045" y="8030"/>
                </a:cubicBezTo>
                <a:lnTo>
                  <a:pt x="4954" y="7939"/>
                </a:lnTo>
                <a:cubicBezTo>
                  <a:pt x="4269" y="8030"/>
                  <a:pt x="4840" y="8213"/>
                  <a:pt x="4178" y="8213"/>
                </a:cubicBezTo>
                <a:lnTo>
                  <a:pt x="4383" y="8030"/>
                </a:lnTo>
                <a:lnTo>
                  <a:pt x="4086" y="8121"/>
                </a:lnTo>
                <a:lnTo>
                  <a:pt x="4086" y="8030"/>
                </a:lnTo>
                <a:cubicBezTo>
                  <a:pt x="3813" y="8121"/>
                  <a:pt x="3607" y="8121"/>
                  <a:pt x="3242" y="8121"/>
                </a:cubicBezTo>
                <a:cubicBezTo>
                  <a:pt x="3333" y="8121"/>
                  <a:pt x="3242" y="8304"/>
                  <a:pt x="2945" y="8304"/>
                </a:cubicBezTo>
                <a:cubicBezTo>
                  <a:pt x="2671" y="8213"/>
                  <a:pt x="3036" y="8213"/>
                  <a:pt x="2557" y="8213"/>
                </a:cubicBezTo>
                <a:cubicBezTo>
                  <a:pt x="2671" y="8121"/>
                  <a:pt x="2763" y="8121"/>
                  <a:pt x="2945" y="8121"/>
                </a:cubicBezTo>
                <a:lnTo>
                  <a:pt x="3128" y="8030"/>
                </a:lnTo>
                <a:lnTo>
                  <a:pt x="2466" y="8030"/>
                </a:lnTo>
                <a:lnTo>
                  <a:pt x="2557" y="8121"/>
                </a:lnTo>
                <a:cubicBezTo>
                  <a:pt x="2466" y="8121"/>
                  <a:pt x="2375" y="8121"/>
                  <a:pt x="2192" y="8213"/>
                </a:cubicBezTo>
                <a:cubicBezTo>
                  <a:pt x="2192" y="8121"/>
                  <a:pt x="2283" y="8121"/>
                  <a:pt x="2283" y="8121"/>
                </a:cubicBezTo>
                <a:lnTo>
                  <a:pt x="2101" y="8121"/>
                </a:lnTo>
                <a:cubicBezTo>
                  <a:pt x="2192" y="8121"/>
                  <a:pt x="2283" y="8030"/>
                  <a:pt x="2375" y="8030"/>
                </a:cubicBezTo>
                <a:lnTo>
                  <a:pt x="2192" y="8030"/>
                </a:lnTo>
                <a:cubicBezTo>
                  <a:pt x="2283" y="7939"/>
                  <a:pt x="2283" y="7939"/>
                  <a:pt x="2375" y="7939"/>
                </a:cubicBezTo>
                <a:lnTo>
                  <a:pt x="2375" y="7825"/>
                </a:lnTo>
                <a:cubicBezTo>
                  <a:pt x="2283" y="7825"/>
                  <a:pt x="2375" y="7733"/>
                  <a:pt x="2466" y="7642"/>
                </a:cubicBezTo>
                <a:lnTo>
                  <a:pt x="2466" y="7551"/>
                </a:lnTo>
                <a:cubicBezTo>
                  <a:pt x="2854" y="7254"/>
                  <a:pt x="3128" y="7071"/>
                  <a:pt x="3516" y="6592"/>
                </a:cubicBezTo>
                <a:lnTo>
                  <a:pt x="3813" y="6501"/>
                </a:lnTo>
                <a:cubicBezTo>
                  <a:pt x="3891" y="6422"/>
                  <a:pt x="3893" y="6404"/>
                  <a:pt x="3867" y="6404"/>
                </a:cubicBezTo>
                <a:cubicBezTo>
                  <a:pt x="3843" y="6404"/>
                  <a:pt x="3796" y="6419"/>
                  <a:pt x="3763" y="6419"/>
                </a:cubicBezTo>
                <a:cubicBezTo>
                  <a:pt x="3704" y="6419"/>
                  <a:pt x="3686" y="6372"/>
                  <a:pt x="3904" y="6113"/>
                </a:cubicBezTo>
                <a:cubicBezTo>
                  <a:pt x="4033" y="6015"/>
                  <a:pt x="4094" y="5987"/>
                  <a:pt x="4127" y="5987"/>
                </a:cubicBezTo>
                <a:cubicBezTo>
                  <a:pt x="4171" y="5987"/>
                  <a:pt x="4162" y="6041"/>
                  <a:pt x="4207" y="6041"/>
                </a:cubicBezTo>
                <a:cubicBezTo>
                  <a:pt x="4221" y="6041"/>
                  <a:pt x="4241" y="6035"/>
                  <a:pt x="4269" y="6021"/>
                </a:cubicBezTo>
                <a:cubicBezTo>
                  <a:pt x="4383" y="5839"/>
                  <a:pt x="4657" y="5451"/>
                  <a:pt x="5136" y="5359"/>
                </a:cubicBezTo>
                <a:lnTo>
                  <a:pt x="5136" y="5359"/>
                </a:lnTo>
                <a:cubicBezTo>
                  <a:pt x="5045" y="5451"/>
                  <a:pt x="4954" y="5451"/>
                  <a:pt x="4748" y="5542"/>
                </a:cubicBezTo>
                <a:cubicBezTo>
                  <a:pt x="4954" y="5542"/>
                  <a:pt x="5045" y="5451"/>
                  <a:pt x="5136" y="5451"/>
                </a:cubicBezTo>
                <a:cubicBezTo>
                  <a:pt x="4892" y="5695"/>
                  <a:pt x="4663" y="5862"/>
                  <a:pt x="4807" y="5862"/>
                </a:cubicBezTo>
                <a:cubicBezTo>
                  <a:pt x="4838" y="5862"/>
                  <a:pt x="4886" y="5855"/>
                  <a:pt x="4954" y="5839"/>
                </a:cubicBezTo>
                <a:cubicBezTo>
                  <a:pt x="4748" y="5542"/>
                  <a:pt x="5981" y="5086"/>
                  <a:pt x="5890" y="4789"/>
                </a:cubicBezTo>
                <a:lnTo>
                  <a:pt x="6095" y="4697"/>
                </a:lnTo>
                <a:lnTo>
                  <a:pt x="6095" y="4697"/>
                </a:lnTo>
                <a:cubicBezTo>
                  <a:pt x="6095" y="4729"/>
                  <a:pt x="6095" y="4749"/>
                  <a:pt x="6091" y="4763"/>
                </a:cubicBezTo>
                <a:lnTo>
                  <a:pt x="6091" y="4763"/>
                </a:lnTo>
                <a:cubicBezTo>
                  <a:pt x="6418" y="4665"/>
                  <a:pt x="6228" y="4489"/>
                  <a:pt x="6666" y="4218"/>
                </a:cubicBezTo>
                <a:cubicBezTo>
                  <a:pt x="6757" y="4172"/>
                  <a:pt x="6848" y="4150"/>
                  <a:pt x="6905" y="4150"/>
                </a:cubicBezTo>
                <a:cubicBezTo>
                  <a:pt x="6962" y="4150"/>
                  <a:pt x="6985" y="4172"/>
                  <a:pt x="6940" y="4218"/>
                </a:cubicBezTo>
                <a:lnTo>
                  <a:pt x="7328" y="3944"/>
                </a:lnTo>
                <a:cubicBezTo>
                  <a:pt x="7419" y="3944"/>
                  <a:pt x="7419" y="3944"/>
                  <a:pt x="7328" y="4036"/>
                </a:cubicBezTo>
                <a:cubicBezTo>
                  <a:pt x="7510" y="3944"/>
                  <a:pt x="7693" y="3739"/>
                  <a:pt x="7898" y="3648"/>
                </a:cubicBezTo>
                <a:lnTo>
                  <a:pt x="7898" y="3739"/>
                </a:lnTo>
                <a:cubicBezTo>
                  <a:pt x="7990" y="3648"/>
                  <a:pt x="8081" y="3465"/>
                  <a:pt x="8172" y="3374"/>
                </a:cubicBezTo>
                <a:cubicBezTo>
                  <a:pt x="8303" y="3374"/>
                  <a:pt x="8267" y="3410"/>
                  <a:pt x="8224" y="3437"/>
                </a:cubicBezTo>
                <a:lnTo>
                  <a:pt x="8224" y="3437"/>
                </a:lnTo>
                <a:lnTo>
                  <a:pt x="8560" y="3259"/>
                </a:lnTo>
                <a:cubicBezTo>
                  <a:pt x="8651" y="3259"/>
                  <a:pt x="8469" y="3465"/>
                  <a:pt x="8172" y="3556"/>
                </a:cubicBezTo>
                <a:cubicBezTo>
                  <a:pt x="8237" y="3569"/>
                  <a:pt x="8290" y="3574"/>
                  <a:pt x="8335" y="3574"/>
                </a:cubicBezTo>
                <a:cubicBezTo>
                  <a:pt x="8572" y="3574"/>
                  <a:pt x="8578" y="3415"/>
                  <a:pt x="8951" y="3259"/>
                </a:cubicBezTo>
                <a:lnTo>
                  <a:pt x="8951" y="3259"/>
                </a:lnTo>
                <a:cubicBezTo>
                  <a:pt x="8950" y="3259"/>
                  <a:pt x="8949" y="3259"/>
                  <a:pt x="8948" y="3259"/>
                </a:cubicBezTo>
                <a:cubicBezTo>
                  <a:pt x="9040" y="3077"/>
                  <a:pt x="9131" y="3077"/>
                  <a:pt x="9313" y="3077"/>
                </a:cubicBezTo>
                <a:cubicBezTo>
                  <a:pt x="9405" y="3077"/>
                  <a:pt x="9610" y="2986"/>
                  <a:pt x="9793" y="2894"/>
                </a:cubicBezTo>
                <a:cubicBezTo>
                  <a:pt x="9793" y="2921"/>
                  <a:pt x="9808" y="2932"/>
                  <a:pt x="9838" y="2932"/>
                </a:cubicBezTo>
                <a:cubicBezTo>
                  <a:pt x="9910" y="2932"/>
                  <a:pt x="10062" y="2868"/>
                  <a:pt x="10272" y="2803"/>
                </a:cubicBezTo>
                <a:lnTo>
                  <a:pt x="10272" y="2894"/>
                </a:lnTo>
                <a:cubicBezTo>
                  <a:pt x="10546" y="2803"/>
                  <a:pt x="10455" y="2803"/>
                  <a:pt x="10660" y="2598"/>
                </a:cubicBezTo>
                <a:cubicBezTo>
                  <a:pt x="10934" y="2598"/>
                  <a:pt x="11025" y="2598"/>
                  <a:pt x="11117" y="2689"/>
                </a:cubicBezTo>
                <a:cubicBezTo>
                  <a:pt x="11322" y="2689"/>
                  <a:pt x="11231" y="2689"/>
                  <a:pt x="11117" y="2598"/>
                </a:cubicBezTo>
                <a:cubicBezTo>
                  <a:pt x="11117" y="2598"/>
                  <a:pt x="11025" y="2506"/>
                  <a:pt x="11231" y="2506"/>
                </a:cubicBezTo>
                <a:close/>
                <a:moveTo>
                  <a:pt x="9801" y="8775"/>
                </a:moveTo>
                <a:cubicBezTo>
                  <a:pt x="9798" y="8778"/>
                  <a:pt x="9795" y="8780"/>
                  <a:pt x="9793" y="8783"/>
                </a:cubicBezTo>
                <a:cubicBezTo>
                  <a:pt x="9796" y="8781"/>
                  <a:pt x="9798" y="8778"/>
                  <a:pt x="9801" y="8775"/>
                </a:cubicBezTo>
                <a:close/>
                <a:moveTo>
                  <a:pt x="9263" y="1"/>
                </a:moveTo>
                <a:cubicBezTo>
                  <a:pt x="9103" y="1"/>
                  <a:pt x="8933" y="11"/>
                  <a:pt x="8743" y="41"/>
                </a:cubicBezTo>
                <a:cubicBezTo>
                  <a:pt x="8263" y="132"/>
                  <a:pt x="7898" y="132"/>
                  <a:pt x="7419" y="315"/>
                </a:cubicBezTo>
                <a:cubicBezTo>
                  <a:pt x="7419" y="315"/>
                  <a:pt x="7510" y="315"/>
                  <a:pt x="7328" y="406"/>
                </a:cubicBezTo>
                <a:lnTo>
                  <a:pt x="6848" y="406"/>
                </a:lnTo>
                <a:cubicBezTo>
                  <a:pt x="6666" y="520"/>
                  <a:pt x="6757" y="703"/>
                  <a:pt x="6369" y="703"/>
                </a:cubicBezTo>
                <a:cubicBezTo>
                  <a:pt x="6369" y="703"/>
                  <a:pt x="6460" y="703"/>
                  <a:pt x="6369" y="794"/>
                </a:cubicBezTo>
                <a:cubicBezTo>
                  <a:pt x="5410" y="977"/>
                  <a:pt x="4566" y="1456"/>
                  <a:pt x="3698" y="1936"/>
                </a:cubicBezTo>
                <a:cubicBezTo>
                  <a:pt x="2854" y="2415"/>
                  <a:pt x="2101" y="2986"/>
                  <a:pt x="1233" y="3465"/>
                </a:cubicBezTo>
                <a:cubicBezTo>
                  <a:pt x="1320" y="3438"/>
                  <a:pt x="1364" y="3427"/>
                  <a:pt x="1380" y="3427"/>
                </a:cubicBezTo>
                <a:cubicBezTo>
                  <a:pt x="1419" y="3427"/>
                  <a:pt x="1298" y="3492"/>
                  <a:pt x="1233" y="3556"/>
                </a:cubicBezTo>
                <a:cubicBezTo>
                  <a:pt x="1325" y="3556"/>
                  <a:pt x="1233" y="3648"/>
                  <a:pt x="1325" y="3648"/>
                </a:cubicBezTo>
                <a:cubicBezTo>
                  <a:pt x="1051" y="3830"/>
                  <a:pt x="845" y="3944"/>
                  <a:pt x="663" y="4127"/>
                </a:cubicBezTo>
                <a:cubicBezTo>
                  <a:pt x="663" y="4309"/>
                  <a:pt x="1" y="4697"/>
                  <a:pt x="92" y="4880"/>
                </a:cubicBezTo>
                <a:lnTo>
                  <a:pt x="183" y="4697"/>
                </a:lnTo>
                <a:lnTo>
                  <a:pt x="183" y="4697"/>
                </a:lnTo>
                <a:cubicBezTo>
                  <a:pt x="155" y="4816"/>
                  <a:pt x="198" y="4854"/>
                  <a:pt x="277" y="4854"/>
                </a:cubicBezTo>
                <a:cubicBezTo>
                  <a:pt x="411" y="4854"/>
                  <a:pt x="648" y="4746"/>
                  <a:pt x="819" y="4746"/>
                </a:cubicBezTo>
                <a:cubicBezTo>
                  <a:pt x="875" y="4746"/>
                  <a:pt x="924" y="4757"/>
                  <a:pt x="959" y="4789"/>
                </a:cubicBezTo>
                <a:cubicBezTo>
                  <a:pt x="1047" y="4415"/>
                  <a:pt x="1749" y="4317"/>
                  <a:pt x="2066" y="3801"/>
                </a:cubicBezTo>
                <a:lnTo>
                  <a:pt x="2066" y="3801"/>
                </a:lnTo>
                <a:cubicBezTo>
                  <a:pt x="2063" y="3817"/>
                  <a:pt x="2071" y="3830"/>
                  <a:pt x="2101" y="3830"/>
                </a:cubicBezTo>
                <a:cubicBezTo>
                  <a:pt x="2192" y="3648"/>
                  <a:pt x="2283" y="3556"/>
                  <a:pt x="2557" y="3374"/>
                </a:cubicBezTo>
                <a:lnTo>
                  <a:pt x="2557" y="3465"/>
                </a:lnTo>
                <a:cubicBezTo>
                  <a:pt x="3333" y="2894"/>
                  <a:pt x="3698" y="2689"/>
                  <a:pt x="4657" y="2232"/>
                </a:cubicBezTo>
                <a:lnTo>
                  <a:pt x="4566" y="2232"/>
                </a:lnTo>
                <a:cubicBezTo>
                  <a:pt x="4748" y="2118"/>
                  <a:pt x="4840" y="2118"/>
                  <a:pt x="4954" y="2118"/>
                </a:cubicBezTo>
                <a:cubicBezTo>
                  <a:pt x="4991" y="2062"/>
                  <a:pt x="4989" y="2041"/>
                  <a:pt x="4964" y="2041"/>
                </a:cubicBezTo>
                <a:cubicBezTo>
                  <a:pt x="4894" y="2041"/>
                  <a:pt x="4639" y="2206"/>
                  <a:pt x="4560" y="2206"/>
                </a:cubicBezTo>
                <a:cubicBezTo>
                  <a:pt x="4531" y="2206"/>
                  <a:pt x="4526" y="2183"/>
                  <a:pt x="4566" y="2118"/>
                </a:cubicBezTo>
                <a:cubicBezTo>
                  <a:pt x="4748" y="2118"/>
                  <a:pt x="5045" y="1936"/>
                  <a:pt x="5410" y="1844"/>
                </a:cubicBezTo>
                <a:cubicBezTo>
                  <a:pt x="5798" y="1662"/>
                  <a:pt x="6186" y="1548"/>
                  <a:pt x="6278" y="1548"/>
                </a:cubicBezTo>
                <a:cubicBezTo>
                  <a:pt x="6666" y="1456"/>
                  <a:pt x="6186" y="1548"/>
                  <a:pt x="6460" y="1365"/>
                </a:cubicBezTo>
                <a:lnTo>
                  <a:pt x="6460" y="1365"/>
                </a:lnTo>
                <a:lnTo>
                  <a:pt x="6552" y="1456"/>
                </a:lnTo>
                <a:lnTo>
                  <a:pt x="6666" y="1365"/>
                </a:lnTo>
                <a:cubicBezTo>
                  <a:pt x="6757" y="1319"/>
                  <a:pt x="6848" y="1297"/>
                  <a:pt x="6917" y="1297"/>
                </a:cubicBezTo>
                <a:cubicBezTo>
                  <a:pt x="6985" y="1297"/>
                  <a:pt x="7031" y="1319"/>
                  <a:pt x="7031" y="1365"/>
                </a:cubicBezTo>
                <a:cubicBezTo>
                  <a:pt x="6940" y="1365"/>
                  <a:pt x="6848" y="1456"/>
                  <a:pt x="6848" y="1456"/>
                </a:cubicBezTo>
                <a:cubicBezTo>
                  <a:pt x="7016" y="1400"/>
                  <a:pt x="7261" y="1310"/>
                  <a:pt x="7447" y="1249"/>
                </a:cubicBezTo>
                <a:lnTo>
                  <a:pt x="7447" y="1249"/>
                </a:lnTo>
                <a:cubicBezTo>
                  <a:pt x="7437" y="1256"/>
                  <a:pt x="7428" y="1264"/>
                  <a:pt x="7419" y="1274"/>
                </a:cubicBezTo>
                <a:cubicBezTo>
                  <a:pt x="7466" y="1252"/>
                  <a:pt x="7515" y="1231"/>
                  <a:pt x="7566" y="1211"/>
                </a:cubicBezTo>
                <a:lnTo>
                  <a:pt x="7566" y="1211"/>
                </a:lnTo>
                <a:cubicBezTo>
                  <a:pt x="7626" y="1193"/>
                  <a:pt x="7671" y="1182"/>
                  <a:pt x="7693" y="1182"/>
                </a:cubicBezTo>
                <a:cubicBezTo>
                  <a:pt x="7675" y="1182"/>
                  <a:pt x="7658" y="1182"/>
                  <a:pt x="7640" y="1183"/>
                </a:cubicBezTo>
                <a:lnTo>
                  <a:pt x="7640" y="1183"/>
                </a:lnTo>
                <a:cubicBezTo>
                  <a:pt x="8005" y="1051"/>
                  <a:pt x="8458" y="961"/>
                  <a:pt x="8834" y="886"/>
                </a:cubicBezTo>
                <a:cubicBezTo>
                  <a:pt x="9074" y="840"/>
                  <a:pt x="9313" y="817"/>
                  <a:pt x="9542" y="817"/>
                </a:cubicBezTo>
                <a:cubicBezTo>
                  <a:pt x="9770" y="817"/>
                  <a:pt x="9987" y="840"/>
                  <a:pt x="10181" y="886"/>
                </a:cubicBezTo>
                <a:lnTo>
                  <a:pt x="10181" y="794"/>
                </a:lnTo>
                <a:cubicBezTo>
                  <a:pt x="10363" y="794"/>
                  <a:pt x="10455" y="886"/>
                  <a:pt x="10546" y="886"/>
                </a:cubicBezTo>
                <a:cubicBezTo>
                  <a:pt x="10546" y="977"/>
                  <a:pt x="10660" y="977"/>
                  <a:pt x="10751" y="977"/>
                </a:cubicBezTo>
                <a:cubicBezTo>
                  <a:pt x="10751" y="1091"/>
                  <a:pt x="10843" y="1091"/>
                  <a:pt x="10843" y="1182"/>
                </a:cubicBezTo>
                <a:cubicBezTo>
                  <a:pt x="10934" y="1182"/>
                  <a:pt x="10934" y="1274"/>
                  <a:pt x="10934" y="1274"/>
                </a:cubicBezTo>
                <a:cubicBezTo>
                  <a:pt x="11025" y="1365"/>
                  <a:pt x="11025" y="1365"/>
                  <a:pt x="11117" y="1456"/>
                </a:cubicBezTo>
                <a:cubicBezTo>
                  <a:pt x="11231" y="1456"/>
                  <a:pt x="11322" y="1662"/>
                  <a:pt x="11322" y="1844"/>
                </a:cubicBezTo>
                <a:cubicBezTo>
                  <a:pt x="11254" y="1814"/>
                  <a:pt x="11188" y="1804"/>
                  <a:pt x="11123" y="1804"/>
                </a:cubicBezTo>
                <a:cubicBezTo>
                  <a:pt x="10995" y="1804"/>
                  <a:pt x="10873" y="1844"/>
                  <a:pt x="10751" y="1844"/>
                </a:cubicBezTo>
                <a:lnTo>
                  <a:pt x="10934" y="1844"/>
                </a:lnTo>
                <a:cubicBezTo>
                  <a:pt x="10873" y="1905"/>
                  <a:pt x="10769" y="1925"/>
                  <a:pt x="10650" y="1925"/>
                </a:cubicBezTo>
                <a:cubicBezTo>
                  <a:pt x="10412" y="1925"/>
                  <a:pt x="10112" y="1844"/>
                  <a:pt x="9975" y="1844"/>
                </a:cubicBezTo>
                <a:cubicBezTo>
                  <a:pt x="9884" y="1844"/>
                  <a:pt x="9975" y="1844"/>
                  <a:pt x="10089" y="1753"/>
                </a:cubicBezTo>
                <a:lnTo>
                  <a:pt x="10089" y="1753"/>
                </a:lnTo>
                <a:cubicBezTo>
                  <a:pt x="9405" y="1844"/>
                  <a:pt x="10089" y="1936"/>
                  <a:pt x="9610" y="2118"/>
                </a:cubicBezTo>
                <a:cubicBezTo>
                  <a:pt x="9546" y="2054"/>
                  <a:pt x="9572" y="1989"/>
                  <a:pt x="9489" y="1989"/>
                </a:cubicBezTo>
                <a:cubicBezTo>
                  <a:pt x="9454" y="1989"/>
                  <a:pt x="9400" y="2000"/>
                  <a:pt x="9313" y="2027"/>
                </a:cubicBezTo>
                <a:cubicBezTo>
                  <a:pt x="9131" y="2027"/>
                  <a:pt x="8469" y="2598"/>
                  <a:pt x="7990" y="2598"/>
                </a:cubicBezTo>
                <a:cubicBezTo>
                  <a:pt x="8081" y="2598"/>
                  <a:pt x="8172" y="2598"/>
                  <a:pt x="7990" y="2803"/>
                </a:cubicBezTo>
                <a:cubicBezTo>
                  <a:pt x="7693" y="2986"/>
                  <a:pt x="7031" y="2986"/>
                  <a:pt x="6848" y="3259"/>
                </a:cubicBezTo>
                <a:lnTo>
                  <a:pt x="6757" y="3259"/>
                </a:lnTo>
                <a:cubicBezTo>
                  <a:pt x="6552" y="3465"/>
                  <a:pt x="5981" y="3739"/>
                  <a:pt x="5890" y="3944"/>
                </a:cubicBezTo>
                <a:cubicBezTo>
                  <a:pt x="5862" y="3927"/>
                  <a:pt x="5832" y="3919"/>
                  <a:pt x="5800" y="3919"/>
                </a:cubicBezTo>
                <a:cubicBezTo>
                  <a:pt x="5618" y="3919"/>
                  <a:pt x="5369" y="4168"/>
                  <a:pt x="5136" y="4401"/>
                </a:cubicBezTo>
                <a:cubicBezTo>
                  <a:pt x="4838" y="4559"/>
                  <a:pt x="4661" y="4757"/>
                  <a:pt x="4554" y="4757"/>
                </a:cubicBezTo>
                <a:cubicBezTo>
                  <a:pt x="4521" y="4757"/>
                  <a:pt x="4496" y="4740"/>
                  <a:pt x="4474" y="4697"/>
                </a:cubicBezTo>
                <a:cubicBezTo>
                  <a:pt x="4178" y="4880"/>
                  <a:pt x="3995" y="5086"/>
                  <a:pt x="3813" y="5268"/>
                </a:cubicBezTo>
                <a:lnTo>
                  <a:pt x="3813" y="5177"/>
                </a:lnTo>
                <a:cubicBezTo>
                  <a:pt x="3333" y="5542"/>
                  <a:pt x="3242" y="5747"/>
                  <a:pt x="3128" y="5930"/>
                </a:cubicBezTo>
                <a:cubicBezTo>
                  <a:pt x="3036" y="5930"/>
                  <a:pt x="3036" y="5839"/>
                  <a:pt x="3036" y="5839"/>
                </a:cubicBezTo>
                <a:cubicBezTo>
                  <a:pt x="2763" y="6113"/>
                  <a:pt x="2557" y="6227"/>
                  <a:pt x="2466" y="6409"/>
                </a:cubicBezTo>
                <a:cubicBezTo>
                  <a:pt x="2283" y="6501"/>
                  <a:pt x="2192" y="6683"/>
                  <a:pt x="1987" y="6980"/>
                </a:cubicBezTo>
                <a:lnTo>
                  <a:pt x="1895" y="6980"/>
                </a:lnTo>
                <a:cubicBezTo>
                  <a:pt x="1895" y="6980"/>
                  <a:pt x="1804" y="6980"/>
                  <a:pt x="1713" y="7163"/>
                </a:cubicBezTo>
                <a:cubicBezTo>
                  <a:pt x="1621" y="7254"/>
                  <a:pt x="1416" y="7368"/>
                  <a:pt x="1233" y="7551"/>
                </a:cubicBezTo>
                <a:cubicBezTo>
                  <a:pt x="959" y="7939"/>
                  <a:pt x="480" y="8395"/>
                  <a:pt x="183" y="8783"/>
                </a:cubicBezTo>
                <a:lnTo>
                  <a:pt x="275" y="8783"/>
                </a:lnTo>
                <a:cubicBezTo>
                  <a:pt x="571" y="8783"/>
                  <a:pt x="959" y="8874"/>
                  <a:pt x="1233" y="8874"/>
                </a:cubicBezTo>
                <a:cubicBezTo>
                  <a:pt x="1621" y="8966"/>
                  <a:pt x="1987" y="8966"/>
                  <a:pt x="2283" y="9080"/>
                </a:cubicBezTo>
                <a:lnTo>
                  <a:pt x="3036" y="9080"/>
                </a:lnTo>
                <a:cubicBezTo>
                  <a:pt x="3128" y="9080"/>
                  <a:pt x="3333" y="8966"/>
                  <a:pt x="3424" y="8874"/>
                </a:cubicBezTo>
                <a:cubicBezTo>
                  <a:pt x="3607" y="8874"/>
                  <a:pt x="3813" y="8783"/>
                  <a:pt x="3995" y="8783"/>
                </a:cubicBezTo>
                <a:cubicBezTo>
                  <a:pt x="3242" y="8783"/>
                  <a:pt x="4086" y="8601"/>
                  <a:pt x="3698" y="8601"/>
                </a:cubicBezTo>
                <a:cubicBezTo>
                  <a:pt x="3785" y="8574"/>
                  <a:pt x="3888" y="8563"/>
                  <a:pt x="3982" y="8563"/>
                </a:cubicBezTo>
                <a:cubicBezTo>
                  <a:pt x="4209" y="8563"/>
                  <a:pt x="4388" y="8627"/>
                  <a:pt x="4178" y="8692"/>
                </a:cubicBezTo>
                <a:lnTo>
                  <a:pt x="4086" y="8692"/>
                </a:lnTo>
                <a:cubicBezTo>
                  <a:pt x="4056" y="8722"/>
                  <a:pt x="4066" y="8732"/>
                  <a:pt x="4101" y="8732"/>
                </a:cubicBezTo>
                <a:cubicBezTo>
                  <a:pt x="4170" y="8732"/>
                  <a:pt x="4338" y="8692"/>
                  <a:pt x="4474" y="8692"/>
                </a:cubicBezTo>
                <a:cubicBezTo>
                  <a:pt x="4657" y="8692"/>
                  <a:pt x="4850" y="8651"/>
                  <a:pt x="4958" y="8651"/>
                </a:cubicBezTo>
                <a:cubicBezTo>
                  <a:pt x="5012" y="8651"/>
                  <a:pt x="5045" y="8661"/>
                  <a:pt x="5045" y="8692"/>
                </a:cubicBezTo>
                <a:cubicBezTo>
                  <a:pt x="5319" y="8601"/>
                  <a:pt x="5707" y="8509"/>
                  <a:pt x="6095" y="8395"/>
                </a:cubicBezTo>
                <a:cubicBezTo>
                  <a:pt x="6369" y="8304"/>
                  <a:pt x="6757" y="8213"/>
                  <a:pt x="7122" y="8121"/>
                </a:cubicBezTo>
                <a:cubicBezTo>
                  <a:pt x="7807" y="7825"/>
                  <a:pt x="8378" y="7551"/>
                  <a:pt x="9040" y="7163"/>
                </a:cubicBezTo>
                <a:lnTo>
                  <a:pt x="8743" y="7071"/>
                </a:lnTo>
                <a:lnTo>
                  <a:pt x="9222" y="6889"/>
                </a:lnTo>
                <a:cubicBezTo>
                  <a:pt x="9260" y="6851"/>
                  <a:pt x="9298" y="6829"/>
                  <a:pt x="9310" y="6829"/>
                </a:cubicBezTo>
                <a:cubicBezTo>
                  <a:pt x="9326" y="6829"/>
                  <a:pt x="9291" y="6873"/>
                  <a:pt x="9131" y="6980"/>
                </a:cubicBezTo>
                <a:cubicBezTo>
                  <a:pt x="9313" y="6980"/>
                  <a:pt x="9519" y="6592"/>
                  <a:pt x="9519" y="6592"/>
                </a:cubicBezTo>
                <a:cubicBezTo>
                  <a:pt x="9644" y="6512"/>
                  <a:pt x="9709" y="6481"/>
                  <a:pt x="9736" y="6481"/>
                </a:cubicBezTo>
                <a:cubicBezTo>
                  <a:pt x="9770" y="6481"/>
                  <a:pt x="9743" y="6531"/>
                  <a:pt x="9701" y="6592"/>
                </a:cubicBezTo>
                <a:cubicBezTo>
                  <a:pt x="9884" y="6409"/>
                  <a:pt x="9884" y="6318"/>
                  <a:pt x="10181" y="6021"/>
                </a:cubicBezTo>
                <a:cubicBezTo>
                  <a:pt x="10242" y="5991"/>
                  <a:pt x="10282" y="5981"/>
                  <a:pt x="10309" y="5981"/>
                </a:cubicBezTo>
                <a:cubicBezTo>
                  <a:pt x="10363" y="5981"/>
                  <a:pt x="10363" y="6021"/>
                  <a:pt x="10363" y="6021"/>
                </a:cubicBezTo>
                <a:cubicBezTo>
                  <a:pt x="10363" y="6021"/>
                  <a:pt x="10402" y="5982"/>
                  <a:pt x="10455" y="5930"/>
                </a:cubicBezTo>
                <a:lnTo>
                  <a:pt x="10363" y="5930"/>
                </a:lnTo>
                <a:cubicBezTo>
                  <a:pt x="10409" y="5884"/>
                  <a:pt x="10432" y="5862"/>
                  <a:pt x="10443" y="5862"/>
                </a:cubicBezTo>
                <a:cubicBezTo>
                  <a:pt x="10455" y="5862"/>
                  <a:pt x="10455" y="5884"/>
                  <a:pt x="10455" y="5930"/>
                </a:cubicBezTo>
                <a:cubicBezTo>
                  <a:pt x="10483" y="5902"/>
                  <a:pt x="10514" y="5870"/>
                  <a:pt x="10546" y="5839"/>
                </a:cubicBezTo>
                <a:cubicBezTo>
                  <a:pt x="10660" y="5747"/>
                  <a:pt x="10843" y="5542"/>
                  <a:pt x="10934" y="5451"/>
                </a:cubicBezTo>
                <a:cubicBezTo>
                  <a:pt x="10843" y="5451"/>
                  <a:pt x="10751" y="5451"/>
                  <a:pt x="10660" y="5542"/>
                </a:cubicBezTo>
                <a:cubicBezTo>
                  <a:pt x="10792" y="5345"/>
                  <a:pt x="10923" y="5195"/>
                  <a:pt x="10884" y="5195"/>
                </a:cubicBezTo>
                <a:cubicBezTo>
                  <a:pt x="10875" y="5195"/>
                  <a:pt x="10858" y="5202"/>
                  <a:pt x="10830" y="5218"/>
                </a:cubicBezTo>
                <a:lnTo>
                  <a:pt x="10830" y="5218"/>
                </a:lnTo>
                <a:cubicBezTo>
                  <a:pt x="11047" y="5060"/>
                  <a:pt x="11436" y="4639"/>
                  <a:pt x="11596" y="4218"/>
                </a:cubicBezTo>
                <a:cubicBezTo>
                  <a:pt x="11893" y="3648"/>
                  <a:pt x="11984" y="3077"/>
                  <a:pt x="11984" y="2986"/>
                </a:cubicBezTo>
                <a:lnTo>
                  <a:pt x="11984" y="2803"/>
                </a:lnTo>
                <a:lnTo>
                  <a:pt x="11984" y="2689"/>
                </a:lnTo>
                <a:lnTo>
                  <a:pt x="12075" y="2689"/>
                </a:lnTo>
                <a:cubicBezTo>
                  <a:pt x="12075" y="2803"/>
                  <a:pt x="12075" y="2803"/>
                  <a:pt x="11984" y="2803"/>
                </a:cubicBezTo>
                <a:lnTo>
                  <a:pt x="12075" y="2894"/>
                </a:lnTo>
                <a:cubicBezTo>
                  <a:pt x="12075" y="2986"/>
                  <a:pt x="12167" y="2986"/>
                  <a:pt x="12167" y="2986"/>
                </a:cubicBezTo>
                <a:cubicBezTo>
                  <a:pt x="12167" y="2986"/>
                  <a:pt x="12258" y="2986"/>
                  <a:pt x="12258" y="3168"/>
                </a:cubicBezTo>
                <a:cubicBezTo>
                  <a:pt x="12372" y="3168"/>
                  <a:pt x="12258" y="3374"/>
                  <a:pt x="12167" y="3556"/>
                </a:cubicBezTo>
                <a:cubicBezTo>
                  <a:pt x="12075" y="3739"/>
                  <a:pt x="11893" y="3944"/>
                  <a:pt x="11893" y="4127"/>
                </a:cubicBezTo>
                <a:cubicBezTo>
                  <a:pt x="11874" y="4145"/>
                  <a:pt x="11863" y="4152"/>
                  <a:pt x="11857" y="4152"/>
                </a:cubicBezTo>
                <a:cubicBezTo>
                  <a:pt x="11831" y="4152"/>
                  <a:pt x="11874" y="4036"/>
                  <a:pt x="11801" y="4036"/>
                </a:cubicBezTo>
                <a:cubicBezTo>
                  <a:pt x="11596" y="4606"/>
                  <a:pt x="11596" y="4606"/>
                  <a:pt x="11505" y="5086"/>
                </a:cubicBezTo>
                <a:lnTo>
                  <a:pt x="11231" y="5359"/>
                </a:lnTo>
                <a:cubicBezTo>
                  <a:pt x="11281" y="5326"/>
                  <a:pt x="11316" y="5311"/>
                  <a:pt x="11338" y="5311"/>
                </a:cubicBezTo>
                <a:cubicBezTo>
                  <a:pt x="11441" y="5311"/>
                  <a:pt x="11305" y="5613"/>
                  <a:pt x="11231" y="5930"/>
                </a:cubicBezTo>
                <a:cubicBezTo>
                  <a:pt x="11322" y="5839"/>
                  <a:pt x="11413" y="5747"/>
                  <a:pt x="11505" y="5747"/>
                </a:cubicBezTo>
                <a:cubicBezTo>
                  <a:pt x="11413" y="5930"/>
                  <a:pt x="11322" y="6113"/>
                  <a:pt x="11231" y="6227"/>
                </a:cubicBezTo>
                <a:cubicBezTo>
                  <a:pt x="11198" y="6253"/>
                  <a:pt x="11175" y="6264"/>
                  <a:pt x="11158" y="6264"/>
                </a:cubicBezTo>
                <a:cubicBezTo>
                  <a:pt x="11117" y="6264"/>
                  <a:pt x="11117" y="6194"/>
                  <a:pt x="11117" y="6113"/>
                </a:cubicBezTo>
                <a:lnTo>
                  <a:pt x="11117" y="6227"/>
                </a:lnTo>
                <a:cubicBezTo>
                  <a:pt x="11069" y="6251"/>
                  <a:pt x="11033" y="6262"/>
                  <a:pt x="11009" y="6262"/>
                </a:cubicBezTo>
                <a:cubicBezTo>
                  <a:pt x="10940" y="6262"/>
                  <a:pt x="10958" y="6173"/>
                  <a:pt x="11025" y="6021"/>
                </a:cubicBezTo>
                <a:lnTo>
                  <a:pt x="11231" y="5930"/>
                </a:lnTo>
                <a:cubicBezTo>
                  <a:pt x="11231" y="5747"/>
                  <a:pt x="11231" y="5656"/>
                  <a:pt x="11117" y="5656"/>
                </a:cubicBezTo>
                <a:lnTo>
                  <a:pt x="11025" y="5747"/>
                </a:lnTo>
                <a:lnTo>
                  <a:pt x="10934" y="5839"/>
                </a:lnTo>
                <a:lnTo>
                  <a:pt x="10751" y="5930"/>
                </a:lnTo>
                <a:lnTo>
                  <a:pt x="10843" y="5930"/>
                </a:lnTo>
                <a:cubicBezTo>
                  <a:pt x="10660" y="6113"/>
                  <a:pt x="10455" y="6318"/>
                  <a:pt x="10272" y="6501"/>
                </a:cubicBezTo>
                <a:cubicBezTo>
                  <a:pt x="10089" y="6980"/>
                  <a:pt x="9975" y="7459"/>
                  <a:pt x="9405" y="8030"/>
                </a:cubicBezTo>
                <a:cubicBezTo>
                  <a:pt x="9405" y="7825"/>
                  <a:pt x="9313" y="7939"/>
                  <a:pt x="9222" y="7825"/>
                </a:cubicBezTo>
                <a:cubicBezTo>
                  <a:pt x="9519" y="7733"/>
                  <a:pt x="9610" y="7368"/>
                  <a:pt x="9884" y="7071"/>
                </a:cubicBezTo>
                <a:lnTo>
                  <a:pt x="9884" y="7071"/>
                </a:lnTo>
                <a:cubicBezTo>
                  <a:pt x="9854" y="7102"/>
                  <a:pt x="9833" y="7112"/>
                  <a:pt x="9820" y="7112"/>
                </a:cubicBezTo>
                <a:cubicBezTo>
                  <a:pt x="9793" y="7112"/>
                  <a:pt x="9793" y="7071"/>
                  <a:pt x="9793" y="7071"/>
                </a:cubicBezTo>
                <a:cubicBezTo>
                  <a:pt x="9610" y="7254"/>
                  <a:pt x="9519" y="7459"/>
                  <a:pt x="9313" y="7642"/>
                </a:cubicBezTo>
                <a:cubicBezTo>
                  <a:pt x="9313" y="7624"/>
                  <a:pt x="9310" y="7617"/>
                  <a:pt x="9303" y="7617"/>
                </a:cubicBezTo>
                <a:cubicBezTo>
                  <a:pt x="9275" y="7617"/>
                  <a:pt x="9187" y="7751"/>
                  <a:pt x="9040" y="7825"/>
                </a:cubicBezTo>
                <a:cubicBezTo>
                  <a:pt x="9222" y="7939"/>
                  <a:pt x="8651" y="8304"/>
                  <a:pt x="8469" y="8601"/>
                </a:cubicBezTo>
                <a:cubicBezTo>
                  <a:pt x="8469" y="8509"/>
                  <a:pt x="8469" y="8395"/>
                  <a:pt x="8743" y="8213"/>
                </a:cubicBezTo>
                <a:lnTo>
                  <a:pt x="8743" y="8213"/>
                </a:lnTo>
                <a:cubicBezTo>
                  <a:pt x="8263" y="8304"/>
                  <a:pt x="8469" y="8692"/>
                  <a:pt x="8081" y="8874"/>
                </a:cubicBezTo>
                <a:cubicBezTo>
                  <a:pt x="8172" y="8783"/>
                  <a:pt x="8172" y="8783"/>
                  <a:pt x="8172" y="8692"/>
                </a:cubicBezTo>
                <a:lnTo>
                  <a:pt x="8172" y="8692"/>
                </a:lnTo>
                <a:cubicBezTo>
                  <a:pt x="8172" y="8783"/>
                  <a:pt x="7990" y="8875"/>
                  <a:pt x="7898" y="8966"/>
                </a:cubicBezTo>
                <a:cubicBezTo>
                  <a:pt x="7807" y="8966"/>
                  <a:pt x="7807" y="9080"/>
                  <a:pt x="7693" y="9080"/>
                </a:cubicBezTo>
                <a:lnTo>
                  <a:pt x="7693" y="8966"/>
                </a:lnTo>
                <a:cubicBezTo>
                  <a:pt x="7602" y="9080"/>
                  <a:pt x="7510" y="9171"/>
                  <a:pt x="7419" y="9263"/>
                </a:cubicBezTo>
                <a:lnTo>
                  <a:pt x="7693" y="9833"/>
                </a:lnTo>
                <a:cubicBezTo>
                  <a:pt x="8263" y="9445"/>
                  <a:pt x="9040" y="9080"/>
                  <a:pt x="9040" y="8874"/>
                </a:cubicBezTo>
                <a:lnTo>
                  <a:pt x="9040" y="9171"/>
                </a:lnTo>
                <a:cubicBezTo>
                  <a:pt x="9131" y="8966"/>
                  <a:pt x="9222" y="8783"/>
                  <a:pt x="9405" y="8601"/>
                </a:cubicBezTo>
                <a:cubicBezTo>
                  <a:pt x="9519" y="8509"/>
                  <a:pt x="9610" y="8395"/>
                  <a:pt x="9701" y="8395"/>
                </a:cubicBezTo>
                <a:cubicBezTo>
                  <a:pt x="9519" y="8395"/>
                  <a:pt x="9610" y="8304"/>
                  <a:pt x="9701" y="8213"/>
                </a:cubicBezTo>
                <a:cubicBezTo>
                  <a:pt x="9792" y="8393"/>
                  <a:pt x="10084" y="8507"/>
                  <a:pt x="9801" y="8775"/>
                </a:cubicBezTo>
                <a:lnTo>
                  <a:pt x="9801" y="8775"/>
                </a:lnTo>
                <a:cubicBezTo>
                  <a:pt x="9896" y="8692"/>
                  <a:pt x="10098" y="8686"/>
                  <a:pt x="10363" y="8509"/>
                </a:cubicBezTo>
                <a:cubicBezTo>
                  <a:pt x="10272" y="8509"/>
                  <a:pt x="9975" y="8395"/>
                  <a:pt x="10089" y="8304"/>
                </a:cubicBezTo>
                <a:cubicBezTo>
                  <a:pt x="10546" y="8304"/>
                  <a:pt x="10363" y="8304"/>
                  <a:pt x="10843" y="8213"/>
                </a:cubicBezTo>
                <a:cubicBezTo>
                  <a:pt x="10751" y="8213"/>
                  <a:pt x="10751" y="7939"/>
                  <a:pt x="11025" y="7825"/>
                </a:cubicBezTo>
                <a:lnTo>
                  <a:pt x="11025" y="7825"/>
                </a:lnTo>
                <a:cubicBezTo>
                  <a:pt x="10934" y="7939"/>
                  <a:pt x="11117" y="8030"/>
                  <a:pt x="11025" y="8121"/>
                </a:cubicBezTo>
                <a:lnTo>
                  <a:pt x="11505" y="7642"/>
                </a:lnTo>
                <a:lnTo>
                  <a:pt x="11505" y="7642"/>
                </a:lnTo>
                <a:cubicBezTo>
                  <a:pt x="11413" y="7733"/>
                  <a:pt x="11505" y="7825"/>
                  <a:pt x="11687" y="7825"/>
                </a:cubicBezTo>
                <a:cubicBezTo>
                  <a:pt x="11596" y="7825"/>
                  <a:pt x="12167" y="7642"/>
                  <a:pt x="12258" y="7551"/>
                </a:cubicBezTo>
                <a:lnTo>
                  <a:pt x="12258" y="7551"/>
                </a:lnTo>
                <a:lnTo>
                  <a:pt x="12130" y="7615"/>
                </a:lnTo>
                <a:lnTo>
                  <a:pt x="12130" y="7615"/>
                </a:lnTo>
                <a:cubicBezTo>
                  <a:pt x="12641" y="7348"/>
                  <a:pt x="12573" y="7062"/>
                  <a:pt x="13125" y="6797"/>
                </a:cubicBezTo>
                <a:lnTo>
                  <a:pt x="13125" y="6797"/>
                </a:lnTo>
                <a:cubicBezTo>
                  <a:pt x="13125" y="6876"/>
                  <a:pt x="13058" y="7090"/>
                  <a:pt x="13271" y="7090"/>
                </a:cubicBezTo>
                <a:cubicBezTo>
                  <a:pt x="13306" y="7090"/>
                  <a:pt x="13348" y="7084"/>
                  <a:pt x="13399" y="7071"/>
                </a:cubicBezTo>
                <a:cubicBezTo>
                  <a:pt x="13513" y="6889"/>
                  <a:pt x="13787" y="6318"/>
                  <a:pt x="14358" y="6021"/>
                </a:cubicBezTo>
                <a:lnTo>
                  <a:pt x="14449" y="6021"/>
                </a:lnTo>
                <a:lnTo>
                  <a:pt x="14928" y="5747"/>
                </a:lnTo>
                <a:lnTo>
                  <a:pt x="14928" y="5747"/>
                </a:lnTo>
                <a:cubicBezTo>
                  <a:pt x="14655" y="6021"/>
                  <a:pt x="14084" y="6683"/>
                  <a:pt x="13696" y="6980"/>
                </a:cubicBezTo>
                <a:cubicBezTo>
                  <a:pt x="13833" y="6934"/>
                  <a:pt x="13856" y="6934"/>
                  <a:pt x="13893" y="6934"/>
                </a:cubicBezTo>
                <a:cubicBezTo>
                  <a:pt x="13930" y="6934"/>
                  <a:pt x="13981" y="6934"/>
                  <a:pt x="14175" y="6889"/>
                </a:cubicBezTo>
                <a:cubicBezTo>
                  <a:pt x="14241" y="6889"/>
                  <a:pt x="14105" y="6984"/>
                  <a:pt x="13989" y="7037"/>
                </a:cubicBezTo>
                <a:lnTo>
                  <a:pt x="13989" y="7037"/>
                </a:lnTo>
                <a:cubicBezTo>
                  <a:pt x="14244" y="6957"/>
                  <a:pt x="14486" y="6877"/>
                  <a:pt x="14746" y="6797"/>
                </a:cubicBezTo>
                <a:cubicBezTo>
                  <a:pt x="14655" y="6683"/>
                  <a:pt x="15316" y="6501"/>
                  <a:pt x="15225" y="6318"/>
                </a:cubicBezTo>
                <a:lnTo>
                  <a:pt x="15225" y="6318"/>
                </a:lnTo>
                <a:cubicBezTo>
                  <a:pt x="14928" y="6501"/>
                  <a:pt x="14655" y="6683"/>
                  <a:pt x="14358" y="6797"/>
                </a:cubicBezTo>
                <a:cubicBezTo>
                  <a:pt x="14267" y="6683"/>
                  <a:pt x="14746" y="6227"/>
                  <a:pt x="15408" y="6113"/>
                </a:cubicBezTo>
                <a:cubicBezTo>
                  <a:pt x="15499" y="6113"/>
                  <a:pt x="15316" y="6318"/>
                  <a:pt x="15408" y="6409"/>
                </a:cubicBezTo>
                <a:cubicBezTo>
                  <a:pt x="15408" y="6318"/>
                  <a:pt x="15887" y="6113"/>
                  <a:pt x="15978" y="6113"/>
                </a:cubicBezTo>
                <a:lnTo>
                  <a:pt x="15682" y="6318"/>
                </a:lnTo>
                <a:cubicBezTo>
                  <a:pt x="16070" y="6227"/>
                  <a:pt x="16161" y="5930"/>
                  <a:pt x="16640" y="5930"/>
                </a:cubicBezTo>
                <a:cubicBezTo>
                  <a:pt x="16701" y="5930"/>
                  <a:pt x="16762" y="5971"/>
                  <a:pt x="16796" y="5971"/>
                </a:cubicBezTo>
                <a:cubicBezTo>
                  <a:pt x="16813" y="5971"/>
                  <a:pt x="16823" y="5960"/>
                  <a:pt x="16823" y="5930"/>
                </a:cubicBezTo>
                <a:cubicBezTo>
                  <a:pt x="16823" y="5839"/>
                  <a:pt x="16640" y="5359"/>
                  <a:pt x="16823" y="5177"/>
                </a:cubicBezTo>
                <a:lnTo>
                  <a:pt x="17302" y="5177"/>
                </a:lnTo>
                <a:cubicBezTo>
                  <a:pt x="17451" y="5131"/>
                  <a:pt x="17570" y="5108"/>
                  <a:pt x="17653" y="5108"/>
                </a:cubicBezTo>
                <a:cubicBezTo>
                  <a:pt x="17736" y="5108"/>
                  <a:pt x="17782" y="5131"/>
                  <a:pt x="17782" y="5177"/>
                </a:cubicBezTo>
                <a:cubicBezTo>
                  <a:pt x="17873" y="5177"/>
                  <a:pt x="17599" y="5359"/>
                  <a:pt x="17508" y="5451"/>
                </a:cubicBezTo>
                <a:cubicBezTo>
                  <a:pt x="17302" y="5542"/>
                  <a:pt x="17211" y="5656"/>
                  <a:pt x="17211" y="5747"/>
                </a:cubicBezTo>
                <a:cubicBezTo>
                  <a:pt x="17302" y="5656"/>
                  <a:pt x="17394" y="5542"/>
                  <a:pt x="17508" y="5542"/>
                </a:cubicBezTo>
                <a:cubicBezTo>
                  <a:pt x="17508" y="5542"/>
                  <a:pt x="17370" y="5680"/>
                  <a:pt x="17433" y="5680"/>
                </a:cubicBezTo>
                <a:cubicBezTo>
                  <a:pt x="17447" y="5680"/>
                  <a:pt x="17470" y="5673"/>
                  <a:pt x="17508" y="5656"/>
                </a:cubicBezTo>
                <a:lnTo>
                  <a:pt x="17599" y="5542"/>
                </a:lnTo>
                <a:lnTo>
                  <a:pt x="17599" y="5656"/>
                </a:lnTo>
                <a:lnTo>
                  <a:pt x="17599" y="5681"/>
                </a:lnTo>
                <a:lnTo>
                  <a:pt x="17599" y="5681"/>
                </a:lnTo>
                <a:cubicBezTo>
                  <a:pt x="17622" y="5649"/>
                  <a:pt x="17652" y="5604"/>
                  <a:pt x="17690" y="5542"/>
                </a:cubicBezTo>
                <a:lnTo>
                  <a:pt x="17690" y="5542"/>
                </a:lnTo>
                <a:cubicBezTo>
                  <a:pt x="17690" y="5747"/>
                  <a:pt x="17599" y="5839"/>
                  <a:pt x="17508" y="6021"/>
                </a:cubicBezTo>
                <a:cubicBezTo>
                  <a:pt x="17599" y="6021"/>
                  <a:pt x="17599" y="6021"/>
                  <a:pt x="17690" y="6113"/>
                </a:cubicBezTo>
                <a:lnTo>
                  <a:pt x="17690" y="6592"/>
                </a:lnTo>
                <a:lnTo>
                  <a:pt x="17508" y="6592"/>
                </a:lnTo>
                <a:cubicBezTo>
                  <a:pt x="17302" y="7071"/>
                  <a:pt x="17120" y="7254"/>
                  <a:pt x="16937" y="7551"/>
                </a:cubicBezTo>
                <a:lnTo>
                  <a:pt x="16937" y="7642"/>
                </a:lnTo>
                <a:cubicBezTo>
                  <a:pt x="16783" y="7711"/>
                  <a:pt x="16641" y="7896"/>
                  <a:pt x="16619" y="7896"/>
                </a:cubicBezTo>
                <a:cubicBezTo>
                  <a:pt x="16612" y="7896"/>
                  <a:pt x="16618" y="7875"/>
                  <a:pt x="16640" y="7825"/>
                </a:cubicBezTo>
                <a:lnTo>
                  <a:pt x="16640" y="7825"/>
                </a:lnTo>
                <a:lnTo>
                  <a:pt x="16252" y="8213"/>
                </a:lnTo>
                <a:lnTo>
                  <a:pt x="16161" y="8213"/>
                </a:lnTo>
                <a:cubicBezTo>
                  <a:pt x="15978" y="8304"/>
                  <a:pt x="15796" y="8509"/>
                  <a:pt x="15590" y="8601"/>
                </a:cubicBezTo>
                <a:lnTo>
                  <a:pt x="15796" y="8783"/>
                </a:lnTo>
                <a:lnTo>
                  <a:pt x="15887" y="8692"/>
                </a:lnTo>
                <a:cubicBezTo>
                  <a:pt x="15922" y="8692"/>
                  <a:pt x="15944" y="8692"/>
                  <a:pt x="15957" y="8687"/>
                </a:cubicBezTo>
                <a:lnTo>
                  <a:pt x="15957" y="8687"/>
                </a:lnTo>
                <a:cubicBezTo>
                  <a:pt x="15930" y="8749"/>
                  <a:pt x="15887" y="8812"/>
                  <a:pt x="15887" y="8874"/>
                </a:cubicBezTo>
                <a:cubicBezTo>
                  <a:pt x="15978" y="8874"/>
                  <a:pt x="16070" y="8783"/>
                  <a:pt x="16161" y="8601"/>
                </a:cubicBezTo>
                <a:cubicBezTo>
                  <a:pt x="16252" y="8601"/>
                  <a:pt x="16366" y="8509"/>
                  <a:pt x="16458" y="8395"/>
                </a:cubicBezTo>
                <a:lnTo>
                  <a:pt x="16458" y="8395"/>
                </a:lnTo>
                <a:cubicBezTo>
                  <a:pt x="16366" y="8601"/>
                  <a:pt x="16252" y="8874"/>
                  <a:pt x="16070" y="9171"/>
                </a:cubicBezTo>
                <a:lnTo>
                  <a:pt x="16161" y="9171"/>
                </a:lnTo>
                <a:lnTo>
                  <a:pt x="16070" y="9263"/>
                </a:lnTo>
                <a:lnTo>
                  <a:pt x="16161" y="9263"/>
                </a:lnTo>
                <a:lnTo>
                  <a:pt x="16252" y="9354"/>
                </a:lnTo>
                <a:cubicBezTo>
                  <a:pt x="16458" y="9080"/>
                  <a:pt x="16732" y="8783"/>
                  <a:pt x="16937" y="8509"/>
                </a:cubicBezTo>
                <a:lnTo>
                  <a:pt x="17120" y="8395"/>
                </a:lnTo>
                <a:lnTo>
                  <a:pt x="17028" y="8395"/>
                </a:lnTo>
                <a:lnTo>
                  <a:pt x="17211" y="8213"/>
                </a:lnTo>
                <a:cubicBezTo>
                  <a:pt x="17211" y="8121"/>
                  <a:pt x="17302" y="8121"/>
                  <a:pt x="17302" y="8030"/>
                </a:cubicBezTo>
                <a:cubicBezTo>
                  <a:pt x="17690" y="7733"/>
                  <a:pt x="18261" y="7368"/>
                  <a:pt x="18649" y="7071"/>
                </a:cubicBezTo>
                <a:lnTo>
                  <a:pt x="18832" y="6889"/>
                </a:lnTo>
                <a:lnTo>
                  <a:pt x="18649" y="6980"/>
                </a:lnTo>
                <a:cubicBezTo>
                  <a:pt x="18631" y="6988"/>
                  <a:pt x="18618" y="6992"/>
                  <a:pt x="18609" y="6992"/>
                </a:cubicBezTo>
                <a:cubicBezTo>
                  <a:pt x="18540" y="6992"/>
                  <a:pt x="18768" y="6746"/>
                  <a:pt x="18732" y="6746"/>
                </a:cubicBezTo>
                <a:cubicBezTo>
                  <a:pt x="18723" y="6746"/>
                  <a:pt x="18698" y="6761"/>
                  <a:pt x="18649" y="6797"/>
                </a:cubicBezTo>
                <a:cubicBezTo>
                  <a:pt x="18740" y="6683"/>
                  <a:pt x="18832" y="6501"/>
                  <a:pt x="19014" y="6409"/>
                </a:cubicBezTo>
                <a:lnTo>
                  <a:pt x="19105" y="6318"/>
                </a:lnTo>
                <a:cubicBezTo>
                  <a:pt x="19105" y="6318"/>
                  <a:pt x="19220" y="6227"/>
                  <a:pt x="19311" y="6227"/>
                </a:cubicBezTo>
                <a:cubicBezTo>
                  <a:pt x="19402" y="6113"/>
                  <a:pt x="19494" y="6021"/>
                  <a:pt x="19585" y="5930"/>
                </a:cubicBezTo>
                <a:cubicBezTo>
                  <a:pt x="19676" y="5930"/>
                  <a:pt x="19676" y="6021"/>
                  <a:pt x="19676" y="6021"/>
                </a:cubicBezTo>
                <a:cubicBezTo>
                  <a:pt x="19676" y="6021"/>
                  <a:pt x="19402" y="6113"/>
                  <a:pt x="19311" y="6318"/>
                </a:cubicBezTo>
                <a:cubicBezTo>
                  <a:pt x="19402" y="6227"/>
                  <a:pt x="19585" y="6113"/>
                  <a:pt x="19790" y="6021"/>
                </a:cubicBezTo>
                <a:cubicBezTo>
                  <a:pt x="19882" y="5930"/>
                  <a:pt x="20064" y="5839"/>
                  <a:pt x="20155" y="5656"/>
                </a:cubicBezTo>
                <a:cubicBezTo>
                  <a:pt x="20064" y="5656"/>
                  <a:pt x="19973" y="5747"/>
                  <a:pt x="19882" y="5747"/>
                </a:cubicBezTo>
                <a:cubicBezTo>
                  <a:pt x="20064" y="5542"/>
                  <a:pt x="20247" y="5359"/>
                  <a:pt x="20543" y="5177"/>
                </a:cubicBezTo>
                <a:cubicBezTo>
                  <a:pt x="20772" y="4929"/>
                  <a:pt x="20953" y="4761"/>
                  <a:pt x="21166" y="4606"/>
                </a:cubicBezTo>
                <a:lnTo>
                  <a:pt x="20932" y="4606"/>
                </a:lnTo>
                <a:cubicBezTo>
                  <a:pt x="21023" y="4697"/>
                  <a:pt x="20726" y="4880"/>
                  <a:pt x="20361" y="5177"/>
                </a:cubicBezTo>
                <a:cubicBezTo>
                  <a:pt x="20064" y="5359"/>
                  <a:pt x="19790" y="5542"/>
                  <a:pt x="20064" y="5542"/>
                </a:cubicBezTo>
                <a:cubicBezTo>
                  <a:pt x="19676" y="5542"/>
                  <a:pt x="19402" y="5930"/>
                  <a:pt x="18923" y="6113"/>
                </a:cubicBezTo>
                <a:cubicBezTo>
                  <a:pt x="18923" y="6113"/>
                  <a:pt x="19014" y="6113"/>
                  <a:pt x="18740" y="6227"/>
                </a:cubicBezTo>
                <a:lnTo>
                  <a:pt x="18740" y="6318"/>
                </a:lnTo>
                <a:lnTo>
                  <a:pt x="18923" y="6318"/>
                </a:lnTo>
                <a:cubicBezTo>
                  <a:pt x="18832" y="6409"/>
                  <a:pt x="18444" y="6797"/>
                  <a:pt x="18261" y="6889"/>
                </a:cubicBezTo>
                <a:lnTo>
                  <a:pt x="18078" y="7071"/>
                </a:lnTo>
                <a:lnTo>
                  <a:pt x="17964" y="7071"/>
                </a:lnTo>
                <a:lnTo>
                  <a:pt x="17964" y="6980"/>
                </a:lnTo>
                <a:lnTo>
                  <a:pt x="18078" y="6889"/>
                </a:lnTo>
                <a:cubicBezTo>
                  <a:pt x="18078" y="6797"/>
                  <a:pt x="18170" y="6797"/>
                  <a:pt x="18170" y="6797"/>
                </a:cubicBezTo>
                <a:cubicBezTo>
                  <a:pt x="18250" y="6697"/>
                  <a:pt x="18189" y="6615"/>
                  <a:pt x="18235" y="6596"/>
                </a:cubicBezTo>
                <a:lnTo>
                  <a:pt x="18235" y="6596"/>
                </a:lnTo>
                <a:cubicBezTo>
                  <a:pt x="18225" y="6599"/>
                  <a:pt x="18214" y="6603"/>
                  <a:pt x="18203" y="6611"/>
                </a:cubicBezTo>
                <a:lnTo>
                  <a:pt x="18203" y="6611"/>
                </a:lnTo>
                <a:cubicBezTo>
                  <a:pt x="18261" y="6475"/>
                  <a:pt x="18261" y="6396"/>
                  <a:pt x="18261" y="6318"/>
                </a:cubicBezTo>
                <a:cubicBezTo>
                  <a:pt x="18444" y="6227"/>
                  <a:pt x="18535" y="5839"/>
                  <a:pt x="18649" y="5451"/>
                </a:cubicBezTo>
                <a:cubicBezTo>
                  <a:pt x="18740" y="5268"/>
                  <a:pt x="18832" y="4971"/>
                  <a:pt x="18832" y="4789"/>
                </a:cubicBezTo>
                <a:cubicBezTo>
                  <a:pt x="18923" y="4606"/>
                  <a:pt x="18923" y="4309"/>
                  <a:pt x="19014" y="4218"/>
                </a:cubicBezTo>
                <a:lnTo>
                  <a:pt x="19014" y="4218"/>
                </a:lnTo>
                <a:cubicBezTo>
                  <a:pt x="18649" y="4309"/>
                  <a:pt x="18352" y="4401"/>
                  <a:pt x="18078" y="4401"/>
                </a:cubicBezTo>
                <a:lnTo>
                  <a:pt x="17964" y="4606"/>
                </a:lnTo>
                <a:cubicBezTo>
                  <a:pt x="17690" y="4697"/>
                  <a:pt x="17394" y="4697"/>
                  <a:pt x="17120" y="4789"/>
                </a:cubicBezTo>
                <a:cubicBezTo>
                  <a:pt x="17028" y="4880"/>
                  <a:pt x="16823" y="4880"/>
                  <a:pt x="16732" y="4971"/>
                </a:cubicBezTo>
                <a:cubicBezTo>
                  <a:pt x="16549" y="4971"/>
                  <a:pt x="16366" y="5086"/>
                  <a:pt x="16366" y="5086"/>
                </a:cubicBezTo>
                <a:lnTo>
                  <a:pt x="16366" y="5177"/>
                </a:lnTo>
                <a:cubicBezTo>
                  <a:pt x="16070" y="5359"/>
                  <a:pt x="15499" y="5451"/>
                  <a:pt x="14928" y="5656"/>
                </a:cubicBezTo>
                <a:cubicBezTo>
                  <a:pt x="14928" y="5588"/>
                  <a:pt x="14993" y="5561"/>
                  <a:pt x="15069" y="5550"/>
                </a:cubicBezTo>
                <a:lnTo>
                  <a:pt x="15069" y="5550"/>
                </a:lnTo>
                <a:cubicBezTo>
                  <a:pt x="14371" y="5618"/>
                  <a:pt x="13840" y="6120"/>
                  <a:pt x="13308" y="6227"/>
                </a:cubicBezTo>
                <a:cubicBezTo>
                  <a:pt x="13125" y="6318"/>
                  <a:pt x="13034" y="6318"/>
                  <a:pt x="12943" y="6409"/>
                </a:cubicBezTo>
                <a:lnTo>
                  <a:pt x="12829" y="6409"/>
                </a:lnTo>
                <a:cubicBezTo>
                  <a:pt x="12737" y="6409"/>
                  <a:pt x="12555" y="6501"/>
                  <a:pt x="12463" y="6592"/>
                </a:cubicBezTo>
                <a:lnTo>
                  <a:pt x="12372" y="6501"/>
                </a:lnTo>
                <a:lnTo>
                  <a:pt x="12258" y="6592"/>
                </a:lnTo>
                <a:cubicBezTo>
                  <a:pt x="12075" y="6592"/>
                  <a:pt x="12167" y="6683"/>
                  <a:pt x="12258" y="6683"/>
                </a:cubicBezTo>
                <a:cubicBezTo>
                  <a:pt x="12258" y="6683"/>
                  <a:pt x="12167" y="6797"/>
                  <a:pt x="12075" y="6797"/>
                </a:cubicBezTo>
                <a:cubicBezTo>
                  <a:pt x="11919" y="6797"/>
                  <a:pt x="11745" y="6999"/>
                  <a:pt x="11527" y="6999"/>
                </a:cubicBezTo>
                <a:cubicBezTo>
                  <a:pt x="11490" y="6999"/>
                  <a:pt x="11452" y="6993"/>
                  <a:pt x="11413" y="6980"/>
                </a:cubicBezTo>
                <a:cubicBezTo>
                  <a:pt x="11413" y="7071"/>
                  <a:pt x="10660" y="7459"/>
                  <a:pt x="10660" y="7642"/>
                </a:cubicBezTo>
                <a:cubicBezTo>
                  <a:pt x="10660" y="7642"/>
                  <a:pt x="10546" y="7642"/>
                  <a:pt x="10660" y="7551"/>
                </a:cubicBezTo>
                <a:lnTo>
                  <a:pt x="10660" y="7551"/>
                </a:lnTo>
                <a:cubicBezTo>
                  <a:pt x="10546" y="7642"/>
                  <a:pt x="10546" y="7642"/>
                  <a:pt x="10455" y="7642"/>
                </a:cubicBezTo>
                <a:cubicBezTo>
                  <a:pt x="10660" y="7459"/>
                  <a:pt x="10843" y="7254"/>
                  <a:pt x="10934" y="7071"/>
                </a:cubicBezTo>
                <a:cubicBezTo>
                  <a:pt x="10952" y="7053"/>
                  <a:pt x="10963" y="7046"/>
                  <a:pt x="10969" y="7046"/>
                </a:cubicBezTo>
                <a:cubicBezTo>
                  <a:pt x="10992" y="7046"/>
                  <a:pt x="10934" y="7163"/>
                  <a:pt x="10934" y="7163"/>
                </a:cubicBezTo>
                <a:cubicBezTo>
                  <a:pt x="11023" y="7073"/>
                  <a:pt x="11025" y="6984"/>
                  <a:pt x="11110" y="6980"/>
                </a:cubicBezTo>
                <a:lnTo>
                  <a:pt x="11110" y="6980"/>
                </a:lnTo>
                <a:cubicBezTo>
                  <a:pt x="11103" y="7013"/>
                  <a:pt x="11088" y="7074"/>
                  <a:pt x="11056" y="7125"/>
                </a:cubicBezTo>
                <a:lnTo>
                  <a:pt x="11056" y="7125"/>
                </a:lnTo>
                <a:cubicBezTo>
                  <a:pt x="11408" y="6674"/>
                  <a:pt x="11320" y="6498"/>
                  <a:pt x="11231" y="6409"/>
                </a:cubicBezTo>
                <a:cubicBezTo>
                  <a:pt x="11413" y="6227"/>
                  <a:pt x="11505" y="6021"/>
                  <a:pt x="11505" y="5839"/>
                </a:cubicBezTo>
                <a:cubicBezTo>
                  <a:pt x="11550" y="5793"/>
                  <a:pt x="11624" y="5747"/>
                  <a:pt x="11662" y="5747"/>
                </a:cubicBezTo>
                <a:cubicBezTo>
                  <a:pt x="11699" y="5747"/>
                  <a:pt x="11699" y="5793"/>
                  <a:pt x="11596" y="5930"/>
                </a:cubicBezTo>
                <a:cubicBezTo>
                  <a:pt x="11687" y="5839"/>
                  <a:pt x="12372" y="4971"/>
                  <a:pt x="12167" y="4880"/>
                </a:cubicBezTo>
                <a:cubicBezTo>
                  <a:pt x="12258" y="4789"/>
                  <a:pt x="12372" y="4606"/>
                  <a:pt x="12372" y="4606"/>
                </a:cubicBezTo>
                <a:cubicBezTo>
                  <a:pt x="12540" y="4166"/>
                  <a:pt x="12630" y="4130"/>
                  <a:pt x="12715" y="3757"/>
                </a:cubicBezTo>
                <a:lnTo>
                  <a:pt x="12715" y="3757"/>
                </a:lnTo>
                <a:cubicBezTo>
                  <a:pt x="12701" y="3775"/>
                  <a:pt x="12680" y="3796"/>
                  <a:pt x="12646" y="3830"/>
                </a:cubicBezTo>
                <a:cubicBezTo>
                  <a:pt x="12555" y="3556"/>
                  <a:pt x="12737" y="3465"/>
                  <a:pt x="12737" y="2986"/>
                </a:cubicBezTo>
                <a:lnTo>
                  <a:pt x="12737" y="2506"/>
                </a:lnTo>
                <a:cubicBezTo>
                  <a:pt x="12646" y="2415"/>
                  <a:pt x="12646" y="2415"/>
                  <a:pt x="12555" y="2324"/>
                </a:cubicBezTo>
                <a:lnTo>
                  <a:pt x="12463" y="2232"/>
                </a:lnTo>
                <a:cubicBezTo>
                  <a:pt x="12372" y="2118"/>
                  <a:pt x="12258" y="2027"/>
                  <a:pt x="12075" y="1844"/>
                </a:cubicBezTo>
                <a:lnTo>
                  <a:pt x="12075" y="1936"/>
                </a:lnTo>
                <a:cubicBezTo>
                  <a:pt x="12075" y="2027"/>
                  <a:pt x="11984" y="2027"/>
                  <a:pt x="11984" y="2027"/>
                </a:cubicBezTo>
                <a:cubicBezTo>
                  <a:pt x="11984" y="1936"/>
                  <a:pt x="11893" y="1844"/>
                  <a:pt x="11893" y="1662"/>
                </a:cubicBezTo>
                <a:cubicBezTo>
                  <a:pt x="11893" y="1751"/>
                  <a:pt x="11871" y="1819"/>
                  <a:pt x="11835" y="1819"/>
                </a:cubicBezTo>
                <a:cubicBezTo>
                  <a:pt x="11798" y="1819"/>
                  <a:pt x="11745" y="1746"/>
                  <a:pt x="11687" y="1548"/>
                </a:cubicBezTo>
                <a:cubicBezTo>
                  <a:pt x="11801" y="1548"/>
                  <a:pt x="11801" y="1365"/>
                  <a:pt x="11687" y="1091"/>
                </a:cubicBezTo>
                <a:cubicBezTo>
                  <a:pt x="11505" y="886"/>
                  <a:pt x="11322" y="612"/>
                  <a:pt x="11231" y="406"/>
                </a:cubicBezTo>
                <a:lnTo>
                  <a:pt x="11231" y="406"/>
                </a:lnTo>
                <a:cubicBezTo>
                  <a:pt x="11259" y="471"/>
                  <a:pt x="11250" y="495"/>
                  <a:pt x="11215" y="495"/>
                </a:cubicBezTo>
                <a:cubicBezTo>
                  <a:pt x="11139" y="495"/>
                  <a:pt x="10940" y="378"/>
                  <a:pt x="10751" y="315"/>
                </a:cubicBezTo>
                <a:cubicBezTo>
                  <a:pt x="10580" y="262"/>
                  <a:pt x="10416" y="210"/>
                  <a:pt x="10344" y="210"/>
                </a:cubicBezTo>
                <a:cubicBezTo>
                  <a:pt x="10291" y="210"/>
                  <a:pt x="10286" y="238"/>
                  <a:pt x="10363" y="315"/>
                </a:cubicBezTo>
                <a:cubicBezTo>
                  <a:pt x="10089" y="132"/>
                  <a:pt x="10455" y="224"/>
                  <a:pt x="10181" y="41"/>
                </a:cubicBezTo>
                <a:cubicBezTo>
                  <a:pt x="9861" y="41"/>
                  <a:pt x="9582" y="1"/>
                  <a:pt x="926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ctrTitle"/>
          </p:nvPr>
        </p:nvSpPr>
        <p:spPr>
          <a:xfrm rot="-697704">
            <a:off x="1517934" y="1848586"/>
            <a:ext cx="4636257" cy="19458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500">
                <a:solidFill>
                  <a:srgbClr val="434343"/>
                </a:solidFill>
                <a:latin typeface="Mansalva"/>
                <a:ea typeface="Mansalva"/>
                <a:cs typeface="Mansalva"/>
                <a:sym typeface="Mansalv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ubTitle" idx="1"/>
          </p:nvPr>
        </p:nvSpPr>
        <p:spPr>
          <a:xfrm rot="490">
            <a:off x="6390762" y="1475300"/>
            <a:ext cx="21042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8"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25"/>
          <p:cNvGrpSpPr/>
          <p:nvPr/>
        </p:nvGrpSpPr>
        <p:grpSpPr>
          <a:xfrm>
            <a:off x="95162" y="199025"/>
            <a:ext cx="8825129" cy="4814880"/>
            <a:chOff x="95162" y="199025"/>
            <a:chExt cx="8825129" cy="4814880"/>
          </a:xfrm>
        </p:grpSpPr>
        <p:sp>
          <p:nvSpPr>
            <p:cNvPr id="367" name="Google Shape;367;p25"/>
            <p:cNvSpPr/>
            <p:nvPr/>
          </p:nvSpPr>
          <p:spPr>
            <a:xfrm>
              <a:off x="604291" y="250805"/>
              <a:ext cx="8316000" cy="4763100"/>
            </a:xfrm>
            <a:prstGeom prst="roundRect">
              <a:avLst>
                <a:gd name="adj" fmla="val 4643"/>
              </a:avLst>
            </a:prstGeom>
            <a:solidFill>
              <a:srgbClr val="E3E3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5"/>
            <p:cNvSpPr/>
            <p:nvPr/>
          </p:nvSpPr>
          <p:spPr>
            <a:xfrm>
              <a:off x="439175" y="199025"/>
              <a:ext cx="8409600" cy="4763100"/>
            </a:xfrm>
            <a:prstGeom prst="roundRect">
              <a:avLst>
                <a:gd name="adj" fmla="val 4643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69" name="Google Shape;369;p25"/>
            <p:cNvGrpSpPr/>
            <p:nvPr/>
          </p:nvGrpSpPr>
          <p:grpSpPr>
            <a:xfrm>
              <a:off x="95162" y="199027"/>
              <a:ext cx="344001" cy="1985625"/>
              <a:chOff x="95162" y="199027"/>
              <a:chExt cx="344001" cy="1985625"/>
            </a:xfrm>
          </p:grpSpPr>
          <p:sp>
            <p:nvSpPr>
              <p:cNvPr id="370" name="Google Shape;370;p25"/>
              <p:cNvSpPr/>
              <p:nvPr/>
            </p:nvSpPr>
            <p:spPr>
              <a:xfrm>
                <a:off x="208199" y="1155322"/>
                <a:ext cx="153964" cy="1022898"/>
              </a:xfrm>
              <a:custGeom>
                <a:avLst/>
                <a:gdLst/>
                <a:ahLst/>
                <a:cxnLst/>
                <a:rect l="l" t="t" r="r" b="b"/>
                <a:pathLst>
                  <a:path w="4383" h="29103" extrusionOk="0">
                    <a:moveTo>
                      <a:pt x="0" y="1"/>
                    </a:moveTo>
                    <a:lnTo>
                      <a:pt x="0" y="26546"/>
                    </a:lnTo>
                    <a:cubicBezTo>
                      <a:pt x="0" y="27779"/>
                      <a:pt x="777" y="28829"/>
                      <a:pt x="1918" y="29103"/>
                    </a:cubicBezTo>
                    <a:cubicBezTo>
                      <a:pt x="4383" y="28623"/>
                      <a:pt x="3995" y="26820"/>
                      <a:pt x="3995" y="26820"/>
                    </a:cubicBezTo>
                    <a:lnTo>
                      <a:pt x="3995" y="66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25"/>
              <p:cNvSpPr/>
              <p:nvPr/>
            </p:nvSpPr>
            <p:spPr>
              <a:xfrm>
                <a:off x="208199" y="1018141"/>
                <a:ext cx="194079" cy="1166510"/>
              </a:xfrm>
              <a:custGeom>
                <a:avLst/>
                <a:gdLst/>
                <a:ahLst/>
                <a:cxnLst/>
                <a:rect l="l" t="t" r="r" b="b"/>
                <a:pathLst>
                  <a:path w="5525" h="33189" extrusionOk="0">
                    <a:moveTo>
                      <a:pt x="0" y="0"/>
                    </a:moveTo>
                    <a:lnTo>
                      <a:pt x="0" y="3904"/>
                    </a:lnTo>
                    <a:lnTo>
                      <a:pt x="3995" y="4566"/>
                    </a:lnTo>
                    <a:lnTo>
                      <a:pt x="3995" y="30723"/>
                    </a:lnTo>
                    <a:cubicBezTo>
                      <a:pt x="3995" y="30723"/>
                      <a:pt x="4383" y="32526"/>
                      <a:pt x="1918" y="33006"/>
                    </a:cubicBezTo>
                    <a:cubicBezTo>
                      <a:pt x="2192" y="33188"/>
                      <a:pt x="2488" y="33188"/>
                      <a:pt x="2762" y="33188"/>
                    </a:cubicBezTo>
                    <a:cubicBezTo>
                      <a:pt x="4292" y="33188"/>
                      <a:pt x="5524" y="31956"/>
                      <a:pt x="5524" y="30449"/>
                    </a:cubicBezTo>
                    <a:lnTo>
                      <a:pt x="5524" y="0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25"/>
              <p:cNvSpPr/>
              <p:nvPr/>
            </p:nvSpPr>
            <p:spPr>
              <a:xfrm>
                <a:off x="95162" y="329811"/>
                <a:ext cx="123508" cy="725269"/>
              </a:xfrm>
              <a:custGeom>
                <a:avLst/>
                <a:gdLst/>
                <a:ahLst/>
                <a:cxnLst/>
                <a:rect l="l" t="t" r="r" b="b"/>
                <a:pathLst>
                  <a:path w="3516" h="20635" extrusionOk="0">
                    <a:moveTo>
                      <a:pt x="2762" y="0"/>
                    </a:moveTo>
                    <a:cubicBezTo>
                      <a:pt x="1233" y="0"/>
                      <a:pt x="0" y="1233"/>
                      <a:pt x="0" y="2671"/>
                    </a:cubicBezTo>
                    <a:lnTo>
                      <a:pt x="0" y="19881"/>
                    </a:lnTo>
                    <a:cubicBezTo>
                      <a:pt x="0" y="20361"/>
                      <a:pt x="365" y="20634"/>
                      <a:pt x="753" y="20634"/>
                    </a:cubicBezTo>
                    <a:cubicBezTo>
                      <a:pt x="1233" y="20634"/>
                      <a:pt x="1507" y="20361"/>
                      <a:pt x="1507" y="19881"/>
                    </a:cubicBezTo>
                    <a:lnTo>
                      <a:pt x="1507" y="2671"/>
                    </a:lnTo>
                    <a:cubicBezTo>
                      <a:pt x="1507" y="1986"/>
                      <a:pt x="2077" y="1530"/>
                      <a:pt x="2762" y="1530"/>
                    </a:cubicBezTo>
                    <a:cubicBezTo>
                      <a:pt x="3127" y="1530"/>
                      <a:pt x="3515" y="1142"/>
                      <a:pt x="3515" y="754"/>
                    </a:cubicBezTo>
                    <a:cubicBezTo>
                      <a:pt x="3515" y="274"/>
                      <a:pt x="3127" y="0"/>
                      <a:pt x="27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25"/>
              <p:cNvSpPr/>
              <p:nvPr/>
            </p:nvSpPr>
            <p:spPr>
              <a:xfrm>
                <a:off x="158495" y="329811"/>
                <a:ext cx="60173" cy="69838"/>
              </a:xfrm>
              <a:custGeom>
                <a:avLst/>
                <a:gdLst/>
                <a:ahLst/>
                <a:cxnLst/>
                <a:rect l="l" t="t" r="r" b="b"/>
                <a:pathLst>
                  <a:path w="1713" h="1987" extrusionOk="0">
                    <a:moveTo>
                      <a:pt x="959" y="0"/>
                    </a:moveTo>
                    <a:cubicBezTo>
                      <a:pt x="571" y="0"/>
                      <a:pt x="274" y="92"/>
                      <a:pt x="0" y="183"/>
                    </a:cubicBezTo>
                    <a:lnTo>
                      <a:pt x="0" y="1986"/>
                    </a:lnTo>
                    <a:cubicBezTo>
                      <a:pt x="183" y="1712"/>
                      <a:pt x="571" y="1530"/>
                      <a:pt x="959" y="1530"/>
                    </a:cubicBezTo>
                    <a:cubicBezTo>
                      <a:pt x="1324" y="1530"/>
                      <a:pt x="1712" y="1142"/>
                      <a:pt x="1712" y="754"/>
                    </a:cubicBezTo>
                    <a:cubicBezTo>
                      <a:pt x="1712" y="274"/>
                      <a:pt x="1324" y="0"/>
                      <a:pt x="959" y="0"/>
                    </a:cubicBezTo>
                    <a:close/>
                  </a:path>
                </a:pathLst>
              </a:custGeom>
              <a:solidFill>
                <a:srgbClr val="D582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25"/>
              <p:cNvSpPr/>
              <p:nvPr/>
            </p:nvSpPr>
            <p:spPr>
              <a:xfrm>
                <a:off x="175321" y="199027"/>
                <a:ext cx="263843" cy="926664"/>
              </a:xfrm>
              <a:custGeom>
                <a:avLst/>
                <a:gdLst/>
                <a:ahLst/>
                <a:cxnLst/>
                <a:rect l="l" t="t" r="r" b="b"/>
                <a:pathLst>
                  <a:path w="7511" h="26365" extrusionOk="0">
                    <a:moveTo>
                      <a:pt x="3698" y="1"/>
                    </a:moveTo>
                    <a:cubicBezTo>
                      <a:pt x="2466" y="1"/>
                      <a:pt x="1416" y="571"/>
                      <a:pt x="754" y="1530"/>
                    </a:cubicBezTo>
                    <a:cubicBezTo>
                      <a:pt x="275" y="2101"/>
                      <a:pt x="1" y="2854"/>
                      <a:pt x="1" y="3721"/>
                    </a:cubicBezTo>
                    <a:lnTo>
                      <a:pt x="1" y="25109"/>
                    </a:lnTo>
                    <a:cubicBezTo>
                      <a:pt x="1" y="25793"/>
                      <a:pt x="480" y="26364"/>
                      <a:pt x="1142" y="26364"/>
                    </a:cubicBezTo>
                    <a:lnTo>
                      <a:pt x="6278" y="26364"/>
                    </a:lnTo>
                    <a:cubicBezTo>
                      <a:pt x="6940" y="26364"/>
                      <a:pt x="7510" y="25793"/>
                      <a:pt x="7510" y="25109"/>
                    </a:cubicBezTo>
                    <a:lnTo>
                      <a:pt x="7510" y="3721"/>
                    </a:lnTo>
                    <a:cubicBezTo>
                      <a:pt x="7510" y="2671"/>
                      <a:pt x="7031" y="1827"/>
                      <a:pt x="6369" y="1051"/>
                    </a:cubicBezTo>
                    <a:cubicBezTo>
                      <a:pt x="5707" y="389"/>
                      <a:pt x="4748" y="1"/>
                      <a:pt x="3698" y="1"/>
                    </a:cubicBezTo>
                    <a:close/>
                  </a:path>
                </a:pathLst>
              </a:custGeom>
              <a:solidFill>
                <a:srgbClr val="E274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25"/>
              <p:cNvSpPr/>
              <p:nvPr/>
            </p:nvSpPr>
            <p:spPr>
              <a:xfrm>
                <a:off x="175321" y="229535"/>
                <a:ext cx="226959" cy="896156"/>
              </a:xfrm>
              <a:custGeom>
                <a:avLst/>
                <a:gdLst/>
                <a:ahLst/>
                <a:cxnLst/>
                <a:rect l="l" t="t" r="r" b="b"/>
                <a:pathLst>
                  <a:path w="6461" h="25497" extrusionOk="0">
                    <a:moveTo>
                      <a:pt x="2763" y="0"/>
                    </a:moveTo>
                    <a:cubicBezTo>
                      <a:pt x="1986" y="0"/>
                      <a:pt x="1325" y="274"/>
                      <a:pt x="754" y="662"/>
                    </a:cubicBezTo>
                    <a:cubicBezTo>
                      <a:pt x="275" y="1233"/>
                      <a:pt x="1" y="1986"/>
                      <a:pt x="1" y="2853"/>
                    </a:cubicBezTo>
                    <a:lnTo>
                      <a:pt x="1" y="24241"/>
                    </a:lnTo>
                    <a:cubicBezTo>
                      <a:pt x="1" y="24925"/>
                      <a:pt x="480" y="25496"/>
                      <a:pt x="1142" y="25496"/>
                    </a:cubicBezTo>
                    <a:lnTo>
                      <a:pt x="5319" y="25496"/>
                    </a:lnTo>
                    <a:cubicBezTo>
                      <a:pt x="5981" y="25496"/>
                      <a:pt x="6460" y="24925"/>
                      <a:pt x="6460" y="24241"/>
                    </a:cubicBezTo>
                    <a:lnTo>
                      <a:pt x="6460" y="3812"/>
                    </a:lnTo>
                    <a:cubicBezTo>
                      <a:pt x="6460" y="2762"/>
                      <a:pt x="6072" y="1803"/>
                      <a:pt x="5410" y="1141"/>
                    </a:cubicBezTo>
                    <a:cubicBezTo>
                      <a:pt x="4748" y="480"/>
                      <a:pt x="3790" y="0"/>
                      <a:pt x="27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76" name="Google Shape;376;p25"/>
          <p:cNvSpPr txBox="1">
            <a:spLocks noGrp="1"/>
          </p:cNvSpPr>
          <p:nvPr>
            <p:ph type="title"/>
          </p:nvPr>
        </p:nvSpPr>
        <p:spPr>
          <a:xfrm>
            <a:off x="414875" y="487775"/>
            <a:ext cx="84582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25"/>
          <p:cNvSpPr txBox="1">
            <a:spLocks noGrp="1"/>
          </p:cNvSpPr>
          <p:nvPr>
            <p:ph type="title" idx="2"/>
          </p:nvPr>
        </p:nvSpPr>
        <p:spPr>
          <a:xfrm>
            <a:off x="1398064" y="1468175"/>
            <a:ext cx="17520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78" name="Google Shape;378;p25"/>
          <p:cNvSpPr txBox="1">
            <a:spLocks noGrp="1"/>
          </p:cNvSpPr>
          <p:nvPr>
            <p:ph type="subTitle" idx="1"/>
          </p:nvPr>
        </p:nvSpPr>
        <p:spPr>
          <a:xfrm>
            <a:off x="1398052" y="3097575"/>
            <a:ext cx="1752000" cy="96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79" name="Google Shape;379;p25"/>
          <p:cNvSpPr txBox="1">
            <a:spLocks noGrp="1"/>
          </p:cNvSpPr>
          <p:nvPr>
            <p:ph type="title" idx="3"/>
          </p:nvPr>
        </p:nvSpPr>
        <p:spPr>
          <a:xfrm>
            <a:off x="3767977" y="1468175"/>
            <a:ext cx="17520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0" name="Google Shape;380;p25"/>
          <p:cNvSpPr txBox="1">
            <a:spLocks noGrp="1"/>
          </p:cNvSpPr>
          <p:nvPr>
            <p:ph type="subTitle" idx="4"/>
          </p:nvPr>
        </p:nvSpPr>
        <p:spPr>
          <a:xfrm>
            <a:off x="3767977" y="3097575"/>
            <a:ext cx="1752000" cy="96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81" name="Google Shape;381;p25"/>
          <p:cNvSpPr txBox="1">
            <a:spLocks noGrp="1"/>
          </p:cNvSpPr>
          <p:nvPr>
            <p:ph type="title" idx="5"/>
          </p:nvPr>
        </p:nvSpPr>
        <p:spPr>
          <a:xfrm>
            <a:off x="6027588" y="1468175"/>
            <a:ext cx="17520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2" name="Google Shape;382;p25"/>
          <p:cNvSpPr txBox="1">
            <a:spLocks noGrp="1"/>
          </p:cNvSpPr>
          <p:nvPr>
            <p:ph type="subTitle" idx="6"/>
          </p:nvPr>
        </p:nvSpPr>
        <p:spPr>
          <a:xfrm>
            <a:off x="6027600" y="3097575"/>
            <a:ext cx="1752000" cy="96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83" name="Google Shape;383;p25"/>
          <p:cNvSpPr/>
          <p:nvPr/>
        </p:nvSpPr>
        <p:spPr>
          <a:xfrm>
            <a:off x="8244778" y="4261151"/>
            <a:ext cx="353629" cy="354638"/>
          </a:xfrm>
          <a:custGeom>
            <a:avLst/>
            <a:gdLst/>
            <a:ahLst/>
            <a:cxnLst/>
            <a:rect l="l" t="t" r="r" b="b"/>
            <a:pathLst>
              <a:path w="10067" h="10090" extrusionOk="0">
                <a:moveTo>
                  <a:pt x="5022" y="1"/>
                </a:moveTo>
                <a:cubicBezTo>
                  <a:pt x="2169" y="1"/>
                  <a:pt x="1" y="2283"/>
                  <a:pt x="1" y="5045"/>
                </a:cubicBezTo>
                <a:cubicBezTo>
                  <a:pt x="1" y="7898"/>
                  <a:pt x="2169" y="10090"/>
                  <a:pt x="5022" y="10090"/>
                </a:cubicBezTo>
                <a:cubicBezTo>
                  <a:pt x="7784" y="10090"/>
                  <a:pt x="10067" y="7898"/>
                  <a:pt x="10067" y="5045"/>
                </a:cubicBezTo>
                <a:cubicBezTo>
                  <a:pt x="10067" y="2283"/>
                  <a:pt x="7784" y="1"/>
                  <a:pt x="502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775030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  <a:defRPr/>
            </a:pPr>
            <a:fld id="{B1CF2E77-4E87-4338-A6B2-93E833A84A3C}" type="datetimeFigureOut">
              <a:rPr lang="en-US" sz="1350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685800">
                <a:buClrTx/>
                <a:defRPr/>
              </a:pPr>
              <a:t>5/25/2023</a:t>
            </a:fld>
            <a:endParaRPr lang="en-US" sz="1350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  <a:defRPr/>
            </a:pPr>
            <a:endParaRPr lang="en-US" sz="1350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  <a:defRPr/>
            </a:pPr>
            <a:fld id="{796E19DA-92E0-4635-8627-DEB5FDE3EBA8}" type="slidenum">
              <a:rPr lang="en-US" sz="1350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sz="1350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6417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8_1"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5" name="Google Shape;385;p26"/>
          <p:cNvGrpSpPr/>
          <p:nvPr/>
        </p:nvGrpSpPr>
        <p:grpSpPr>
          <a:xfrm>
            <a:off x="95162" y="199025"/>
            <a:ext cx="8825129" cy="4814880"/>
            <a:chOff x="95162" y="199025"/>
            <a:chExt cx="8825129" cy="4814880"/>
          </a:xfrm>
        </p:grpSpPr>
        <p:sp>
          <p:nvSpPr>
            <p:cNvPr id="386" name="Google Shape;386;p26"/>
            <p:cNvSpPr/>
            <p:nvPr/>
          </p:nvSpPr>
          <p:spPr>
            <a:xfrm>
              <a:off x="604291" y="250805"/>
              <a:ext cx="8316000" cy="4763100"/>
            </a:xfrm>
            <a:prstGeom prst="roundRect">
              <a:avLst>
                <a:gd name="adj" fmla="val 4643"/>
              </a:avLst>
            </a:prstGeom>
            <a:solidFill>
              <a:srgbClr val="E3E3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6"/>
            <p:cNvSpPr/>
            <p:nvPr/>
          </p:nvSpPr>
          <p:spPr>
            <a:xfrm>
              <a:off x="439175" y="199025"/>
              <a:ext cx="8409600" cy="4763100"/>
            </a:xfrm>
            <a:prstGeom prst="roundRect">
              <a:avLst>
                <a:gd name="adj" fmla="val 4643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88" name="Google Shape;388;p26"/>
            <p:cNvGrpSpPr/>
            <p:nvPr/>
          </p:nvGrpSpPr>
          <p:grpSpPr>
            <a:xfrm>
              <a:off x="95162" y="199027"/>
              <a:ext cx="344001" cy="1985625"/>
              <a:chOff x="95162" y="199027"/>
              <a:chExt cx="344001" cy="1985625"/>
            </a:xfrm>
          </p:grpSpPr>
          <p:sp>
            <p:nvSpPr>
              <p:cNvPr id="389" name="Google Shape;389;p26"/>
              <p:cNvSpPr/>
              <p:nvPr/>
            </p:nvSpPr>
            <p:spPr>
              <a:xfrm>
                <a:off x="208199" y="1155322"/>
                <a:ext cx="153964" cy="1022898"/>
              </a:xfrm>
              <a:custGeom>
                <a:avLst/>
                <a:gdLst/>
                <a:ahLst/>
                <a:cxnLst/>
                <a:rect l="l" t="t" r="r" b="b"/>
                <a:pathLst>
                  <a:path w="4383" h="29103" extrusionOk="0">
                    <a:moveTo>
                      <a:pt x="0" y="1"/>
                    </a:moveTo>
                    <a:lnTo>
                      <a:pt x="0" y="26546"/>
                    </a:lnTo>
                    <a:cubicBezTo>
                      <a:pt x="0" y="27779"/>
                      <a:pt x="777" y="28829"/>
                      <a:pt x="1918" y="29103"/>
                    </a:cubicBezTo>
                    <a:cubicBezTo>
                      <a:pt x="4383" y="28623"/>
                      <a:pt x="3995" y="26820"/>
                      <a:pt x="3995" y="26820"/>
                    </a:cubicBezTo>
                    <a:lnTo>
                      <a:pt x="3995" y="66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390;p26"/>
              <p:cNvSpPr/>
              <p:nvPr/>
            </p:nvSpPr>
            <p:spPr>
              <a:xfrm>
                <a:off x="208199" y="1018141"/>
                <a:ext cx="194079" cy="1166510"/>
              </a:xfrm>
              <a:custGeom>
                <a:avLst/>
                <a:gdLst/>
                <a:ahLst/>
                <a:cxnLst/>
                <a:rect l="l" t="t" r="r" b="b"/>
                <a:pathLst>
                  <a:path w="5525" h="33189" extrusionOk="0">
                    <a:moveTo>
                      <a:pt x="0" y="0"/>
                    </a:moveTo>
                    <a:lnTo>
                      <a:pt x="0" y="3904"/>
                    </a:lnTo>
                    <a:lnTo>
                      <a:pt x="3995" y="4566"/>
                    </a:lnTo>
                    <a:lnTo>
                      <a:pt x="3995" y="30723"/>
                    </a:lnTo>
                    <a:cubicBezTo>
                      <a:pt x="3995" y="30723"/>
                      <a:pt x="4383" y="32526"/>
                      <a:pt x="1918" y="33006"/>
                    </a:cubicBezTo>
                    <a:cubicBezTo>
                      <a:pt x="2192" y="33188"/>
                      <a:pt x="2488" y="33188"/>
                      <a:pt x="2762" y="33188"/>
                    </a:cubicBezTo>
                    <a:cubicBezTo>
                      <a:pt x="4292" y="33188"/>
                      <a:pt x="5524" y="31956"/>
                      <a:pt x="5524" y="30449"/>
                    </a:cubicBezTo>
                    <a:lnTo>
                      <a:pt x="5524" y="0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391;p26"/>
              <p:cNvSpPr/>
              <p:nvPr/>
            </p:nvSpPr>
            <p:spPr>
              <a:xfrm>
                <a:off x="95162" y="329811"/>
                <a:ext cx="123508" cy="725269"/>
              </a:xfrm>
              <a:custGeom>
                <a:avLst/>
                <a:gdLst/>
                <a:ahLst/>
                <a:cxnLst/>
                <a:rect l="l" t="t" r="r" b="b"/>
                <a:pathLst>
                  <a:path w="3516" h="20635" extrusionOk="0">
                    <a:moveTo>
                      <a:pt x="2762" y="0"/>
                    </a:moveTo>
                    <a:cubicBezTo>
                      <a:pt x="1233" y="0"/>
                      <a:pt x="0" y="1233"/>
                      <a:pt x="0" y="2671"/>
                    </a:cubicBezTo>
                    <a:lnTo>
                      <a:pt x="0" y="19881"/>
                    </a:lnTo>
                    <a:cubicBezTo>
                      <a:pt x="0" y="20361"/>
                      <a:pt x="365" y="20634"/>
                      <a:pt x="753" y="20634"/>
                    </a:cubicBezTo>
                    <a:cubicBezTo>
                      <a:pt x="1233" y="20634"/>
                      <a:pt x="1507" y="20361"/>
                      <a:pt x="1507" y="19881"/>
                    </a:cubicBezTo>
                    <a:lnTo>
                      <a:pt x="1507" y="2671"/>
                    </a:lnTo>
                    <a:cubicBezTo>
                      <a:pt x="1507" y="1986"/>
                      <a:pt x="2077" y="1530"/>
                      <a:pt x="2762" y="1530"/>
                    </a:cubicBezTo>
                    <a:cubicBezTo>
                      <a:pt x="3127" y="1530"/>
                      <a:pt x="3515" y="1142"/>
                      <a:pt x="3515" y="754"/>
                    </a:cubicBezTo>
                    <a:cubicBezTo>
                      <a:pt x="3515" y="274"/>
                      <a:pt x="3127" y="0"/>
                      <a:pt x="27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26"/>
              <p:cNvSpPr/>
              <p:nvPr/>
            </p:nvSpPr>
            <p:spPr>
              <a:xfrm>
                <a:off x="158495" y="329811"/>
                <a:ext cx="60173" cy="69838"/>
              </a:xfrm>
              <a:custGeom>
                <a:avLst/>
                <a:gdLst/>
                <a:ahLst/>
                <a:cxnLst/>
                <a:rect l="l" t="t" r="r" b="b"/>
                <a:pathLst>
                  <a:path w="1713" h="1987" extrusionOk="0">
                    <a:moveTo>
                      <a:pt x="959" y="0"/>
                    </a:moveTo>
                    <a:cubicBezTo>
                      <a:pt x="571" y="0"/>
                      <a:pt x="274" y="92"/>
                      <a:pt x="0" y="183"/>
                    </a:cubicBezTo>
                    <a:lnTo>
                      <a:pt x="0" y="1986"/>
                    </a:lnTo>
                    <a:cubicBezTo>
                      <a:pt x="183" y="1712"/>
                      <a:pt x="571" y="1530"/>
                      <a:pt x="959" y="1530"/>
                    </a:cubicBezTo>
                    <a:cubicBezTo>
                      <a:pt x="1324" y="1530"/>
                      <a:pt x="1712" y="1142"/>
                      <a:pt x="1712" y="754"/>
                    </a:cubicBezTo>
                    <a:cubicBezTo>
                      <a:pt x="1712" y="274"/>
                      <a:pt x="1324" y="0"/>
                      <a:pt x="959" y="0"/>
                    </a:cubicBezTo>
                    <a:close/>
                  </a:path>
                </a:pathLst>
              </a:custGeom>
              <a:solidFill>
                <a:srgbClr val="D582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26"/>
              <p:cNvSpPr/>
              <p:nvPr/>
            </p:nvSpPr>
            <p:spPr>
              <a:xfrm>
                <a:off x="175321" y="199027"/>
                <a:ext cx="263843" cy="926664"/>
              </a:xfrm>
              <a:custGeom>
                <a:avLst/>
                <a:gdLst/>
                <a:ahLst/>
                <a:cxnLst/>
                <a:rect l="l" t="t" r="r" b="b"/>
                <a:pathLst>
                  <a:path w="7511" h="26365" extrusionOk="0">
                    <a:moveTo>
                      <a:pt x="3698" y="1"/>
                    </a:moveTo>
                    <a:cubicBezTo>
                      <a:pt x="2466" y="1"/>
                      <a:pt x="1416" y="571"/>
                      <a:pt x="754" y="1530"/>
                    </a:cubicBezTo>
                    <a:cubicBezTo>
                      <a:pt x="275" y="2101"/>
                      <a:pt x="1" y="2854"/>
                      <a:pt x="1" y="3721"/>
                    </a:cubicBezTo>
                    <a:lnTo>
                      <a:pt x="1" y="25109"/>
                    </a:lnTo>
                    <a:cubicBezTo>
                      <a:pt x="1" y="25793"/>
                      <a:pt x="480" y="26364"/>
                      <a:pt x="1142" y="26364"/>
                    </a:cubicBezTo>
                    <a:lnTo>
                      <a:pt x="6278" y="26364"/>
                    </a:lnTo>
                    <a:cubicBezTo>
                      <a:pt x="6940" y="26364"/>
                      <a:pt x="7510" y="25793"/>
                      <a:pt x="7510" y="25109"/>
                    </a:cubicBezTo>
                    <a:lnTo>
                      <a:pt x="7510" y="3721"/>
                    </a:lnTo>
                    <a:cubicBezTo>
                      <a:pt x="7510" y="2671"/>
                      <a:pt x="7031" y="1827"/>
                      <a:pt x="6369" y="1051"/>
                    </a:cubicBezTo>
                    <a:cubicBezTo>
                      <a:pt x="5707" y="389"/>
                      <a:pt x="4748" y="1"/>
                      <a:pt x="3698" y="1"/>
                    </a:cubicBezTo>
                    <a:close/>
                  </a:path>
                </a:pathLst>
              </a:custGeom>
              <a:solidFill>
                <a:srgbClr val="E274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26"/>
              <p:cNvSpPr/>
              <p:nvPr/>
            </p:nvSpPr>
            <p:spPr>
              <a:xfrm>
                <a:off x="175321" y="229535"/>
                <a:ext cx="226959" cy="896156"/>
              </a:xfrm>
              <a:custGeom>
                <a:avLst/>
                <a:gdLst/>
                <a:ahLst/>
                <a:cxnLst/>
                <a:rect l="l" t="t" r="r" b="b"/>
                <a:pathLst>
                  <a:path w="6461" h="25497" extrusionOk="0">
                    <a:moveTo>
                      <a:pt x="2763" y="0"/>
                    </a:moveTo>
                    <a:cubicBezTo>
                      <a:pt x="1986" y="0"/>
                      <a:pt x="1325" y="274"/>
                      <a:pt x="754" y="662"/>
                    </a:cubicBezTo>
                    <a:cubicBezTo>
                      <a:pt x="275" y="1233"/>
                      <a:pt x="1" y="1986"/>
                      <a:pt x="1" y="2853"/>
                    </a:cubicBezTo>
                    <a:lnTo>
                      <a:pt x="1" y="24241"/>
                    </a:lnTo>
                    <a:cubicBezTo>
                      <a:pt x="1" y="24925"/>
                      <a:pt x="480" y="25496"/>
                      <a:pt x="1142" y="25496"/>
                    </a:cubicBezTo>
                    <a:lnTo>
                      <a:pt x="5319" y="25496"/>
                    </a:lnTo>
                    <a:cubicBezTo>
                      <a:pt x="5981" y="25496"/>
                      <a:pt x="6460" y="24925"/>
                      <a:pt x="6460" y="24241"/>
                    </a:cubicBezTo>
                    <a:lnTo>
                      <a:pt x="6460" y="3812"/>
                    </a:lnTo>
                    <a:cubicBezTo>
                      <a:pt x="6460" y="2762"/>
                      <a:pt x="6072" y="1803"/>
                      <a:pt x="5410" y="1141"/>
                    </a:cubicBezTo>
                    <a:cubicBezTo>
                      <a:pt x="4748" y="480"/>
                      <a:pt x="3790" y="0"/>
                      <a:pt x="27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95" name="Google Shape;395;p26"/>
          <p:cNvSpPr txBox="1">
            <a:spLocks noGrp="1"/>
          </p:cNvSpPr>
          <p:nvPr>
            <p:ph type="title"/>
          </p:nvPr>
        </p:nvSpPr>
        <p:spPr>
          <a:xfrm>
            <a:off x="414875" y="487775"/>
            <a:ext cx="84582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96" name="Google Shape;396;p26"/>
          <p:cNvSpPr txBox="1">
            <a:spLocks noGrp="1"/>
          </p:cNvSpPr>
          <p:nvPr>
            <p:ph type="ctrTitle" idx="2"/>
          </p:nvPr>
        </p:nvSpPr>
        <p:spPr>
          <a:xfrm flipH="1">
            <a:off x="1991693" y="1381635"/>
            <a:ext cx="1560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535B34"/>
              </a:buClr>
              <a:buSzPts val="2400"/>
              <a:buNone/>
              <a:defRPr sz="2200" b="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97" name="Google Shape;397;p26"/>
          <p:cNvSpPr txBox="1">
            <a:spLocks noGrp="1"/>
          </p:cNvSpPr>
          <p:nvPr>
            <p:ph type="subTitle" idx="1"/>
          </p:nvPr>
        </p:nvSpPr>
        <p:spPr>
          <a:xfrm flipH="1">
            <a:off x="1774943" y="1803913"/>
            <a:ext cx="21855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400">
                <a:latin typeface="Catamaran Light"/>
                <a:ea typeface="Catamaran Light"/>
                <a:cs typeface="Catamaran Light"/>
                <a:sym typeface="Catamaran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200">
                <a:latin typeface="Catamaran Light"/>
                <a:ea typeface="Catamaran Light"/>
                <a:cs typeface="Catamaran Light"/>
                <a:sym typeface="Catamaran Ligh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200">
                <a:latin typeface="Catamaran Light"/>
                <a:ea typeface="Catamaran Light"/>
                <a:cs typeface="Catamaran Light"/>
                <a:sym typeface="Catamaran Ligh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200">
                <a:latin typeface="Catamaran Light"/>
                <a:ea typeface="Catamaran Light"/>
                <a:cs typeface="Catamaran Light"/>
                <a:sym typeface="Catamaran Ligh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200">
                <a:latin typeface="Catamaran Light"/>
                <a:ea typeface="Catamaran Light"/>
                <a:cs typeface="Catamaran Light"/>
                <a:sym typeface="Catamaran Ligh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200">
                <a:latin typeface="Catamaran Light"/>
                <a:ea typeface="Catamaran Light"/>
                <a:cs typeface="Catamaran Light"/>
                <a:sym typeface="Catamaran Ligh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200">
                <a:latin typeface="Catamaran Light"/>
                <a:ea typeface="Catamaran Light"/>
                <a:cs typeface="Catamaran Light"/>
                <a:sym typeface="Catamaran Ligh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200">
                <a:latin typeface="Catamaran Light"/>
                <a:ea typeface="Catamaran Light"/>
                <a:cs typeface="Catamaran Light"/>
                <a:sym typeface="Catamaran Ligh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200">
                <a:latin typeface="Catamaran Light"/>
                <a:ea typeface="Catamaran Light"/>
                <a:cs typeface="Catamaran Light"/>
                <a:sym typeface="Catamaran Light"/>
              </a:defRPr>
            </a:lvl9pPr>
          </a:lstStyle>
          <a:p>
            <a:endParaRPr/>
          </a:p>
        </p:txBody>
      </p:sp>
      <p:sp>
        <p:nvSpPr>
          <p:cNvPr id="398" name="Google Shape;398;p26"/>
          <p:cNvSpPr txBox="1">
            <a:spLocks noGrp="1"/>
          </p:cNvSpPr>
          <p:nvPr>
            <p:ph type="ctrTitle" idx="3"/>
          </p:nvPr>
        </p:nvSpPr>
        <p:spPr>
          <a:xfrm flipH="1">
            <a:off x="5697241" y="1381635"/>
            <a:ext cx="1560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200" b="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99" name="Google Shape;399;p26"/>
          <p:cNvSpPr txBox="1">
            <a:spLocks noGrp="1"/>
          </p:cNvSpPr>
          <p:nvPr>
            <p:ph type="subTitle" idx="4"/>
          </p:nvPr>
        </p:nvSpPr>
        <p:spPr>
          <a:xfrm flipH="1">
            <a:off x="5386591" y="1806263"/>
            <a:ext cx="21819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400">
                <a:latin typeface="Catamaran Light"/>
                <a:ea typeface="Catamaran Light"/>
                <a:cs typeface="Catamaran Light"/>
                <a:sym typeface="Catamaran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200">
                <a:latin typeface="Catamaran Light"/>
                <a:ea typeface="Catamaran Light"/>
                <a:cs typeface="Catamaran Light"/>
                <a:sym typeface="Catamaran Ligh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200">
                <a:latin typeface="Catamaran Light"/>
                <a:ea typeface="Catamaran Light"/>
                <a:cs typeface="Catamaran Light"/>
                <a:sym typeface="Catamaran Ligh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200">
                <a:latin typeface="Catamaran Light"/>
                <a:ea typeface="Catamaran Light"/>
                <a:cs typeface="Catamaran Light"/>
                <a:sym typeface="Catamaran Ligh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200">
                <a:latin typeface="Catamaran Light"/>
                <a:ea typeface="Catamaran Light"/>
                <a:cs typeface="Catamaran Light"/>
                <a:sym typeface="Catamaran Ligh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200">
                <a:latin typeface="Catamaran Light"/>
                <a:ea typeface="Catamaran Light"/>
                <a:cs typeface="Catamaran Light"/>
                <a:sym typeface="Catamaran Ligh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200">
                <a:latin typeface="Catamaran Light"/>
                <a:ea typeface="Catamaran Light"/>
                <a:cs typeface="Catamaran Light"/>
                <a:sym typeface="Catamaran Ligh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200">
                <a:latin typeface="Catamaran Light"/>
                <a:ea typeface="Catamaran Light"/>
                <a:cs typeface="Catamaran Light"/>
                <a:sym typeface="Catamaran Ligh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200">
                <a:latin typeface="Catamaran Light"/>
                <a:ea typeface="Catamaran Light"/>
                <a:cs typeface="Catamaran Light"/>
                <a:sym typeface="Catamaran Light"/>
              </a:defRPr>
            </a:lvl9pPr>
          </a:lstStyle>
          <a:p>
            <a:endParaRPr/>
          </a:p>
        </p:txBody>
      </p:sp>
      <p:sp>
        <p:nvSpPr>
          <p:cNvPr id="400" name="Google Shape;400;p26"/>
          <p:cNvSpPr txBox="1">
            <a:spLocks noGrp="1"/>
          </p:cNvSpPr>
          <p:nvPr>
            <p:ph type="ctrTitle" idx="5"/>
          </p:nvPr>
        </p:nvSpPr>
        <p:spPr>
          <a:xfrm flipH="1">
            <a:off x="1991718" y="3722312"/>
            <a:ext cx="15606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200" b="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01" name="Google Shape;401;p26"/>
          <p:cNvSpPr txBox="1">
            <a:spLocks noGrp="1"/>
          </p:cNvSpPr>
          <p:nvPr>
            <p:ph type="subTitle" idx="6"/>
          </p:nvPr>
        </p:nvSpPr>
        <p:spPr>
          <a:xfrm flipH="1">
            <a:off x="1717668" y="2956406"/>
            <a:ext cx="2185500" cy="87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400">
                <a:latin typeface="Catamaran Light"/>
                <a:ea typeface="Catamaran Light"/>
                <a:cs typeface="Catamaran Light"/>
                <a:sym typeface="Catamaran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200">
                <a:latin typeface="Catamaran Light"/>
                <a:ea typeface="Catamaran Light"/>
                <a:cs typeface="Catamaran Light"/>
                <a:sym typeface="Catamaran Ligh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200">
                <a:latin typeface="Catamaran Light"/>
                <a:ea typeface="Catamaran Light"/>
                <a:cs typeface="Catamaran Light"/>
                <a:sym typeface="Catamaran Ligh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200">
                <a:latin typeface="Catamaran Light"/>
                <a:ea typeface="Catamaran Light"/>
                <a:cs typeface="Catamaran Light"/>
                <a:sym typeface="Catamaran Ligh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200">
                <a:latin typeface="Catamaran Light"/>
                <a:ea typeface="Catamaran Light"/>
                <a:cs typeface="Catamaran Light"/>
                <a:sym typeface="Catamaran Ligh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200">
                <a:latin typeface="Catamaran Light"/>
                <a:ea typeface="Catamaran Light"/>
                <a:cs typeface="Catamaran Light"/>
                <a:sym typeface="Catamaran Ligh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200">
                <a:latin typeface="Catamaran Light"/>
                <a:ea typeface="Catamaran Light"/>
                <a:cs typeface="Catamaran Light"/>
                <a:sym typeface="Catamaran Ligh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200">
                <a:latin typeface="Catamaran Light"/>
                <a:ea typeface="Catamaran Light"/>
                <a:cs typeface="Catamaran Light"/>
                <a:sym typeface="Catamaran Ligh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200">
                <a:latin typeface="Catamaran Light"/>
                <a:ea typeface="Catamaran Light"/>
                <a:cs typeface="Catamaran Light"/>
                <a:sym typeface="Catamaran Light"/>
              </a:defRPr>
            </a:lvl9pPr>
          </a:lstStyle>
          <a:p>
            <a:endParaRPr/>
          </a:p>
        </p:txBody>
      </p:sp>
      <p:sp>
        <p:nvSpPr>
          <p:cNvPr id="402" name="Google Shape;402;p26"/>
          <p:cNvSpPr txBox="1">
            <a:spLocks noGrp="1"/>
          </p:cNvSpPr>
          <p:nvPr>
            <p:ph type="ctrTitle" idx="7"/>
          </p:nvPr>
        </p:nvSpPr>
        <p:spPr>
          <a:xfrm flipH="1">
            <a:off x="5569891" y="3722312"/>
            <a:ext cx="18153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200" b="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03" name="Google Shape;403;p26"/>
          <p:cNvSpPr txBox="1">
            <a:spLocks noGrp="1"/>
          </p:cNvSpPr>
          <p:nvPr>
            <p:ph type="subTitle" idx="8"/>
          </p:nvPr>
        </p:nvSpPr>
        <p:spPr>
          <a:xfrm flipH="1">
            <a:off x="5384791" y="2956406"/>
            <a:ext cx="2185500" cy="87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400">
                <a:latin typeface="Catamaran Light"/>
                <a:ea typeface="Catamaran Light"/>
                <a:cs typeface="Catamaran Light"/>
                <a:sym typeface="Catamaran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200">
                <a:latin typeface="Catamaran Light"/>
                <a:ea typeface="Catamaran Light"/>
                <a:cs typeface="Catamaran Light"/>
                <a:sym typeface="Catamaran Ligh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200">
                <a:latin typeface="Catamaran Light"/>
                <a:ea typeface="Catamaran Light"/>
                <a:cs typeface="Catamaran Light"/>
                <a:sym typeface="Catamaran Ligh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200">
                <a:latin typeface="Catamaran Light"/>
                <a:ea typeface="Catamaran Light"/>
                <a:cs typeface="Catamaran Light"/>
                <a:sym typeface="Catamaran Ligh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200">
                <a:latin typeface="Catamaran Light"/>
                <a:ea typeface="Catamaran Light"/>
                <a:cs typeface="Catamaran Light"/>
                <a:sym typeface="Catamaran Ligh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200">
                <a:latin typeface="Catamaran Light"/>
                <a:ea typeface="Catamaran Light"/>
                <a:cs typeface="Catamaran Light"/>
                <a:sym typeface="Catamaran Ligh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200">
                <a:latin typeface="Catamaran Light"/>
                <a:ea typeface="Catamaran Light"/>
                <a:cs typeface="Catamaran Light"/>
                <a:sym typeface="Catamaran Ligh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200">
                <a:latin typeface="Catamaran Light"/>
                <a:ea typeface="Catamaran Light"/>
                <a:cs typeface="Catamaran Light"/>
                <a:sym typeface="Catamaran Ligh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tamaran Light"/>
              <a:buNone/>
              <a:defRPr sz="1200">
                <a:latin typeface="Catamaran Light"/>
                <a:ea typeface="Catamaran Light"/>
                <a:cs typeface="Catamaran Light"/>
                <a:sym typeface="Catamaran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7"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9" name="Google Shape;659;p29"/>
          <p:cNvGrpSpPr/>
          <p:nvPr/>
        </p:nvGrpSpPr>
        <p:grpSpPr>
          <a:xfrm>
            <a:off x="95162" y="199025"/>
            <a:ext cx="8825129" cy="4814880"/>
            <a:chOff x="95162" y="199025"/>
            <a:chExt cx="8825129" cy="4814880"/>
          </a:xfrm>
        </p:grpSpPr>
        <p:sp>
          <p:nvSpPr>
            <p:cNvPr id="660" name="Google Shape;660;p29"/>
            <p:cNvSpPr/>
            <p:nvPr/>
          </p:nvSpPr>
          <p:spPr>
            <a:xfrm>
              <a:off x="604291" y="250805"/>
              <a:ext cx="8316000" cy="4763100"/>
            </a:xfrm>
            <a:prstGeom prst="roundRect">
              <a:avLst>
                <a:gd name="adj" fmla="val 4643"/>
              </a:avLst>
            </a:prstGeom>
            <a:solidFill>
              <a:srgbClr val="E3E3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29"/>
            <p:cNvSpPr/>
            <p:nvPr/>
          </p:nvSpPr>
          <p:spPr>
            <a:xfrm>
              <a:off x="439175" y="199025"/>
              <a:ext cx="8409600" cy="4763100"/>
            </a:xfrm>
            <a:prstGeom prst="roundRect">
              <a:avLst>
                <a:gd name="adj" fmla="val 4643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62" name="Google Shape;662;p29"/>
            <p:cNvGrpSpPr/>
            <p:nvPr/>
          </p:nvGrpSpPr>
          <p:grpSpPr>
            <a:xfrm>
              <a:off x="95162" y="199027"/>
              <a:ext cx="344001" cy="1985625"/>
              <a:chOff x="95162" y="199027"/>
              <a:chExt cx="344001" cy="1985625"/>
            </a:xfrm>
          </p:grpSpPr>
          <p:sp>
            <p:nvSpPr>
              <p:cNvPr id="663" name="Google Shape;663;p29"/>
              <p:cNvSpPr/>
              <p:nvPr/>
            </p:nvSpPr>
            <p:spPr>
              <a:xfrm>
                <a:off x="208199" y="1155322"/>
                <a:ext cx="153964" cy="1022898"/>
              </a:xfrm>
              <a:custGeom>
                <a:avLst/>
                <a:gdLst/>
                <a:ahLst/>
                <a:cxnLst/>
                <a:rect l="l" t="t" r="r" b="b"/>
                <a:pathLst>
                  <a:path w="4383" h="29103" extrusionOk="0">
                    <a:moveTo>
                      <a:pt x="0" y="1"/>
                    </a:moveTo>
                    <a:lnTo>
                      <a:pt x="0" y="26546"/>
                    </a:lnTo>
                    <a:cubicBezTo>
                      <a:pt x="0" y="27779"/>
                      <a:pt x="777" y="28829"/>
                      <a:pt x="1918" y="29103"/>
                    </a:cubicBezTo>
                    <a:cubicBezTo>
                      <a:pt x="4383" y="28623"/>
                      <a:pt x="3995" y="26820"/>
                      <a:pt x="3995" y="26820"/>
                    </a:cubicBezTo>
                    <a:lnTo>
                      <a:pt x="3995" y="66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29"/>
              <p:cNvSpPr/>
              <p:nvPr/>
            </p:nvSpPr>
            <p:spPr>
              <a:xfrm>
                <a:off x="208199" y="1018141"/>
                <a:ext cx="194079" cy="1166510"/>
              </a:xfrm>
              <a:custGeom>
                <a:avLst/>
                <a:gdLst/>
                <a:ahLst/>
                <a:cxnLst/>
                <a:rect l="l" t="t" r="r" b="b"/>
                <a:pathLst>
                  <a:path w="5525" h="33189" extrusionOk="0">
                    <a:moveTo>
                      <a:pt x="0" y="0"/>
                    </a:moveTo>
                    <a:lnTo>
                      <a:pt x="0" y="3904"/>
                    </a:lnTo>
                    <a:lnTo>
                      <a:pt x="3995" y="4566"/>
                    </a:lnTo>
                    <a:lnTo>
                      <a:pt x="3995" y="30723"/>
                    </a:lnTo>
                    <a:cubicBezTo>
                      <a:pt x="3995" y="30723"/>
                      <a:pt x="4383" y="32526"/>
                      <a:pt x="1918" y="33006"/>
                    </a:cubicBezTo>
                    <a:cubicBezTo>
                      <a:pt x="2192" y="33188"/>
                      <a:pt x="2488" y="33188"/>
                      <a:pt x="2762" y="33188"/>
                    </a:cubicBezTo>
                    <a:cubicBezTo>
                      <a:pt x="4292" y="33188"/>
                      <a:pt x="5524" y="31956"/>
                      <a:pt x="5524" y="30449"/>
                    </a:cubicBezTo>
                    <a:lnTo>
                      <a:pt x="5524" y="0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29"/>
              <p:cNvSpPr/>
              <p:nvPr/>
            </p:nvSpPr>
            <p:spPr>
              <a:xfrm>
                <a:off x="95162" y="329811"/>
                <a:ext cx="123508" cy="725269"/>
              </a:xfrm>
              <a:custGeom>
                <a:avLst/>
                <a:gdLst/>
                <a:ahLst/>
                <a:cxnLst/>
                <a:rect l="l" t="t" r="r" b="b"/>
                <a:pathLst>
                  <a:path w="3516" h="20635" extrusionOk="0">
                    <a:moveTo>
                      <a:pt x="2762" y="0"/>
                    </a:moveTo>
                    <a:cubicBezTo>
                      <a:pt x="1233" y="0"/>
                      <a:pt x="0" y="1233"/>
                      <a:pt x="0" y="2671"/>
                    </a:cubicBezTo>
                    <a:lnTo>
                      <a:pt x="0" y="19881"/>
                    </a:lnTo>
                    <a:cubicBezTo>
                      <a:pt x="0" y="20361"/>
                      <a:pt x="365" y="20634"/>
                      <a:pt x="753" y="20634"/>
                    </a:cubicBezTo>
                    <a:cubicBezTo>
                      <a:pt x="1233" y="20634"/>
                      <a:pt x="1507" y="20361"/>
                      <a:pt x="1507" y="19881"/>
                    </a:cubicBezTo>
                    <a:lnTo>
                      <a:pt x="1507" y="2671"/>
                    </a:lnTo>
                    <a:cubicBezTo>
                      <a:pt x="1507" y="1986"/>
                      <a:pt x="2077" y="1530"/>
                      <a:pt x="2762" y="1530"/>
                    </a:cubicBezTo>
                    <a:cubicBezTo>
                      <a:pt x="3127" y="1530"/>
                      <a:pt x="3515" y="1142"/>
                      <a:pt x="3515" y="754"/>
                    </a:cubicBezTo>
                    <a:cubicBezTo>
                      <a:pt x="3515" y="274"/>
                      <a:pt x="3127" y="0"/>
                      <a:pt x="27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6" name="Google Shape;666;p29"/>
              <p:cNvSpPr/>
              <p:nvPr/>
            </p:nvSpPr>
            <p:spPr>
              <a:xfrm>
                <a:off x="158495" y="329811"/>
                <a:ext cx="60173" cy="69838"/>
              </a:xfrm>
              <a:custGeom>
                <a:avLst/>
                <a:gdLst/>
                <a:ahLst/>
                <a:cxnLst/>
                <a:rect l="l" t="t" r="r" b="b"/>
                <a:pathLst>
                  <a:path w="1713" h="1987" extrusionOk="0">
                    <a:moveTo>
                      <a:pt x="959" y="0"/>
                    </a:moveTo>
                    <a:cubicBezTo>
                      <a:pt x="571" y="0"/>
                      <a:pt x="274" y="92"/>
                      <a:pt x="0" y="183"/>
                    </a:cubicBezTo>
                    <a:lnTo>
                      <a:pt x="0" y="1986"/>
                    </a:lnTo>
                    <a:cubicBezTo>
                      <a:pt x="183" y="1712"/>
                      <a:pt x="571" y="1530"/>
                      <a:pt x="959" y="1530"/>
                    </a:cubicBezTo>
                    <a:cubicBezTo>
                      <a:pt x="1324" y="1530"/>
                      <a:pt x="1712" y="1142"/>
                      <a:pt x="1712" y="754"/>
                    </a:cubicBezTo>
                    <a:cubicBezTo>
                      <a:pt x="1712" y="274"/>
                      <a:pt x="1324" y="0"/>
                      <a:pt x="959" y="0"/>
                    </a:cubicBezTo>
                    <a:close/>
                  </a:path>
                </a:pathLst>
              </a:custGeom>
              <a:solidFill>
                <a:srgbClr val="D582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7" name="Google Shape;667;p29"/>
              <p:cNvSpPr/>
              <p:nvPr/>
            </p:nvSpPr>
            <p:spPr>
              <a:xfrm>
                <a:off x="175321" y="199027"/>
                <a:ext cx="263843" cy="926664"/>
              </a:xfrm>
              <a:custGeom>
                <a:avLst/>
                <a:gdLst/>
                <a:ahLst/>
                <a:cxnLst/>
                <a:rect l="l" t="t" r="r" b="b"/>
                <a:pathLst>
                  <a:path w="7511" h="26365" extrusionOk="0">
                    <a:moveTo>
                      <a:pt x="3698" y="1"/>
                    </a:moveTo>
                    <a:cubicBezTo>
                      <a:pt x="2466" y="1"/>
                      <a:pt x="1416" y="571"/>
                      <a:pt x="754" y="1530"/>
                    </a:cubicBezTo>
                    <a:cubicBezTo>
                      <a:pt x="275" y="2101"/>
                      <a:pt x="1" y="2854"/>
                      <a:pt x="1" y="3721"/>
                    </a:cubicBezTo>
                    <a:lnTo>
                      <a:pt x="1" y="25109"/>
                    </a:lnTo>
                    <a:cubicBezTo>
                      <a:pt x="1" y="25793"/>
                      <a:pt x="480" y="26364"/>
                      <a:pt x="1142" y="26364"/>
                    </a:cubicBezTo>
                    <a:lnTo>
                      <a:pt x="6278" y="26364"/>
                    </a:lnTo>
                    <a:cubicBezTo>
                      <a:pt x="6940" y="26364"/>
                      <a:pt x="7510" y="25793"/>
                      <a:pt x="7510" y="25109"/>
                    </a:cubicBezTo>
                    <a:lnTo>
                      <a:pt x="7510" y="3721"/>
                    </a:lnTo>
                    <a:cubicBezTo>
                      <a:pt x="7510" y="2671"/>
                      <a:pt x="7031" y="1827"/>
                      <a:pt x="6369" y="1051"/>
                    </a:cubicBezTo>
                    <a:cubicBezTo>
                      <a:pt x="5707" y="389"/>
                      <a:pt x="4748" y="1"/>
                      <a:pt x="3698" y="1"/>
                    </a:cubicBezTo>
                    <a:close/>
                  </a:path>
                </a:pathLst>
              </a:custGeom>
              <a:solidFill>
                <a:srgbClr val="E274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29"/>
              <p:cNvSpPr/>
              <p:nvPr/>
            </p:nvSpPr>
            <p:spPr>
              <a:xfrm>
                <a:off x="175321" y="229535"/>
                <a:ext cx="226959" cy="896156"/>
              </a:xfrm>
              <a:custGeom>
                <a:avLst/>
                <a:gdLst/>
                <a:ahLst/>
                <a:cxnLst/>
                <a:rect l="l" t="t" r="r" b="b"/>
                <a:pathLst>
                  <a:path w="6461" h="25497" extrusionOk="0">
                    <a:moveTo>
                      <a:pt x="2763" y="0"/>
                    </a:moveTo>
                    <a:cubicBezTo>
                      <a:pt x="1986" y="0"/>
                      <a:pt x="1325" y="274"/>
                      <a:pt x="754" y="662"/>
                    </a:cubicBezTo>
                    <a:cubicBezTo>
                      <a:pt x="275" y="1233"/>
                      <a:pt x="1" y="1986"/>
                      <a:pt x="1" y="2853"/>
                    </a:cubicBezTo>
                    <a:lnTo>
                      <a:pt x="1" y="24241"/>
                    </a:lnTo>
                    <a:cubicBezTo>
                      <a:pt x="1" y="24925"/>
                      <a:pt x="480" y="25496"/>
                      <a:pt x="1142" y="25496"/>
                    </a:cubicBezTo>
                    <a:lnTo>
                      <a:pt x="5319" y="25496"/>
                    </a:lnTo>
                    <a:cubicBezTo>
                      <a:pt x="5981" y="25496"/>
                      <a:pt x="6460" y="24925"/>
                      <a:pt x="6460" y="24241"/>
                    </a:cubicBezTo>
                    <a:lnTo>
                      <a:pt x="6460" y="3812"/>
                    </a:lnTo>
                    <a:cubicBezTo>
                      <a:pt x="6460" y="2762"/>
                      <a:pt x="6072" y="1803"/>
                      <a:pt x="5410" y="1141"/>
                    </a:cubicBezTo>
                    <a:cubicBezTo>
                      <a:pt x="4748" y="480"/>
                      <a:pt x="3790" y="0"/>
                      <a:pt x="27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69" name="Google Shape;669;p29"/>
          <p:cNvSpPr/>
          <p:nvPr/>
        </p:nvSpPr>
        <p:spPr>
          <a:xfrm>
            <a:off x="7546854" y="4368496"/>
            <a:ext cx="873765" cy="330552"/>
          </a:xfrm>
          <a:custGeom>
            <a:avLst/>
            <a:gdLst/>
            <a:ahLst/>
            <a:cxnLst/>
            <a:rect l="l" t="t" r="r" b="b"/>
            <a:pathLst>
              <a:path w="26912" h="10181" extrusionOk="0">
                <a:moveTo>
                  <a:pt x="11716" y="1881"/>
                </a:moveTo>
                <a:cubicBezTo>
                  <a:pt x="11714" y="1881"/>
                  <a:pt x="11686" y="1892"/>
                  <a:pt x="11647" y="1908"/>
                </a:cubicBezTo>
                <a:lnTo>
                  <a:pt x="11647" y="1908"/>
                </a:lnTo>
                <a:lnTo>
                  <a:pt x="11687" y="1895"/>
                </a:lnTo>
                <a:cubicBezTo>
                  <a:pt x="11709" y="1885"/>
                  <a:pt x="11718" y="1881"/>
                  <a:pt x="11716" y="1881"/>
                </a:cubicBezTo>
                <a:close/>
                <a:moveTo>
                  <a:pt x="11647" y="1908"/>
                </a:moveTo>
                <a:lnTo>
                  <a:pt x="11413" y="1986"/>
                </a:lnTo>
                <a:lnTo>
                  <a:pt x="11476" y="1986"/>
                </a:lnTo>
                <a:cubicBezTo>
                  <a:pt x="11529" y="1959"/>
                  <a:pt x="11596" y="1929"/>
                  <a:pt x="11647" y="1908"/>
                </a:cubicBezTo>
                <a:close/>
                <a:moveTo>
                  <a:pt x="11476" y="1986"/>
                </a:moveTo>
                <a:cubicBezTo>
                  <a:pt x="11450" y="1999"/>
                  <a:pt x="11428" y="2011"/>
                  <a:pt x="11413" y="2021"/>
                </a:cubicBezTo>
                <a:lnTo>
                  <a:pt x="11413" y="2021"/>
                </a:lnTo>
                <a:cubicBezTo>
                  <a:pt x="11440" y="2009"/>
                  <a:pt x="11470" y="1997"/>
                  <a:pt x="11504" y="1986"/>
                </a:cubicBezTo>
                <a:close/>
                <a:moveTo>
                  <a:pt x="10546" y="2374"/>
                </a:moveTo>
                <a:cubicBezTo>
                  <a:pt x="10485" y="2404"/>
                  <a:pt x="10454" y="2415"/>
                  <a:pt x="10441" y="2415"/>
                </a:cubicBezTo>
                <a:cubicBezTo>
                  <a:pt x="10414" y="2415"/>
                  <a:pt x="10454" y="2374"/>
                  <a:pt x="10454" y="2374"/>
                </a:cubicBezTo>
                <a:close/>
                <a:moveTo>
                  <a:pt x="17690" y="2465"/>
                </a:moveTo>
                <a:cubicBezTo>
                  <a:pt x="17720" y="2465"/>
                  <a:pt x="17751" y="2465"/>
                  <a:pt x="17781" y="2466"/>
                </a:cubicBezTo>
                <a:lnTo>
                  <a:pt x="17781" y="2466"/>
                </a:lnTo>
                <a:cubicBezTo>
                  <a:pt x="17781" y="2466"/>
                  <a:pt x="17781" y="2466"/>
                  <a:pt x="17781" y="2465"/>
                </a:cubicBezTo>
                <a:close/>
                <a:moveTo>
                  <a:pt x="17507" y="2465"/>
                </a:moveTo>
                <a:cubicBezTo>
                  <a:pt x="17393" y="2465"/>
                  <a:pt x="17393" y="2465"/>
                  <a:pt x="17302" y="2557"/>
                </a:cubicBezTo>
                <a:lnTo>
                  <a:pt x="17507" y="2465"/>
                </a:lnTo>
                <a:close/>
                <a:moveTo>
                  <a:pt x="14229" y="2741"/>
                </a:moveTo>
                <a:lnTo>
                  <a:pt x="14229" y="2741"/>
                </a:lnTo>
                <a:cubicBezTo>
                  <a:pt x="14232" y="2867"/>
                  <a:pt x="14295" y="2973"/>
                  <a:pt x="14358" y="3036"/>
                </a:cubicBezTo>
                <a:cubicBezTo>
                  <a:pt x="14310" y="2942"/>
                  <a:pt x="14263" y="2841"/>
                  <a:pt x="14229" y="2741"/>
                </a:cubicBezTo>
                <a:close/>
                <a:moveTo>
                  <a:pt x="26158" y="1712"/>
                </a:moveTo>
                <a:cubicBezTo>
                  <a:pt x="26250" y="1803"/>
                  <a:pt x="26250" y="1895"/>
                  <a:pt x="26250" y="1986"/>
                </a:cubicBezTo>
                <a:lnTo>
                  <a:pt x="26158" y="1986"/>
                </a:lnTo>
                <a:cubicBezTo>
                  <a:pt x="26067" y="2077"/>
                  <a:pt x="26067" y="2077"/>
                  <a:pt x="25953" y="2191"/>
                </a:cubicBezTo>
                <a:cubicBezTo>
                  <a:pt x="25862" y="2374"/>
                  <a:pt x="25770" y="2557"/>
                  <a:pt x="25588" y="2762"/>
                </a:cubicBezTo>
                <a:cubicBezTo>
                  <a:pt x="25496" y="2945"/>
                  <a:pt x="25291" y="3036"/>
                  <a:pt x="25200" y="3127"/>
                </a:cubicBezTo>
                <a:cubicBezTo>
                  <a:pt x="25108" y="2945"/>
                  <a:pt x="25108" y="2762"/>
                  <a:pt x="25200" y="2557"/>
                </a:cubicBezTo>
                <a:lnTo>
                  <a:pt x="25200" y="2557"/>
                </a:lnTo>
                <a:cubicBezTo>
                  <a:pt x="25153" y="2604"/>
                  <a:pt x="25106" y="2657"/>
                  <a:pt x="25071" y="2657"/>
                </a:cubicBezTo>
                <a:cubicBezTo>
                  <a:pt x="25038" y="2657"/>
                  <a:pt x="25017" y="2609"/>
                  <a:pt x="25017" y="2465"/>
                </a:cubicBezTo>
                <a:cubicBezTo>
                  <a:pt x="25108" y="2374"/>
                  <a:pt x="25200" y="2191"/>
                  <a:pt x="25382" y="2077"/>
                </a:cubicBezTo>
                <a:cubicBezTo>
                  <a:pt x="25496" y="1895"/>
                  <a:pt x="25679" y="1895"/>
                  <a:pt x="25770" y="1803"/>
                </a:cubicBezTo>
                <a:lnTo>
                  <a:pt x="25862" y="1803"/>
                </a:lnTo>
                <a:cubicBezTo>
                  <a:pt x="25862" y="1803"/>
                  <a:pt x="25953" y="1803"/>
                  <a:pt x="25953" y="1712"/>
                </a:cubicBezTo>
                <a:close/>
                <a:moveTo>
                  <a:pt x="4177" y="3424"/>
                </a:moveTo>
                <a:lnTo>
                  <a:pt x="4086" y="3515"/>
                </a:lnTo>
                <a:cubicBezTo>
                  <a:pt x="4086" y="3515"/>
                  <a:pt x="4177" y="3515"/>
                  <a:pt x="4177" y="3424"/>
                </a:cubicBezTo>
                <a:close/>
                <a:moveTo>
                  <a:pt x="5365" y="2465"/>
                </a:moveTo>
                <a:cubicBezTo>
                  <a:pt x="5286" y="2623"/>
                  <a:pt x="5198" y="2792"/>
                  <a:pt x="5045" y="2945"/>
                </a:cubicBezTo>
                <a:cubicBezTo>
                  <a:pt x="4748" y="3219"/>
                  <a:pt x="4474" y="3515"/>
                  <a:pt x="4269" y="3515"/>
                </a:cubicBezTo>
                <a:cubicBezTo>
                  <a:pt x="4086" y="3607"/>
                  <a:pt x="4177" y="3607"/>
                  <a:pt x="4177" y="3607"/>
                </a:cubicBezTo>
                <a:lnTo>
                  <a:pt x="4269" y="3607"/>
                </a:lnTo>
                <a:lnTo>
                  <a:pt x="4177" y="3698"/>
                </a:lnTo>
                <a:lnTo>
                  <a:pt x="4086" y="3698"/>
                </a:lnTo>
                <a:cubicBezTo>
                  <a:pt x="3995" y="3698"/>
                  <a:pt x="3995" y="3607"/>
                  <a:pt x="4086" y="3607"/>
                </a:cubicBezTo>
                <a:lnTo>
                  <a:pt x="4086" y="3515"/>
                </a:lnTo>
                <a:cubicBezTo>
                  <a:pt x="4086" y="3515"/>
                  <a:pt x="4086" y="3424"/>
                  <a:pt x="4177" y="3424"/>
                </a:cubicBezTo>
                <a:cubicBezTo>
                  <a:pt x="4177" y="3333"/>
                  <a:pt x="4269" y="3127"/>
                  <a:pt x="4383" y="3127"/>
                </a:cubicBezTo>
                <a:cubicBezTo>
                  <a:pt x="4565" y="2945"/>
                  <a:pt x="4839" y="2762"/>
                  <a:pt x="5045" y="2557"/>
                </a:cubicBezTo>
                <a:cubicBezTo>
                  <a:pt x="5136" y="2557"/>
                  <a:pt x="5227" y="2465"/>
                  <a:pt x="5319" y="2465"/>
                </a:cubicBezTo>
                <a:close/>
                <a:moveTo>
                  <a:pt x="24355" y="3333"/>
                </a:moveTo>
                <a:lnTo>
                  <a:pt x="24355" y="3333"/>
                </a:lnTo>
                <a:cubicBezTo>
                  <a:pt x="24446" y="3424"/>
                  <a:pt x="24446" y="3515"/>
                  <a:pt x="24538" y="3698"/>
                </a:cubicBezTo>
                <a:lnTo>
                  <a:pt x="24446" y="3698"/>
                </a:lnTo>
                <a:cubicBezTo>
                  <a:pt x="24446" y="3607"/>
                  <a:pt x="24355" y="3424"/>
                  <a:pt x="24355" y="3333"/>
                </a:cubicBezTo>
                <a:close/>
                <a:moveTo>
                  <a:pt x="25770" y="3789"/>
                </a:moveTo>
                <a:lnTo>
                  <a:pt x="25679" y="3903"/>
                </a:lnTo>
                <a:cubicBezTo>
                  <a:pt x="25679" y="3789"/>
                  <a:pt x="25679" y="3789"/>
                  <a:pt x="25770" y="3789"/>
                </a:cubicBezTo>
                <a:close/>
                <a:moveTo>
                  <a:pt x="18675" y="3991"/>
                </a:moveTo>
                <a:cubicBezTo>
                  <a:pt x="18629" y="3993"/>
                  <a:pt x="18583" y="3995"/>
                  <a:pt x="18535" y="3995"/>
                </a:cubicBezTo>
                <a:lnTo>
                  <a:pt x="18831" y="3995"/>
                </a:lnTo>
                <a:cubicBezTo>
                  <a:pt x="18800" y="3995"/>
                  <a:pt x="18743" y="3995"/>
                  <a:pt x="18675" y="3991"/>
                </a:cubicBezTo>
                <a:close/>
                <a:moveTo>
                  <a:pt x="4221" y="4359"/>
                </a:moveTo>
                <a:cubicBezTo>
                  <a:pt x="4236" y="4360"/>
                  <a:pt x="4252" y="4360"/>
                  <a:pt x="4269" y="4360"/>
                </a:cubicBezTo>
                <a:cubicBezTo>
                  <a:pt x="4252" y="4360"/>
                  <a:pt x="4236" y="4360"/>
                  <a:pt x="4221" y="4359"/>
                </a:cubicBezTo>
                <a:close/>
                <a:moveTo>
                  <a:pt x="24812" y="4748"/>
                </a:moveTo>
                <a:lnTo>
                  <a:pt x="24812" y="4748"/>
                </a:lnTo>
                <a:cubicBezTo>
                  <a:pt x="24538" y="4839"/>
                  <a:pt x="24355" y="4839"/>
                  <a:pt x="24150" y="4839"/>
                </a:cubicBezTo>
                <a:cubicBezTo>
                  <a:pt x="24058" y="4793"/>
                  <a:pt x="24013" y="4771"/>
                  <a:pt x="23990" y="4771"/>
                </a:cubicBezTo>
                <a:cubicBezTo>
                  <a:pt x="23967" y="4771"/>
                  <a:pt x="23967" y="4793"/>
                  <a:pt x="23967" y="4839"/>
                </a:cubicBezTo>
                <a:cubicBezTo>
                  <a:pt x="24047" y="4866"/>
                  <a:pt x="24137" y="4877"/>
                  <a:pt x="24229" y="4877"/>
                </a:cubicBezTo>
                <a:cubicBezTo>
                  <a:pt x="24451" y="4877"/>
                  <a:pt x="24682" y="4812"/>
                  <a:pt x="24812" y="4748"/>
                </a:cubicBezTo>
                <a:close/>
                <a:moveTo>
                  <a:pt x="19585" y="6551"/>
                </a:moveTo>
                <a:lnTo>
                  <a:pt x="19437" y="6579"/>
                </a:lnTo>
                <a:lnTo>
                  <a:pt x="19437" y="6579"/>
                </a:lnTo>
                <a:cubicBezTo>
                  <a:pt x="19456" y="6570"/>
                  <a:pt x="19475" y="6560"/>
                  <a:pt x="19493" y="6551"/>
                </a:cubicBezTo>
                <a:close/>
                <a:moveTo>
                  <a:pt x="19629" y="6631"/>
                </a:moveTo>
                <a:cubicBezTo>
                  <a:pt x="19522" y="6638"/>
                  <a:pt x="19440" y="6642"/>
                  <a:pt x="19402" y="6642"/>
                </a:cubicBezTo>
                <a:cubicBezTo>
                  <a:pt x="19537" y="6642"/>
                  <a:pt x="19605" y="6642"/>
                  <a:pt x="19629" y="6631"/>
                </a:cubicBezTo>
                <a:close/>
                <a:moveTo>
                  <a:pt x="13696" y="6642"/>
                </a:moveTo>
                <a:cubicBezTo>
                  <a:pt x="13686" y="6648"/>
                  <a:pt x="13679" y="6654"/>
                  <a:pt x="13674" y="6659"/>
                </a:cubicBezTo>
                <a:lnTo>
                  <a:pt x="13674" y="6659"/>
                </a:lnTo>
                <a:cubicBezTo>
                  <a:pt x="13713" y="6653"/>
                  <a:pt x="13751" y="6648"/>
                  <a:pt x="13787" y="6642"/>
                </a:cubicBezTo>
                <a:close/>
                <a:moveTo>
                  <a:pt x="14175" y="6642"/>
                </a:moveTo>
                <a:cubicBezTo>
                  <a:pt x="14226" y="6655"/>
                  <a:pt x="14273" y="6661"/>
                  <a:pt x="14317" y="6663"/>
                </a:cubicBezTo>
                <a:lnTo>
                  <a:pt x="14317" y="6663"/>
                </a:lnTo>
                <a:cubicBezTo>
                  <a:pt x="14332" y="6657"/>
                  <a:pt x="14346" y="6650"/>
                  <a:pt x="14358" y="6642"/>
                </a:cubicBezTo>
                <a:close/>
                <a:moveTo>
                  <a:pt x="18253" y="7024"/>
                </a:moveTo>
                <a:cubicBezTo>
                  <a:pt x="18201" y="7028"/>
                  <a:pt x="18142" y="7030"/>
                  <a:pt x="18078" y="7030"/>
                </a:cubicBezTo>
                <a:lnTo>
                  <a:pt x="18261" y="7030"/>
                </a:lnTo>
                <a:cubicBezTo>
                  <a:pt x="18258" y="7028"/>
                  <a:pt x="18256" y="7026"/>
                  <a:pt x="18253" y="7024"/>
                </a:cubicBezTo>
                <a:close/>
                <a:moveTo>
                  <a:pt x="9222" y="7213"/>
                </a:moveTo>
                <a:cubicBezTo>
                  <a:pt x="9227" y="7214"/>
                  <a:pt x="9232" y="7215"/>
                  <a:pt x="9238" y="7217"/>
                </a:cubicBezTo>
                <a:lnTo>
                  <a:pt x="9238" y="7217"/>
                </a:lnTo>
                <a:cubicBezTo>
                  <a:pt x="9233" y="7214"/>
                  <a:pt x="9228" y="7213"/>
                  <a:pt x="9222" y="7213"/>
                </a:cubicBezTo>
                <a:close/>
                <a:moveTo>
                  <a:pt x="8948" y="7327"/>
                </a:moveTo>
                <a:cubicBezTo>
                  <a:pt x="8923" y="7327"/>
                  <a:pt x="8909" y="7336"/>
                  <a:pt x="8903" y="7349"/>
                </a:cubicBezTo>
                <a:lnTo>
                  <a:pt x="8903" y="7349"/>
                </a:lnTo>
                <a:lnTo>
                  <a:pt x="8948" y="7327"/>
                </a:lnTo>
                <a:close/>
                <a:moveTo>
                  <a:pt x="10546" y="7510"/>
                </a:moveTo>
                <a:lnTo>
                  <a:pt x="10454" y="7601"/>
                </a:lnTo>
                <a:lnTo>
                  <a:pt x="10454" y="7510"/>
                </a:lnTo>
                <a:close/>
                <a:moveTo>
                  <a:pt x="5410" y="7784"/>
                </a:moveTo>
                <a:cubicBezTo>
                  <a:pt x="5396" y="7784"/>
                  <a:pt x="5377" y="7786"/>
                  <a:pt x="5353" y="7791"/>
                </a:cubicBezTo>
                <a:lnTo>
                  <a:pt x="5353" y="7791"/>
                </a:lnTo>
                <a:lnTo>
                  <a:pt x="5410" y="7784"/>
                </a:lnTo>
                <a:close/>
                <a:moveTo>
                  <a:pt x="9239" y="7892"/>
                </a:moveTo>
                <a:lnTo>
                  <a:pt x="9239" y="7892"/>
                </a:lnTo>
                <a:cubicBezTo>
                  <a:pt x="9204" y="7896"/>
                  <a:pt x="9168" y="7898"/>
                  <a:pt x="9131" y="7898"/>
                </a:cubicBezTo>
                <a:cubicBezTo>
                  <a:pt x="9198" y="7898"/>
                  <a:pt x="9228" y="7898"/>
                  <a:pt x="9239" y="7892"/>
                </a:cubicBezTo>
                <a:close/>
                <a:moveTo>
                  <a:pt x="5258" y="8377"/>
                </a:moveTo>
                <a:cubicBezTo>
                  <a:pt x="5319" y="8377"/>
                  <a:pt x="5167" y="8468"/>
                  <a:pt x="5227" y="8468"/>
                </a:cubicBezTo>
                <a:lnTo>
                  <a:pt x="5319" y="8468"/>
                </a:lnTo>
                <a:cubicBezTo>
                  <a:pt x="5136" y="8560"/>
                  <a:pt x="4954" y="8651"/>
                  <a:pt x="4748" y="8742"/>
                </a:cubicBezTo>
                <a:lnTo>
                  <a:pt x="4565" y="8742"/>
                </a:lnTo>
                <a:lnTo>
                  <a:pt x="4086" y="8834"/>
                </a:lnTo>
                <a:cubicBezTo>
                  <a:pt x="4177" y="8742"/>
                  <a:pt x="4383" y="8651"/>
                  <a:pt x="4565" y="8468"/>
                </a:cubicBezTo>
                <a:lnTo>
                  <a:pt x="4954" y="8468"/>
                </a:lnTo>
                <a:cubicBezTo>
                  <a:pt x="5144" y="8400"/>
                  <a:pt x="5227" y="8377"/>
                  <a:pt x="5258" y="8377"/>
                </a:cubicBezTo>
                <a:close/>
                <a:moveTo>
                  <a:pt x="1986" y="9222"/>
                </a:moveTo>
                <a:lnTo>
                  <a:pt x="1895" y="9313"/>
                </a:lnTo>
                <a:cubicBezTo>
                  <a:pt x="1837" y="9313"/>
                  <a:pt x="1584" y="9350"/>
                  <a:pt x="1338" y="9377"/>
                </a:cubicBezTo>
                <a:lnTo>
                  <a:pt x="1338" y="9377"/>
                </a:lnTo>
                <a:lnTo>
                  <a:pt x="1416" y="9222"/>
                </a:lnTo>
                <a:cubicBezTo>
                  <a:pt x="1416" y="9222"/>
                  <a:pt x="1530" y="9222"/>
                  <a:pt x="1530" y="9313"/>
                </a:cubicBezTo>
                <a:cubicBezTo>
                  <a:pt x="1712" y="9222"/>
                  <a:pt x="1804" y="9222"/>
                  <a:pt x="1986" y="9222"/>
                </a:cubicBezTo>
                <a:close/>
                <a:moveTo>
                  <a:pt x="1324" y="9222"/>
                </a:moveTo>
                <a:lnTo>
                  <a:pt x="1324" y="9378"/>
                </a:lnTo>
                <a:lnTo>
                  <a:pt x="1324" y="9378"/>
                </a:lnTo>
                <a:cubicBezTo>
                  <a:pt x="1188" y="9393"/>
                  <a:pt x="1055" y="9404"/>
                  <a:pt x="959" y="9404"/>
                </a:cubicBezTo>
                <a:cubicBezTo>
                  <a:pt x="1050" y="9313"/>
                  <a:pt x="1233" y="9313"/>
                  <a:pt x="1324" y="9222"/>
                </a:cubicBezTo>
                <a:close/>
                <a:moveTo>
                  <a:pt x="5707" y="0"/>
                </a:moveTo>
                <a:cubicBezTo>
                  <a:pt x="5319" y="0"/>
                  <a:pt x="5045" y="91"/>
                  <a:pt x="4748" y="91"/>
                </a:cubicBezTo>
                <a:cubicBezTo>
                  <a:pt x="4474" y="183"/>
                  <a:pt x="4177" y="274"/>
                  <a:pt x="3904" y="365"/>
                </a:cubicBezTo>
                <a:cubicBezTo>
                  <a:pt x="4008" y="339"/>
                  <a:pt x="4068" y="328"/>
                  <a:pt x="4095" y="328"/>
                </a:cubicBezTo>
                <a:cubicBezTo>
                  <a:pt x="4157" y="328"/>
                  <a:pt x="4059" y="384"/>
                  <a:pt x="3944" y="455"/>
                </a:cubicBezTo>
                <a:lnTo>
                  <a:pt x="3944" y="455"/>
                </a:lnTo>
                <a:cubicBezTo>
                  <a:pt x="3944" y="449"/>
                  <a:pt x="3943" y="445"/>
                  <a:pt x="3940" y="445"/>
                </a:cubicBezTo>
                <a:cubicBezTo>
                  <a:pt x="3935" y="445"/>
                  <a:pt x="3923" y="455"/>
                  <a:pt x="3904" y="480"/>
                </a:cubicBezTo>
                <a:cubicBezTo>
                  <a:pt x="3917" y="471"/>
                  <a:pt x="3931" y="463"/>
                  <a:pt x="3944" y="455"/>
                </a:cubicBezTo>
                <a:lnTo>
                  <a:pt x="3944" y="455"/>
                </a:lnTo>
                <a:cubicBezTo>
                  <a:pt x="3942" y="484"/>
                  <a:pt x="3904" y="571"/>
                  <a:pt x="3904" y="571"/>
                </a:cubicBezTo>
                <a:cubicBezTo>
                  <a:pt x="3607" y="662"/>
                  <a:pt x="3333" y="753"/>
                  <a:pt x="3036" y="845"/>
                </a:cubicBezTo>
                <a:cubicBezTo>
                  <a:pt x="3036" y="936"/>
                  <a:pt x="2762" y="1141"/>
                  <a:pt x="2557" y="1324"/>
                </a:cubicBezTo>
                <a:cubicBezTo>
                  <a:pt x="2374" y="1415"/>
                  <a:pt x="2192" y="1621"/>
                  <a:pt x="2192" y="1712"/>
                </a:cubicBezTo>
                <a:cubicBezTo>
                  <a:pt x="2283" y="1621"/>
                  <a:pt x="2374" y="1507"/>
                  <a:pt x="2466" y="1415"/>
                </a:cubicBezTo>
                <a:lnTo>
                  <a:pt x="2466" y="1415"/>
                </a:lnTo>
                <a:cubicBezTo>
                  <a:pt x="2413" y="1533"/>
                  <a:pt x="2421" y="1583"/>
                  <a:pt x="2476" y="1583"/>
                </a:cubicBezTo>
                <a:cubicBezTo>
                  <a:pt x="2516" y="1583"/>
                  <a:pt x="2583" y="1555"/>
                  <a:pt x="2671" y="1507"/>
                </a:cubicBezTo>
                <a:lnTo>
                  <a:pt x="3128" y="1507"/>
                </a:lnTo>
                <a:cubicBezTo>
                  <a:pt x="3242" y="1415"/>
                  <a:pt x="3516" y="1233"/>
                  <a:pt x="3812" y="1233"/>
                </a:cubicBezTo>
                <a:cubicBezTo>
                  <a:pt x="4086" y="1141"/>
                  <a:pt x="4383" y="1050"/>
                  <a:pt x="4657" y="753"/>
                </a:cubicBezTo>
                <a:cubicBezTo>
                  <a:pt x="4839" y="753"/>
                  <a:pt x="4565" y="845"/>
                  <a:pt x="4657" y="845"/>
                </a:cubicBezTo>
                <a:cubicBezTo>
                  <a:pt x="4748" y="753"/>
                  <a:pt x="5045" y="662"/>
                  <a:pt x="5319" y="662"/>
                </a:cubicBezTo>
                <a:lnTo>
                  <a:pt x="5615" y="662"/>
                </a:lnTo>
                <a:cubicBezTo>
                  <a:pt x="5707" y="662"/>
                  <a:pt x="5798" y="662"/>
                  <a:pt x="5798" y="753"/>
                </a:cubicBezTo>
                <a:cubicBezTo>
                  <a:pt x="5981" y="753"/>
                  <a:pt x="5981" y="845"/>
                  <a:pt x="5981" y="1050"/>
                </a:cubicBezTo>
                <a:cubicBezTo>
                  <a:pt x="5981" y="1141"/>
                  <a:pt x="5981" y="1233"/>
                  <a:pt x="5889" y="1415"/>
                </a:cubicBezTo>
                <a:cubicBezTo>
                  <a:pt x="5524" y="1621"/>
                  <a:pt x="5136" y="1712"/>
                  <a:pt x="4748" y="1895"/>
                </a:cubicBezTo>
                <a:cubicBezTo>
                  <a:pt x="4269" y="2191"/>
                  <a:pt x="3698" y="2465"/>
                  <a:pt x="3424" y="3036"/>
                </a:cubicBezTo>
                <a:cubicBezTo>
                  <a:pt x="3424" y="3036"/>
                  <a:pt x="3470" y="3013"/>
                  <a:pt x="3504" y="3013"/>
                </a:cubicBezTo>
                <a:cubicBezTo>
                  <a:pt x="3538" y="3013"/>
                  <a:pt x="3561" y="3036"/>
                  <a:pt x="3516" y="3127"/>
                </a:cubicBezTo>
                <a:cubicBezTo>
                  <a:pt x="3424" y="3219"/>
                  <a:pt x="3333" y="3424"/>
                  <a:pt x="3242" y="3607"/>
                </a:cubicBezTo>
                <a:cubicBezTo>
                  <a:pt x="3242" y="3698"/>
                  <a:pt x="3242" y="3903"/>
                  <a:pt x="3333" y="4086"/>
                </a:cubicBezTo>
                <a:cubicBezTo>
                  <a:pt x="3424" y="4269"/>
                  <a:pt x="3516" y="4269"/>
                  <a:pt x="3698" y="4269"/>
                </a:cubicBezTo>
                <a:cubicBezTo>
                  <a:pt x="3807" y="4269"/>
                  <a:pt x="3895" y="4352"/>
                  <a:pt x="4221" y="4359"/>
                </a:cubicBezTo>
                <a:lnTo>
                  <a:pt x="4221" y="4359"/>
                </a:lnTo>
                <a:cubicBezTo>
                  <a:pt x="4153" y="4357"/>
                  <a:pt x="4119" y="4343"/>
                  <a:pt x="4269" y="4269"/>
                </a:cubicBezTo>
                <a:cubicBezTo>
                  <a:pt x="4383" y="4269"/>
                  <a:pt x="4474" y="4269"/>
                  <a:pt x="4565" y="4177"/>
                </a:cubicBezTo>
                <a:lnTo>
                  <a:pt x="4748" y="4086"/>
                </a:lnTo>
                <a:lnTo>
                  <a:pt x="5045" y="3789"/>
                </a:lnTo>
                <a:cubicBezTo>
                  <a:pt x="5227" y="3607"/>
                  <a:pt x="5524" y="3424"/>
                  <a:pt x="5615" y="3219"/>
                </a:cubicBezTo>
                <a:cubicBezTo>
                  <a:pt x="5981" y="2853"/>
                  <a:pt x="6186" y="2465"/>
                  <a:pt x="6369" y="1986"/>
                </a:cubicBezTo>
                <a:cubicBezTo>
                  <a:pt x="6460" y="1986"/>
                  <a:pt x="6551" y="1986"/>
                  <a:pt x="6665" y="1895"/>
                </a:cubicBezTo>
                <a:lnTo>
                  <a:pt x="6551" y="1895"/>
                </a:lnTo>
                <a:cubicBezTo>
                  <a:pt x="6939" y="1712"/>
                  <a:pt x="7122" y="1712"/>
                  <a:pt x="7236" y="1712"/>
                </a:cubicBezTo>
                <a:cubicBezTo>
                  <a:pt x="7419" y="1621"/>
                  <a:pt x="7601" y="1621"/>
                  <a:pt x="7989" y="1621"/>
                </a:cubicBezTo>
                <a:cubicBezTo>
                  <a:pt x="8081" y="1564"/>
                  <a:pt x="8178" y="1535"/>
                  <a:pt x="8275" y="1535"/>
                </a:cubicBezTo>
                <a:cubicBezTo>
                  <a:pt x="8372" y="1535"/>
                  <a:pt x="8469" y="1564"/>
                  <a:pt x="8560" y="1621"/>
                </a:cubicBezTo>
                <a:cubicBezTo>
                  <a:pt x="8469" y="1621"/>
                  <a:pt x="8560" y="1621"/>
                  <a:pt x="8651" y="1712"/>
                </a:cubicBezTo>
                <a:cubicBezTo>
                  <a:pt x="8651" y="1712"/>
                  <a:pt x="8743" y="1803"/>
                  <a:pt x="8651" y="1803"/>
                </a:cubicBezTo>
                <a:cubicBezTo>
                  <a:pt x="8948" y="1895"/>
                  <a:pt x="9039" y="1895"/>
                  <a:pt x="9039" y="1895"/>
                </a:cubicBezTo>
                <a:cubicBezTo>
                  <a:pt x="9131" y="1986"/>
                  <a:pt x="9222" y="1895"/>
                  <a:pt x="9404" y="2077"/>
                </a:cubicBezTo>
                <a:cubicBezTo>
                  <a:pt x="9404" y="2191"/>
                  <a:pt x="9404" y="2191"/>
                  <a:pt x="9313" y="2283"/>
                </a:cubicBezTo>
                <a:cubicBezTo>
                  <a:pt x="9404" y="2283"/>
                  <a:pt x="9404" y="2374"/>
                  <a:pt x="9519" y="2374"/>
                </a:cubicBezTo>
                <a:lnTo>
                  <a:pt x="9519" y="2762"/>
                </a:lnTo>
                <a:cubicBezTo>
                  <a:pt x="9519" y="2653"/>
                  <a:pt x="9487" y="2628"/>
                  <a:pt x="9456" y="2628"/>
                </a:cubicBezTo>
                <a:cubicBezTo>
                  <a:pt x="9430" y="2628"/>
                  <a:pt x="9404" y="2648"/>
                  <a:pt x="9404" y="2648"/>
                </a:cubicBezTo>
                <a:cubicBezTo>
                  <a:pt x="9365" y="2697"/>
                  <a:pt x="9343" y="2725"/>
                  <a:pt x="9330" y="2725"/>
                </a:cubicBezTo>
                <a:cubicBezTo>
                  <a:pt x="9313" y="2725"/>
                  <a:pt x="9313" y="2674"/>
                  <a:pt x="9313" y="2557"/>
                </a:cubicBezTo>
                <a:cubicBezTo>
                  <a:pt x="9222" y="2762"/>
                  <a:pt x="9131" y="2853"/>
                  <a:pt x="9039" y="2945"/>
                </a:cubicBezTo>
                <a:cubicBezTo>
                  <a:pt x="9039" y="2945"/>
                  <a:pt x="9039" y="3036"/>
                  <a:pt x="8948" y="3036"/>
                </a:cubicBezTo>
                <a:cubicBezTo>
                  <a:pt x="8834" y="3036"/>
                  <a:pt x="8743" y="3127"/>
                  <a:pt x="8651" y="3127"/>
                </a:cubicBezTo>
                <a:lnTo>
                  <a:pt x="7510" y="3607"/>
                </a:lnTo>
                <a:lnTo>
                  <a:pt x="8743" y="3698"/>
                </a:lnTo>
                <a:lnTo>
                  <a:pt x="8948" y="3698"/>
                </a:lnTo>
                <a:cubicBezTo>
                  <a:pt x="9131" y="3698"/>
                  <a:pt x="9313" y="3607"/>
                  <a:pt x="9404" y="3515"/>
                </a:cubicBezTo>
                <a:lnTo>
                  <a:pt x="9610" y="3515"/>
                </a:lnTo>
                <a:cubicBezTo>
                  <a:pt x="9701" y="3424"/>
                  <a:pt x="9610" y="3424"/>
                  <a:pt x="9519" y="3424"/>
                </a:cubicBezTo>
                <a:cubicBezTo>
                  <a:pt x="9610" y="3333"/>
                  <a:pt x="9701" y="3219"/>
                  <a:pt x="9701" y="3219"/>
                </a:cubicBezTo>
                <a:cubicBezTo>
                  <a:pt x="9975" y="3127"/>
                  <a:pt x="10272" y="3219"/>
                  <a:pt x="10842" y="3036"/>
                </a:cubicBezTo>
                <a:lnTo>
                  <a:pt x="10660" y="3036"/>
                </a:lnTo>
                <a:cubicBezTo>
                  <a:pt x="10934" y="3036"/>
                  <a:pt x="11230" y="2853"/>
                  <a:pt x="11504" y="2762"/>
                </a:cubicBezTo>
                <a:cubicBezTo>
                  <a:pt x="11687" y="2648"/>
                  <a:pt x="11984" y="2648"/>
                  <a:pt x="11984" y="2465"/>
                </a:cubicBezTo>
                <a:lnTo>
                  <a:pt x="11984" y="2465"/>
                </a:lnTo>
                <a:lnTo>
                  <a:pt x="11322" y="2762"/>
                </a:lnTo>
                <a:cubicBezTo>
                  <a:pt x="11687" y="2557"/>
                  <a:pt x="11984" y="2283"/>
                  <a:pt x="12646" y="2191"/>
                </a:cubicBezTo>
                <a:lnTo>
                  <a:pt x="12646" y="2191"/>
                </a:lnTo>
                <a:cubicBezTo>
                  <a:pt x="12646" y="2283"/>
                  <a:pt x="12463" y="2374"/>
                  <a:pt x="12258" y="2374"/>
                </a:cubicBezTo>
                <a:cubicBezTo>
                  <a:pt x="12463" y="2374"/>
                  <a:pt x="12646" y="2283"/>
                  <a:pt x="12828" y="2283"/>
                </a:cubicBezTo>
                <a:cubicBezTo>
                  <a:pt x="12828" y="2374"/>
                  <a:pt x="12075" y="2557"/>
                  <a:pt x="11687" y="2762"/>
                </a:cubicBezTo>
                <a:cubicBezTo>
                  <a:pt x="11839" y="2762"/>
                  <a:pt x="12140" y="2550"/>
                  <a:pt x="12241" y="2550"/>
                </a:cubicBezTo>
                <a:cubicBezTo>
                  <a:pt x="12277" y="2550"/>
                  <a:pt x="12287" y="2576"/>
                  <a:pt x="12258" y="2648"/>
                </a:cubicBezTo>
                <a:cubicBezTo>
                  <a:pt x="12463" y="2374"/>
                  <a:pt x="12942" y="2465"/>
                  <a:pt x="13399" y="2191"/>
                </a:cubicBezTo>
                <a:lnTo>
                  <a:pt x="13399" y="2283"/>
                </a:lnTo>
                <a:cubicBezTo>
                  <a:pt x="13502" y="2283"/>
                  <a:pt x="13662" y="2208"/>
                  <a:pt x="13759" y="2109"/>
                </a:cubicBezTo>
                <a:lnTo>
                  <a:pt x="13759" y="2109"/>
                </a:lnTo>
                <a:lnTo>
                  <a:pt x="13604" y="2283"/>
                </a:lnTo>
                <a:cubicBezTo>
                  <a:pt x="13696" y="2191"/>
                  <a:pt x="13970" y="2191"/>
                  <a:pt x="13970" y="2191"/>
                </a:cubicBezTo>
                <a:cubicBezTo>
                  <a:pt x="14084" y="2191"/>
                  <a:pt x="14084" y="2191"/>
                  <a:pt x="14175" y="2283"/>
                </a:cubicBezTo>
                <a:lnTo>
                  <a:pt x="14084" y="2191"/>
                </a:lnTo>
                <a:cubicBezTo>
                  <a:pt x="14084" y="2077"/>
                  <a:pt x="14175" y="2077"/>
                  <a:pt x="14084" y="1986"/>
                </a:cubicBezTo>
                <a:cubicBezTo>
                  <a:pt x="14175" y="1986"/>
                  <a:pt x="14266" y="1986"/>
                  <a:pt x="14358" y="2077"/>
                </a:cubicBezTo>
                <a:lnTo>
                  <a:pt x="14358" y="2191"/>
                </a:lnTo>
                <a:cubicBezTo>
                  <a:pt x="14358" y="2283"/>
                  <a:pt x="14266" y="2374"/>
                  <a:pt x="14266" y="2374"/>
                </a:cubicBezTo>
                <a:lnTo>
                  <a:pt x="14175" y="2374"/>
                </a:lnTo>
                <a:lnTo>
                  <a:pt x="14175" y="2465"/>
                </a:lnTo>
                <a:cubicBezTo>
                  <a:pt x="14175" y="2554"/>
                  <a:pt x="14196" y="2647"/>
                  <a:pt x="14229" y="2741"/>
                </a:cubicBezTo>
                <a:lnTo>
                  <a:pt x="14229" y="2741"/>
                </a:lnTo>
                <a:cubicBezTo>
                  <a:pt x="14227" y="2683"/>
                  <a:pt x="14238" y="2621"/>
                  <a:pt x="14266" y="2557"/>
                </a:cubicBezTo>
                <a:lnTo>
                  <a:pt x="14266" y="2557"/>
                </a:lnTo>
                <a:cubicBezTo>
                  <a:pt x="14266" y="2762"/>
                  <a:pt x="14358" y="3036"/>
                  <a:pt x="14540" y="3219"/>
                </a:cubicBezTo>
                <a:cubicBezTo>
                  <a:pt x="14654" y="3333"/>
                  <a:pt x="14837" y="3515"/>
                  <a:pt x="15019" y="3515"/>
                </a:cubicBezTo>
                <a:lnTo>
                  <a:pt x="15408" y="3515"/>
                </a:lnTo>
                <a:cubicBezTo>
                  <a:pt x="15316" y="3424"/>
                  <a:pt x="15225" y="3424"/>
                  <a:pt x="15316" y="3424"/>
                </a:cubicBezTo>
                <a:cubicBezTo>
                  <a:pt x="15368" y="3441"/>
                  <a:pt x="15413" y="3449"/>
                  <a:pt x="15455" y="3449"/>
                </a:cubicBezTo>
                <a:cubicBezTo>
                  <a:pt x="15635" y="3449"/>
                  <a:pt x="15755" y="3311"/>
                  <a:pt x="16069" y="3219"/>
                </a:cubicBezTo>
                <a:lnTo>
                  <a:pt x="16069" y="3333"/>
                </a:lnTo>
                <a:cubicBezTo>
                  <a:pt x="17028" y="3333"/>
                  <a:pt x="16366" y="3127"/>
                  <a:pt x="17119" y="3036"/>
                </a:cubicBezTo>
                <a:lnTo>
                  <a:pt x="17119" y="3036"/>
                </a:lnTo>
                <a:lnTo>
                  <a:pt x="16823" y="3219"/>
                </a:lnTo>
                <a:cubicBezTo>
                  <a:pt x="16937" y="3219"/>
                  <a:pt x="17119" y="3219"/>
                  <a:pt x="17211" y="3127"/>
                </a:cubicBezTo>
                <a:lnTo>
                  <a:pt x="17211" y="3127"/>
                </a:lnTo>
                <a:lnTo>
                  <a:pt x="17119" y="3333"/>
                </a:lnTo>
                <a:cubicBezTo>
                  <a:pt x="17302" y="3219"/>
                  <a:pt x="17393" y="3219"/>
                  <a:pt x="17393" y="3219"/>
                </a:cubicBezTo>
                <a:cubicBezTo>
                  <a:pt x="17507" y="3127"/>
                  <a:pt x="17507" y="3127"/>
                  <a:pt x="17599" y="3127"/>
                </a:cubicBezTo>
                <a:lnTo>
                  <a:pt x="17781" y="3127"/>
                </a:lnTo>
                <a:cubicBezTo>
                  <a:pt x="17873" y="3219"/>
                  <a:pt x="17964" y="3424"/>
                  <a:pt x="18078" y="3515"/>
                </a:cubicBezTo>
                <a:lnTo>
                  <a:pt x="18169" y="3607"/>
                </a:lnTo>
                <a:cubicBezTo>
                  <a:pt x="18078" y="3607"/>
                  <a:pt x="18169" y="3698"/>
                  <a:pt x="18535" y="3789"/>
                </a:cubicBezTo>
                <a:lnTo>
                  <a:pt x="18169" y="3789"/>
                </a:lnTo>
                <a:cubicBezTo>
                  <a:pt x="18078" y="3698"/>
                  <a:pt x="17964" y="3607"/>
                  <a:pt x="17873" y="3424"/>
                </a:cubicBezTo>
                <a:cubicBezTo>
                  <a:pt x="17782" y="3424"/>
                  <a:pt x="17691" y="3333"/>
                  <a:pt x="17690" y="3220"/>
                </a:cubicBezTo>
                <a:lnTo>
                  <a:pt x="17690" y="3220"/>
                </a:lnTo>
                <a:cubicBezTo>
                  <a:pt x="17691" y="3334"/>
                  <a:pt x="17782" y="3516"/>
                  <a:pt x="17873" y="3607"/>
                </a:cubicBezTo>
                <a:cubicBezTo>
                  <a:pt x="17964" y="3789"/>
                  <a:pt x="18169" y="3789"/>
                  <a:pt x="18261" y="3903"/>
                </a:cubicBezTo>
                <a:cubicBezTo>
                  <a:pt x="18380" y="3963"/>
                  <a:pt x="18547" y="3984"/>
                  <a:pt x="18675" y="3991"/>
                </a:cubicBezTo>
                <a:lnTo>
                  <a:pt x="18675" y="3991"/>
                </a:lnTo>
                <a:cubicBezTo>
                  <a:pt x="18996" y="3973"/>
                  <a:pt x="19253" y="3903"/>
                  <a:pt x="19493" y="3903"/>
                </a:cubicBezTo>
                <a:cubicBezTo>
                  <a:pt x="19585" y="3903"/>
                  <a:pt x="19493" y="3903"/>
                  <a:pt x="19402" y="3995"/>
                </a:cubicBezTo>
                <a:cubicBezTo>
                  <a:pt x="19585" y="3995"/>
                  <a:pt x="19676" y="3903"/>
                  <a:pt x="19973" y="3903"/>
                </a:cubicBezTo>
                <a:cubicBezTo>
                  <a:pt x="19881" y="3903"/>
                  <a:pt x="19973" y="3995"/>
                  <a:pt x="19676" y="4086"/>
                </a:cubicBezTo>
                <a:cubicBezTo>
                  <a:pt x="19973" y="3995"/>
                  <a:pt x="20155" y="3995"/>
                  <a:pt x="20361" y="3903"/>
                </a:cubicBezTo>
                <a:cubicBezTo>
                  <a:pt x="20421" y="3903"/>
                  <a:pt x="20604" y="3853"/>
                  <a:pt x="20692" y="3853"/>
                </a:cubicBezTo>
                <a:cubicBezTo>
                  <a:pt x="20736" y="3853"/>
                  <a:pt x="20756" y="3865"/>
                  <a:pt x="20726" y="3903"/>
                </a:cubicBezTo>
                <a:cubicBezTo>
                  <a:pt x="20931" y="3789"/>
                  <a:pt x="21114" y="3698"/>
                  <a:pt x="21296" y="3607"/>
                </a:cubicBezTo>
                <a:cubicBezTo>
                  <a:pt x="21388" y="3515"/>
                  <a:pt x="21502" y="3515"/>
                  <a:pt x="21593" y="3424"/>
                </a:cubicBezTo>
                <a:lnTo>
                  <a:pt x="21776" y="3333"/>
                </a:lnTo>
                <a:lnTo>
                  <a:pt x="21867" y="3219"/>
                </a:lnTo>
                <a:cubicBezTo>
                  <a:pt x="21867" y="3127"/>
                  <a:pt x="21958" y="3127"/>
                  <a:pt x="21958" y="3127"/>
                </a:cubicBezTo>
                <a:lnTo>
                  <a:pt x="22073" y="3127"/>
                </a:lnTo>
                <a:lnTo>
                  <a:pt x="22164" y="3219"/>
                </a:lnTo>
                <a:cubicBezTo>
                  <a:pt x="22255" y="3333"/>
                  <a:pt x="22346" y="3424"/>
                  <a:pt x="22438" y="3515"/>
                </a:cubicBezTo>
                <a:cubicBezTo>
                  <a:pt x="22643" y="3698"/>
                  <a:pt x="22917" y="3903"/>
                  <a:pt x="23214" y="3995"/>
                </a:cubicBezTo>
                <a:lnTo>
                  <a:pt x="23396" y="4360"/>
                </a:lnTo>
                <a:cubicBezTo>
                  <a:pt x="23464" y="4411"/>
                  <a:pt x="23499" y="4431"/>
                  <a:pt x="23514" y="4431"/>
                </a:cubicBezTo>
                <a:cubicBezTo>
                  <a:pt x="23563" y="4431"/>
                  <a:pt x="23387" y="4209"/>
                  <a:pt x="23443" y="4209"/>
                </a:cubicBezTo>
                <a:cubicBezTo>
                  <a:pt x="23466" y="4209"/>
                  <a:pt x="23531" y="4248"/>
                  <a:pt x="23670" y="4360"/>
                </a:cubicBezTo>
                <a:cubicBezTo>
                  <a:pt x="23784" y="4360"/>
                  <a:pt x="23784" y="4360"/>
                  <a:pt x="23876" y="4474"/>
                </a:cubicBezTo>
                <a:cubicBezTo>
                  <a:pt x="24058" y="4565"/>
                  <a:pt x="24150" y="4565"/>
                  <a:pt x="24241" y="4565"/>
                </a:cubicBezTo>
                <a:lnTo>
                  <a:pt x="24355" y="4565"/>
                </a:lnTo>
                <a:cubicBezTo>
                  <a:pt x="24355" y="4657"/>
                  <a:pt x="24355" y="4657"/>
                  <a:pt x="24446" y="4657"/>
                </a:cubicBezTo>
                <a:cubicBezTo>
                  <a:pt x="24629" y="4657"/>
                  <a:pt x="24720" y="4565"/>
                  <a:pt x="24812" y="4474"/>
                </a:cubicBezTo>
                <a:lnTo>
                  <a:pt x="24926" y="4474"/>
                </a:lnTo>
                <a:cubicBezTo>
                  <a:pt x="24926" y="4360"/>
                  <a:pt x="24926" y="4360"/>
                  <a:pt x="25017" y="4360"/>
                </a:cubicBezTo>
                <a:lnTo>
                  <a:pt x="25108" y="4474"/>
                </a:lnTo>
                <a:lnTo>
                  <a:pt x="24926" y="4474"/>
                </a:lnTo>
                <a:cubicBezTo>
                  <a:pt x="25017" y="4565"/>
                  <a:pt x="25108" y="4565"/>
                  <a:pt x="25108" y="4657"/>
                </a:cubicBezTo>
                <a:cubicBezTo>
                  <a:pt x="25108" y="4748"/>
                  <a:pt x="25017" y="4748"/>
                  <a:pt x="24926" y="4748"/>
                </a:cubicBezTo>
                <a:cubicBezTo>
                  <a:pt x="24926" y="4657"/>
                  <a:pt x="24812" y="4657"/>
                  <a:pt x="24812" y="4657"/>
                </a:cubicBezTo>
                <a:cubicBezTo>
                  <a:pt x="24720" y="4657"/>
                  <a:pt x="24720" y="4657"/>
                  <a:pt x="24812" y="4748"/>
                </a:cubicBezTo>
                <a:cubicBezTo>
                  <a:pt x="24926" y="4748"/>
                  <a:pt x="24926" y="4748"/>
                  <a:pt x="24720" y="4839"/>
                </a:cubicBezTo>
                <a:cubicBezTo>
                  <a:pt x="24241" y="4930"/>
                  <a:pt x="23967" y="5136"/>
                  <a:pt x="23396" y="5318"/>
                </a:cubicBezTo>
                <a:cubicBezTo>
                  <a:pt x="23337" y="5337"/>
                  <a:pt x="23305" y="5344"/>
                  <a:pt x="23290" y="5344"/>
                </a:cubicBezTo>
                <a:cubicBezTo>
                  <a:pt x="23232" y="5344"/>
                  <a:pt x="23451" y="5227"/>
                  <a:pt x="23305" y="5227"/>
                </a:cubicBezTo>
                <a:lnTo>
                  <a:pt x="23100" y="5410"/>
                </a:lnTo>
                <a:lnTo>
                  <a:pt x="23008" y="5410"/>
                </a:lnTo>
                <a:cubicBezTo>
                  <a:pt x="22734" y="5501"/>
                  <a:pt x="23008" y="5501"/>
                  <a:pt x="22643" y="5615"/>
                </a:cubicBezTo>
                <a:cubicBezTo>
                  <a:pt x="22586" y="5707"/>
                  <a:pt x="22369" y="5707"/>
                  <a:pt x="22107" y="5707"/>
                </a:cubicBezTo>
                <a:cubicBezTo>
                  <a:pt x="21844" y="5707"/>
                  <a:pt x="21536" y="5707"/>
                  <a:pt x="21296" y="5798"/>
                </a:cubicBezTo>
                <a:cubicBezTo>
                  <a:pt x="21205" y="5798"/>
                  <a:pt x="21296" y="5707"/>
                  <a:pt x="21296" y="5707"/>
                </a:cubicBezTo>
                <a:lnTo>
                  <a:pt x="21296" y="5707"/>
                </a:lnTo>
                <a:cubicBezTo>
                  <a:pt x="20635" y="5889"/>
                  <a:pt x="20726" y="5889"/>
                  <a:pt x="20155" y="6072"/>
                </a:cubicBezTo>
                <a:lnTo>
                  <a:pt x="19676" y="6072"/>
                </a:lnTo>
                <a:cubicBezTo>
                  <a:pt x="20064" y="6072"/>
                  <a:pt x="19585" y="6277"/>
                  <a:pt x="19219" y="6368"/>
                </a:cubicBezTo>
                <a:cubicBezTo>
                  <a:pt x="19311" y="6460"/>
                  <a:pt x="19493" y="6460"/>
                  <a:pt x="19493" y="6460"/>
                </a:cubicBezTo>
                <a:lnTo>
                  <a:pt x="18923" y="6551"/>
                </a:lnTo>
                <a:cubicBezTo>
                  <a:pt x="18832" y="6551"/>
                  <a:pt x="18831" y="6551"/>
                  <a:pt x="18921" y="6461"/>
                </a:cubicBezTo>
                <a:lnTo>
                  <a:pt x="18921" y="6461"/>
                </a:lnTo>
                <a:lnTo>
                  <a:pt x="18831" y="6551"/>
                </a:lnTo>
                <a:cubicBezTo>
                  <a:pt x="18649" y="6460"/>
                  <a:pt x="18740" y="6368"/>
                  <a:pt x="18923" y="6368"/>
                </a:cubicBezTo>
                <a:lnTo>
                  <a:pt x="19105" y="6368"/>
                </a:lnTo>
                <a:cubicBezTo>
                  <a:pt x="19311" y="6277"/>
                  <a:pt x="19402" y="6186"/>
                  <a:pt x="19402" y="6072"/>
                </a:cubicBezTo>
                <a:lnTo>
                  <a:pt x="19402" y="6072"/>
                </a:lnTo>
                <a:cubicBezTo>
                  <a:pt x="19311" y="6186"/>
                  <a:pt x="19311" y="6186"/>
                  <a:pt x="19219" y="6186"/>
                </a:cubicBezTo>
                <a:lnTo>
                  <a:pt x="19219" y="6072"/>
                </a:lnTo>
                <a:cubicBezTo>
                  <a:pt x="19219" y="6072"/>
                  <a:pt x="19105" y="6186"/>
                  <a:pt x="19014" y="6186"/>
                </a:cubicBezTo>
                <a:lnTo>
                  <a:pt x="18831" y="6072"/>
                </a:lnTo>
                <a:lnTo>
                  <a:pt x="17964" y="6072"/>
                </a:lnTo>
                <a:cubicBezTo>
                  <a:pt x="17393" y="6277"/>
                  <a:pt x="16937" y="6551"/>
                  <a:pt x="15978" y="6756"/>
                </a:cubicBezTo>
                <a:cubicBezTo>
                  <a:pt x="16161" y="6551"/>
                  <a:pt x="15978" y="6551"/>
                  <a:pt x="15978" y="6460"/>
                </a:cubicBezTo>
                <a:lnTo>
                  <a:pt x="15978" y="6460"/>
                </a:lnTo>
                <a:cubicBezTo>
                  <a:pt x="16017" y="6473"/>
                  <a:pt x="16061" y="6478"/>
                  <a:pt x="16108" y="6478"/>
                </a:cubicBezTo>
                <a:cubicBezTo>
                  <a:pt x="16389" y="6478"/>
                  <a:pt x="16800" y="6277"/>
                  <a:pt x="17211" y="6277"/>
                </a:cubicBezTo>
                <a:cubicBezTo>
                  <a:pt x="16937" y="6277"/>
                  <a:pt x="17028" y="6277"/>
                  <a:pt x="17119" y="6186"/>
                </a:cubicBezTo>
                <a:lnTo>
                  <a:pt x="17119" y="6186"/>
                </a:lnTo>
                <a:lnTo>
                  <a:pt x="16161" y="6368"/>
                </a:lnTo>
                <a:cubicBezTo>
                  <a:pt x="16161" y="6338"/>
                  <a:pt x="16140" y="6328"/>
                  <a:pt x="16107" y="6328"/>
                </a:cubicBezTo>
                <a:cubicBezTo>
                  <a:pt x="16039" y="6328"/>
                  <a:pt x="15917" y="6368"/>
                  <a:pt x="15796" y="6368"/>
                </a:cubicBezTo>
                <a:cubicBezTo>
                  <a:pt x="15978" y="6460"/>
                  <a:pt x="15111" y="6551"/>
                  <a:pt x="14746" y="6642"/>
                </a:cubicBezTo>
                <a:cubicBezTo>
                  <a:pt x="14746" y="6551"/>
                  <a:pt x="14837" y="6460"/>
                  <a:pt x="15225" y="6460"/>
                </a:cubicBezTo>
                <a:cubicBezTo>
                  <a:pt x="15174" y="6450"/>
                  <a:pt x="15127" y="6446"/>
                  <a:pt x="15083" y="6446"/>
                </a:cubicBezTo>
                <a:cubicBezTo>
                  <a:pt x="14774" y="6446"/>
                  <a:pt x="14643" y="6664"/>
                  <a:pt x="14344" y="6664"/>
                </a:cubicBezTo>
                <a:cubicBezTo>
                  <a:pt x="14335" y="6664"/>
                  <a:pt x="14326" y="6663"/>
                  <a:pt x="14317" y="6663"/>
                </a:cubicBezTo>
                <a:lnTo>
                  <a:pt x="14317" y="6663"/>
                </a:lnTo>
                <a:cubicBezTo>
                  <a:pt x="14213" y="6706"/>
                  <a:pt x="14034" y="6728"/>
                  <a:pt x="13890" y="6728"/>
                </a:cubicBezTo>
                <a:cubicBezTo>
                  <a:pt x="13741" y="6728"/>
                  <a:pt x="13630" y="6705"/>
                  <a:pt x="13674" y="6659"/>
                </a:cubicBezTo>
                <a:lnTo>
                  <a:pt x="13674" y="6659"/>
                </a:lnTo>
                <a:cubicBezTo>
                  <a:pt x="12899" y="6774"/>
                  <a:pt x="11591" y="6948"/>
                  <a:pt x="11504" y="7122"/>
                </a:cubicBezTo>
                <a:cubicBezTo>
                  <a:pt x="11504" y="7122"/>
                  <a:pt x="11596" y="6939"/>
                  <a:pt x="11596" y="6848"/>
                </a:cubicBezTo>
                <a:lnTo>
                  <a:pt x="11596" y="6848"/>
                </a:lnTo>
                <a:lnTo>
                  <a:pt x="10842" y="7327"/>
                </a:lnTo>
                <a:cubicBezTo>
                  <a:pt x="10660" y="7327"/>
                  <a:pt x="10454" y="7418"/>
                  <a:pt x="10363" y="7418"/>
                </a:cubicBezTo>
                <a:lnTo>
                  <a:pt x="10363" y="7327"/>
                </a:lnTo>
                <a:cubicBezTo>
                  <a:pt x="10272" y="7213"/>
                  <a:pt x="10363" y="7122"/>
                  <a:pt x="10660" y="7030"/>
                </a:cubicBezTo>
                <a:cubicBezTo>
                  <a:pt x="10454" y="7030"/>
                  <a:pt x="10272" y="7030"/>
                  <a:pt x="9884" y="7122"/>
                </a:cubicBezTo>
                <a:cubicBezTo>
                  <a:pt x="9975" y="7122"/>
                  <a:pt x="10181" y="7327"/>
                  <a:pt x="10089" y="7327"/>
                </a:cubicBezTo>
                <a:cubicBezTo>
                  <a:pt x="9850" y="7270"/>
                  <a:pt x="9753" y="7270"/>
                  <a:pt x="9656" y="7270"/>
                </a:cubicBezTo>
                <a:cubicBezTo>
                  <a:pt x="9561" y="7270"/>
                  <a:pt x="9466" y="7270"/>
                  <a:pt x="9238" y="7217"/>
                </a:cubicBezTo>
                <a:lnTo>
                  <a:pt x="9238" y="7217"/>
                </a:lnTo>
                <a:cubicBezTo>
                  <a:pt x="9300" y="7251"/>
                  <a:pt x="9204" y="7510"/>
                  <a:pt x="8948" y="7510"/>
                </a:cubicBezTo>
                <a:cubicBezTo>
                  <a:pt x="8948" y="7510"/>
                  <a:pt x="8878" y="7397"/>
                  <a:pt x="8903" y="7349"/>
                </a:cubicBezTo>
                <a:lnTo>
                  <a:pt x="8903" y="7349"/>
                </a:lnTo>
                <a:lnTo>
                  <a:pt x="8377" y="7601"/>
                </a:lnTo>
                <a:cubicBezTo>
                  <a:pt x="8469" y="7510"/>
                  <a:pt x="8263" y="7418"/>
                  <a:pt x="8172" y="7418"/>
                </a:cubicBezTo>
                <a:lnTo>
                  <a:pt x="8172" y="7418"/>
                </a:lnTo>
                <a:cubicBezTo>
                  <a:pt x="8263" y="7418"/>
                  <a:pt x="7601" y="7510"/>
                  <a:pt x="7419" y="7510"/>
                </a:cubicBezTo>
                <a:lnTo>
                  <a:pt x="7693" y="7510"/>
                </a:lnTo>
                <a:cubicBezTo>
                  <a:pt x="7327" y="7601"/>
                  <a:pt x="7236" y="7692"/>
                  <a:pt x="7031" y="7784"/>
                </a:cubicBezTo>
                <a:cubicBezTo>
                  <a:pt x="6848" y="7784"/>
                  <a:pt x="6665" y="7784"/>
                  <a:pt x="6551" y="7898"/>
                </a:cubicBezTo>
                <a:lnTo>
                  <a:pt x="6277" y="7898"/>
                </a:lnTo>
                <a:cubicBezTo>
                  <a:pt x="6277" y="7898"/>
                  <a:pt x="6237" y="7847"/>
                  <a:pt x="6149" y="7847"/>
                </a:cubicBezTo>
                <a:cubicBezTo>
                  <a:pt x="6105" y="7847"/>
                  <a:pt x="6049" y="7860"/>
                  <a:pt x="5981" y="7898"/>
                </a:cubicBezTo>
                <a:cubicBezTo>
                  <a:pt x="5981" y="7898"/>
                  <a:pt x="5889" y="7989"/>
                  <a:pt x="5798" y="7989"/>
                </a:cubicBezTo>
                <a:lnTo>
                  <a:pt x="5410" y="8080"/>
                </a:lnTo>
                <a:cubicBezTo>
                  <a:pt x="5380" y="8080"/>
                  <a:pt x="5360" y="8080"/>
                  <a:pt x="5343" y="8084"/>
                </a:cubicBezTo>
                <a:lnTo>
                  <a:pt x="5343" y="8084"/>
                </a:lnTo>
                <a:cubicBezTo>
                  <a:pt x="5439" y="8022"/>
                  <a:pt x="5554" y="7960"/>
                  <a:pt x="5615" y="7898"/>
                </a:cubicBezTo>
                <a:cubicBezTo>
                  <a:pt x="5418" y="7898"/>
                  <a:pt x="5443" y="7847"/>
                  <a:pt x="5367" y="7847"/>
                </a:cubicBezTo>
                <a:cubicBezTo>
                  <a:pt x="5329" y="7847"/>
                  <a:pt x="5265" y="7860"/>
                  <a:pt x="5136" y="7898"/>
                </a:cubicBezTo>
                <a:cubicBezTo>
                  <a:pt x="4981" y="7898"/>
                  <a:pt x="5222" y="7815"/>
                  <a:pt x="5353" y="7791"/>
                </a:cubicBezTo>
                <a:lnTo>
                  <a:pt x="5353" y="7791"/>
                </a:lnTo>
                <a:lnTo>
                  <a:pt x="4474" y="7898"/>
                </a:lnTo>
                <a:cubicBezTo>
                  <a:pt x="4565" y="8080"/>
                  <a:pt x="3698" y="8172"/>
                  <a:pt x="3812" y="8263"/>
                </a:cubicBezTo>
                <a:lnTo>
                  <a:pt x="4839" y="7989"/>
                </a:lnTo>
                <a:lnTo>
                  <a:pt x="4839" y="7989"/>
                </a:lnTo>
                <a:cubicBezTo>
                  <a:pt x="4839" y="7989"/>
                  <a:pt x="4657" y="8172"/>
                  <a:pt x="4383" y="8263"/>
                </a:cubicBezTo>
                <a:cubicBezTo>
                  <a:pt x="4086" y="8354"/>
                  <a:pt x="3812" y="8468"/>
                  <a:pt x="3516" y="8468"/>
                </a:cubicBezTo>
                <a:lnTo>
                  <a:pt x="3607" y="8354"/>
                </a:lnTo>
                <a:cubicBezTo>
                  <a:pt x="3607" y="8354"/>
                  <a:pt x="3698" y="8263"/>
                  <a:pt x="3607" y="8263"/>
                </a:cubicBezTo>
                <a:cubicBezTo>
                  <a:pt x="3607" y="8263"/>
                  <a:pt x="3516" y="8354"/>
                  <a:pt x="3424" y="8354"/>
                </a:cubicBezTo>
                <a:cubicBezTo>
                  <a:pt x="3333" y="8354"/>
                  <a:pt x="3128" y="8354"/>
                  <a:pt x="3036" y="8468"/>
                </a:cubicBezTo>
                <a:lnTo>
                  <a:pt x="2945" y="8468"/>
                </a:lnTo>
                <a:lnTo>
                  <a:pt x="3242" y="8354"/>
                </a:lnTo>
                <a:cubicBezTo>
                  <a:pt x="2854" y="8354"/>
                  <a:pt x="2671" y="8560"/>
                  <a:pt x="2374" y="8651"/>
                </a:cubicBezTo>
                <a:lnTo>
                  <a:pt x="2192" y="8651"/>
                </a:lnTo>
                <a:lnTo>
                  <a:pt x="2100" y="8560"/>
                </a:lnTo>
                <a:cubicBezTo>
                  <a:pt x="1986" y="8651"/>
                  <a:pt x="1895" y="8651"/>
                  <a:pt x="1804" y="8651"/>
                </a:cubicBezTo>
                <a:lnTo>
                  <a:pt x="1621" y="8651"/>
                </a:lnTo>
                <a:cubicBezTo>
                  <a:pt x="1324" y="8742"/>
                  <a:pt x="1142" y="8742"/>
                  <a:pt x="1050" y="8834"/>
                </a:cubicBezTo>
                <a:cubicBezTo>
                  <a:pt x="990" y="8807"/>
                  <a:pt x="909" y="8796"/>
                  <a:pt x="813" y="8796"/>
                </a:cubicBezTo>
                <a:cubicBezTo>
                  <a:pt x="583" y="8796"/>
                  <a:pt x="275" y="8860"/>
                  <a:pt x="0" y="8925"/>
                </a:cubicBezTo>
                <a:lnTo>
                  <a:pt x="0" y="9222"/>
                </a:lnTo>
                <a:lnTo>
                  <a:pt x="0" y="9313"/>
                </a:lnTo>
                <a:lnTo>
                  <a:pt x="0" y="9313"/>
                </a:lnTo>
                <a:lnTo>
                  <a:pt x="92" y="9701"/>
                </a:lnTo>
                <a:lnTo>
                  <a:pt x="183" y="9701"/>
                </a:lnTo>
                <a:lnTo>
                  <a:pt x="274" y="10180"/>
                </a:lnTo>
                <a:cubicBezTo>
                  <a:pt x="571" y="10066"/>
                  <a:pt x="959" y="9884"/>
                  <a:pt x="1233" y="9884"/>
                </a:cubicBezTo>
                <a:lnTo>
                  <a:pt x="1233" y="9792"/>
                </a:lnTo>
                <a:cubicBezTo>
                  <a:pt x="1621" y="9701"/>
                  <a:pt x="1895" y="9610"/>
                  <a:pt x="2374" y="9404"/>
                </a:cubicBezTo>
                <a:lnTo>
                  <a:pt x="2374" y="9313"/>
                </a:lnTo>
                <a:cubicBezTo>
                  <a:pt x="2671" y="9222"/>
                  <a:pt x="3242" y="9222"/>
                  <a:pt x="3812" y="9039"/>
                </a:cubicBezTo>
                <a:lnTo>
                  <a:pt x="3812" y="9130"/>
                </a:lnTo>
                <a:lnTo>
                  <a:pt x="3904" y="9130"/>
                </a:lnTo>
                <a:cubicBezTo>
                  <a:pt x="4657" y="9039"/>
                  <a:pt x="5319" y="8651"/>
                  <a:pt x="5981" y="8651"/>
                </a:cubicBezTo>
                <a:cubicBezTo>
                  <a:pt x="5981" y="8651"/>
                  <a:pt x="6095" y="8651"/>
                  <a:pt x="6095" y="8560"/>
                </a:cubicBezTo>
                <a:lnTo>
                  <a:pt x="6095" y="8651"/>
                </a:lnTo>
                <a:lnTo>
                  <a:pt x="6277" y="8651"/>
                </a:lnTo>
                <a:cubicBezTo>
                  <a:pt x="6186" y="8651"/>
                  <a:pt x="6186" y="8560"/>
                  <a:pt x="6186" y="8560"/>
                </a:cubicBezTo>
                <a:lnTo>
                  <a:pt x="6460" y="8560"/>
                </a:lnTo>
                <a:cubicBezTo>
                  <a:pt x="6551" y="8560"/>
                  <a:pt x="6757" y="8468"/>
                  <a:pt x="6939" y="8468"/>
                </a:cubicBezTo>
                <a:lnTo>
                  <a:pt x="7122" y="8468"/>
                </a:lnTo>
                <a:cubicBezTo>
                  <a:pt x="7327" y="8468"/>
                  <a:pt x="7236" y="8354"/>
                  <a:pt x="7122" y="8354"/>
                </a:cubicBezTo>
                <a:lnTo>
                  <a:pt x="7236" y="8354"/>
                </a:lnTo>
                <a:cubicBezTo>
                  <a:pt x="7327" y="8263"/>
                  <a:pt x="7419" y="8263"/>
                  <a:pt x="7510" y="8263"/>
                </a:cubicBezTo>
                <a:lnTo>
                  <a:pt x="7693" y="8263"/>
                </a:lnTo>
                <a:cubicBezTo>
                  <a:pt x="7807" y="8263"/>
                  <a:pt x="7989" y="8263"/>
                  <a:pt x="8081" y="8172"/>
                </a:cubicBezTo>
                <a:lnTo>
                  <a:pt x="8172" y="8263"/>
                </a:lnTo>
                <a:lnTo>
                  <a:pt x="8172" y="8172"/>
                </a:lnTo>
                <a:lnTo>
                  <a:pt x="8651" y="8172"/>
                </a:lnTo>
                <a:cubicBezTo>
                  <a:pt x="8737" y="8086"/>
                  <a:pt x="9002" y="8081"/>
                  <a:pt x="8868" y="8006"/>
                </a:cubicBezTo>
                <a:lnTo>
                  <a:pt x="8868" y="8006"/>
                </a:lnTo>
                <a:cubicBezTo>
                  <a:pt x="9040" y="7938"/>
                  <a:pt x="9155" y="7867"/>
                  <a:pt x="9222" y="7784"/>
                </a:cubicBezTo>
                <a:lnTo>
                  <a:pt x="9222" y="7784"/>
                </a:lnTo>
                <a:cubicBezTo>
                  <a:pt x="9222" y="7855"/>
                  <a:pt x="9258" y="7882"/>
                  <a:pt x="9239" y="7892"/>
                </a:cubicBezTo>
                <a:lnTo>
                  <a:pt x="9239" y="7892"/>
                </a:lnTo>
                <a:cubicBezTo>
                  <a:pt x="9460" y="7869"/>
                  <a:pt x="9635" y="7784"/>
                  <a:pt x="9792" y="7784"/>
                </a:cubicBezTo>
                <a:lnTo>
                  <a:pt x="9884" y="7784"/>
                </a:lnTo>
                <a:cubicBezTo>
                  <a:pt x="9792" y="7784"/>
                  <a:pt x="9701" y="7898"/>
                  <a:pt x="9610" y="7898"/>
                </a:cubicBezTo>
                <a:cubicBezTo>
                  <a:pt x="9701" y="7898"/>
                  <a:pt x="9792" y="7898"/>
                  <a:pt x="9884" y="7784"/>
                </a:cubicBezTo>
                <a:lnTo>
                  <a:pt x="9884" y="7898"/>
                </a:lnTo>
                <a:lnTo>
                  <a:pt x="10181" y="7692"/>
                </a:lnTo>
                <a:cubicBezTo>
                  <a:pt x="10363" y="7692"/>
                  <a:pt x="10546" y="7692"/>
                  <a:pt x="10660" y="7601"/>
                </a:cubicBezTo>
                <a:lnTo>
                  <a:pt x="10660" y="7601"/>
                </a:lnTo>
                <a:cubicBezTo>
                  <a:pt x="10751" y="7692"/>
                  <a:pt x="10751" y="7692"/>
                  <a:pt x="10546" y="7784"/>
                </a:cubicBezTo>
                <a:cubicBezTo>
                  <a:pt x="11116" y="7601"/>
                  <a:pt x="11116" y="7601"/>
                  <a:pt x="11596" y="7510"/>
                </a:cubicBezTo>
                <a:lnTo>
                  <a:pt x="11687" y="7418"/>
                </a:lnTo>
                <a:lnTo>
                  <a:pt x="11687" y="7510"/>
                </a:lnTo>
                <a:cubicBezTo>
                  <a:pt x="11851" y="7510"/>
                  <a:pt x="12060" y="7393"/>
                  <a:pt x="12241" y="7393"/>
                </a:cubicBezTo>
                <a:cubicBezTo>
                  <a:pt x="12287" y="7393"/>
                  <a:pt x="12331" y="7400"/>
                  <a:pt x="12372" y="7418"/>
                </a:cubicBezTo>
                <a:lnTo>
                  <a:pt x="12828" y="7418"/>
                </a:lnTo>
                <a:cubicBezTo>
                  <a:pt x="12707" y="7449"/>
                  <a:pt x="12625" y="7459"/>
                  <a:pt x="12564" y="7459"/>
                </a:cubicBezTo>
                <a:cubicBezTo>
                  <a:pt x="12440" y="7459"/>
                  <a:pt x="12395" y="7418"/>
                  <a:pt x="12258" y="7418"/>
                </a:cubicBezTo>
                <a:cubicBezTo>
                  <a:pt x="12463" y="7510"/>
                  <a:pt x="11687" y="7601"/>
                  <a:pt x="11801" y="7692"/>
                </a:cubicBezTo>
                <a:lnTo>
                  <a:pt x="12166" y="7601"/>
                </a:lnTo>
                <a:lnTo>
                  <a:pt x="12166" y="7601"/>
                </a:lnTo>
                <a:cubicBezTo>
                  <a:pt x="12166" y="7601"/>
                  <a:pt x="12075" y="7692"/>
                  <a:pt x="12166" y="7692"/>
                </a:cubicBezTo>
                <a:cubicBezTo>
                  <a:pt x="12166" y="7601"/>
                  <a:pt x="12554" y="7510"/>
                  <a:pt x="12942" y="7510"/>
                </a:cubicBezTo>
                <a:cubicBezTo>
                  <a:pt x="13125" y="7510"/>
                  <a:pt x="13125" y="7418"/>
                  <a:pt x="13125" y="7327"/>
                </a:cubicBezTo>
                <a:cubicBezTo>
                  <a:pt x="13696" y="7327"/>
                  <a:pt x="14654" y="7122"/>
                  <a:pt x="15408" y="7122"/>
                </a:cubicBezTo>
                <a:lnTo>
                  <a:pt x="15978" y="7122"/>
                </a:lnTo>
                <a:cubicBezTo>
                  <a:pt x="15830" y="7030"/>
                  <a:pt x="15972" y="7030"/>
                  <a:pt x="16152" y="7030"/>
                </a:cubicBezTo>
                <a:cubicBezTo>
                  <a:pt x="16332" y="7030"/>
                  <a:pt x="16549" y="7030"/>
                  <a:pt x="16549" y="6939"/>
                </a:cubicBezTo>
                <a:cubicBezTo>
                  <a:pt x="16640" y="7030"/>
                  <a:pt x="16823" y="7030"/>
                  <a:pt x="16640" y="7122"/>
                </a:cubicBezTo>
                <a:cubicBezTo>
                  <a:pt x="16937" y="7030"/>
                  <a:pt x="17211" y="7030"/>
                  <a:pt x="17507" y="7030"/>
                </a:cubicBezTo>
                <a:lnTo>
                  <a:pt x="17781" y="7030"/>
                </a:lnTo>
                <a:cubicBezTo>
                  <a:pt x="17781" y="7030"/>
                  <a:pt x="17964" y="6939"/>
                  <a:pt x="17873" y="6939"/>
                </a:cubicBezTo>
                <a:lnTo>
                  <a:pt x="17964" y="6939"/>
                </a:lnTo>
                <a:cubicBezTo>
                  <a:pt x="18078" y="6939"/>
                  <a:pt x="17873" y="7030"/>
                  <a:pt x="17964" y="7030"/>
                </a:cubicBezTo>
                <a:cubicBezTo>
                  <a:pt x="17964" y="7030"/>
                  <a:pt x="18055" y="6990"/>
                  <a:pt x="18143" y="6990"/>
                </a:cubicBezTo>
                <a:cubicBezTo>
                  <a:pt x="18184" y="6990"/>
                  <a:pt x="18224" y="6998"/>
                  <a:pt x="18253" y="7024"/>
                </a:cubicBezTo>
                <a:lnTo>
                  <a:pt x="18253" y="7024"/>
                </a:lnTo>
                <a:cubicBezTo>
                  <a:pt x="18668" y="6989"/>
                  <a:pt x="18740" y="6825"/>
                  <a:pt x="18740" y="6642"/>
                </a:cubicBezTo>
                <a:cubicBezTo>
                  <a:pt x="18849" y="6676"/>
                  <a:pt x="18944" y="6690"/>
                  <a:pt x="19029" y="6690"/>
                </a:cubicBezTo>
                <a:cubicBezTo>
                  <a:pt x="19179" y="6690"/>
                  <a:pt x="19296" y="6646"/>
                  <a:pt x="19400" y="6597"/>
                </a:cubicBezTo>
                <a:lnTo>
                  <a:pt x="19400" y="6597"/>
                </a:lnTo>
                <a:lnTo>
                  <a:pt x="19585" y="6551"/>
                </a:lnTo>
                <a:lnTo>
                  <a:pt x="19585" y="6551"/>
                </a:lnTo>
                <a:cubicBezTo>
                  <a:pt x="19631" y="6597"/>
                  <a:pt x="19654" y="6620"/>
                  <a:pt x="19629" y="6631"/>
                </a:cubicBezTo>
                <a:lnTo>
                  <a:pt x="19629" y="6631"/>
                </a:lnTo>
                <a:cubicBezTo>
                  <a:pt x="20041" y="6605"/>
                  <a:pt x="20817" y="6532"/>
                  <a:pt x="20817" y="6460"/>
                </a:cubicBezTo>
                <a:lnTo>
                  <a:pt x="21205" y="6460"/>
                </a:lnTo>
                <a:cubicBezTo>
                  <a:pt x="21684" y="6368"/>
                  <a:pt x="21776" y="6368"/>
                  <a:pt x="22255" y="6277"/>
                </a:cubicBezTo>
                <a:lnTo>
                  <a:pt x="22073" y="6277"/>
                </a:lnTo>
                <a:cubicBezTo>
                  <a:pt x="22255" y="6072"/>
                  <a:pt x="22438" y="6186"/>
                  <a:pt x="22917" y="5980"/>
                </a:cubicBezTo>
                <a:lnTo>
                  <a:pt x="22917" y="6072"/>
                </a:lnTo>
                <a:cubicBezTo>
                  <a:pt x="23784" y="5889"/>
                  <a:pt x="23305" y="5889"/>
                  <a:pt x="24150" y="5798"/>
                </a:cubicBezTo>
                <a:lnTo>
                  <a:pt x="24058" y="5707"/>
                </a:lnTo>
                <a:cubicBezTo>
                  <a:pt x="24150" y="5615"/>
                  <a:pt x="24355" y="5615"/>
                  <a:pt x="24538" y="5501"/>
                </a:cubicBezTo>
                <a:cubicBezTo>
                  <a:pt x="24720" y="5501"/>
                  <a:pt x="24812" y="5501"/>
                  <a:pt x="25017" y="5410"/>
                </a:cubicBezTo>
                <a:cubicBezTo>
                  <a:pt x="25108" y="5410"/>
                  <a:pt x="25291" y="5318"/>
                  <a:pt x="25496" y="5227"/>
                </a:cubicBezTo>
                <a:lnTo>
                  <a:pt x="25496" y="5227"/>
                </a:lnTo>
                <a:lnTo>
                  <a:pt x="25200" y="5318"/>
                </a:lnTo>
                <a:cubicBezTo>
                  <a:pt x="25291" y="5227"/>
                  <a:pt x="25382" y="5227"/>
                  <a:pt x="25496" y="5227"/>
                </a:cubicBezTo>
                <a:cubicBezTo>
                  <a:pt x="25588" y="5136"/>
                  <a:pt x="25770" y="5136"/>
                  <a:pt x="25862" y="5045"/>
                </a:cubicBezTo>
                <a:cubicBezTo>
                  <a:pt x="26158" y="4839"/>
                  <a:pt x="26250" y="4565"/>
                  <a:pt x="26158" y="4360"/>
                </a:cubicBezTo>
                <a:cubicBezTo>
                  <a:pt x="26158" y="4344"/>
                  <a:pt x="26161" y="4337"/>
                  <a:pt x="26165" y="4337"/>
                </a:cubicBezTo>
                <a:cubicBezTo>
                  <a:pt x="26187" y="4337"/>
                  <a:pt x="26250" y="4505"/>
                  <a:pt x="26250" y="4657"/>
                </a:cubicBezTo>
                <a:cubicBezTo>
                  <a:pt x="26250" y="4360"/>
                  <a:pt x="26250" y="4177"/>
                  <a:pt x="26158" y="4177"/>
                </a:cubicBezTo>
                <a:cubicBezTo>
                  <a:pt x="26158" y="4086"/>
                  <a:pt x="26158" y="4086"/>
                  <a:pt x="26067" y="4086"/>
                </a:cubicBezTo>
                <a:lnTo>
                  <a:pt x="25953" y="4086"/>
                </a:lnTo>
                <a:lnTo>
                  <a:pt x="25770" y="3903"/>
                </a:lnTo>
                <a:cubicBezTo>
                  <a:pt x="25862" y="3789"/>
                  <a:pt x="25953" y="3698"/>
                  <a:pt x="26067" y="3515"/>
                </a:cubicBezTo>
                <a:cubicBezTo>
                  <a:pt x="26341" y="3219"/>
                  <a:pt x="26638" y="2853"/>
                  <a:pt x="26523" y="2762"/>
                </a:cubicBezTo>
                <a:lnTo>
                  <a:pt x="26729" y="2557"/>
                </a:lnTo>
                <a:lnTo>
                  <a:pt x="26729" y="2557"/>
                </a:lnTo>
                <a:cubicBezTo>
                  <a:pt x="26729" y="2648"/>
                  <a:pt x="26729" y="2648"/>
                  <a:pt x="26638" y="2762"/>
                </a:cubicBezTo>
                <a:cubicBezTo>
                  <a:pt x="26729" y="2648"/>
                  <a:pt x="26820" y="2557"/>
                  <a:pt x="26820" y="2465"/>
                </a:cubicBezTo>
                <a:lnTo>
                  <a:pt x="26911" y="2374"/>
                </a:lnTo>
                <a:lnTo>
                  <a:pt x="26911" y="2191"/>
                </a:lnTo>
                <a:lnTo>
                  <a:pt x="26911" y="1803"/>
                </a:lnTo>
                <a:cubicBezTo>
                  <a:pt x="26820" y="1621"/>
                  <a:pt x="26820" y="1415"/>
                  <a:pt x="26523" y="1233"/>
                </a:cubicBezTo>
                <a:cubicBezTo>
                  <a:pt x="26432" y="1050"/>
                  <a:pt x="26250" y="1050"/>
                  <a:pt x="26158" y="936"/>
                </a:cubicBezTo>
                <a:lnTo>
                  <a:pt x="25770" y="936"/>
                </a:lnTo>
                <a:cubicBezTo>
                  <a:pt x="25679" y="1050"/>
                  <a:pt x="25588" y="1050"/>
                  <a:pt x="25496" y="1141"/>
                </a:cubicBezTo>
                <a:lnTo>
                  <a:pt x="25382" y="1141"/>
                </a:lnTo>
                <a:cubicBezTo>
                  <a:pt x="25108" y="1233"/>
                  <a:pt x="24812" y="1415"/>
                  <a:pt x="24629" y="1621"/>
                </a:cubicBezTo>
                <a:cubicBezTo>
                  <a:pt x="24629" y="1803"/>
                  <a:pt x="24538" y="2077"/>
                  <a:pt x="24538" y="2283"/>
                </a:cubicBezTo>
                <a:cubicBezTo>
                  <a:pt x="24502" y="2319"/>
                  <a:pt x="24480" y="2332"/>
                  <a:pt x="24468" y="2332"/>
                </a:cubicBezTo>
                <a:cubicBezTo>
                  <a:pt x="24425" y="2332"/>
                  <a:pt x="24490" y="2170"/>
                  <a:pt x="24470" y="2170"/>
                </a:cubicBezTo>
                <a:cubicBezTo>
                  <a:pt x="24466" y="2170"/>
                  <a:pt x="24458" y="2176"/>
                  <a:pt x="24446" y="2191"/>
                </a:cubicBezTo>
                <a:lnTo>
                  <a:pt x="24446" y="2648"/>
                </a:lnTo>
                <a:cubicBezTo>
                  <a:pt x="24426" y="2712"/>
                  <a:pt x="24406" y="2740"/>
                  <a:pt x="24387" y="2740"/>
                </a:cubicBezTo>
                <a:cubicBezTo>
                  <a:pt x="24320" y="2740"/>
                  <a:pt x="24286" y="2381"/>
                  <a:pt x="24446" y="2077"/>
                </a:cubicBezTo>
                <a:lnTo>
                  <a:pt x="24446" y="2077"/>
                </a:lnTo>
                <a:cubicBezTo>
                  <a:pt x="24241" y="2283"/>
                  <a:pt x="24150" y="2465"/>
                  <a:pt x="24241" y="2648"/>
                </a:cubicBezTo>
                <a:cubicBezTo>
                  <a:pt x="24241" y="2853"/>
                  <a:pt x="24241" y="3127"/>
                  <a:pt x="24446" y="3698"/>
                </a:cubicBezTo>
                <a:cubicBezTo>
                  <a:pt x="24355" y="3515"/>
                  <a:pt x="24241" y="3333"/>
                  <a:pt x="24241" y="3127"/>
                </a:cubicBezTo>
                <a:cubicBezTo>
                  <a:pt x="24150" y="3333"/>
                  <a:pt x="24150" y="3515"/>
                  <a:pt x="24241" y="3698"/>
                </a:cubicBezTo>
                <a:lnTo>
                  <a:pt x="24058" y="3698"/>
                </a:lnTo>
                <a:lnTo>
                  <a:pt x="23967" y="3607"/>
                </a:lnTo>
                <a:lnTo>
                  <a:pt x="23784" y="3607"/>
                </a:lnTo>
                <a:cubicBezTo>
                  <a:pt x="23670" y="3515"/>
                  <a:pt x="23784" y="3515"/>
                  <a:pt x="23784" y="3515"/>
                </a:cubicBezTo>
                <a:cubicBezTo>
                  <a:pt x="23488" y="3219"/>
                  <a:pt x="23305" y="3036"/>
                  <a:pt x="23100" y="2945"/>
                </a:cubicBezTo>
                <a:cubicBezTo>
                  <a:pt x="23008" y="2853"/>
                  <a:pt x="22917" y="2762"/>
                  <a:pt x="22826" y="2762"/>
                </a:cubicBezTo>
                <a:cubicBezTo>
                  <a:pt x="22734" y="2648"/>
                  <a:pt x="22734" y="2648"/>
                  <a:pt x="22643" y="2648"/>
                </a:cubicBezTo>
                <a:cubicBezTo>
                  <a:pt x="22529" y="2557"/>
                  <a:pt x="22438" y="2557"/>
                  <a:pt x="22346" y="2465"/>
                </a:cubicBezTo>
                <a:cubicBezTo>
                  <a:pt x="22346" y="2465"/>
                  <a:pt x="22346" y="2374"/>
                  <a:pt x="22255" y="2374"/>
                </a:cubicBezTo>
                <a:cubicBezTo>
                  <a:pt x="22255" y="2374"/>
                  <a:pt x="22164" y="2283"/>
                  <a:pt x="21958" y="2283"/>
                </a:cubicBezTo>
                <a:cubicBezTo>
                  <a:pt x="21867" y="2283"/>
                  <a:pt x="21684" y="2283"/>
                  <a:pt x="21502" y="2465"/>
                </a:cubicBezTo>
                <a:lnTo>
                  <a:pt x="21388" y="2465"/>
                </a:lnTo>
                <a:lnTo>
                  <a:pt x="21296" y="2557"/>
                </a:lnTo>
                <a:cubicBezTo>
                  <a:pt x="21205" y="2557"/>
                  <a:pt x="21205" y="2557"/>
                  <a:pt x="21114" y="2648"/>
                </a:cubicBezTo>
                <a:cubicBezTo>
                  <a:pt x="21023" y="2648"/>
                  <a:pt x="20931" y="2762"/>
                  <a:pt x="20817" y="2762"/>
                </a:cubicBezTo>
                <a:cubicBezTo>
                  <a:pt x="20635" y="2853"/>
                  <a:pt x="20361" y="2945"/>
                  <a:pt x="20155" y="3036"/>
                </a:cubicBezTo>
                <a:lnTo>
                  <a:pt x="20246" y="2945"/>
                </a:lnTo>
                <a:lnTo>
                  <a:pt x="20246" y="2945"/>
                </a:lnTo>
                <a:cubicBezTo>
                  <a:pt x="20033" y="3052"/>
                  <a:pt x="19748" y="3096"/>
                  <a:pt x="19453" y="3096"/>
                </a:cubicBezTo>
                <a:cubicBezTo>
                  <a:pt x="19244" y="3096"/>
                  <a:pt x="19030" y="3074"/>
                  <a:pt x="18831" y="3036"/>
                </a:cubicBezTo>
                <a:cubicBezTo>
                  <a:pt x="18649" y="3036"/>
                  <a:pt x="18535" y="2945"/>
                  <a:pt x="18535" y="2945"/>
                </a:cubicBezTo>
                <a:lnTo>
                  <a:pt x="18443" y="2853"/>
                </a:lnTo>
                <a:cubicBezTo>
                  <a:pt x="18352" y="2648"/>
                  <a:pt x="18261" y="2648"/>
                  <a:pt x="18169" y="2648"/>
                </a:cubicBezTo>
                <a:cubicBezTo>
                  <a:pt x="18093" y="2495"/>
                  <a:pt x="17937" y="2470"/>
                  <a:pt x="17781" y="2466"/>
                </a:cubicBezTo>
                <a:lnTo>
                  <a:pt x="17781" y="2466"/>
                </a:lnTo>
                <a:cubicBezTo>
                  <a:pt x="17781" y="2557"/>
                  <a:pt x="17781" y="2557"/>
                  <a:pt x="17690" y="2557"/>
                </a:cubicBezTo>
                <a:cubicBezTo>
                  <a:pt x="17599" y="2557"/>
                  <a:pt x="17393" y="2648"/>
                  <a:pt x="17599" y="2648"/>
                </a:cubicBezTo>
                <a:cubicBezTo>
                  <a:pt x="17450" y="2705"/>
                  <a:pt x="17234" y="2734"/>
                  <a:pt x="17102" y="2734"/>
                </a:cubicBezTo>
                <a:cubicBezTo>
                  <a:pt x="16971" y="2734"/>
                  <a:pt x="16925" y="2705"/>
                  <a:pt x="17119" y="2648"/>
                </a:cubicBezTo>
                <a:lnTo>
                  <a:pt x="17211" y="2648"/>
                </a:lnTo>
                <a:cubicBezTo>
                  <a:pt x="17211" y="2602"/>
                  <a:pt x="17165" y="2579"/>
                  <a:pt x="17082" y="2579"/>
                </a:cubicBezTo>
                <a:cubicBezTo>
                  <a:pt x="17000" y="2579"/>
                  <a:pt x="16880" y="2602"/>
                  <a:pt x="16731" y="2648"/>
                </a:cubicBezTo>
                <a:lnTo>
                  <a:pt x="15111" y="2648"/>
                </a:lnTo>
                <a:lnTo>
                  <a:pt x="15019" y="2557"/>
                </a:lnTo>
                <a:lnTo>
                  <a:pt x="15019" y="2465"/>
                </a:lnTo>
                <a:lnTo>
                  <a:pt x="14837" y="2465"/>
                </a:lnTo>
                <a:cubicBezTo>
                  <a:pt x="14837" y="2374"/>
                  <a:pt x="14837" y="2374"/>
                  <a:pt x="14746" y="2374"/>
                </a:cubicBezTo>
                <a:lnTo>
                  <a:pt x="14746" y="2283"/>
                </a:lnTo>
                <a:lnTo>
                  <a:pt x="14837" y="2283"/>
                </a:lnTo>
                <a:lnTo>
                  <a:pt x="15111" y="2191"/>
                </a:lnTo>
                <a:cubicBezTo>
                  <a:pt x="15111" y="1986"/>
                  <a:pt x="15111" y="1803"/>
                  <a:pt x="15019" y="1621"/>
                </a:cubicBezTo>
                <a:cubicBezTo>
                  <a:pt x="14928" y="1507"/>
                  <a:pt x="14746" y="1324"/>
                  <a:pt x="14540" y="1324"/>
                </a:cubicBezTo>
                <a:cubicBezTo>
                  <a:pt x="14449" y="1233"/>
                  <a:pt x="14449" y="1233"/>
                  <a:pt x="14358" y="1233"/>
                </a:cubicBezTo>
                <a:lnTo>
                  <a:pt x="14084" y="1324"/>
                </a:lnTo>
                <a:cubicBezTo>
                  <a:pt x="13878" y="1324"/>
                  <a:pt x="13696" y="1324"/>
                  <a:pt x="13604" y="1415"/>
                </a:cubicBezTo>
                <a:lnTo>
                  <a:pt x="13216" y="1507"/>
                </a:lnTo>
                <a:cubicBezTo>
                  <a:pt x="12942" y="1507"/>
                  <a:pt x="12646" y="1621"/>
                  <a:pt x="12463" y="1712"/>
                </a:cubicBezTo>
                <a:lnTo>
                  <a:pt x="12646" y="1803"/>
                </a:lnTo>
                <a:lnTo>
                  <a:pt x="12166" y="1895"/>
                </a:lnTo>
                <a:cubicBezTo>
                  <a:pt x="11984" y="1895"/>
                  <a:pt x="11892" y="1803"/>
                  <a:pt x="12258" y="1712"/>
                </a:cubicBezTo>
                <a:cubicBezTo>
                  <a:pt x="12075" y="1712"/>
                  <a:pt x="11687" y="1986"/>
                  <a:pt x="11687" y="1986"/>
                </a:cubicBezTo>
                <a:cubicBezTo>
                  <a:pt x="11525" y="2030"/>
                  <a:pt x="11442" y="2047"/>
                  <a:pt x="11410" y="2047"/>
                </a:cubicBezTo>
                <a:cubicBezTo>
                  <a:pt x="11385" y="2047"/>
                  <a:pt x="11390" y="2037"/>
                  <a:pt x="11413" y="2021"/>
                </a:cubicBezTo>
                <a:lnTo>
                  <a:pt x="11413" y="2021"/>
                </a:lnTo>
                <a:cubicBezTo>
                  <a:pt x="11224" y="2105"/>
                  <a:pt x="11182" y="2203"/>
                  <a:pt x="10842" y="2283"/>
                </a:cubicBezTo>
                <a:cubicBezTo>
                  <a:pt x="10744" y="2313"/>
                  <a:pt x="10690" y="2323"/>
                  <a:pt x="10659" y="2323"/>
                </a:cubicBezTo>
                <a:cubicBezTo>
                  <a:pt x="10596" y="2323"/>
                  <a:pt x="10622" y="2283"/>
                  <a:pt x="10546" y="2283"/>
                </a:cubicBezTo>
                <a:cubicBezTo>
                  <a:pt x="10546" y="2283"/>
                  <a:pt x="10454" y="2283"/>
                  <a:pt x="10363" y="2374"/>
                </a:cubicBezTo>
                <a:lnTo>
                  <a:pt x="9975" y="2465"/>
                </a:lnTo>
                <a:cubicBezTo>
                  <a:pt x="9975" y="2283"/>
                  <a:pt x="9884" y="2191"/>
                  <a:pt x="9884" y="2077"/>
                </a:cubicBezTo>
                <a:cubicBezTo>
                  <a:pt x="9701" y="1621"/>
                  <a:pt x="9222" y="1324"/>
                  <a:pt x="8743" y="1141"/>
                </a:cubicBezTo>
                <a:lnTo>
                  <a:pt x="8743" y="1141"/>
                </a:lnTo>
                <a:cubicBezTo>
                  <a:pt x="8743" y="1141"/>
                  <a:pt x="8834" y="1233"/>
                  <a:pt x="8743" y="1233"/>
                </a:cubicBezTo>
                <a:cubicBezTo>
                  <a:pt x="8743" y="1233"/>
                  <a:pt x="8651" y="1233"/>
                  <a:pt x="8469" y="1141"/>
                </a:cubicBezTo>
                <a:cubicBezTo>
                  <a:pt x="8560" y="1050"/>
                  <a:pt x="8263" y="936"/>
                  <a:pt x="7989" y="936"/>
                </a:cubicBezTo>
                <a:cubicBezTo>
                  <a:pt x="7791" y="936"/>
                  <a:pt x="7563" y="987"/>
                  <a:pt x="7372" y="987"/>
                </a:cubicBezTo>
                <a:cubicBezTo>
                  <a:pt x="7277" y="987"/>
                  <a:pt x="7190" y="974"/>
                  <a:pt x="7122" y="936"/>
                </a:cubicBezTo>
                <a:lnTo>
                  <a:pt x="7122" y="936"/>
                </a:lnTo>
                <a:cubicBezTo>
                  <a:pt x="7327" y="1050"/>
                  <a:pt x="7031" y="1050"/>
                  <a:pt x="6757" y="1141"/>
                </a:cubicBezTo>
                <a:lnTo>
                  <a:pt x="6665" y="1233"/>
                </a:lnTo>
                <a:cubicBezTo>
                  <a:pt x="6665" y="1050"/>
                  <a:pt x="6665" y="845"/>
                  <a:pt x="6551" y="662"/>
                </a:cubicBezTo>
                <a:cubicBezTo>
                  <a:pt x="6460" y="365"/>
                  <a:pt x="6095" y="91"/>
                  <a:pt x="57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29"/>
          <p:cNvSpPr/>
          <p:nvPr/>
        </p:nvSpPr>
        <p:spPr>
          <a:xfrm>
            <a:off x="7599078" y="606462"/>
            <a:ext cx="464534" cy="613101"/>
          </a:xfrm>
          <a:custGeom>
            <a:avLst/>
            <a:gdLst/>
            <a:ahLst/>
            <a:cxnLst/>
            <a:rect l="l" t="t" r="r" b="b"/>
            <a:pathLst>
              <a:path w="10181" h="13429" extrusionOk="0">
                <a:moveTo>
                  <a:pt x="7591" y="0"/>
                </a:moveTo>
                <a:cubicBezTo>
                  <a:pt x="6778" y="0"/>
                  <a:pt x="6011" y="430"/>
                  <a:pt x="5616" y="1220"/>
                </a:cubicBezTo>
                <a:lnTo>
                  <a:pt x="480" y="10715"/>
                </a:lnTo>
                <a:cubicBezTo>
                  <a:pt x="1" y="11674"/>
                  <a:pt x="389" y="12723"/>
                  <a:pt x="1256" y="13203"/>
                </a:cubicBezTo>
                <a:cubicBezTo>
                  <a:pt x="1552" y="13354"/>
                  <a:pt x="1859" y="13428"/>
                  <a:pt x="2156" y="13428"/>
                </a:cubicBezTo>
                <a:cubicBezTo>
                  <a:pt x="2799" y="13428"/>
                  <a:pt x="3394" y="13082"/>
                  <a:pt x="3721" y="12427"/>
                </a:cubicBezTo>
                <a:lnTo>
                  <a:pt x="8195" y="4164"/>
                </a:lnTo>
                <a:cubicBezTo>
                  <a:pt x="8469" y="3502"/>
                  <a:pt x="8286" y="2635"/>
                  <a:pt x="7533" y="2270"/>
                </a:cubicBezTo>
                <a:cubicBezTo>
                  <a:pt x="7320" y="2149"/>
                  <a:pt x="7091" y="2092"/>
                  <a:pt x="6865" y="2092"/>
                </a:cubicBezTo>
                <a:cubicBezTo>
                  <a:pt x="6367" y="2092"/>
                  <a:pt x="5883" y="2369"/>
                  <a:pt x="5616" y="2840"/>
                </a:cubicBezTo>
                <a:lnTo>
                  <a:pt x="2397" y="9003"/>
                </a:lnTo>
                <a:cubicBezTo>
                  <a:pt x="2283" y="9117"/>
                  <a:pt x="2397" y="9208"/>
                  <a:pt x="2397" y="9208"/>
                </a:cubicBezTo>
                <a:cubicBezTo>
                  <a:pt x="2428" y="9239"/>
                  <a:pt x="2458" y="9249"/>
                  <a:pt x="2485" y="9249"/>
                </a:cubicBezTo>
                <a:cubicBezTo>
                  <a:pt x="2539" y="9249"/>
                  <a:pt x="2580" y="9208"/>
                  <a:pt x="2580" y="9208"/>
                </a:cubicBezTo>
                <a:lnTo>
                  <a:pt x="5913" y="3023"/>
                </a:lnTo>
                <a:cubicBezTo>
                  <a:pt x="6101" y="2631"/>
                  <a:pt x="6472" y="2368"/>
                  <a:pt x="6872" y="2368"/>
                </a:cubicBezTo>
                <a:cubicBezTo>
                  <a:pt x="7053" y="2368"/>
                  <a:pt x="7241" y="2422"/>
                  <a:pt x="7419" y="2543"/>
                </a:cubicBezTo>
                <a:cubicBezTo>
                  <a:pt x="7990" y="2840"/>
                  <a:pt x="8195" y="3502"/>
                  <a:pt x="7898" y="4073"/>
                </a:cubicBezTo>
                <a:lnTo>
                  <a:pt x="3539" y="12335"/>
                </a:lnTo>
                <a:cubicBezTo>
                  <a:pt x="3269" y="12875"/>
                  <a:pt x="2723" y="13172"/>
                  <a:pt x="2162" y="13172"/>
                </a:cubicBezTo>
                <a:cubicBezTo>
                  <a:pt x="1916" y="13172"/>
                  <a:pt x="1668" y="13115"/>
                  <a:pt x="1439" y="12997"/>
                </a:cubicBezTo>
                <a:cubicBezTo>
                  <a:pt x="686" y="12632"/>
                  <a:pt x="389" y="11674"/>
                  <a:pt x="777" y="10920"/>
                </a:cubicBezTo>
                <a:lnTo>
                  <a:pt x="5821" y="1311"/>
                </a:lnTo>
                <a:cubicBezTo>
                  <a:pt x="6227" y="630"/>
                  <a:pt x="6920" y="248"/>
                  <a:pt x="7624" y="248"/>
                </a:cubicBezTo>
                <a:cubicBezTo>
                  <a:pt x="7910" y="248"/>
                  <a:pt x="8198" y="311"/>
                  <a:pt x="8469" y="443"/>
                </a:cubicBezTo>
                <a:cubicBezTo>
                  <a:pt x="9519" y="1014"/>
                  <a:pt x="9907" y="2270"/>
                  <a:pt x="9336" y="3205"/>
                </a:cubicBezTo>
                <a:lnTo>
                  <a:pt x="5342" y="10715"/>
                </a:lnTo>
                <a:cubicBezTo>
                  <a:pt x="5342" y="10829"/>
                  <a:pt x="5342" y="10829"/>
                  <a:pt x="5433" y="10920"/>
                </a:cubicBezTo>
                <a:cubicBezTo>
                  <a:pt x="5433" y="10920"/>
                  <a:pt x="5525" y="10920"/>
                  <a:pt x="5616" y="10829"/>
                </a:cubicBezTo>
                <a:lnTo>
                  <a:pt x="9610" y="3297"/>
                </a:lnTo>
                <a:cubicBezTo>
                  <a:pt x="10181" y="2270"/>
                  <a:pt x="9702" y="832"/>
                  <a:pt x="8674" y="261"/>
                </a:cubicBezTo>
                <a:cubicBezTo>
                  <a:pt x="8323" y="85"/>
                  <a:pt x="7952" y="0"/>
                  <a:pt x="7591" y="0"/>
                </a:cubicBez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29"/>
          <p:cNvSpPr/>
          <p:nvPr/>
        </p:nvSpPr>
        <p:spPr>
          <a:xfrm>
            <a:off x="8144978" y="577438"/>
            <a:ext cx="286404" cy="671129"/>
          </a:xfrm>
          <a:custGeom>
            <a:avLst/>
            <a:gdLst/>
            <a:ahLst/>
            <a:cxnLst/>
            <a:rect l="l" t="t" r="r" b="b"/>
            <a:pathLst>
              <a:path w="6277" h="14700" extrusionOk="0">
                <a:moveTo>
                  <a:pt x="3859" y="1"/>
                </a:moveTo>
                <a:cubicBezTo>
                  <a:pt x="2821" y="1"/>
                  <a:pt x="1794" y="815"/>
                  <a:pt x="1712" y="1925"/>
                </a:cubicBezTo>
                <a:lnTo>
                  <a:pt x="91" y="12585"/>
                </a:lnTo>
                <a:cubicBezTo>
                  <a:pt x="0" y="13635"/>
                  <a:pt x="662" y="14571"/>
                  <a:pt x="1712" y="14662"/>
                </a:cubicBezTo>
                <a:cubicBezTo>
                  <a:pt x="1829" y="14687"/>
                  <a:pt x="1947" y="14699"/>
                  <a:pt x="2063" y="14699"/>
                </a:cubicBezTo>
                <a:cubicBezTo>
                  <a:pt x="2893" y="14699"/>
                  <a:pt x="3640" y="14077"/>
                  <a:pt x="3721" y="13155"/>
                </a:cubicBezTo>
                <a:lnTo>
                  <a:pt x="5136" y="3934"/>
                </a:lnTo>
                <a:cubicBezTo>
                  <a:pt x="5227" y="3067"/>
                  <a:pt x="4656" y="2405"/>
                  <a:pt x="3903" y="2314"/>
                </a:cubicBezTo>
                <a:cubicBezTo>
                  <a:pt x="3798" y="2285"/>
                  <a:pt x="3693" y="2271"/>
                  <a:pt x="3588" y="2271"/>
                </a:cubicBezTo>
                <a:cubicBezTo>
                  <a:pt x="2947" y="2271"/>
                  <a:pt x="2361" y="2787"/>
                  <a:pt x="2283" y="3455"/>
                </a:cubicBezTo>
                <a:lnTo>
                  <a:pt x="1233" y="10394"/>
                </a:lnTo>
                <a:cubicBezTo>
                  <a:pt x="1233" y="10485"/>
                  <a:pt x="1347" y="10576"/>
                  <a:pt x="1438" y="10576"/>
                </a:cubicBezTo>
                <a:lnTo>
                  <a:pt x="1529" y="10485"/>
                </a:lnTo>
                <a:lnTo>
                  <a:pt x="2579" y="3546"/>
                </a:lnTo>
                <a:cubicBezTo>
                  <a:pt x="2663" y="2939"/>
                  <a:pt x="3151" y="2485"/>
                  <a:pt x="3742" y="2485"/>
                </a:cubicBezTo>
                <a:cubicBezTo>
                  <a:pt x="3795" y="2485"/>
                  <a:pt x="3849" y="2489"/>
                  <a:pt x="3903" y="2496"/>
                </a:cubicBezTo>
                <a:cubicBezTo>
                  <a:pt x="4474" y="2587"/>
                  <a:pt x="4953" y="3158"/>
                  <a:pt x="4862" y="3820"/>
                </a:cubicBezTo>
                <a:lnTo>
                  <a:pt x="3515" y="13155"/>
                </a:lnTo>
                <a:cubicBezTo>
                  <a:pt x="3345" y="13941"/>
                  <a:pt x="2683" y="14489"/>
                  <a:pt x="1893" y="14489"/>
                </a:cubicBezTo>
                <a:cubicBezTo>
                  <a:pt x="1833" y="14489"/>
                  <a:pt x="1773" y="14486"/>
                  <a:pt x="1712" y="14479"/>
                </a:cubicBezTo>
                <a:cubicBezTo>
                  <a:pt x="867" y="14297"/>
                  <a:pt x="297" y="13521"/>
                  <a:pt x="388" y="12676"/>
                </a:cubicBezTo>
                <a:lnTo>
                  <a:pt x="1917" y="1925"/>
                </a:lnTo>
                <a:cubicBezTo>
                  <a:pt x="2081" y="982"/>
                  <a:pt x="2947" y="278"/>
                  <a:pt x="3882" y="278"/>
                </a:cubicBezTo>
                <a:cubicBezTo>
                  <a:pt x="3988" y="278"/>
                  <a:pt x="4094" y="286"/>
                  <a:pt x="4200" y="305"/>
                </a:cubicBezTo>
                <a:cubicBezTo>
                  <a:pt x="5341" y="396"/>
                  <a:pt x="6003" y="1446"/>
                  <a:pt x="5912" y="2496"/>
                </a:cubicBezTo>
                <a:lnTo>
                  <a:pt x="4656" y="10964"/>
                </a:lnTo>
                <a:cubicBezTo>
                  <a:pt x="4656" y="11056"/>
                  <a:pt x="4656" y="11147"/>
                  <a:pt x="4770" y="11147"/>
                </a:cubicBezTo>
                <a:cubicBezTo>
                  <a:pt x="4862" y="11147"/>
                  <a:pt x="4953" y="11056"/>
                  <a:pt x="4953" y="11056"/>
                </a:cubicBezTo>
                <a:lnTo>
                  <a:pt x="6186" y="2587"/>
                </a:lnTo>
                <a:cubicBezTo>
                  <a:pt x="6277" y="1355"/>
                  <a:pt x="5432" y="214"/>
                  <a:pt x="4200" y="31"/>
                </a:cubicBezTo>
                <a:cubicBezTo>
                  <a:pt x="4087" y="11"/>
                  <a:pt x="3973" y="1"/>
                  <a:pt x="3859" y="1"/>
                </a:cubicBez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2" name="Google Shape;672;p29"/>
          <p:cNvGrpSpPr/>
          <p:nvPr/>
        </p:nvGrpSpPr>
        <p:grpSpPr>
          <a:xfrm>
            <a:off x="990057" y="3779234"/>
            <a:ext cx="1222788" cy="879286"/>
            <a:chOff x="5392182" y="3207734"/>
            <a:chExt cx="1222788" cy="879286"/>
          </a:xfrm>
        </p:grpSpPr>
        <p:sp>
          <p:nvSpPr>
            <p:cNvPr id="673" name="Google Shape;673;p29"/>
            <p:cNvSpPr/>
            <p:nvPr/>
          </p:nvSpPr>
          <p:spPr>
            <a:xfrm>
              <a:off x="5418668" y="3207734"/>
              <a:ext cx="945351" cy="388310"/>
            </a:xfrm>
            <a:custGeom>
              <a:avLst/>
              <a:gdLst/>
              <a:ahLst/>
              <a:cxnLst/>
              <a:rect l="l" t="t" r="r" b="b"/>
              <a:pathLst>
                <a:path w="26912" h="11048" extrusionOk="0">
                  <a:moveTo>
                    <a:pt x="21593" y="0"/>
                  </a:moveTo>
                  <a:lnTo>
                    <a:pt x="479" y="959"/>
                  </a:lnTo>
                  <a:cubicBezTo>
                    <a:pt x="297" y="1050"/>
                    <a:pt x="0" y="1256"/>
                    <a:pt x="0" y="1530"/>
                  </a:cubicBezTo>
                  <a:lnTo>
                    <a:pt x="479" y="10568"/>
                  </a:lnTo>
                  <a:cubicBezTo>
                    <a:pt x="479" y="10842"/>
                    <a:pt x="662" y="11048"/>
                    <a:pt x="959" y="11048"/>
                  </a:cubicBezTo>
                  <a:lnTo>
                    <a:pt x="22072" y="10089"/>
                  </a:lnTo>
                  <a:cubicBezTo>
                    <a:pt x="22163" y="10089"/>
                    <a:pt x="22255" y="9998"/>
                    <a:pt x="22346" y="9907"/>
                  </a:cubicBezTo>
                  <a:lnTo>
                    <a:pt x="26728" y="5136"/>
                  </a:lnTo>
                  <a:cubicBezTo>
                    <a:pt x="26911" y="4953"/>
                    <a:pt x="26820" y="4680"/>
                    <a:pt x="26637" y="4474"/>
                  </a:cubicBezTo>
                  <a:lnTo>
                    <a:pt x="21890" y="206"/>
                  </a:lnTo>
                  <a:cubicBezTo>
                    <a:pt x="21775" y="115"/>
                    <a:pt x="21684" y="0"/>
                    <a:pt x="215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29"/>
            <p:cNvSpPr/>
            <p:nvPr/>
          </p:nvSpPr>
          <p:spPr>
            <a:xfrm>
              <a:off x="5392182" y="3632914"/>
              <a:ext cx="1222788" cy="454106"/>
            </a:xfrm>
            <a:custGeom>
              <a:avLst/>
              <a:gdLst/>
              <a:ahLst/>
              <a:cxnLst/>
              <a:rect l="l" t="t" r="r" b="b"/>
              <a:pathLst>
                <a:path w="34810" h="12920" extrusionOk="0">
                  <a:moveTo>
                    <a:pt x="29194" y="1"/>
                  </a:moveTo>
                  <a:lnTo>
                    <a:pt x="480" y="2945"/>
                  </a:lnTo>
                  <a:cubicBezTo>
                    <a:pt x="183" y="2945"/>
                    <a:pt x="1" y="3219"/>
                    <a:pt x="1" y="3425"/>
                  </a:cubicBezTo>
                  <a:lnTo>
                    <a:pt x="959" y="12441"/>
                  </a:lnTo>
                  <a:cubicBezTo>
                    <a:pt x="959" y="12737"/>
                    <a:pt x="1233" y="12920"/>
                    <a:pt x="1416" y="12920"/>
                  </a:cubicBezTo>
                  <a:lnTo>
                    <a:pt x="30244" y="9975"/>
                  </a:lnTo>
                  <a:cubicBezTo>
                    <a:pt x="30336" y="9975"/>
                    <a:pt x="30427" y="9975"/>
                    <a:pt x="30518" y="9884"/>
                  </a:cubicBezTo>
                  <a:lnTo>
                    <a:pt x="34627" y="4840"/>
                  </a:lnTo>
                  <a:cubicBezTo>
                    <a:pt x="34809" y="4657"/>
                    <a:pt x="34718" y="4360"/>
                    <a:pt x="34513" y="4178"/>
                  </a:cubicBezTo>
                  <a:lnTo>
                    <a:pt x="29582" y="92"/>
                  </a:lnTo>
                  <a:cubicBezTo>
                    <a:pt x="29491" y="1"/>
                    <a:pt x="29286" y="1"/>
                    <a:pt x="291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rgbClr val="434343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29"/>
            <p:cNvSpPr/>
            <p:nvPr/>
          </p:nvSpPr>
          <p:spPr>
            <a:xfrm>
              <a:off x="5449122" y="3368183"/>
              <a:ext cx="928525" cy="240690"/>
            </a:xfrm>
            <a:custGeom>
              <a:avLst/>
              <a:gdLst/>
              <a:ahLst/>
              <a:cxnLst/>
              <a:rect l="l" t="t" r="r" b="b"/>
              <a:pathLst>
                <a:path w="26433" h="6848" extrusionOk="0">
                  <a:moveTo>
                    <a:pt x="25861" y="0"/>
                  </a:moveTo>
                  <a:lnTo>
                    <a:pt x="25861" y="0"/>
                  </a:lnTo>
                  <a:cubicBezTo>
                    <a:pt x="25953" y="206"/>
                    <a:pt x="25953" y="480"/>
                    <a:pt x="25861" y="571"/>
                  </a:cubicBezTo>
                  <a:lnTo>
                    <a:pt x="21479" y="5342"/>
                  </a:lnTo>
                  <a:cubicBezTo>
                    <a:pt x="21388" y="5433"/>
                    <a:pt x="21296" y="5524"/>
                    <a:pt x="21205" y="5524"/>
                  </a:cubicBezTo>
                  <a:lnTo>
                    <a:pt x="92" y="6483"/>
                  </a:lnTo>
                  <a:lnTo>
                    <a:pt x="0" y="6483"/>
                  </a:lnTo>
                  <a:cubicBezTo>
                    <a:pt x="92" y="6757"/>
                    <a:pt x="274" y="6848"/>
                    <a:pt x="480" y="6848"/>
                  </a:cubicBezTo>
                  <a:lnTo>
                    <a:pt x="571" y="6848"/>
                  </a:lnTo>
                  <a:lnTo>
                    <a:pt x="21593" y="5912"/>
                  </a:lnTo>
                  <a:cubicBezTo>
                    <a:pt x="21684" y="5912"/>
                    <a:pt x="21867" y="5912"/>
                    <a:pt x="21867" y="5821"/>
                  </a:cubicBezTo>
                  <a:lnTo>
                    <a:pt x="26250" y="1050"/>
                  </a:lnTo>
                  <a:cubicBezTo>
                    <a:pt x="26432" y="868"/>
                    <a:pt x="26432" y="480"/>
                    <a:pt x="26250" y="297"/>
                  </a:cubicBezTo>
                  <a:lnTo>
                    <a:pt x="25861" y="0"/>
                  </a:lnTo>
                  <a:close/>
                </a:path>
              </a:pathLst>
            </a:custGeom>
            <a:solidFill>
              <a:srgbClr val="D4C5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8"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7" name="Google Shape;677;p30"/>
          <p:cNvGrpSpPr/>
          <p:nvPr/>
        </p:nvGrpSpPr>
        <p:grpSpPr>
          <a:xfrm>
            <a:off x="95162" y="199025"/>
            <a:ext cx="8825129" cy="4814880"/>
            <a:chOff x="95162" y="199025"/>
            <a:chExt cx="8825129" cy="4814880"/>
          </a:xfrm>
        </p:grpSpPr>
        <p:sp>
          <p:nvSpPr>
            <p:cNvPr id="678" name="Google Shape;678;p30"/>
            <p:cNvSpPr/>
            <p:nvPr/>
          </p:nvSpPr>
          <p:spPr>
            <a:xfrm>
              <a:off x="604291" y="250805"/>
              <a:ext cx="8316000" cy="4763100"/>
            </a:xfrm>
            <a:prstGeom prst="roundRect">
              <a:avLst>
                <a:gd name="adj" fmla="val 4643"/>
              </a:avLst>
            </a:prstGeom>
            <a:solidFill>
              <a:srgbClr val="E3E3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0"/>
            <p:cNvSpPr/>
            <p:nvPr/>
          </p:nvSpPr>
          <p:spPr>
            <a:xfrm>
              <a:off x="439175" y="199025"/>
              <a:ext cx="8409600" cy="4763100"/>
            </a:xfrm>
            <a:prstGeom prst="roundRect">
              <a:avLst>
                <a:gd name="adj" fmla="val 4643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80" name="Google Shape;680;p30"/>
            <p:cNvGrpSpPr/>
            <p:nvPr/>
          </p:nvGrpSpPr>
          <p:grpSpPr>
            <a:xfrm>
              <a:off x="95162" y="199027"/>
              <a:ext cx="344001" cy="1985625"/>
              <a:chOff x="95162" y="199027"/>
              <a:chExt cx="344001" cy="1985625"/>
            </a:xfrm>
          </p:grpSpPr>
          <p:sp>
            <p:nvSpPr>
              <p:cNvPr id="681" name="Google Shape;681;p30"/>
              <p:cNvSpPr/>
              <p:nvPr/>
            </p:nvSpPr>
            <p:spPr>
              <a:xfrm>
                <a:off x="208199" y="1155322"/>
                <a:ext cx="153964" cy="1022898"/>
              </a:xfrm>
              <a:custGeom>
                <a:avLst/>
                <a:gdLst/>
                <a:ahLst/>
                <a:cxnLst/>
                <a:rect l="l" t="t" r="r" b="b"/>
                <a:pathLst>
                  <a:path w="4383" h="29103" extrusionOk="0">
                    <a:moveTo>
                      <a:pt x="0" y="1"/>
                    </a:moveTo>
                    <a:lnTo>
                      <a:pt x="0" y="26546"/>
                    </a:lnTo>
                    <a:cubicBezTo>
                      <a:pt x="0" y="27779"/>
                      <a:pt x="777" y="28829"/>
                      <a:pt x="1918" y="29103"/>
                    </a:cubicBezTo>
                    <a:cubicBezTo>
                      <a:pt x="4383" y="28623"/>
                      <a:pt x="3995" y="26820"/>
                      <a:pt x="3995" y="26820"/>
                    </a:cubicBezTo>
                    <a:lnTo>
                      <a:pt x="3995" y="66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30"/>
              <p:cNvSpPr/>
              <p:nvPr/>
            </p:nvSpPr>
            <p:spPr>
              <a:xfrm>
                <a:off x="208199" y="1018141"/>
                <a:ext cx="194079" cy="1166510"/>
              </a:xfrm>
              <a:custGeom>
                <a:avLst/>
                <a:gdLst/>
                <a:ahLst/>
                <a:cxnLst/>
                <a:rect l="l" t="t" r="r" b="b"/>
                <a:pathLst>
                  <a:path w="5525" h="33189" extrusionOk="0">
                    <a:moveTo>
                      <a:pt x="0" y="0"/>
                    </a:moveTo>
                    <a:lnTo>
                      <a:pt x="0" y="3904"/>
                    </a:lnTo>
                    <a:lnTo>
                      <a:pt x="3995" y="4566"/>
                    </a:lnTo>
                    <a:lnTo>
                      <a:pt x="3995" y="30723"/>
                    </a:lnTo>
                    <a:cubicBezTo>
                      <a:pt x="3995" y="30723"/>
                      <a:pt x="4383" y="32526"/>
                      <a:pt x="1918" y="33006"/>
                    </a:cubicBezTo>
                    <a:cubicBezTo>
                      <a:pt x="2192" y="33188"/>
                      <a:pt x="2488" y="33188"/>
                      <a:pt x="2762" y="33188"/>
                    </a:cubicBezTo>
                    <a:cubicBezTo>
                      <a:pt x="4292" y="33188"/>
                      <a:pt x="5524" y="31956"/>
                      <a:pt x="5524" y="30449"/>
                    </a:cubicBezTo>
                    <a:lnTo>
                      <a:pt x="5524" y="0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30"/>
              <p:cNvSpPr/>
              <p:nvPr/>
            </p:nvSpPr>
            <p:spPr>
              <a:xfrm>
                <a:off x="95162" y="329811"/>
                <a:ext cx="123508" cy="725269"/>
              </a:xfrm>
              <a:custGeom>
                <a:avLst/>
                <a:gdLst/>
                <a:ahLst/>
                <a:cxnLst/>
                <a:rect l="l" t="t" r="r" b="b"/>
                <a:pathLst>
                  <a:path w="3516" h="20635" extrusionOk="0">
                    <a:moveTo>
                      <a:pt x="2762" y="0"/>
                    </a:moveTo>
                    <a:cubicBezTo>
                      <a:pt x="1233" y="0"/>
                      <a:pt x="0" y="1233"/>
                      <a:pt x="0" y="2671"/>
                    </a:cubicBezTo>
                    <a:lnTo>
                      <a:pt x="0" y="19881"/>
                    </a:lnTo>
                    <a:cubicBezTo>
                      <a:pt x="0" y="20361"/>
                      <a:pt x="365" y="20634"/>
                      <a:pt x="753" y="20634"/>
                    </a:cubicBezTo>
                    <a:cubicBezTo>
                      <a:pt x="1233" y="20634"/>
                      <a:pt x="1507" y="20361"/>
                      <a:pt x="1507" y="19881"/>
                    </a:cubicBezTo>
                    <a:lnTo>
                      <a:pt x="1507" y="2671"/>
                    </a:lnTo>
                    <a:cubicBezTo>
                      <a:pt x="1507" y="1986"/>
                      <a:pt x="2077" y="1530"/>
                      <a:pt x="2762" y="1530"/>
                    </a:cubicBezTo>
                    <a:cubicBezTo>
                      <a:pt x="3127" y="1530"/>
                      <a:pt x="3515" y="1142"/>
                      <a:pt x="3515" y="754"/>
                    </a:cubicBezTo>
                    <a:cubicBezTo>
                      <a:pt x="3515" y="274"/>
                      <a:pt x="3127" y="0"/>
                      <a:pt x="27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30"/>
              <p:cNvSpPr/>
              <p:nvPr/>
            </p:nvSpPr>
            <p:spPr>
              <a:xfrm>
                <a:off x="158495" y="329811"/>
                <a:ext cx="60173" cy="69838"/>
              </a:xfrm>
              <a:custGeom>
                <a:avLst/>
                <a:gdLst/>
                <a:ahLst/>
                <a:cxnLst/>
                <a:rect l="l" t="t" r="r" b="b"/>
                <a:pathLst>
                  <a:path w="1713" h="1987" extrusionOk="0">
                    <a:moveTo>
                      <a:pt x="959" y="0"/>
                    </a:moveTo>
                    <a:cubicBezTo>
                      <a:pt x="571" y="0"/>
                      <a:pt x="274" y="92"/>
                      <a:pt x="0" y="183"/>
                    </a:cubicBezTo>
                    <a:lnTo>
                      <a:pt x="0" y="1986"/>
                    </a:lnTo>
                    <a:cubicBezTo>
                      <a:pt x="183" y="1712"/>
                      <a:pt x="571" y="1530"/>
                      <a:pt x="959" y="1530"/>
                    </a:cubicBezTo>
                    <a:cubicBezTo>
                      <a:pt x="1324" y="1530"/>
                      <a:pt x="1712" y="1142"/>
                      <a:pt x="1712" y="754"/>
                    </a:cubicBezTo>
                    <a:cubicBezTo>
                      <a:pt x="1712" y="274"/>
                      <a:pt x="1324" y="0"/>
                      <a:pt x="959" y="0"/>
                    </a:cubicBezTo>
                    <a:close/>
                  </a:path>
                </a:pathLst>
              </a:custGeom>
              <a:solidFill>
                <a:srgbClr val="D582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30"/>
              <p:cNvSpPr/>
              <p:nvPr/>
            </p:nvSpPr>
            <p:spPr>
              <a:xfrm>
                <a:off x="175321" y="199027"/>
                <a:ext cx="263843" cy="926664"/>
              </a:xfrm>
              <a:custGeom>
                <a:avLst/>
                <a:gdLst/>
                <a:ahLst/>
                <a:cxnLst/>
                <a:rect l="l" t="t" r="r" b="b"/>
                <a:pathLst>
                  <a:path w="7511" h="26365" extrusionOk="0">
                    <a:moveTo>
                      <a:pt x="3698" y="1"/>
                    </a:moveTo>
                    <a:cubicBezTo>
                      <a:pt x="2466" y="1"/>
                      <a:pt x="1416" y="571"/>
                      <a:pt x="754" y="1530"/>
                    </a:cubicBezTo>
                    <a:cubicBezTo>
                      <a:pt x="275" y="2101"/>
                      <a:pt x="1" y="2854"/>
                      <a:pt x="1" y="3721"/>
                    </a:cubicBezTo>
                    <a:lnTo>
                      <a:pt x="1" y="25109"/>
                    </a:lnTo>
                    <a:cubicBezTo>
                      <a:pt x="1" y="25793"/>
                      <a:pt x="480" y="26364"/>
                      <a:pt x="1142" y="26364"/>
                    </a:cubicBezTo>
                    <a:lnTo>
                      <a:pt x="6278" y="26364"/>
                    </a:lnTo>
                    <a:cubicBezTo>
                      <a:pt x="6940" y="26364"/>
                      <a:pt x="7510" y="25793"/>
                      <a:pt x="7510" y="25109"/>
                    </a:cubicBezTo>
                    <a:lnTo>
                      <a:pt x="7510" y="3721"/>
                    </a:lnTo>
                    <a:cubicBezTo>
                      <a:pt x="7510" y="2671"/>
                      <a:pt x="7031" y="1827"/>
                      <a:pt x="6369" y="1051"/>
                    </a:cubicBezTo>
                    <a:cubicBezTo>
                      <a:pt x="5707" y="389"/>
                      <a:pt x="4748" y="1"/>
                      <a:pt x="3698" y="1"/>
                    </a:cubicBezTo>
                    <a:close/>
                  </a:path>
                </a:pathLst>
              </a:custGeom>
              <a:solidFill>
                <a:srgbClr val="E274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30"/>
              <p:cNvSpPr/>
              <p:nvPr/>
            </p:nvSpPr>
            <p:spPr>
              <a:xfrm>
                <a:off x="175321" y="229535"/>
                <a:ext cx="226959" cy="896156"/>
              </a:xfrm>
              <a:custGeom>
                <a:avLst/>
                <a:gdLst/>
                <a:ahLst/>
                <a:cxnLst/>
                <a:rect l="l" t="t" r="r" b="b"/>
                <a:pathLst>
                  <a:path w="6461" h="25497" extrusionOk="0">
                    <a:moveTo>
                      <a:pt x="2763" y="0"/>
                    </a:moveTo>
                    <a:cubicBezTo>
                      <a:pt x="1986" y="0"/>
                      <a:pt x="1325" y="274"/>
                      <a:pt x="754" y="662"/>
                    </a:cubicBezTo>
                    <a:cubicBezTo>
                      <a:pt x="275" y="1233"/>
                      <a:pt x="1" y="1986"/>
                      <a:pt x="1" y="2853"/>
                    </a:cubicBezTo>
                    <a:lnTo>
                      <a:pt x="1" y="24241"/>
                    </a:lnTo>
                    <a:cubicBezTo>
                      <a:pt x="1" y="24925"/>
                      <a:pt x="480" y="25496"/>
                      <a:pt x="1142" y="25496"/>
                    </a:cubicBezTo>
                    <a:lnTo>
                      <a:pt x="5319" y="25496"/>
                    </a:lnTo>
                    <a:cubicBezTo>
                      <a:pt x="5981" y="25496"/>
                      <a:pt x="6460" y="24925"/>
                      <a:pt x="6460" y="24241"/>
                    </a:cubicBezTo>
                    <a:lnTo>
                      <a:pt x="6460" y="3812"/>
                    </a:lnTo>
                    <a:cubicBezTo>
                      <a:pt x="6460" y="2762"/>
                      <a:pt x="6072" y="1803"/>
                      <a:pt x="5410" y="1141"/>
                    </a:cubicBezTo>
                    <a:cubicBezTo>
                      <a:pt x="4748" y="480"/>
                      <a:pt x="3790" y="0"/>
                      <a:pt x="27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87" name="Google Shape;687;p30"/>
          <p:cNvSpPr/>
          <p:nvPr/>
        </p:nvSpPr>
        <p:spPr>
          <a:xfrm rot="-8264928" flipH="1">
            <a:off x="1297176" y="578511"/>
            <a:ext cx="220504" cy="516681"/>
          </a:xfrm>
          <a:custGeom>
            <a:avLst/>
            <a:gdLst/>
            <a:ahLst/>
            <a:cxnLst/>
            <a:rect l="l" t="t" r="r" b="b"/>
            <a:pathLst>
              <a:path w="6277" h="14700" extrusionOk="0">
                <a:moveTo>
                  <a:pt x="3859" y="1"/>
                </a:moveTo>
                <a:cubicBezTo>
                  <a:pt x="2821" y="1"/>
                  <a:pt x="1794" y="815"/>
                  <a:pt x="1712" y="1925"/>
                </a:cubicBezTo>
                <a:lnTo>
                  <a:pt x="91" y="12585"/>
                </a:lnTo>
                <a:cubicBezTo>
                  <a:pt x="0" y="13635"/>
                  <a:pt x="662" y="14571"/>
                  <a:pt x="1712" y="14662"/>
                </a:cubicBezTo>
                <a:cubicBezTo>
                  <a:pt x="1829" y="14687"/>
                  <a:pt x="1947" y="14699"/>
                  <a:pt x="2063" y="14699"/>
                </a:cubicBezTo>
                <a:cubicBezTo>
                  <a:pt x="2893" y="14699"/>
                  <a:pt x="3640" y="14077"/>
                  <a:pt x="3721" y="13155"/>
                </a:cubicBezTo>
                <a:lnTo>
                  <a:pt x="5136" y="3934"/>
                </a:lnTo>
                <a:cubicBezTo>
                  <a:pt x="5227" y="3067"/>
                  <a:pt x="4656" y="2405"/>
                  <a:pt x="3903" y="2314"/>
                </a:cubicBezTo>
                <a:cubicBezTo>
                  <a:pt x="3798" y="2285"/>
                  <a:pt x="3693" y="2271"/>
                  <a:pt x="3588" y="2271"/>
                </a:cubicBezTo>
                <a:cubicBezTo>
                  <a:pt x="2947" y="2271"/>
                  <a:pt x="2361" y="2787"/>
                  <a:pt x="2283" y="3455"/>
                </a:cubicBezTo>
                <a:lnTo>
                  <a:pt x="1233" y="10394"/>
                </a:lnTo>
                <a:cubicBezTo>
                  <a:pt x="1233" y="10485"/>
                  <a:pt x="1347" y="10576"/>
                  <a:pt x="1438" y="10576"/>
                </a:cubicBezTo>
                <a:lnTo>
                  <a:pt x="1529" y="10485"/>
                </a:lnTo>
                <a:lnTo>
                  <a:pt x="2579" y="3546"/>
                </a:lnTo>
                <a:cubicBezTo>
                  <a:pt x="2663" y="2939"/>
                  <a:pt x="3151" y="2485"/>
                  <a:pt x="3742" y="2485"/>
                </a:cubicBezTo>
                <a:cubicBezTo>
                  <a:pt x="3795" y="2485"/>
                  <a:pt x="3849" y="2489"/>
                  <a:pt x="3903" y="2496"/>
                </a:cubicBezTo>
                <a:cubicBezTo>
                  <a:pt x="4474" y="2587"/>
                  <a:pt x="4953" y="3158"/>
                  <a:pt x="4862" y="3820"/>
                </a:cubicBezTo>
                <a:lnTo>
                  <a:pt x="3515" y="13155"/>
                </a:lnTo>
                <a:cubicBezTo>
                  <a:pt x="3345" y="13941"/>
                  <a:pt x="2683" y="14489"/>
                  <a:pt x="1893" y="14489"/>
                </a:cubicBezTo>
                <a:cubicBezTo>
                  <a:pt x="1833" y="14489"/>
                  <a:pt x="1773" y="14486"/>
                  <a:pt x="1712" y="14479"/>
                </a:cubicBezTo>
                <a:cubicBezTo>
                  <a:pt x="867" y="14297"/>
                  <a:pt x="297" y="13521"/>
                  <a:pt x="388" y="12676"/>
                </a:cubicBezTo>
                <a:lnTo>
                  <a:pt x="1917" y="1925"/>
                </a:lnTo>
                <a:cubicBezTo>
                  <a:pt x="2081" y="982"/>
                  <a:pt x="2947" y="278"/>
                  <a:pt x="3882" y="278"/>
                </a:cubicBezTo>
                <a:cubicBezTo>
                  <a:pt x="3988" y="278"/>
                  <a:pt x="4094" y="286"/>
                  <a:pt x="4200" y="305"/>
                </a:cubicBezTo>
                <a:cubicBezTo>
                  <a:pt x="5341" y="396"/>
                  <a:pt x="6003" y="1446"/>
                  <a:pt x="5912" y="2496"/>
                </a:cubicBezTo>
                <a:lnTo>
                  <a:pt x="4656" y="10964"/>
                </a:lnTo>
                <a:cubicBezTo>
                  <a:pt x="4656" y="11056"/>
                  <a:pt x="4656" y="11147"/>
                  <a:pt x="4770" y="11147"/>
                </a:cubicBezTo>
                <a:cubicBezTo>
                  <a:pt x="4862" y="11147"/>
                  <a:pt x="4953" y="11056"/>
                  <a:pt x="4953" y="11056"/>
                </a:cubicBezTo>
                <a:lnTo>
                  <a:pt x="6186" y="2587"/>
                </a:lnTo>
                <a:cubicBezTo>
                  <a:pt x="6277" y="1355"/>
                  <a:pt x="5432" y="214"/>
                  <a:pt x="4200" y="31"/>
                </a:cubicBezTo>
                <a:cubicBezTo>
                  <a:pt x="4087" y="11"/>
                  <a:pt x="3973" y="1"/>
                  <a:pt x="3859" y="1"/>
                </a:cubicBez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8" name="Google Shape;688;p30"/>
          <p:cNvSpPr/>
          <p:nvPr/>
        </p:nvSpPr>
        <p:spPr>
          <a:xfrm flipH="1">
            <a:off x="817636" y="4379494"/>
            <a:ext cx="1058382" cy="400393"/>
          </a:xfrm>
          <a:custGeom>
            <a:avLst/>
            <a:gdLst/>
            <a:ahLst/>
            <a:cxnLst/>
            <a:rect l="l" t="t" r="r" b="b"/>
            <a:pathLst>
              <a:path w="26912" h="10181" extrusionOk="0">
                <a:moveTo>
                  <a:pt x="11716" y="1881"/>
                </a:moveTo>
                <a:cubicBezTo>
                  <a:pt x="11714" y="1881"/>
                  <a:pt x="11686" y="1892"/>
                  <a:pt x="11647" y="1908"/>
                </a:cubicBezTo>
                <a:lnTo>
                  <a:pt x="11647" y="1908"/>
                </a:lnTo>
                <a:lnTo>
                  <a:pt x="11687" y="1895"/>
                </a:lnTo>
                <a:cubicBezTo>
                  <a:pt x="11709" y="1885"/>
                  <a:pt x="11718" y="1881"/>
                  <a:pt x="11716" y="1881"/>
                </a:cubicBezTo>
                <a:close/>
                <a:moveTo>
                  <a:pt x="11647" y="1908"/>
                </a:moveTo>
                <a:lnTo>
                  <a:pt x="11413" y="1986"/>
                </a:lnTo>
                <a:lnTo>
                  <a:pt x="11476" y="1986"/>
                </a:lnTo>
                <a:cubicBezTo>
                  <a:pt x="11529" y="1959"/>
                  <a:pt x="11596" y="1929"/>
                  <a:pt x="11647" y="1908"/>
                </a:cubicBezTo>
                <a:close/>
                <a:moveTo>
                  <a:pt x="11476" y="1986"/>
                </a:moveTo>
                <a:cubicBezTo>
                  <a:pt x="11450" y="1999"/>
                  <a:pt x="11428" y="2011"/>
                  <a:pt x="11413" y="2021"/>
                </a:cubicBezTo>
                <a:lnTo>
                  <a:pt x="11413" y="2021"/>
                </a:lnTo>
                <a:cubicBezTo>
                  <a:pt x="11440" y="2009"/>
                  <a:pt x="11470" y="1997"/>
                  <a:pt x="11504" y="1986"/>
                </a:cubicBezTo>
                <a:close/>
                <a:moveTo>
                  <a:pt x="10546" y="2374"/>
                </a:moveTo>
                <a:cubicBezTo>
                  <a:pt x="10485" y="2404"/>
                  <a:pt x="10454" y="2415"/>
                  <a:pt x="10441" y="2415"/>
                </a:cubicBezTo>
                <a:cubicBezTo>
                  <a:pt x="10414" y="2415"/>
                  <a:pt x="10454" y="2374"/>
                  <a:pt x="10454" y="2374"/>
                </a:cubicBezTo>
                <a:close/>
                <a:moveTo>
                  <a:pt x="17690" y="2465"/>
                </a:moveTo>
                <a:cubicBezTo>
                  <a:pt x="17720" y="2465"/>
                  <a:pt x="17751" y="2465"/>
                  <a:pt x="17781" y="2466"/>
                </a:cubicBezTo>
                <a:lnTo>
                  <a:pt x="17781" y="2466"/>
                </a:lnTo>
                <a:cubicBezTo>
                  <a:pt x="17781" y="2466"/>
                  <a:pt x="17781" y="2466"/>
                  <a:pt x="17781" y="2465"/>
                </a:cubicBezTo>
                <a:close/>
                <a:moveTo>
                  <a:pt x="17507" y="2465"/>
                </a:moveTo>
                <a:cubicBezTo>
                  <a:pt x="17393" y="2465"/>
                  <a:pt x="17393" y="2465"/>
                  <a:pt x="17302" y="2557"/>
                </a:cubicBezTo>
                <a:lnTo>
                  <a:pt x="17507" y="2465"/>
                </a:lnTo>
                <a:close/>
                <a:moveTo>
                  <a:pt x="14229" y="2741"/>
                </a:moveTo>
                <a:lnTo>
                  <a:pt x="14229" y="2741"/>
                </a:lnTo>
                <a:cubicBezTo>
                  <a:pt x="14232" y="2867"/>
                  <a:pt x="14295" y="2973"/>
                  <a:pt x="14358" y="3036"/>
                </a:cubicBezTo>
                <a:cubicBezTo>
                  <a:pt x="14310" y="2942"/>
                  <a:pt x="14263" y="2841"/>
                  <a:pt x="14229" y="2741"/>
                </a:cubicBezTo>
                <a:close/>
                <a:moveTo>
                  <a:pt x="26158" y="1712"/>
                </a:moveTo>
                <a:cubicBezTo>
                  <a:pt x="26250" y="1803"/>
                  <a:pt x="26250" y="1895"/>
                  <a:pt x="26250" y="1986"/>
                </a:cubicBezTo>
                <a:lnTo>
                  <a:pt x="26158" y="1986"/>
                </a:lnTo>
                <a:cubicBezTo>
                  <a:pt x="26067" y="2077"/>
                  <a:pt x="26067" y="2077"/>
                  <a:pt x="25953" y="2191"/>
                </a:cubicBezTo>
                <a:cubicBezTo>
                  <a:pt x="25862" y="2374"/>
                  <a:pt x="25770" y="2557"/>
                  <a:pt x="25588" y="2762"/>
                </a:cubicBezTo>
                <a:cubicBezTo>
                  <a:pt x="25496" y="2945"/>
                  <a:pt x="25291" y="3036"/>
                  <a:pt x="25200" y="3127"/>
                </a:cubicBezTo>
                <a:cubicBezTo>
                  <a:pt x="25108" y="2945"/>
                  <a:pt x="25108" y="2762"/>
                  <a:pt x="25200" y="2557"/>
                </a:cubicBezTo>
                <a:lnTo>
                  <a:pt x="25200" y="2557"/>
                </a:lnTo>
                <a:cubicBezTo>
                  <a:pt x="25153" y="2604"/>
                  <a:pt x="25106" y="2657"/>
                  <a:pt x="25071" y="2657"/>
                </a:cubicBezTo>
                <a:cubicBezTo>
                  <a:pt x="25038" y="2657"/>
                  <a:pt x="25017" y="2609"/>
                  <a:pt x="25017" y="2465"/>
                </a:cubicBezTo>
                <a:cubicBezTo>
                  <a:pt x="25108" y="2374"/>
                  <a:pt x="25200" y="2191"/>
                  <a:pt x="25382" y="2077"/>
                </a:cubicBezTo>
                <a:cubicBezTo>
                  <a:pt x="25496" y="1895"/>
                  <a:pt x="25679" y="1895"/>
                  <a:pt x="25770" y="1803"/>
                </a:cubicBezTo>
                <a:lnTo>
                  <a:pt x="25862" y="1803"/>
                </a:lnTo>
                <a:cubicBezTo>
                  <a:pt x="25862" y="1803"/>
                  <a:pt x="25953" y="1803"/>
                  <a:pt x="25953" y="1712"/>
                </a:cubicBezTo>
                <a:close/>
                <a:moveTo>
                  <a:pt x="4177" y="3424"/>
                </a:moveTo>
                <a:lnTo>
                  <a:pt x="4086" y="3515"/>
                </a:lnTo>
                <a:cubicBezTo>
                  <a:pt x="4086" y="3515"/>
                  <a:pt x="4177" y="3515"/>
                  <a:pt x="4177" y="3424"/>
                </a:cubicBezTo>
                <a:close/>
                <a:moveTo>
                  <a:pt x="5365" y="2465"/>
                </a:moveTo>
                <a:cubicBezTo>
                  <a:pt x="5286" y="2623"/>
                  <a:pt x="5198" y="2792"/>
                  <a:pt x="5045" y="2945"/>
                </a:cubicBezTo>
                <a:cubicBezTo>
                  <a:pt x="4748" y="3219"/>
                  <a:pt x="4474" y="3515"/>
                  <a:pt x="4269" y="3515"/>
                </a:cubicBezTo>
                <a:cubicBezTo>
                  <a:pt x="4086" y="3607"/>
                  <a:pt x="4177" y="3607"/>
                  <a:pt x="4177" y="3607"/>
                </a:cubicBezTo>
                <a:lnTo>
                  <a:pt x="4269" y="3607"/>
                </a:lnTo>
                <a:lnTo>
                  <a:pt x="4177" y="3698"/>
                </a:lnTo>
                <a:lnTo>
                  <a:pt x="4086" y="3698"/>
                </a:lnTo>
                <a:cubicBezTo>
                  <a:pt x="3995" y="3698"/>
                  <a:pt x="3995" y="3607"/>
                  <a:pt x="4086" y="3607"/>
                </a:cubicBezTo>
                <a:lnTo>
                  <a:pt x="4086" y="3515"/>
                </a:lnTo>
                <a:cubicBezTo>
                  <a:pt x="4086" y="3515"/>
                  <a:pt x="4086" y="3424"/>
                  <a:pt x="4177" y="3424"/>
                </a:cubicBezTo>
                <a:cubicBezTo>
                  <a:pt x="4177" y="3333"/>
                  <a:pt x="4269" y="3127"/>
                  <a:pt x="4383" y="3127"/>
                </a:cubicBezTo>
                <a:cubicBezTo>
                  <a:pt x="4565" y="2945"/>
                  <a:pt x="4839" y="2762"/>
                  <a:pt x="5045" y="2557"/>
                </a:cubicBezTo>
                <a:cubicBezTo>
                  <a:pt x="5136" y="2557"/>
                  <a:pt x="5227" y="2465"/>
                  <a:pt x="5319" y="2465"/>
                </a:cubicBezTo>
                <a:close/>
                <a:moveTo>
                  <a:pt x="24355" y="3333"/>
                </a:moveTo>
                <a:lnTo>
                  <a:pt x="24355" y="3333"/>
                </a:lnTo>
                <a:cubicBezTo>
                  <a:pt x="24446" y="3424"/>
                  <a:pt x="24446" y="3515"/>
                  <a:pt x="24538" y="3698"/>
                </a:cubicBezTo>
                <a:lnTo>
                  <a:pt x="24446" y="3698"/>
                </a:lnTo>
                <a:cubicBezTo>
                  <a:pt x="24446" y="3607"/>
                  <a:pt x="24355" y="3424"/>
                  <a:pt x="24355" y="3333"/>
                </a:cubicBezTo>
                <a:close/>
                <a:moveTo>
                  <a:pt x="25770" y="3789"/>
                </a:moveTo>
                <a:lnTo>
                  <a:pt x="25679" y="3903"/>
                </a:lnTo>
                <a:cubicBezTo>
                  <a:pt x="25679" y="3789"/>
                  <a:pt x="25679" y="3789"/>
                  <a:pt x="25770" y="3789"/>
                </a:cubicBezTo>
                <a:close/>
                <a:moveTo>
                  <a:pt x="18675" y="3991"/>
                </a:moveTo>
                <a:cubicBezTo>
                  <a:pt x="18629" y="3993"/>
                  <a:pt x="18583" y="3995"/>
                  <a:pt x="18535" y="3995"/>
                </a:cubicBezTo>
                <a:lnTo>
                  <a:pt x="18831" y="3995"/>
                </a:lnTo>
                <a:cubicBezTo>
                  <a:pt x="18800" y="3995"/>
                  <a:pt x="18743" y="3995"/>
                  <a:pt x="18675" y="3991"/>
                </a:cubicBezTo>
                <a:close/>
                <a:moveTo>
                  <a:pt x="4221" y="4359"/>
                </a:moveTo>
                <a:cubicBezTo>
                  <a:pt x="4236" y="4360"/>
                  <a:pt x="4252" y="4360"/>
                  <a:pt x="4269" y="4360"/>
                </a:cubicBezTo>
                <a:cubicBezTo>
                  <a:pt x="4252" y="4360"/>
                  <a:pt x="4236" y="4360"/>
                  <a:pt x="4221" y="4359"/>
                </a:cubicBezTo>
                <a:close/>
                <a:moveTo>
                  <a:pt x="24812" y="4748"/>
                </a:moveTo>
                <a:lnTo>
                  <a:pt x="24812" y="4748"/>
                </a:lnTo>
                <a:cubicBezTo>
                  <a:pt x="24538" y="4839"/>
                  <a:pt x="24355" y="4839"/>
                  <a:pt x="24150" y="4839"/>
                </a:cubicBezTo>
                <a:cubicBezTo>
                  <a:pt x="24058" y="4793"/>
                  <a:pt x="24013" y="4771"/>
                  <a:pt x="23990" y="4771"/>
                </a:cubicBezTo>
                <a:cubicBezTo>
                  <a:pt x="23967" y="4771"/>
                  <a:pt x="23967" y="4793"/>
                  <a:pt x="23967" y="4839"/>
                </a:cubicBezTo>
                <a:cubicBezTo>
                  <a:pt x="24047" y="4866"/>
                  <a:pt x="24137" y="4877"/>
                  <a:pt x="24229" y="4877"/>
                </a:cubicBezTo>
                <a:cubicBezTo>
                  <a:pt x="24451" y="4877"/>
                  <a:pt x="24682" y="4812"/>
                  <a:pt x="24812" y="4748"/>
                </a:cubicBezTo>
                <a:close/>
                <a:moveTo>
                  <a:pt x="19585" y="6551"/>
                </a:moveTo>
                <a:lnTo>
                  <a:pt x="19437" y="6579"/>
                </a:lnTo>
                <a:lnTo>
                  <a:pt x="19437" y="6579"/>
                </a:lnTo>
                <a:cubicBezTo>
                  <a:pt x="19456" y="6570"/>
                  <a:pt x="19475" y="6560"/>
                  <a:pt x="19493" y="6551"/>
                </a:cubicBezTo>
                <a:close/>
                <a:moveTo>
                  <a:pt x="19629" y="6631"/>
                </a:moveTo>
                <a:cubicBezTo>
                  <a:pt x="19522" y="6638"/>
                  <a:pt x="19440" y="6642"/>
                  <a:pt x="19402" y="6642"/>
                </a:cubicBezTo>
                <a:cubicBezTo>
                  <a:pt x="19537" y="6642"/>
                  <a:pt x="19605" y="6642"/>
                  <a:pt x="19629" y="6631"/>
                </a:cubicBezTo>
                <a:close/>
                <a:moveTo>
                  <a:pt x="13696" y="6642"/>
                </a:moveTo>
                <a:cubicBezTo>
                  <a:pt x="13686" y="6648"/>
                  <a:pt x="13679" y="6654"/>
                  <a:pt x="13674" y="6659"/>
                </a:cubicBezTo>
                <a:lnTo>
                  <a:pt x="13674" y="6659"/>
                </a:lnTo>
                <a:cubicBezTo>
                  <a:pt x="13713" y="6653"/>
                  <a:pt x="13751" y="6648"/>
                  <a:pt x="13787" y="6642"/>
                </a:cubicBezTo>
                <a:close/>
                <a:moveTo>
                  <a:pt x="14175" y="6642"/>
                </a:moveTo>
                <a:cubicBezTo>
                  <a:pt x="14226" y="6655"/>
                  <a:pt x="14273" y="6661"/>
                  <a:pt x="14317" y="6663"/>
                </a:cubicBezTo>
                <a:lnTo>
                  <a:pt x="14317" y="6663"/>
                </a:lnTo>
                <a:cubicBezTo>
                  <a:pt x="14332" y="6657"/>
                  <a:pt x="14346" y="6650"/>
                  <a:pt x="14358" y="6642"/>
                </a:cubicBezTo>
                <a:close/>
                <a:moveTo>
                  <a:pt x="18253" y="7024"/>
                </a:moveTo>
                <a:cubicBezTo>
                  <a:pt x="18201" y="7028"/>
                  <a:pt x="18142" y="7030"/>
                  <a:pt x="18078" y="7030"/>
                </a:cubicBezTo>
                <a:lnTo>
                  <a:pt x="18261" y="7030"/>
                </a:lnTo>
                <a:cubicBezTo>
                  <a:pt x="18258" y="7028"/>
                  <a:pt x="18256" y="7026"/>
                  <a:pt x="18253" y="7024"/>
                </a:cubicBezTo>
                <a:close/>
                <a:moveTo>
                  <a:pt x="9222" y="7213"/>
                </a:moveTo>
                <a:cubicBezTo>
                  <a:pt x="9227" y="7214"/>
                  <a:pt x="9232" y="7215"/>
                  <a:pt x="9238" y="7217"/>
                </a:cubicBezTo>
                <a:lnTo>
                  <a:pt x="9238" y="7217"/>
                </a:lnTo>
                <a:cubicBezTo>
                  <a:pt x="9233" y="7214"/>
                  <a:pt x="9228" y="7213"/>
                  <a:pt x="9222" y="7213"/>
                </a:cubicBezTo>
                <a:close/>
                <a:moveTo>
                  <a:pt x="8948" y="7327"/>
                </a:moveTo>
                <a:cubicBezTo>
                  <a:pt x="8923" y="7327"/>
                  <a:pt x="8909" y="7336"/>
                  <a:pt x="8903" y="7349"/>
                </a:cubicBezTo>
                <a:lnTo>
                  <a:pt x="8903" y="7349"/>
                </a:lnTo>
                <a:lnTo>
                  <a:pt x="8948" y="7327"/>
                </a:lnTo>
                <a:close/>
                <a:moveTo>
                  <a:pt x="10546" y="7510"/>
                </a:moveTo>
                <a:lnTo>
                  <a:pt x="10454" y="7601"/>
                </a:lnTo>
                <a:lnTo>
                  <a:pt x="10454" y="7510"/>
                </a:lnTo>
                <a:close/>
                <a:moveTo>
                  <a:pt x="5410" y="7784"/>
                </a:moveTo>
                <a:cubicBezTo>
                  <a:pt x="5396" y="7784"/>
                  <a:pt x="5377" y="7786"/>
                  <a:pt x="5353" y="7791"/>
                </a:cubicBezTo>
                <a:lnTo>
                  <a:pt x="5353" y="7791"/>
                </a:lnTo>
                <a:lnTo>
                  <a:pt x="5410" y="7784"/>
                </a:lnTo>
                <a:close/>
                <a:moveTo>
                  <a:pt x="9239" y="7892"/>
                </a:moveTo>
                <a:lnTo>
                  <a:pt x="9239" y="7892"/>
                </a:lnTo>
                <a:cubicBezTo>
                  <a:pt x="9204" y="7896"/>
                  <a:pt x="9168" y="7898"/>
                  <a:pt x="9131" y="7898"/>
                </a:cubicBezTo>
                <a:cubicBezTo>
                  <a:pt x="9198" y="7898"/>
                  <a:pt x="9228" y="7898"/>
                  <a:pt x="9239" y="7892"/>
                </a:cubicBezTo>
                <a:close/>
                <a:moveTo>
                  <a:pt x="5258" y="8377"/>
                </a:moveTo>
                <a:cubicBezTo>
                  <a:pt x="5319" y="8377"/>
                  <a:pt x="5167" y="8468"/>
                  <a:pt x="5227" y="8468"/>
                </a:cubicBezTo>
                <a:lnTo>
                  <a:pt x="5319" y="8468"/>
                </a:lnTo>
                <a:cubicBezTo>
                  <a:pt x="5136" y="8560"/>
                  <a:pt x="4954" y="8651"/>
                  <a:pt x="4748" y="8742"/>
                </a:cubicBezTo>
                <a:lnTo>
                  <a:pt x="4565" y="8742"/>
                </a:lnTo>
                <a:lnTo>
                  <a:pt x="4086" y="8834"/>
                </a:lnTo>
                <a:cubicBezTo>
                  <a:pt x="4177" y="8742"/>
                  <a:pt x="4383" y="8651"/>
                  <a:pt x="4565" y="8468"/>
                </a:cubicBezTo>
                <a:lnTo>
                  <a:pt x="4954" y="8468"/>
                </a:lnTo>
                <a:cubicBezTo>
                  <a:pt x="5144" y="8400"/>
                  <a:pt x="5227" y="8377"/>
                  <a:pt x="5258" y="8377"/>
                </a:cubicBezTo>
                <a:close/>
                <a:moveTo>
                  <a:pt x="1986" y="9222"/>
                </a:moveTo>
                <a:lnTo>
                  <a:pt x="1895" y="9313"/>
                </a:lnTo>
                <a:cubicBezTo>
                  <a:pt x="1837" y="9313"/>
                  <a:pt x="1584" y="9350"/>
                  <a:pt x="1338" y="9377"/>
                </a:cubicBezTo>
                <a:lnTo>
                  <a:pt x="1338" y="9377"/>
                </a:lnTo>
                <a:lnTo>
                  <a:pt x="1416" y="9222"/>
                </a:lnTo>
                <a:cubicBezTo>
                  <a:pt x="1416" y="9222"/>
                  <a:pt x="1530" y="9222"/>
                  <a:pt x="1530" y="9313"/>
                </a:cubicBezTo>
                <a:cubicBezTo>
                  <a:pt x="1712" y="9222"/>
                  <a:pt x="1804" y="9222"/>
                  <a:pt x="1986" y="9222"/>
                </a:cubicBezTo>
                <a:close/>
                <a:moveTo>
                  <a:pt x="1324" y="9222"/>
                </a:moveTo>
                <a:lnTo>
                  <a:pt x="1324" y="9378"/>
                </a:lnTo>
                <a:lnTo>
                  <a:pt x="1324" y="9378"/>
                </a:lnTo>
                <a:cubicBezTo>
                  <a:pt x="1188" y="9393"/>
                  <a:pt x="1055" y="9404"/>
                  <a:pt x="959" y="9404"/>
                </a:cubicBezTo>
                <a:cubicBezTo>
                  <a:pt x="1050" y="9313"/>
                  <a:pt x="1233" y="9313"/>
                  <a:pt x="1324" y="9222"/>
                </a:cubicBezTo>
                <a:close/>
                <a:moveTo>
                  <a:pt x="5707" y="0"/>
                </a:moveTo>
                <a:cubicBezTo>
                  <a:pt x="5319" y="0"/>
                  <a:pt x="5045" y="91"/>
                  <a:pt x="4748" y="91"/>
                </a:cubicBezTo>
                <a:cubicBezTo>
                  <a:pt x="4474" y="183"/>
                  <a:pt x="4177" y="274"/>
                  <a:pt x="3904" y="365"/>
                </a:cubicBezTo>
                <a:cubicBezTo>
                  <a:pt x="4008" y="339"/>
                  <a:pt x="4068" y="328"/>
                  <a:pt x="4095" y="328"/>
                </a:cubicBezTo>
                <a:cubicBezTo>
                  <a:pt x="4157" y="328"/>
                  <a:pt x="4059" y="384"/>
                  <a:pt x="3944" y="455"/>
                </a:cubicBezTo>
                <a:lnTo>
                  <a:pt x="3944" y="455"/>
                </a:lnTo>
                <a:cubicBezTo>
                  <a:pt x="3944" y="449"/>
                  <a:pt x="3943" y="445"/>
                  <a:pt x="3940" y="445"/>
                </a:cubicBezTo>
                <a:cubicBezTo>
                  <a:pt x="3935" y="445"/>
                  <a:pt x="3923" y="455"/>
                  <a:pt x="3904" y="480"/>
                </a:cubicBezTo>
                <a:cubicBezTo>
                  <a:pt x="3917" y="471"/>
                  <a:pt x="3931" y="463"/>
                  <a:pt x="3944" y="455"/>
                </a:cubicBezTo>
                <a:lnTo>
                  <a:pt x="3944" y="455"/>
                </a:lnTo>
                <a:cubicBezTo>
                  <a:pt x="3942" y="484"/>
                  <a:pt x="3904" y="571"/>
                  <a:pt x="3904" y="571"/>
                </a:cubicBezTo>
                <a:cubicBezTo>
                  <a:pt x="3607" y="662"/>
                  <a:pt x="3333" y="753"/>
                  <a:pt x="3036" y="845"/>
                </a:cubicBezTo>
                <a:cubicBezTo>
                  <a:pt x="3036" y="936"/>
                  <a:pt x="2762" y="1141"/>
                  <a:pt x="2557" y="1324"/>
                </a:cubicBezTo>
                <a:cubicBezTo>
                  <a:pt x="2374" y="1415"/>
                  <a:pt x="2192" y="1621"/>
                  <a:pt x="2192" y="1712"/>
                </a:cubicBezTo>
                <a:cubicBezTo>
                  <a:pt x="2283" y="1621"/>
                  <a:pt x="2374" y="1507"/>
                  <a:pt x="2466" y="1415"/>
                </a:cubicBezTo>
                <a:lnTo>
                  <a:pt x="2466" y="1415"/>
                </a:lnTo>
                <a:cubicBezTo>
                  <a:pt x="2413" y="1533"/>
                  <a:pt x="2421" y="1583"/>
                  <a:pt x="2476" y="1583"/>
                </a:cubicBezTo>
                <a:cubicBezTo>
                  <a:pt x="2516" y="1583"/>
                  <a:pt x="2583" y="1555"/>
                  <a:pt x="2671" y="1507"/>
                </a:cubicBezTo>
                <a:lnTo>
                  <a:pt x="3128" y="1507"/>
                </a:lnTo>
                <a:cubicBezTo>
                  <a:pt x="3242" y="1415"/>
                  <a:pt x="3516" y="1233"/>
                  <a:pt x="3812" y="1233"/>
                </a:cubicBezTo>
                <a:cubicBezTo>
                  <a:pt x="4086" y="1141"/>
                  <a:pt x="4383" y="1050"/>
                  <a:pt x="4657" y="753"/>
                </a:cubicBezTo>
                <a:cubicBezTo>
                  <a:pt x="4839" y="753"/>
                  <a:pt x="4565" y="845"/>
                  <a:pt x="4657" y="845"/>
                </a:cubicBezTo>
                <a:cubicBezTo>
                  <a:pt x="4748" y="753"/>
                  <a:pt x="5045" y="662"/>
                  <a:pt x="5319" y="662"/>
                </a:cubicBezTo>
                <a:lnTo>
                  <a:pt x="5615" y="662"/>
                </a:lnTo>
                <a:cubicBezTo>
                  <a:pt x="5707" y="662"/>
                  <a:pt x="5798" y="662"/>
                  <a:pt x="5798" y="753"/>
                </a:cubicBezTo>
                <a:cubicBezTo>
                  <a:pt x="5981" y="753"/>
                  <a:pt x="5981" y="845"/>
                  <a:pt x="5981" y="1050"/>
                </a:cubicBezTo>
                <a:cubicBezTo>
                  <a:pt x="5981" y="1141"/>
                  <a:pt x="5981" y="1233"/>
                  <a:pt x="5889" y="1415"/>
                </a:cubicBezTo>
                <a:cubicBezTo>
                  <a:pt x="5524" y="1621"/>
                  <a:pt x="5136" y="1712"/>
                  <a:pt x="4748" y="1895"/>
                </a:cubicBezTo>
                <a:cubicBezTo>
                  <a:pt x="4269" y="2191"/>
                  <a:pt x="3698" y="2465"/>
                  <a:pt x="3424" y="3036"/>
                </a:cubicBezTo>
                <a:cubicBezTo>
                  <a:pt x="3424" y="3036"/>
                  <a:pt x="3470" y="3013"/>
                  <a:pt x="3504" y="3013"/>
                </a:cubicBezTo>
                <a:cubicBezTo>
                  <a:pt x="3538" y="3013"/>
                  <a:pt x="3561" y="3036"/>
                  <a:pt x="3516" y="3127"/>
                </a:cubicBezTo>
                <a:cubicBezTo>
                  <a:pt x="3424" y="3219"/>
                  <a:pt x="3333" y="3424"/>
                  <a:pt x="3242" y="3607"/>
                </a:cubicBezTo>
                <a:cubicBezTo>
                  <a:pt x="3242" y="3698"/>
                  <a:pt x="3242" y="3903"/>
                  <a:pt x="3333" y="4086"/>
                </a:cubicBezTo>
                <a:cubicBezTo>
                  <a:pt x="3424" y="4269"/>
                  <a:pt x="3516" y="4269"/>
                  <a:pt x="3698" y="4269"/>
                </a:cubicBezTo>
                <a:cubicBezTo>
                  <a:pt x="3807" y="4269"/>
                  <a:pt x="3895" y="4352"/>
                  <a:pt x="4221" y="4359"/>
                </a:cubicBezTo>
                <a:lnTo>
                  <a:pt x="4221" y="4359"/>
                </a:lnTo>
                <a:cubicBezTo>
                  <a:pt x="4153" y="4357"/>
                  <a:pt x="4119" y="4343"/>
                  <a:pt x="4269" y="4269"/>
                </a:cubicBezTo>
                <a:cubicBezTo>
                  <a:pt x="4383" y="4269"/>
                  <a:pt x="4474" y="4269"/>
                  <a:pt x="4565" y="4177"/>
                </a:cubicBezTo>
                <a:lnTo>
                  <a:pt x="4748" y="4086"/>
                </a:lnTo>
                <a:lnTo>
                  <a:pt x="5045" y="3789"/>
                </a:lnTo>
                <a:cubicBezTo>
                  <a:pt x="5227" y="3607"/>
                  <a:pt x="5524" y="3424"/>
                  <a:pt x="5615" y="3219"/>
                </a:cubicBezTo>
                <a:cubicBezTo>
                  <a:pt x="5981" y="2853"/>
                  <a:pt x="6186" y="2465"/>
                  <a:pt x="6369" y="1986"/>
                </a:cubicBezTo>
                <a:cubicBezTo>
                  <a:pt x="6460" y="1986"/>
                  <a:pt x="6551" y="1986"/>
                  <a:pt x="6665" y="1895"/>
                </a:cubicBezTo>
                <a:lnTo>
                  <a:pt x="6551" y="1895"/>
                </a:lnTo>
                <a:cubicBezTo>
                  <a:pt x="6939" y="1712"/>
                  <a:pt x="7122" y="1712"/>
                  <a:pt x="7236" y="1712"/>
                </a:cubicBezTo>
                <a:cubicBezTo>
                  <a:pt x="7419" y="1621"/>
                  <a:pt x="7601" y="1621"/>
                  <a:pt x="7989" y="1621"/>
                </a:cubicBezTo>
                <a:cubicBezTo>
                  <a:pt x="8081" y="1564"/>
                  <a:pt x="8178" y="1535"/>
                  <a:pt x="8275" y="1535"/>
                </a:cubicBezTo>
                <a:cubicBezTo>
                  <a:pt x="8372" y="1535"/>
                  <a:pt x="8469" y="1564"/>
                  <a:pt x="8560" y="1621"/>
                </a:cubicBezTo>
                <a:cubicBezTo>
                  <a:pt x="8469" y="1621"/>
                  <a:pt x="8560" y="1621"/>
                  <a:pt x="8651" y="1712"/>
                </a:cubicBezTo>
                <a:cubicBezTo>
                  <a:pt x="8651" y="1712"/>
                  <a:pt x="8743" y="1803"/>
                  <a:pt x="8651" y="1803"/>
                </a:cubicBezTo>
                <a:cubicBezTo>
                  <a:pt x="8948" y="1895"/>
                  <a:pt x="9039" y="1895"/>
                  <a:pt x="9039" y="1895"/>
                </a:cubicBezTo>
                <a:cubicBezTo>
                  <a:pt x="9131" y="1986"/>
                  <a:pt x="9222" y="1895"/>
                  <a:pt x="9404" y="2077"/>
                </a:cubicBezTo>
                <a:cubicBezTo>
                  <a:pt x="9404" y="2191"/>
                  <a:pt x="9404" y="2191"/>
                  <a:pt x="9313" y="2283"/>
                </a:cubicBezTo>
                <a:cubicBezTo>
                  <a:pt x="9404" y="2283"/>
                  <a:pt x="9404" y="2374"/>
                  <a:pt x="9519" y="2374"/>
                </a:cubicBezTo>
                <a:lnTo>
                  <a:pt x="9519" y="2762"/>
                </a:lnTo>
                <a:cubicBezTo>
                  <a:pt x="9519" y="2653"/>
                  <a:pt x="9487" y="2628"/>
                  <a:pt x="9456" y="2628"/>
                </a:cubicBezTo>
                <a:cubicBezTo>
                  <a:pt x="9430" y="2628"/>
                  <a:pt x="9404" y="2648"/>
                  <a:pt x="9404" y="2648"/>
                </a:cubicBezTo>
                <a:cubicBezTo>
                  <a:pt x="9365" y="2697"/>
                  <a:pt x="9343" y="2725"/>
                  <a:pt x="9330" y="2725"/>
                </a:cubicBezTo>
                <a:cubicBezTo>
                  <a:pt x="9313" y="2725"/>
                  <a:pt x="9313" y="2674"/>
                  <a:pt x="9313" y="2557"/>
                </a:cubicBezTo>
                <a:cubicBezTo>
                  <a:pt x="9222" y="2762"/>
                  <a:pt x="9131" y="2853"/>
                  <a:pt x="9039" y="2945"/>
                </a:cubicBezTo>
                <a:cubicBezTo>
                  <a:pt x="9039" y="2945"/>
                  <a:pt x="9039" y="3036"/>
                  <a:pt x="8948" y="3036"/>
                </a:cubicBezTo>
                <a:cubicBezTo>
                  <a:pt x="8834" y="3036"/>
                  <a:pt x="8743" y="3127"/>
                  <a:pt x="8651" y="3127"/>
                </a:cubicBezTo>
                <a:lnTo>
                  <a:pt x="7510" y="3607"/>
                </a:lnTo>
                <a:lnTo>
                  <a:pt x="8743" y="3698"/>
                </a:lnTo>
                <a:lnTo>
                  <a:pt x="8948" y="3698"/>
                </a:lnTo>
                <a:cubicBezTo>
                  <a:pt x="9131" y="3698"/>
                  <a:pt x="9313" y="3607"/>
                  <a:pt x="9404" y="3515"/>
                </a:cubicBezTo>
                <a:lnTo>
                  <a:pt x="9610" y="3515"/>
                </a:lnTo>
                <a:cubicBezTo>
                  <a:pt x="9701" y="3424"/>
                  <a:pt x="9610" y="3424"/>
                  <a:pt x="9519" y="3424"/>
                </a:cubicBezTo>
                <a:cubicBezTo>
                  <a:pt x="9610" y="3333"/>
                  <a:pt x="9701" y="3219"/>
                  <a:pt x="9701" y="3219"/>
                </a:cubicBezTo>
                <a:cubicBezTo>
                  <a:pt x="9975" y="3127"/>
                  <a:pt x="10272" y="3219"/>
                  <a:pt x="10842" y="3036"/>
                </a:cubicBezTo>
                <a:lnTo>
                  <a:pt x="10660" y="3036"/>
                </a:lnTo>
                <a:cubicBezTo>
                  <a:pt x="10934" y="3036"/>
                  <a:pt x="11230" y="2853"/>
                  <a:pt x="11504" y="2762"/>
                </a:cubicBezTo>
                <a:cubicBezTo>
                  <a:pt x="11687" y="2648"/>
                  <a:pt x="11984" y="2648"/>
                  <a:pt x="11984" y="2465"/>
                </a:cubicBezTo>
                <a:lnTo>
                  <a:pt x="11984" y="2465"/>
                </a:lnTo>
                <a:lnTo>
                  <a:pt x="11322" y="2762"/>
                </a:lnTo>
                <a:cubicBezTo>
                  <a:pt x="11687" y="2557"/>
                  <a:pt x="11984" y="2283"/>
                  <a:pt x="12646" y="2191"/>
                </a:cubicBezTo>
                <a:lnTo>
                  <a:pt x="12646" y="2191"/>
                </a:lnTo>
                <a:cubicBezTo>
                  <a:pt x="12646" y="2283"/>
                  <a:pt x="12463" y="2374"/>
                  <a:pt x="12258" y="2374"/>
                </a:cubicBezTo>
                <a:cubicBezTo>
                  <a:pt x="12463" y="2374"/>
                  <a:pt x="12646" y="2283"/>
                  <a:pt x="12828" y="2283"/>
                </a:cubicBezTo>
                <a:cubicBezTo>
                  <a:pt x="12828" y="2374"/>
                  <a:pt x="12075" y="2557"/>
                  <a:pt x="11687" y="2762"/>
                </a:cubicBezTo>
                <a:cubicBezTo>
                  <a:pt x="11839" y="2762"/>
                  <a:pt x="12140" y="2550"/>
                  <a:pt x="12241" y="2550"/>
                </a:cubicBezTo>
                <a:cubicBezTo>
                  <a:pt x="12277" y="2550"/>
                  <a:pt x="12287" y="2576"/>
                  <a:pt x="12258" y="2648"/>
                </a:cubicBezTo>
                <a:cubicBezTo>
                  <a:pt x="12463" y="2374"/>
                  <a:pt x="12942" y="2465"/>
                  <a:pt x="13399" y="2191"/>
                </a:cubicBezTo>
                <a:lnTo>
                  <a:pt x="13399" y="2283"/>
                </a:lnTo>
                <a:cubicBezTo>
                  <a:pt x="13502" y="2283"/>
                  <a:pt x="13662" y="2208"/>
                  <a:pt x="13759" y="2109"/>
                </a:cubicBezTo>
                <a:lnTo>
                  <a:pt x="13759" y="2109"/>
                </a:lnTo>
                <a:lnTo>
                  <a:pt x="13604" y="2283"/>
                </a:lnTo>
                <a:cubicBezTo>
                  <a:pt x="13696" y="2191"/>
                  <a:pt x="13970" y="2191"/>
                  <a:pt x="13970" y="2191"/>
                </a:cubicBezTo>
                <a:cubicBezTo>
                  <a:pt x="14084" y="2191"/>
                  <a:pt x="14084" y="2191"/>
                  <a:pt x="14175" y="2283"/>
                </a:cubicBezTo>
                <a:lnTo>
                  <a:pt x="14084" y="2191"/>
                </a:lnTo>
                <a:cubicBezTo>
                  <a:pt x="14084" y="2077"/>
                  <a:pt x="14175" y="2077"/>
                  <a:pt x="14084" y="1986"/>
                </a:cubicBezTo>
                <a:cubicBezTo>
                  <a:pt x="14175" y="1986"/>
                  <a:pt x="14266" y="1986"/>
                  <a:pt x="14358" y="2077"/>
                </a:cubicBezTo>
                <a:lnTo>
                  <a:pt x="14358" y="2191"/>
                </a:lnTo>
                <a:cubicBezTo>
                  <a:pt x="14358" y="2283"/>
                  <a:pt x="14266" y="2374"/>
                  <a:pt x="14266" y="2374"/>
                </a:cubicBezTo>
                <a:lnTo>
                  <a:pt x="14175" y="2374"/>
                </a:lnTo>
                <a:lnTo>
                  <a:pt x="14175" y="2465"/>
                </a:lnTo>
                <a:cubicBezTo>
                  <a:pt x="14175" y="2554"/>
                  <a:pt x="14196" y="2647"/>
                  <a:pt x="14229" y="2741"/>
                </a:cubicBezTo>
                <a:lnTo>
                  <a:pt x="14229" y="2741"/>
                </a:lnTo>
                <a:cubicBezTo>
                  <a:pt x="14227" y="2683"/>
                  <a:pt x="14238" y="2621"/>
                  <a:pt x="14266" y="2557"/>
                </a:cubicBezTo>
                <a:lnTo>
                  <a:pt x="14266" y="2557"/>
                </a:lnTo>
                <a:cubicBezTo>
                  <a:pt x="14266" y="2762"/>
                  <a:pt x="14358" y="3036"/>
                  <a:pt x="14540" y="3219"/>
                </a:cubicBezTo>
                <a:cubicBezTo>
                  <a:pt x="14654" y="3333"/>
                  <a:pt x="14837" y="3515"/>
                  <a:pt x="15019" y="3515"/>
                </a:cubicBezTo>
                <a:lnTo>
                  <a:pt x="15408" y="3515"/>
                </a:lnTo>
                <a:cubicBezTo>
                  <a:pt x="15316" y="3424"/>
                  <a:pt x="15225" y="3424"/>
                  <a:pt x="15316" y="3424"/>
                </a:cubicBezTo>
                <a:cubicBezTo>
                  <a:pt x="15368" y="3441"/>
                  <a:pt x="15413" y="3449"/>
                  <a:pt x="15455" y="3449"/>
                </a:cubicBezTo>
                <a:cubicBezTo>
                  <a:pt x="15635" y="3449"/>
                  <a:pt x="15755" y="3311"/>
                  <a:pt x="16069" y="3219"/>
                </a:cubicBezTo>
                <a:lnTo>
                  <a:pt x="16069" y="3333"/>
                </a:lnTo>
                <a:cubicBezTo>
                  <a:pt x="17028" y="3333"/>
                  <a:pt x="16366" y="3127"/>
                  <a:pt x="17119" y="3036"/>
                </a:cubicBezTo>
                <a:lnTo>
                  <a:pt x="17119" y="3036"/>
                </a:lnTo>
                <a:lnTo>
                  <a:pt x="16823" y="3219"/>
                </a:lnTo>
                <a:cubicBezTo>
                  <a:pt x="16937" y="3219"/>
                  <a:pt x="17119" y="3219"/>
                  <a:pt x="17211" y="3127"/>
                </a:cubicBezTo>
                <a:lnTo>
                  <a:pt x="17211" y="3127"/>
                </a:lnTo>
                <a:lnTo>
                  <a:pt x="17119" y="3333"/>
                </a:lnTo>
                <a:cubicBezTo>
                  <a:pt x="17302" y="3219"/>
                  <a:pt x="17393" y="3219"/>
                  <a:pt x="17393" y="3219"/>
                </a:cubicBezTo>
                <a:cubicBezTo>
                  <a:pt x="17507" y="3127"/>
                  <a:pt x="17507" y="3127"/>
                  <a:pt x="17599" y="3127"/>
                </a:cubicBezTo>
                <a:lnTo>
                  <a:pt x="17781" y="3127"/>
                </a:lnTo>
                <a:cubicBezTo>
                  <a:pt x="17873" y="3219"/>
                  <a:pt x="17964" y="3424"/>
                  <a:pt x="18078" y="3515"/>
                </a:cubicBezTo>
                <a:lnTo>
                  <a:pt x="18169" y="3607"/>
                </a:lnTo>
                <a:cubicBezTo>
                  <a:pt x="18078" y="3607"/>
                  <a:pt x="18169" y="3698"/>
                  <a:pt x="18535" y="3789"/>
                </a:cubicBezTo>
                <a:lnTo>
                  <a:pt x="18169" y="3789"/>
                </a:lnTo>
                <a:cubicBezTo>
                  <a:pt x="18078" y="3698"/>
                  <a:pt x="17964" y="3607"/>
                  <a:pt x="17873" y="3424"/>
                </a:cubicBezTo>
                <a:cubicBezTo>
                  <a:pt x="17782" y="3424"/>
                  <a:pt x="17691" y="3333"/>
                  <a:pt x="17690" y="3220"/>
                </a:cubicBezTo>
                <a:lnTo>
                  <a:pt x="17690" y="3220"/>
                </a:lnTo>
                <a:cubicBezTo>
                  <a:pt x="17691" y="3334"/>
                  <a:pt x="17782" y="3516"/>
                  <a:pt x="17873" y="3607"/>
                </a:cubicBezTo>
                <a:cubicBezTo>
                  <a:pt x="17964" y="3789"/>
                  <a:pt x="18169" y="3789"/>
                  <a:pt x="18261" y="3903"/>
                </a:cubicBezTo>
                <a:cubicBezTo>
                  <a:pt x="18380" y="3963"/>
                  <a:pt x="18547" y="3984"/>
                  <a:pt x="18675" y="3991"/>
                </a:cubicBezTo>
                <a:lnTo>
                  <a:pt x="18675" y="3991"/>
                </a:lnTo>
                <a:cubicBezTo>
                  <a:pt x="18996" y="3973"/>
                  <a:pt x="19253" y="3903"/>
                  <a:pt x="19493" y="3903"/>
                </a:cubicBezTo>
                <a:cubicBezTo>
                  <a:pt x="19585" y="3903"/>
                  <a:pt x="19493" y="3903"/>
                  <a:pt x="19402" y="3995"/>
                </a:cubicBezTo>
                <a:cubicBezTo>
                  <a:pt x="19585" y="3995"/>
                  <a:pt x="19676" y="3903"/>
                  <a:pt x="19973" y="3903"/>
                </a:cubicBezTo>
                <a:cubicBezTo>
                  <a:pt x="19881" y="3903"/>
                  <a:pt x="19973" y="3995"/>
                  <a:pt x="19676" y="4086"/>
                </a:cubicBezTo>
                <a:cubicBezTo>
                  <a:pt x="19973" y="3995"/>
                  <a:pt x="20155" y="3995"/>
                  <a:pt x="20361" y="3903"/>
                </a:cubicBezTo>
                <a:cubicBezTo>
                  <a:pt x="20421" y="3903"/>
                  <a:pt x="20604" y="3853"/>
                  <a:pt x="20692" y="3853"/>
                </a:cubicBezTo>
                <a:cubicBezTo>
                  <a:pt x="20736" y="3853"/>
                  <a:pt x="20756" y="3865"/>
                  <a:pt x="20726" y="3903"/>
                </a:cubicBezTo>
                <a:cubicBezTo>
                  <a:pt x="20931" y="3789"/>
                  <a:pt x="21114" y="3698"/>
                  <a:pt x="21296" y="3607"/>
                </a:cubicBezTo>
                <a:cubicBezTo>
                  <a:pt x="21388" y="3515"/>
                  <a:pt x="21502" y="3515"/>
                  <a:pt x="21593" y="3424"/>
                </a:cubicBezTo>
                <a:lnTo>
                  <a:pt x="21776" y="3333"/>
                </a:lnTo>
                <a:lnTo>
                  <a:pt x="21867" y="3219"/>
                </a:lnTo>
                <a:cubicBezTo>
                  <a:pt x="21867" y="3127"/>
                  <a:pt x="21958" y="3127"/>
                  <a:pt x="21958" y="3127"/>
                </a:cubicBezTo>
                <a:lnTo>
                  <a:pt x="22073" y="3127"/>
                </a:lnTo>
                <a:lnTo>
                  <a:pt x="22164" y="3219"/>
                </a:lnTo>
                <a:cubicBezTo>
                  <a:pt x="22255" y="3333"/>
                  <a:pt x="22346" y="3424"/>
                  <a:pt x="22438" y="3515"/>
                </a:cubicBezTo>
                <a:cubicBezTo>
                  <a:pt x="22643" y="3698"/>
                  <a:pt x="22917" y="3903"/>
                  <a:pt x="23214" y="3995"/>
                </a:cubicBezTo>
                <a:lnTo>
                  <a:pt x="23396" y="4360"/>
                </a:lnTo>
                <a:cubicBezTo>
                  <a:pt x="23464" y="4411"/>
                  <a:pt x="23499" y="4431"/>
                  <a:pt x="23514" y="4431"/>
                </a:cubicBezTo>
                <a:cubicBezTo>
                  <a:pt x="23563" y="4431"/>
                  <a:pt x="23387" y="4209"/>
                  <a:pt x="23443" y="4209"/>
                </a:cubicBezTo>
                <a:cubicBezTo>
                  <a:pt x="23466" y="4209"/>
                  <a:pt x="23531" y="4248"/>
                  <a:pt x="23670" y="4360"/>
                </a:cubicBezTo>
                <a:cubicBezTo>
                  <a:pt x="23784" y="4360"/>
                  <a:pt x="23784" y="4360"/>
                  <a:pt x="23876" y="4474"/>
                </a:cubicBezTo>
                <a:cubicBezTo>
                  <a:pt x="24058" y="4565"/>
                  <a:pt x="24150" y="4565"/>
                  <a:pt x="24241" y="4565"/>
                </a:cubicBezTo>
                <a:lnTo>
                  <a:pt x="24355" y="4565"/>
                </a:lnTo>
                <a:cubicBezTo>
                  <a:pt x="24355" y="4657"/>
                  <a:pt x="24355" y="4657"/>
                  <a:pt x="24446" y="4657"/>
                </a:cubicBezTo>
                <a:cubicBezTo>
                  <a:pt x="24629" y="4657"/>
                  <a:pt x="24720" y="4565"/>
                  <a:pt x="24812" y="4474"/>
                </a:cubicBezTo>
                <a:lnTo>
                  <a:pt x="24926" y="4474"/>
                </a:lnTo>
                <a:cubicBezTo>
                  <a:pt x="24926" y="4360"/>
                  <a:pt x="24926" y="4360"/>
                  <a:pt x="25017" y="4360"/>
                </a:cubicBezTo>
                <a:lnTo>
                  <a:pt x="25108" y="4474"/>
                </a:lnTo>
                <a:lnTo>
                  <a:pt x="24926" y="4474"/>
                </a:lnTo>
                <a:cubicBezTo>
                  <a:pt x="25017" y="4565"/>
                  <a:pt x="25108" y="4565"/>
                  <a:pt x="25108" y="4657"/>
                </a:cubicBezTo>
                <a:cubicBezTo>
                  <a:pt x="25108" y="4748"/>
                  <a:pt x="25017" y="4748"/>
                  <a:pt x="24926" y="4748"/>
                </a:cubicBezTo>
                <a:cubicBezTo>
                  <a:pt x="24926" y="4657"/>
                  <a:pt x="24812" y="4657"/>
                  <a:pt x="24812" y="4657"/>
                </a:cubicBezTo>
                <a:cubicBezTo>
                  <a:pt x="24720" y="4657"/>
                  <a:pt x="24720" y="4657"/>
                  <a:pt x="24812" y="4748"/>
                </a:cubicBezTo>
                <a:cubicBezTo>
                  <a:pt x="24926" y="4748"/>
                  <a:pt x="24926" y="4748"/>
                  <a:pt x="24720" y="4839"/>
                </a:cubicBezTo>
                <a:cubicBezTo>
                  <a:pt x="24241" y="4930"/>
                  <a:pt x="23967" y="5136"/>
                  <a:pt x="23396" y="5318"/>
                </a:cubicBezTo>
                <a:cubicBezTo>
                  <a:pt x="23337" y="5337"/>
                  <a:pt x="23305" y="5344"/>
                  <a:pt x="23290" y="5344"/>
                </a:cubicBezTo>
                <a:cubicBezTo>
                  <a:pt x="23232" y="5344"/>
                  <a:pt x="23451" y="5227"/>
                  <a:pt x="23305" y="5227"/>
                </a:cubicBezTo>
                <a:lnTo>
                  <a:pt x="23100" y="5410"/>
                </a:lnTo>
                <a:lnTo>
                  <a:pt x="23008" y="5410"/>
                </a:lnTo>
                <a:cubicBezTo>
                  <a:pt x="22734" y="5501"/>
                  <a:pt x="23008" y="5501"/>
                  <a:pt x="22643" y="5615"/>
                </a:cubicBezTo>
                <a:cubicBezTo>
                  <a:pt x="22586" y="5707"/>
                  <a:pt x="22369" y="5707"/>
                  <a:pt x="22107" y="5707"/>
                </a:cubicBezTo>
                <a:cubicBezTo>
                  <a:pt x="21844" y="5707"/>
                  <a:pt x="21536" y="5707"/>
                  <a:pt x="21296" y="5798"/>
                </a:cubicBezTo>
                <a:cubicBezTo>
                  <a:pt x="21205" y="5798"/>
                  <a:pt x="21296" y="5707"/>
                  <a:pt x="21296" y="5707"/>
                </a:cubicBezTo>
                <a:lnTo>
                  <a:pt x="21296" y="5707"/>
                </a:lnTo>
                <a:cubicBezTo>
                  <a:pt x="20635" y="5889"/>
                  <a:pt x="20726" y="5889"/>
                  <a:pt x="20155" y="6072"/>
                </a:cubicBezTo>
                <a:lnTo>
                  <a:pt x="19676" y="6072"/>
                </a:lnTo>
                <a:cubicBezTo>
                  <a:pt x="20064" y="6072"/>
                  <a:pt x="19585" y="6277"/>
                  <a:pt x="19219" y="6368"/>
                </a:cubicBezTo>
                <a:cubicBezTo>
                  <a:pt x="19311" y="6460"/>
                  <a:pt x="19493" y="6460"/>
                  <a:pt x="19493" y="6460"/>
                </a:cubicBezTo>
                <a:lnTo>
                  <a:pt x="18923" y="6551"/>
                </a:lnTo>
                <a:cubicBezTo>
                  <a:pt x="18832" y="6551"/>
                  <a:pt x="18831" y="6551"/>
                  <a:pt x="18921" y="6461"/>
                </a:cubicBezTo>
                <a:lnTo>
                  <a:pt x="18921" y="6461"/>
                </a:lnTo>
                <a:lnTo>
                  <a:pt x="18831" y="6551"/>
                </a:lnTo>
                <a:cubicBezTo>
                  <a:pt x="18649" y="6460"/>
                  <a:pt x="18740" y="6368"/>
                  <a:pt x="18923" y="6368"/>
                </a:cubicBezTo>
                <a:lnTo>
                  <a:pt x="19105" y="6368"/>
                </a:lnTo>
                <a:cubicBezTo>
                  <a:pt x="19311" y="6277"/>
                  <a:pt x="19402" y="6186"/>
                  <a:pt x="19402" y="6072"/>
                </a:cubicBezTo>
                <a:lnTo>
                  <a:pt x="19402" y="6072"/>
                </a:lnTo>
                <a:cubicBezTo>
                  <a:pt x="19311" y="6186"/>
                  <a:pt x="19311" y="6186"/>
                  <a:pt x="19219" y="6186"/>
                </a:cubicBezTo>
                <a:lnTo>
                  <a:pt x="19219" y="6072"/>
                </a:lnTo>
                <a:cubicBezTo>
                  <a:pt x="19219" y="6072"/>
                  <a:pt x="19105" y="6186"/>
                  <a:pt x="19014" y="6186"/>
                </a:cubicBezTo>
                <a:lnTo>
                  <a:pt x="18831" y="6072"/>
                </a:lnTo>
                <a:lnTo>
                  <a:pt x="17964" y="6072"/>
                </a:lnTo>
                <a:cubicBezTo>
                  <a:pt x="17393" y="6277"/>
                  <a:pt x="16937" y="6551"/>
                  <a:pt x="15978" y="6756"/>
                </a:cubicBezTo>
                <a:cubicBezTo>
                  <a:pt x="16161" y="6551"/>
                  <a:pt x="15978" y="6551"/>
                  <a:pt x="15978" y="6460"/>
                </a:cubicBezTo>
                <a:lnTo>
                  <a:pt x="15978" y="6460"/>
                </a:lnTo>
                <a:cubicBezTo>
                  <a:pt x="16017" y="6473"/>
                  <a:pt x="16061" y="6478"/>
                  <a:pt x="16108" y="6478"/>
                </a:cubicBezTo>
                <a:cubicBezTo>
                  <a:pt x="16389" y="6478"/>
                  <a:pt x="16800" y="6277"/>
                  <a:pt x="17211" y="6277"/>
                </a:cubicBezTo>
                <a:cubicBezTo>
                  <a:pt x="16937" y="6277"/>
                  <a:pt x="17028" y="6277"/>
                  <a:pt x="17119" y="6186"/>
                </a:cubicBezTo>
                <a:lnTo>
                  <a:pt x="17119" y="6186"/>
                </a:lnTo>
                <a:lnTo>
                  <a:pt x="16161" y="6368"/>
                </a:lnTo>
                <a:cubicBezTo>
                  <a:pt x="16161" y="6338"/>
                  <a:pt x="16140" y="6328"/>
                  <a:pt x="16107" y="6328"/>
                </a:cubicBezTo>
                <a:cubicBezTo>
                  <a:pt x="16039" y="6328"/>
                  <a:pt x="15917" y="6368"/>
                  <a:pt x="15796" y="6368"/>
                </a:cubicBezTo>
                <a:cubicBezTo>
                  <a:pt x="15978" y="6460"/>
                  <a:pt x="15111" y="6551"/>
                  <a:pt x="14746" y="6642"/>
                </a:cubicBezTo>
                <a:cubicBezTo>
                  <a:pt x="14746" y="6551"/>
                  <a:pt x="14837" y="6460"/>
                  <a:pt x="15225" y="6460"/>
                </a:cubicBezTo>
                <a:cubicBezTo>
                  <a:pt x="15174" y="6450"/>
                  <a:pt x="15127" y="6446"/>
                  <a:pt x="15083" y="6446"/>
                </a:cubicBezTo>
                <a:cubicBezTo>
                  <a:pt x="14774" y="6446"/>
                  <a:pt x="14643" y="6664"/>
                  <a:pt x="14344" y="6664"/>
                </a:cubicBezTo>
                <a:cubicBezTo>
                  <a:pt x="14335" y="6664"/>
                  <a:pt x="14326" y="6663"/>
                  <a:pt x="14317" y="6663"/>
                </a:cubicBezTo>
                <a:lnTo>
                  <a:pt x="14317" y="6663"/>
                </a:lnTo>
                <a:cubicBezTo>
                  <a:pt x="14213" y="6706"/>
                  <a:pt x="14034" y="6728"/>
                  <a:pt x="13890" y="6728"/>
                </a:cubicBezTo>
                <a:cubicBezTo>
                  <a:pt x="13741" y="6728"/>
                  <a:pt x="13630" y="6705"/>
                  <a:pt x="13674" y="6659"/>
                </a:cubicBezTo>
                <a:lnTo>
                  <a:pt x="13674" y="6659"/>
                </a:lnTo>
                <a:cubicBezTo>
                  <a:pt x="12899" y="6774"/>
                  <a:pt x="11591" y="6948"/>
                  <a:pt x="11504" y="7122"/>
                </a:cubicBezTo>
                <a:cubicBezTo>
                  <a:pt x="11504" y="7122"/>
                  <a:pt x="11596" y="6939"/>
                  <a:pt x="11596" y="6848"/>
                </a:cubicBezTo>
                <a:lnTo>
                  <a:pt x="11596" y="6848"/>
                </a:lnTo>
                <a:lnTo>
                  <a:pt x="10842" y="7327"/>
                </a:lnTo>
                <a:cubicBezTo>
                  <a:pt x="10660" y="7327"/>
                  <a:pt x="10454" y="7418"/>
                  <a:pt x="10363" y="7418"/>
                </a:cubicBezTo>
                <a:lnTo>
                  <a:pt x="10363" y="7327"/>
                </a:lnTo>
                <a:cubicBezTo>
                  <a:pt x="10272" y="7213"/>
                  <a:pt x="10363" y="7122"/>
                  <a:pt x="10660" y="7030"/>
                </a:cubicBezTo>
                <a:cubicBezTo>
                  <a:pt x="10454" y="7030"/>
                  <a:pt x="10272" y="7030"/>
                  <a:pt x="9884" y="7122"/>
                </a:cubicBezTo>
                <a:cubicBezTo>
                  <a:pt x="9975" y="7122"/>
                  <a:pt x="10181" y="7327"/>
                  <a:pt x="10089" y="7327"/>
                </a:cubicBezTo>
                <a:cubicBezTo>
                  <a:pt x="9850" y="7270"/>
                  <a:pt x="9753" y="7270"/>
                  <a:pt x="9656" y="7270"/>
                </a:cubicBezTo>
                <a:cubicBezTo>
                  <a:pt x="9561" y="7270"/>
                  <a:pt x="9466" y="7270"/>
                  <a:pt x="9238" y="7217"/>
                </a:cubicBezTo>
                <a:lnTo>
                  <a:pt x="9238" y="7217"/>
                </a:lnTo>
                <a:cubicBezTo>
                  <a:pt x="9300" y="7251"/>
                  <a:pt x="9204" y="7510"/>
                  <a:pt x="8948" y="7510"/>
                </a:cubicBezTo>
                <a:cubicBezTo>
                  <a:pt x="8948" y="7510"/>
                  <a:pt x="8878" y="7397"/>
                  <a:pt x="8903" y="7349"/>
                </a:cubicBezTo>
                <a:lnTo>
                  <a:pt x="8903" y="7349"/>
                </a:lnTo>
                <a:lnTo>
                  <a:pt x="8377" y="7601"/>
                </a:lnTo>
                <a:cubicBezTo>
                  <a:pt x="8469" y="7510"/>
                  <a:pt x="8263" y="7418"/>
                  <a:pt x="8172" y="7418"/>
                </a:cubicBezTo>
                <a:lnTo>
                  <a:pt x="8172" y="7418"/>
                </a:lnTo>
                <a:cubicBezTo>
                  <a:pt x="8263" y="7418"/>
                  <a:pt x="7601" y="7510"/>
                  <a:pt x="7419" y="7510"/>
                </a:cubicBezTo>
                <a:lnTo>
                  <a:pt x="7693" y="7510"/>
                </a:lnTo>
                <a:cubicBezTo>
                  <a:pt x="7327" y="7601"/>
                  <a:pt x="7236" y="7692"/>
                  <a:pt x="7031" y="7784"/>
                </a:cubicBezTo>
                <a:cubicBezTo>
                  <a:pt x="6848" y="7784"/>
                  <a:pt x="6665" y="7784"/>
                  <a:pt x="6551" y="7898"/>
                </a:cubicBezTo>
                <a:lnTo>
                  <a:pt x="6277" y="7898"/>
                </a:lnTo>
                <a:cubicBezTo>
                  <a:pt x="6277" y="7898"/>
                  <a:pt x="6237" y="7847"/>
                  <a:pt x="6149" y="7847"/>
                </a:cubicBezTo>
                <a:cubicBezTo>
                  <a:pt x="6105" y="7847"/>
                  <a:pt x="6049" y="7860"/>
                  <a:pt x="5981" y="7898"/>
                </a:cubicBezTo>
                <a:cubicBezTo>
                  <a:pt x="5981" y="7898"/>
                  <a:pt x="5889" y="7989"/>
                  <a:pt x="5798" y="7989"/>
                </a:cubicBezTo>
                <a:lnTo>
                  <a:pt x="5410" y="8080"/>
                </a:lnTo>
                <a:cubicBezTo>
                  <a:pt x="5380" y="8080"/>
                  <a:pt x="5360" y="8080"/>
                  <a:pt x="5343" y="8084"/>
                </a:cubicBezTo>
                <a:lnTo>
                  <a:pt x="5343" y="8084"/>
                </a:lnTo>
                <a:cubicBezTo>
                  <a:pt x="5439" y="8022"/>
                  <a:pt x="5554" y="7960"/>
                  <a:pt x="5615" y="7898"/>
                </a:cubicBezTo>
                <a:cubicBezTo>
                  <a:pt x="5418" y="7898"/>
                  <a:pt x="5443" y="7847"/>
                  <a:pt x="5367" y="7847"/>
                </a:cubicBezTo>
                <a:cubicBezTo>
                  <a:pt x="5329" y="7847"/>
                  <a:pt x="5265" y="7860"/>
                  <a:pt x="5136" y="7898"/>
                </a:cubicBezTo>
                <a:cubicBezTo>
                  <a:pt x="4981" y="7898"/>
                  <a:pt x="5222" y="7815"/>
                  <a:pt x="5353" y="7791"/>
                </a:cubicBezTo>
                <a:lnTo>
                  <a:pt x="5353" y="7791"/>
                </a:lnTo>
                <a:lnTo>
                  <a:pt x="4474" y="7898"/>
                </a:lnTo>
                <a:cubicBezTo>
                  <a:pt x="4565" y="8080"/>
                  <a:pt x="3698" y="8172"/>
                  <a:pt x="3812" y="8263"/>
                </a:cubicBezTo>
                <a:lnTo>
                  <a:pt x="4839" y="7989"/>
                </a:lnTo>
                <a:lnTo>
                  <a:pt x="4839" y="7989"/>
                </a:lnTo>
                <a:cubicBezTo>
                  <a:pt x="4839" y="7989"/>
                  <a:pt x="4657" y="8172"/>
                  <a:pt x="4383" y="8263"/>
                </a:cubicBezTo>
                <a:cubicBezTo>
                  <a:pt x="4086" y="8354"/>
                  <a:pt x="3812" y="8468"/>
                  <a:pt x="3516" y="8468"/>
                </a:cubicBezTo>
                <a:lnTo>
                  <a:pt x="3607" y="8354"/>
                </a:lnTo>
                <a:cubicBezTo>
                  <a:pt x="3607" y="8354"/>
                  <a:pt x="3698" y="8263"/>
                  <a:pt x="3607" y="8263"/>
                </a:cubicBezTo>
                <a:cubicBezTo>
                  <a:pt x="3607" y="8263"/>
                  <a:pt x="3516" y="8354"/>
                  <a:pt x="3424" y="8354"/>
                </a:cubicBezTo>
                <a:cubicBezTo>
                  <a:pt x="3333" y="8354"/>
                  <a:pt x="3128" y="8354"/>
                  <a:pt x="3036" y="8468"/>
                </a:cubicBezTo>
                <a:lnTo>
                  <a:pt x="2945" y="8468"/>
                </a:lnTo>
                <a:lnTo>
                  <a:pt x="3242" y="8354"/>
                </a:lnTo>
                <a:cubicBezTo>
                  <a:pt x="2854" y="8354"/>
                  <a:pt x="2671" y="8560"/>
                  <a:pt x="2374" y="8651"/>
                </a:cubicBezTo>
                <a:lnTo>
                  <a:pt x="2192" y="8651"/>
                </a:lnTo>
                <a:lnTo>
                  <a:pt x="2100" y="8560"/>
                </a:lnTo>
                <a:cubicBezTo>
                  <a:pt x="1986" y="8651"/>
                  <a:pt x="1895" y="8651"/>
                  <a:pt x="1804" y="8651"/>
                </a:cubicBezTo>
                <a:lnTo>
                  <a:pt x="1621" y="8651"/>
                </a:lnTo>
                <a:cubicBezTo>
                  <a:pt x="1324" y="8742"/>
                  <a:pt x="1142" y="8742"/>
                  <a:pt x="1050" y="8834"/>
                </a:cubicBezTo>
                <a:cubicBezTo>
                  <a:pt x="990" y="8807"/>
                  <a:pt x="909" y="8796"/>
                  <a:pt x="813" y="8796"/>
                </a:cubicBezTo>
                <a:cubicBezTo>
                  <a:pt x="583" y="8796"/>
                  <a:pt x="275" y="8860"/>
                  <a:pt x="0" y="8925"/>
                </a:cubicBezTo>
                <a:lnTo>
                  <a:pt x="0" y="9222"/>
                </a:lnTo>
                <a:lnTo>
                  <a:pt x="0" y="9313"/>
                </a:lnTo>
                <a:lnTo>
                  <a:pt x="0" y="9313"/>
                </a:lnTo>
                <a:lnTo>
                  <a:pt x="92" y="9701"/>
                </a:lnTo>
                <a:lnTo>
                  <a:pt x="183" y="9701"/>
                </a:lnTo>
                <a:lnTo>
                  <a:pt x="274" y="10180"/>
                </a:lnTo>
                <a:cubicBezTo>
                  <a:pt x="571" y="10066"/>
                  <a:pt x="959" y="9884"/>
                  <a:pt x="1233" y="9884"/>
                </a:cubicBezTo>
                <a:lnTo>
                  <a:pt x="1233" y="9792"/>
                </a:lnTo>
                <a:cubicBezTo>
                  <a:pt x="1621" y="9701"/>
                  <a:pt x="1895" y="9610"/>
                  <a:pt x="2374" y="9404"/>
                </a:cubicBezTo>
                <a:lnTo>
                  <a:pt x="2374" y="9313"/>
                </a:lnTo>
                <a:cubicBezTo>
                  <a:pt x="2671" y="9222"/>
                  <a:pt x="3242" y="9222"/>
                  <a:pt x="3812" y="9039"/>
                </a:cubicBezTo>
                <a:lnTo>
                  <a:pt x="3812" y="9130"/>
                </a:lnTo>
                <a:lnTo>
                  <a:pt x="3904" y="9130"/>
                </a:lnTo>
                <a:cubicBezTo>
                  <a:pt x="4657" y="9039"/>
                  <a:pt x="5319" y="8651"/>
                  <a:pt x="5981" y="8651"/>
                </a:cubicBezTo>
                <a:cubicBezTo>
                  <a:pt x="5981" y="8651"/>
                  <a:pt x="6095" y="8651"/>
                  <a:pt x="6095" y="8560"/>
                </a:cubicBezTo>
                <a:lnTo>
                  <a:pt x="6095" y="8651"/>
                </a:lnTo>
                <a:lnTo>
                  <a:pt x="6277" y="8651"/>
                </a:lnTo>
                <a:cubicBezTo>
                  <a:pt x="6186" y="8651"/>
                  <a:pt x="6186" y="8560"/>
                  <a:pt x="6186" y="8560"/>
                </a:cubicBezTo>
                <a:lnTo>
                  <a:pt x="6460" y="8560"/>
                </a:lnTo>
                <a:cubicBezTo>
                  <a:pt x="6551" y="8560"/>
                  <a:pt x="6757" y="8468"/>
                  <a:pt x="6939" y="8468"/>
                </a:cubicBezTo>
                <a:lnTo>
                  <a:pt x="7122" y="8468"/>
                </a:lnTo>
                <a:cubicBezTo>
                  <a:pt x="7327" y="8468"/>
                  <a:pt x="7236" y="8354"/>
                  <a:pt x="7122" y="8354"/>
                </a:cubicBezTo>
                <a:lnTo>
                  <a:pt x="7236" y="8354"/>
                </a:lnTo>
                <a:cubicBezTo>
                  <a:pt x="7327" y="8263"/>
                  <a:pt x="7419" y="8263"/>
                  <a:pt x="7510" y="8263"/>
                </a:cubicBezTo>
                <a:lnTo>
                  <a:pt x="7693" y="8263"/>
                </a:lnTo>
                <a:cubicBezTo>
                  <a:pt x="7807" y="8263"/>
                  <a:pt x="7989" y="8263"/>
                  <a:pt x="8081" y="8172"/>
                </a:cubicBezTo>
                <a:lnTo>
                  <a:pt x="8172" y="8263"/>
                </a:lnTo>
                <a:lnTo>
                  <a:pt x="8172" y="8172"/>
                </a:lnTo>
                <a:lnTo>
                  <a:pt x="8651" y="8172"/>
                </a:lnTo>
                <a:cubicBezTo>
                  <a:pt x="8737" y="8086"/>
                  <a:pt x="9002" y="8081"/>
                  <a:pt x="8868" y="8006"/>
                </a:cubicBezTo>
                <a:lnTo>
                  <a:pt x="8868" y="8006"/>
                </a:lnTo>
                <a:cubicBezTo>
                  <a:pt x="9040" y="7938"/>
                  <a:pt x="9155" y="7867"/>
                  <a:pt x="9222" y="7784"/>
                </a:cubicBezTo>
                <a:lnTo>
                  <a:pt x="9222" y="7784"/>
                </a:lnTo>
                <a:cubicBezTo>
                  <a:pt x="9222" y="7855"/>
                  <a:pt x="9258" y="7882"/>
                  <a:pt x="9239" y="7892"/>
                </a:cubicBezTo>
                <a:lnTo>
                  <a:pt x="9239" y="7892"/>
                </a:lnTo>
                <a:cubicBezTo>
                  <a:pt x="9460" y="7869"/>
                  <a:pt x="9635" y="7784"/>
                  <a:pt x="9792" y="7784"/>
                </a:cubicBezTo>
                <a:lnTo>
                  <a:pt x="9884" y="7784"/>
                </a:lnTo>
                <a:cubicBezTo>
                  <a:pt x="9792" y="7784"/>
                  <a:pt x="9701" y="7898"/>
                  <a:pt x="9610" y="7898"/>
                </a:cubicBezTo>
                <a:cubicBezTo>
                  <a:pt x="9701" y="7898"/>
                  <a:pt x="9792" y="7898"/>
                  <a:pt x="9884" y="7784"/>
                </a:cubicBezTo>
                <a:lnTo>
                  <a:pt x="9884" y="7898"/>
                </a:lnTo>
                <a:lnTo>
                  <a:pt x="10181" y="7692"/>
                </a:lnTo>
                <a:cubicBezTo>
                  <a:pt x="10363" y="7692"/>
                  <a:pt x="10546" y="7692"/>
                  <a:pt x="10660" y="7601"/>
                </a:cubicBezTo>
                <a:lnTo>
                  <a:pt x="10660" y="7601"/>
                </a:lnTo>
                <a:cubicBezTo>
                  <a:pt x="10751" y="7692"/>
                  <a:pt x="10751" y="7692"/>
                  <a:pt x="10546" y="7784"/>
                </a:cubicBezTo>
                <a:cubicBezTo>
                  <a:pt x="11116" y="7601"/>
                  <a:pt x="11116" y="7601"/>
                  <a:pt x="11596" y="7510"/>
                </a:cubicBezTo>
                <a:lnTo>
                  <a:pt x="11687" y="7418"/>
                </a:lnTo>
                <a:lnTo>
                  <a:pt x="11687" y="7510"/>
                </a:lnTo>
                <a:cubicBezTo>
                  <a:pt x="11851" y="7510"/>
                  <a:pt x="12060" y="7393"/>
                  <a:pt x="12241" y="7393"/>
                </a:cubicBezTo>
                <a:cubicBezTo>
                  <a:pt x="12287" y="7393"/>
                  <a:pt x="12331" y="7400"/>
                  <a:pt x="12372" y="7418"/>
                </a:cubicBezTo>
                <a:lnTo>
                  <a:pt x="12828" y="7418"/>
                </a:lnTo>
                <a:cubicBezTo>
                  <a:pt x="12707" y="7449"/>
                  <a:pt x="12625" y="7459"/>
                  <a:pt x="12564" y="7459"/>
                </a:cubicBezTo>
                <a:cubicBezTo>
                  <a:pt x="12440" y="7459"/>
                  <a:pt x="12395" y="7418"/>
                  <a:pt x="12258" y="7418"/>
                </a:cubicBezTo>
                <a:cubicBezTo>
                  <a:pt x="12463" y="7510"/>
                  <a:pt x="11687" y="7601"/>
                  <a:pt x="11801" y="7692"/>
                </a:cubicBezTo>
                <a:lnTo>
                  <a:pt x="12166" y="7601"/>
                </a:lnTo>
                <a:lnTo>
                  <a:pt x="12166" y="7601"/>
                </a:lnTo>
                <a:cubicBezTo>
                  <a:pt x="12166" y="7601"/>
                  <a:pt x="12075" y="7692"/>
                  <a:pt x="12166" y="7692"/>
                </a:cubicBezTo>
                <a:cubicBezTo>
                  <a:pt x="12166" y="7601"/>
                  <a:pt x="12554" y="7510"/>
                  <a:pt x="12942" y="7510"/>
                </a:cubicBezTo>
                <a:cubicBezTo>
                  <a:pt x="13125" y="7510"/>
                  <a:pt x="13125" y="7418"/>
                  <a:pt x="13125" y="7327"/>
                </a:cubicBezTo>
                <a:cubicBezTo>
                  <a:pt x="13696" y="7327"/>
                  <a:pt x="14654" y="7122"/>
                  <a:pt x="15408" y="7122"/>
                </a:cubicBezTo>
                <a:lnTo>
                  <a:pt x="15978" y="7122"/>
                </a:lnTo>
                <a:cubicBezTo>
                  <a:pt x="15830" y="7030"/>
                  <a:pt x="15972" y="7030"/>
                  <a:pt x="16152" y="7030"/>
                </a:cubicBezTo>
                <a:cubicBezTo>
                  <a:pt x="16332" y="7030"/>
                  <a:pt x="16549" y="7030"/>
                  <a:pt x="16549" y="6939"/>
                </a:cubicBezTo>
                <a:cubicBezTo>
                  <a:pt x="16640" y="7030"/>
                  <a:pt x="16823" y="7030"/>
                  <a:pt x="16640" y="7122"/>
                </a:cubicBezTo>
                <a:cubicBezTo>
                  <a:pt x="16937" y="7030"/>
                  <a:pt x="17211" y="7030"/>
                  <a:pt x="17507" y="7030"/>
                </a:cubicBezTo>
                <a:lnTo>
                  <a:pt x="17781" y="7030"/>
                </a:lnTo>
                <a:cubicBezTo>
                  <a:pt x="17781" y="7030"/>
                  <a:pt x="17964" y="6939"/>
                  <a:pt x="17873" y="6939"/>
                </a:cubicBezTo>
                <a:lnTo>
                  <a:pt x="17964" y="6939"/>
                </a:lnTo>
                <a:cubicBezTo>
                  <a:pt x="18078" y="6939"/>
                  <a:pt x="17873" y="7030"/>
                  <a:pt x="17964" y="7030"/>
                </a:cubicBezTo>
                <a:cubicBezTo>
                  <a:pt x="17964" y="7030"/>
                  <a:pt x="18055" y="6990"/>
                  <a:pt x="18143" y="6990"/>
                </a:cubicBezTo>
                <a:cubicBezTo>
                  <a:pt x="18184" y="6990"/>
                  <a:pt x="18224" y="6998"/>
                  <a:pt x="18253" y="7024"/>
                </a:cubicBezTo>
                <a:lnTo>
                  <a:pt x="18253" y="7024"/>
                </a:lnTo>
                <a:cubicBezTo>
                  <a:pt x="18668" y="6989"/>
                  <a:pt x="18740" y="6825"/>
                  <a:pt x="18740" y="6642"/>
                </a:cubicBezTo>
                <a:cubicBezTo>
                  <a:pt x="18849" y="6676"/>
                  <a:pt x="18944" y="6690"/>
                  <a:pt x="19029" y="6690"/>
                </a:cubicBezTo>
                <a:cubicBezTo>
                  <a:pt x="19179" y="6690"/>
                  <a:pt x="19296" y="6646"/>
                  <a:pt x="19400" y="6597"/>
                </a:cubicBezTo>
                <a:lnTo>
                  <a:pt x="19400" y="6597"/>
                </a:lnTo>
                <a:lnTo>
                  <a:pt x="19585" y="6551"/>
                </a:lnTo>
                <a:lnTo>
                  <a:pt x="19585" y="6551"/>
                </a:lnTo>
                <a:cubicBezTo>
                  <a:pt x="19631" y="6597"/>
                  <a:pt x="19654" y="6620"/>
                  <a:pt x="19629" y="6631"/>
                </a:cubicBezTo>
                <a:lnTo>
                  <a:pt x="19629" y="6631"/>
                </a:lnTo>
                <a:cubicBezTo>
                  <a:pt x="20041" y="6605"/>
                  <a:pt x="20817" y="6532"/>
                  <a:pt x="20817" y="6460"/>
                </a:cubicBezTo>
                <a:lnTo>
                  <a:pt x="21205" y="6460"/>
                </a:lnTo>
                <a:cubicBezTo>
                  <a:pt x="21684" y="6368"/>
                  <a:pt x="21776" y="6368"/>
                  <a:pt x="22255" y="6277"/>
                </a:cubicBezTo>
                <a:lnTo>
                  <a:pt x="22073" y="6277"/>
                </a:lnTo>
                <a:cubicBezTo>
                  <a:pt x="22255" y="6072"/>
                  <a:pt x="22438" y="6186"/>
                  <a:pt x="22917" y="5980"/>
                </a:cubicBezTo>
                <a:lnTo>
                  <a:pt x="22917" y="6072"/>
                </a:lnTo>
                <a:cubicBezTo>
                  <a:pt x="23784" y="5889"/>
                  <a:pt x="23305" y="5889"/>
                  <a:pt x="24150" y="5798"/>
                </a:cubicBezTo>
                <a:lnTo>
                  <a:pt x="24058" y="5707"/>
                </a:lnTo>
                <a:cubicBezTo>
                  <a:pt x="24150" y="5615"/>
                  <a:pt x="24355" y="5615"/>
                  <a:pt x="24538" y="5501"/>
                </a:cubicBezTo>
                <a:cubicBezTo>
                  <a:pt x="24720" y="5501"/>
                  <a:pt x="24812" y="5501"/>
                  <a:pt x="25017" y="5410"/>
                </a:cubicBezTo>
                <a:cubicBezTo>
                  <a:pt x="25108" y="5410"/>
                  <a:pt x="25291" y="5318"/>
                  <a:pt x="25496" y="5227"/>
                </a:cubicBezTo>
                <a:lnTo>
                  <a:pt x="25496" y="5227"/>
                </a:lnTo>
                <a:lnTo>
                  <a:pt x="25200" y="5318"/>
                </a:lnTo>
                <a:cubicBezTo>
                  <a:pt x="25291" y="5227"/>
                  <a:pt x="25382" y="5227"/>
                  <a:pt x="25496" y="5227"/>
                </a:cubicBezTo>
                <a:cubicBezTo>
                  <a:pt x="25588" y="5136"/>
                  <a:pt x="25770" y="5136"/>
                  <a:pt x="25862" y="5045"/>
                </a:cubicBezTo>
                <a:cubicBezTo>
                  <a:pt x="26158" y="4839"/>
                  <a:pt x="26250" y="4565"/>
                  <a:pt x="26158" y="4360"/>
                </a:cubicBezTo>
                <a:cubicBezTo>
                  <a:pt x="26158" y="4344"/>
                  <a:pt x="26161" y="4337"/>
                  <a:pt x="26165" y="4337"/>
                </a:cubicBezTo>
                <a:cubicBezTo>
                  <a:pt x="26187" y="4337"/>
                  <a:pt x="26250" y="4505"/>
                  <a:pt x="26250" y="4657"/>
                </a:cubicBezTo>
                <a:cubicBezTo>
                  <a:pt x="26250" y="4360"/>
                  <a:pt x="26250" y="4177"/>
                  <a:pt x="26158" y="4177"/>
                </a:cubicBezTo>
                <a:cubicBezTo>
                  <a:pt x="26158" y="4086"/>
                  <a:pt x="26158" y="4086"/>
                  <a:pt x="26067" y="4086"/>
                </a:cubicBezTo>
                <a:lnTo>
                  <a:pt x="25953" y="4086"/>
                </a:lnTo>
                <a:lnTo>
                  <a:pt x="25770" y="3903"/>
                </a:lnTo>
                <a:cubicBezTo>
                  <a:pt x="25862" y="3789"/>
                  <a:pt x="25953" y="3698"/>
                  <a:pt x="26067" y="3515"/>
                </a:cubicBezTo>
                <a:cubicBezTo>
                  <a:pt x="26341" y="3219"/>
                  <a:pt x="26638" y="2853"/>
                  <a:pt x="26523" y="2762"/>
                </a:cubicBezTo>
                <a:lnTo>
                  <a:pt x="26729" y="2557"/>
                </a:lnTo>
                <a:lnTo>
                  <a:pt x="26729" y="2557"/>
                </a:lnTo>
                <a:cubicBezTo>
                  <a:pt x="26729" y="2648"/>
                  <a:pt x="26729" y="2648"/>
                  <a:pt x="26638" y="2762"/>
                </a:cubicBezTo>
                <a:cubicBezTo>
                  <a:pt x="26729" y="2648"/>
                  <a:pt x="26820" y="2557"/>
                  <a:pt x="26820" y="2465"/>
                </a:cubicBezTo>
                <a:lnTo>
                  <a:pt x="26911" y="2374"/>
                </a:lnTo>
                <a:lnTo>
                  <a:pt x="26911" y="2191"/>
                </a:lnTo>
                <a:lnTo>
                  <a:pt x="26911" y="1803"/>
                </a:lnTo>
                <a:cubicBezTo>
                  <a:pt x="26820" y="1621"/>
                  <a:pt x="26820" y="1415"/>
                  <a:pt x="26523" y="1233"/>
                </a:cubicBezTo>
                <a:cubicBezTo>
                  <a:pt x="26432" y="1050"/>
                  <a:pt x="26250" y="1050"/>
                  <a:pt x="26158" y="936"/>
                </a:cubicBezTo>
                <a:lnTo>
                  <a:pt x="25770" y="936"/>
                </a:lnTo>
                <a:cubicBezTo>
                  <a:pt x="25679" y="1050"/>
                  <a:pt x="25588" y="1050"/>
                  <a:pt x="25496" y="1141"/>
                </a:cubicBezTo>
                <a:lnTo>
                  <a:pt x="25382" y="1141"/>
                </a:lnTo>
                <a:cubicBezTo>
                  <a:pt x="25108" y="1233"/>
                  <a:pt x="24812" y="1415"/>
                  <a:pt x="24629" y="1621"/>
                </a:cubicBezTo>
                <a:cubicBezTo>
                  <a:pt x="24629" y="1803"/>
                  <a:pt x="24538" y="2077"/>
                  <a:pt x="24538" y="2283"/>
                </a:cubicBezTo>
                <a:cubicBezTo>
                  <a:pt x="24502" y="2319"/>
                  <a:pt x="24480" y="2332"/>
                  <a:pt x="24468" y="2332"/>
                </a:cubicBezTo>
                <a:cubicBezTo>
                  <a:pt x="24425" y="2332"/>
                  <a:pt x="24490" y="2170"/>
                  <a:pt x="24470" y="2170"/>
                </a:cubicBezTo>
                <a:cubicBezTo>
                  <a:pt x="24466" y="2170"/>
                  <a:pt x="24458" y="2176"/>
                  <a:pt x="24446" y="2191"/>
                </a:cubicBezTo>
                <a:lnTo>
                  <a:pt x="24446" y="2648"/>
                </a:lnTo>
                <a:cubicBezTo>
                  <a:pt x="24426" y="2712"/>
                  <a:pt x="24406" y="2740"/>
                  <a:pt x="24387" y="2740"/>
                </a:cubicBezTo>
                <a:cubicBezTo>
                  <a:pt x="24320" y="2740"/>
                  <a:pt x="24286" y="2381"/>
                  <a:pt x="24446" y="2077"/>
                </a:cubicBezTo>
                <a:lnTo>
                  <a:pt x="24446" y="2077"/>
                </a:lnTo>
                <a:cubicBezTo>
                  <a:pt x="24241" y="2283"/>
                  <a:pt x="24150" y="2465"/>
                  <a:pt x="24241" y="2648"/>
                </a:cubicBezTo>
                <a:cubicBezTo>
                  <a:pt x="24241" y="2853"/>
                  <a:pt x="24241" y="3127"/>
                  <a:pt x="24446" y="3698"/>
                </a:cubicBezTo>
                <a:cubicBezTo>
                  <a:pt x="24355" y="3515"/>
                  <a:pt x="24241" y="3333"/>
                  <a:pt x="24241" y="3127"/>
                </a:cubicBezTo>
                <a:cubicBezTo>
                  <a:pt x="24150" y="3333"/>
                  <a:pt x="24150" y="3515"/>
                  <a:pt x="24241" y="3698"/>
                </a:cubicBezTo>
                <a:lnTo>
                  <a:pt x="24058" y="3698"/>
                </a:lnTo>
                <a:lnTo>
                  <a:pt x="23967" y="3607"/>
                </a:lnTo>
                <a:lnTo>
                  <a:pt x="23784" y="3607"/>
                </a:lnTo>
                <a:cubicBezTo>
                  <a:pt x="23670" y="3515"/>
                  <a:pt x="23784" y="3515"/>
                  <a:pt x="23784" y="3515"/>
                </a:cubicBezTo>
                <a:cubicBezTo>
                  <a:pt x="23488" y="3219"/>
                  <a:pt x="23305" y="3036"/>
                  <a:pt x="23100" y="2945"/>
                </a:cubicBezTo>
                <a:cubicBezTo>
                  <a:pt x="23008" y="2853"/>
                  <a:pt x="22917" y="2762"/>
                  <a:pt x="22826" y="2762"/>
                </a:cubicBezTo>
                <a:cubicBezTo>
                  <a:pt x="22734" y="2648"/>
                  <a:pt x="22734" y="2648"/>
                  <a:pt x="22643" y="2648"/>
                </a:cubicBezTo>
                <a:cubicBezTo>
                  <a:pt x="22529" y="2557"/>
                  <a:pt x="22438" y="2557"/>
                  <a:pt x="22346" y="2465"/>
                </a:cubicBezTo>
                <a:cubicBezTo>
                  <a:pt x="22346" y="2465"/>
                  <a:pt x="22346" y="2374"/>
                  <a:pt x="22255" y="2374"/>
                </a:cubicBezTo>
                <a:cubicBezTo>
                  <a:pt x="22255" y="2374"/>
                  <a:pt x="22164" y="2283"/>
                  <a:pt x="21958" y="2283"/>
                </a:cubicBezTo>
                <a:cubicBezTo>
                  <a:pt x="21867" y="2283"/>
                  <a:pt x="21684" y="2283"/>
                  <a:pt x="21502" y="2465"/>
                </a:cubicBezTo>
                <a:lnTo>
                  <a:pt x="21388" y="2465"/>
                </a:lnTo>
                <a:lnTo>
                  <a:pt x="21296" y="2557"/>
                </a:lnTo>
                <a:cubicBezTo>
                  <a:pt x="21205" y="2557"/>
                  <a:pt x="21205" y="2557"/>
                  <a:pt x="21114" y="2648"/>
                </a:cubicBezTo>
                <a:cubicBezTo>
                  <a:pt x="21023" y="2648"/>
                  <a:pt x="20931" y="2762"/>
                  <a:pt x="20817" y="2762"/>
                </a:cubicBezTo>
                <a:cubicBezTo>
                  <a:pt x="20635" y="2853"/>
                  <a:pt x="20361" y="2945"/>
                  <a:pt x="20155" y="3036"/>
                </a:cubicBezTo>
                <a:lnTo>
                  <a:pt x="20246" y="2945"/>
                </a:lnTo>
                <a:lnTo>
                  <a:pt x="20246" y="2945"/>
                </a:lnTo>
                <a:cubicBezTo>
                  <a:pt x="20033" y="3052"/>
                  <a:pt x="19748" y="3096"/>
                  <a:pt x="19453" y="3096"/>
                </a:cubicBezTo>
                <a:cubicBezTo>
                  <a:pt x="19244" y="3096"/>
                  <a:pt x="19030" y="3074"/>
                  <a:pt x="18831" y="3036"/>
                </a:cubicBezTo>
                <a:cubicBezTo>
                  <a:pt x="18649" y="3036"/>
                  <a:pt x="18535" y="2945"/>
                  <a:pt x="18535" y="2945"/>
                </a:cubicBezTo>
                <a:lnTo>
                  <a:pt x="18443" y="2853"/>
                </a:lnTo>
                <a:cubicBezTo>
                  <a:pt x="18352" y="2648"/>
                  <a:pt x="18261" y="2648"/>
                  <a:pt x="18169" y="2648"/>
                </a:cubicBezTo>
                <a:cubicBezTo>
                  <a:pt x="18093" y="2495"/>
                  <a:pt x="17937" y="2470"/>
                  <a:pt x="17781" y="2466"/>
                </a:cubicBezTo>
                <a:lnTo>
                  <a:pt x="17781" y="2466"/>
                </a:lnTo>
                <a:cubicBezTo>
                  <a:pt x="17781" y="2557"/>
                  <a:pt x="17781" y="2557"/>
                  <a:pt x="17690" y="2557"/>
                </a:cubicBezTo>
                <a:cubicBezTo>
                  <a:pt x="17599" y="2557"/>
                  <a:pt x="17393" y="2648"/>
                  <a:pt x="17599" y="2648"/>
                </a:cubicBezTo>
                <a:cubicBezTo>
                  <a:pt x="17450" y="2705"/>
                  <a:pt x="17234" y="2734"/>
                  <a:pt x="17102" y="2734"/>
                </a:cubicBezTo>
                <a:cubicBezTo>
                  <a:pt x="16971" y="2734"/>
                  <a:pt x="16925" y="2705"/>
                  <a:pt x="17119" y="2648"/>
                </a:cubicBezTo>
                <a:lnTo>
                  <a:pt x="17211" y="2648"/>
                </a:lnTo>
                <a:cubicBezTo>
                  <a:pt x="17211" y="2602"/>
                  <a:pt x="17165" y="2579"/>
                  <a:pt x="17082" y="2579"/>
                </a:cubicBezTo>
                <a:cubicBezTo>
                  <a:pt x="17000" y="2579"/>
                  <a:pt x="16880" y="2602"/>
                  <a:pt x="16731" y="2648"/>
                </a:cubicBezTo>
                <a:lnTo>
                  <a:pt x="15111" y="2648"/>
                </a:lnTo>
                <a:lnTo>
                  <a:pt x="15019" y="2557"/>
                </a:lnTo>
                <a:lnTo>
                  <a:pt x="15019" y="2465"/>
                </a:lnTo>
                <a:lnTo>
                  <a:pt x="14837" y="2465"/>
                </a:lnTo>
                <a:cubicBezTo>
                  <a:pt x="14837" y="2374"/>
                  <a:pt x="14837" y="2374"/>
                  <a:pt x="14746" y="2374"/>
                </a:cubicBezTo>
                <a:lnTo>
                  <a:pt x="14746" y="2283"/>
                </a:lnTo>
                <a:lnTo>
                  <a:pt x="14837" y="2283"/>
                </a:lnTo>
                <a:lnTo>
                  <a:pt x="15111" y="2191"/>
                </a:lnTo>
                <a:cubicBezTo>
                  <a:pt x="15111" y="1986"/>
                  <a:pt x="15111" y="1803"/>
                  <a:pt x="15019" y="1621"/>
                </a:cubicBezTo>
                <a:cubicBezTo>
                  <a:pt x="14928" y="1507"/>
                  <a:pt x="14746" y="1324"/>
                  <a:pt x="14540" y="1324"/>
                </a:cubicBezTo>
                <a:cubicBezTo>
                  <a:pt x="14449" y="1233"/>
                  <a:pt x="14449" y="1233"/>
                  <a:pt x="14358" y="1233"/>
                </a:cubicBezTo>
                <a:lnTo>
                  <a:pt x="14084" y="1324"/>
                </a:lnTo>
                <a:cubicBezTo>
                  <a:pt x="13878" y="1324"/>
                  <a:pt x="13696" y="1324"/>
                  <a:pt x="13604" y="1415"/>
                </a:cubicBezTo>
                <a:lnTo>
                  <a:pt x="13216" y="1507"/>
                </a:lnTo>
                <a:cubicBezTo>
                  <a:pt x="12942" y="1507"/>
                  <a:pt x="12646" y="1621"/>
                  <a:pt x="12463" y="1712"/>
                </a:cubicBezTo>
                <a:lnTo>
                  <a:pt x="12646" y="1803"/>
                </a:lnTo>
                <a:lnTo>
                  <a:pt x="12166" y="1895"/>
                </a:lnTo>
                <a:cubicBezTo>
                  <a:pt x="11984" y="1895"/>
                  <a:pt x="11892" y="1803"/>
                  <a:pt x="12258" y="1712"/>
                </a:cubicBezTo>
                <a:cubicBezTo>
                  <a:pt x="12075" y="1712"/>
                  <a:pt x="11687" y="1986"/>
                  <a:pt x="11687" y="1986"/>
                </a:cubicBezTo>
                <a:cubicBezTo>
                  <a:pt x="11525" y="2030"/>
                  <a:pt x="11442" y="2047"/>
                  <a:pt x="11410" y="2047"/>
                </a:cubicBezTo>
                <a:cubicBezTo>
                  <a:pt x="11385" y="2047"/>
                  <a:pt x="11390" y="2037"/>
                  <a:pt x="11413" y="2021"/>
                </a:cubicBezTo>
                <a:lnTo>
                  <a:pt x="11413" y="2021"/>
                </a:lnTo>
                <a:cubicBezTo>
                  <a:pt x="11224" y="2105"/>
                  <a:pt x="11182" y="2203"/>
                  <a:pt x="10842" y="2283"/>
                </a:cubicBezTo>
                <a:cubicBezTo>
                  <a:pt x="10744" y="2313"/>
                  <a:pt x="10690" y="2323"/>
                  <a:pt x="10659" y="2323"/>
                </a:cubicBezTo>
                <a:cubicBezTo>
                  <a:pt x="10596" y="2323"/>
                  <a:pt x="10622" y="2283"/>
                  <a:pt x="10546" y="2283"/>
                </a:cubicBezTo>
                <a:cubicBezTo>
                  <a:pt x="10546" y="2283"/>
                  <a:pt x="10454" y="2283"/>
                  <a:pt x="10363" y="2374"/>
                </a:cubicBezTo>
                <a:lnTo>
                  <a:pt x="9975" y="2465"/>
                </a:lnTo>
                <a:cubicBezTo>
                  <a:pt x="9975" y="2283"/>
                  <a:pt x="9884" y="2191"/>
                  <a:pt x="9884" y="2077"/>
                </a:cubicBezTo>
                <a:cubicBezTo>
                  <a:pt x="9701" y="1621"/>
                  <a:pt x="9222" y="1324"/>
                  <a:pt x="8743" y="1141"/>
                </a:cubicBezTo>
                <a:lnTo>
                  <a:pt x="8743" y="1141"/>
                </a:lnTo>
                <a:cubicBezTo>
                  <a:pt x="8743" y="1141"/>
                  <a:pt x="8834" y="1233"/>
                  <a:pt x="8743" y="1233"/>
                </a:cubicBezTo>
                <a:cubicBezTo>
                  <a:pt x="8743" y="1233"/>
                  <a:pt x="8651" y="1233"/>
                  <a:pt x="8469" y="1141"/>
                </a:cubicBezTo>
                <a:cubicBezTo>
                  <a:pt x="8560" y="1050"/>
                  <a:pt x="8263" y="936"/>
                  <a:pt x="7989" y="936"/>
                </a:cubicBezTo>
                <a:cubicBezTo>
                  <a:pt x="7791" y="936"/>
                  <a:pt x="7563" y="987"/>
                  <a:pt x="7372" y="987"/>
                </a:cubicBezTo>
                <a:cubicBezTo>
                  <a:pt x="7277" y="987"/>
                  <a:pt x="7190" y="974"/>
                  <a:pt x="7122" y="936"/>
                </a:cubicBezTo>
                <a:lnTo>
                  <a:pt x="7122" y="936"/>
                </a:lnTo>
                <a:cubicBezTo>
                  <a:pt x="7327" y="1050"/>
                  <a:pt x="7031" y="1050"/>
                  <a:pt x="6757" y="1141"/>
                </a:cubicBezTo>
                <a:lnTo>
                  <a:pt x="6665" y="1233"/>
                </a:lnTo>
                <a:cubicBezTo>
                  <a:pt x="6665" y="1050"/>
                  <a:pt x="6665" y="845"/>
                  <a:pt x="6551" y="662"/>
                </a:cubicBezTo>
                <a:cubicBezTo>
                  <a:pt x="6460" y="365"/>
                  <a:pt x="6095" y="91"/>
                  <a:pt x="57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9" name="Google Shape;689;p30"/>
          <p:cNvGrpSpPr/>
          <p:nvPr/>
        </p:nvGrpSpPr>
        <p:grpSpPr>
          <a:xfrm flipH="1">
            <a:off x="7320591" y="2773234"/>
            <a:ext cx="1225985" cy="1367872"/>
            <a:chOff x="-1225989" y="778859"/>
            <a:chExt cx="1225985" cy="1367872"/>
          </a:xfrm>
        </p:grpSpPr>
        <p:sp>
          <p:nvSpPr>
            <p:cNvPr id="690" name="Google Shape;690;p30"/>
            <p:cNvSpPr/>
            <p:nvPr/>
          </p:nvSpPr>
          <p:spPr>
            <a:xfrm>
              <a:off x="-1165853" y="939308"/>
              <a:ext cx="928525" cy="240690"/>
            </a:xfrm>
            <a:custGeom>
              <a:avLst/>
              <a:gdLst/>
              <a:ahLst/>
              <a:cxnLst/>
              <a:rect l="l" t="t" r="r" b="b"/>
              <a:pathLst>
                <a:path w="26433" h="6848" extrusionOk="0">
                  <a:moveTo>
                    <a:pt x="25861" y="0"/>
                  </a:moveTo>
                  <a:lnTo>
                    <a:pt x="25861" y="0"/>
                  </a:lnTo>
                  <a:cubicBezTo>
                    <a:pt x="25953" y="206"/>
                    <a:pt x="25953" y="480"/>
                    <a:pt x="25861" y="571"/>
                  </a:cubicBezTo>
                  <a:lnTo>
                    <a:pt x="21479" y="5342"/>
                  </a:lnTo>
                  <a:cubicBezTo>
                    <a:pt x="21388" y="5433"/>
                    <a:pt x="21296" y="5524"/>
                    <a:pt x="21205" y="5524"/>
                  </a:cubicBezTo>
                  <a:lnTo>
                    <a:pt x="92" y="6483"/>
                  </a:lnTo>
                  <a:lnTo>
                    <a:pt x="0" y="6483"/>
                  </a:lnTo>
                  <a:cubicBezTo>
                    <a:pt x="92" y="6757"/>
                    <a:pt x="274" y="6848"/>
                    <a:pt x="480" y="6848"/>
                  </a:cubicBezTo>
                  <a:lnTo>
                    <a:pt x="571" y="6848"/>
                  </a:lnTo>
                  <a:lnTo>
                    <a:pt x="21593" y="5912"/>
                  </a:lnTo>
                  <a:cubicBezTo>
                    <a:pt x="21684" y="5912"/>
                    <a:pt x="21867" y="5912"/>
                    <a:pt x="21867" y="5821"/>
                  </a:cubicBezTo>
                  <a:lnTo>
                    <a:pt x="26250" y="1050"/>
                  </a:lnTo>
                  <a:cubicBezTo>
                    <a:pt x="26432" y="868"/>
                    <a:pt x="26432" y="480"/>
                    <a:pt x="26250" y="297"/>
                  </a:cubicBezTo>
                  <a:lnTo>
                    <a:pt x="25861" y="0"/>
                  </a:lnTo>
                  <a:close/>
                </a:path>
              </a:pathLst>
            </a:custGeom>
            <a:solidFill>
              <a:srgbClr val="D4C5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0"/>
            <p:cNvSpPr/>
            <p:nvPr/>
          </p:nvSpPr>
          <p:spPr>
            <a:xfrm>
              <a:off x="-1196307" y="778859"/>
              <a:ext cx="945351" cy="388310"/>
            </a:xfrm>
            <a:custGeom>
              <a:avLst/>
              <a:gdLst/>
              <a:ahLst/>
              <a:cxnLst/>
              <a:rect l="l" t="t" r="r" b="b"/>
              <a:pathLst>
                <a:path w="26912" h="11048" extrusionOk="0">
                  <a:moveTo>
                    <a:pt x="21593" y="0"/>
                  </a:moveTo>
                  <a:lnTo>
                    <a:pt x="479" y="959"/>
                  </a:lnTo>
                  <a:cubicBezTo>
                    <a:pt x="297" y="1050"/>
                    <a:pt x="0" y="1256"/>
                    <a:pt x="0" y="1530"/>
                  </a:cubicBezTo>
                  <a:lnTo>
                    <a:pt x="479" y="10568"/>
                  </a:lnTo>
                  <a:cubicBezTo>
                    <a:pt x="479" y="10842"/>
                    <a:pt x="662" y="11048"/>
                    <a:pt x="959" y="11048"/>
                  </a:cubicBezTo>
                  <a:lnTo>
                    <a:pt x="22072" y="10089"/>
                  </a:lnTo>
                  <a:cubicBezTo>
                    <a:pt x="22163" y="10089"/>
                    <a:pt x="22255" y="9998"/>
                    <a:pt x="22346" y="9907"/>
                  </a:cubicBezTo>
                  <a:lnTo>
                    <a:pt x="26728" y="5136"/>
                  </a:lnTo>
                  <a:cubicBezTo>
                    <a:pt x="26911" y="4953"/>
                    <a:pt x="26820" y="4680"/>
                    <a:pt x="26637" y="4474"/>
                  </a:cubicBezTo>
                  <a:lnTo>
                    <a:pt x="21890" y="206"/>
                  </a:lnTo>
                  <a:cubicBezTo>
                    <a:pt x="21775" y="115"/>
                    <a:pt x="21684" y="0"/>
                    <a:pt x="215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0"/>
            <p:cNvSpPr/>
            <p:nvPr/>
          </p:nvSpPr>
          <p:spPr>
            <a:xfrm>
              <a:off x="-1213168" y="1728722"/>
              <a:ext cx="949356" cy="418009"/>
            </a:xfrm>
            <a:custGeom>
              <a:avLst/>
              <a:gdLst/>
              <a:ahLst/>
              <a:cxnLst/>
              <a:rect l="l" t="t" r="r" b="b"/>
              <a:pathLst>
                <a:path w="27026" h="11893" extrusionOk="0">
                  <a:moveTo>
                    <a:pt x="5821" y="3424"/>
                  </a:moveTo>
                  <a:lnTo>
                    <a:pt x="15316" y="4269"/>
                  </a:lnTo>
                  <a:lnTo>
                    <a:pt x="15043" y="8172"/>
                  </a:lnTo>
                  <a:lnTo>
                    <a:pt x="5433" y="7327"/>
                  </a:lnTo>
                  <a:lnTo>
                    <a:pt x="5821" y="3424"/>
                  </a:lnTo>
                  <a:close/>
                  <a:moveTo>
                    <a:pt x="1347" y="0"/>
                  </a:moveTo>
                  <a:cubicBezTo>
                    <a:pt x="1051" y="0"/>
                    <a:pt x="868" y="183"/>
                    <a:pt x="868" y="366"/>
                  </a:cubicBezTo>
                  <a:lnTo>
                    <a:pt x="1" y="9404"/>
                  </a:lnTo>
                  <a:cubicBezTo>
                    <a:pt x="1" y="9701"/>
                    <a:pt x="206" y="9975"/>
                    <a:pt x="480" y="9975"/>
                  </a:cubicBezTo>
                  <a:lnTo>
                    <a:pt x="21502" y="11778"/>
                  </a:lnTo>
                  <a:lnTo>
                    <a:pt x="21502" y="11892"/>
                  </a:lnTo>
                  <a:cubicBezTo>
                    <a:pt x="21593" y="11892"/>
                    <a:pt x="21799" y="11778"/>
                    <a:pt x="21890" y="11687"/>
                  </a:cubicBezTo>
                  <a:lnTo>
                    <a:pt x="26729" y="7601"/>
                  </a:lnTo>
                  <a:cubicBezTo>
                    <a:pt x="27026" y="7419"/>
                    <a:pt x="27026" y="7122"/>
                    <a:pt x="26820" y="6939"/>
                  </a:cubicBezTo>
                  <a:lnTo>
                    <a:pt x="22735" y="1986"/>
                  </a:lnTo>
                  <a:cubicBezTo>
                    <a:pt x="22643" y="1895"/>
                    <a:pt x="22461" y="1804"/>
                    <a:pt x="22370" y="1804"/>
                  </a:cubicBezTo>
                  <a:lnTo>
                    <a:pt x="1347" y="0"/>
                  </a:lnTo>
                  <a:close/>
                </a:path>
              </a:pathLst>
            </a:custGeom>
            <a:solidFill>
              <a:srgbClr val="D4C5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0"/>
            <p:cNvSpPr/>
            <p:nvPr/>
          </p:nvSpPr>
          <p:spPr>
            <a:xfrm>
              <a:off x="-1225989" y="1711886"/>
              <a:ext cx="945351" cy="418009"/>
            </a:xfrm>
            <a:custGeom>
              <a:avLst/>
              <a:gdLst/>
              <a:ahLst/>
              <a:cxnLst/>
              <a:rect l="l" t="t" r="r" b="b"/>
              <a:pathLst>
                <a:path w="26912" h="11893" extrusionOk="0">
                  <a:moveTo>
                    <a:pt x="1324" y="0"/>
                  </a:moveTo>
                  <a:cubicBezTo>
                    <a:pt x="1050" y="0"/>
                    <a:pt x="845" y="183"/>
                    <a:pt x="754" y="479"/>
                  </a:cubicBezTo>
                  <a:lnTo>
                    <a:pt x="1" y="9518"/>
                  </a:lnTo>
                  <a:cubicBezTo>
                    <a:pt x="1" y="9792"/>
                    <a:pt x="183" y="9975"/>
                    <a:pt x="480" y="10089"/>
                  </a:cubicBezTo>
                  <a:lnTo>
                    <a:pt x="21388" y="11892"/>
                  </a:lnTo>
                  <a:cubicBezTo>
                    <a:pt x="21593" y="11892"/>
                    <a:pt x="21685" y="11892"/>
                    <a:pt x="21776" y="11801"/>
                  </a:cubicBezTo>
                  <a:lnTo>
                    <a:pt x="26729" y="7692"/>
                  </a:lnTo>
                  <a:cubicBezTo>
                    <a:pt x="26912" y="7510"/>
                    <a:pt x="26912" y="7236"/>
                    <a:pt x="26820" y="6939"/>
                  </a:cubicBezTo>
                  <a:lnTo>
                    <a:pt x="22620" y="2100"/>
                  </a:lnTo>
                  <a:cubicBezTo>
                    <a:pt x="22529" y="1986"/>
                    <a:pt x="22438" y="1895"/>
                    <a:pt x="22346" y="1895"/>
                  </a:cubicBezTo>
                  <a:lnTo>
                    <a:pt x="132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0"/>
            <p:cNvSpPr/>
            <p:nvPr/>
          </p:nvSpPr>
          <p:spPr>
            <a:xfrm>
              <a:off x="-1209164" y="1216868"/>
              <a:ext cx="1135391" cy="454914"/>
            </a:xfrm>
            <a:custGeom>
              <a:avLst/>
              <a:gdLst/>
              <a:ahLst/>
              <a:cxnLst/>
              <a:rect l="l" t="t" r="r" b="b"/>
              <a:pathLst>
                <a:path w="32322" h="12943" extrusionOk="0">
                  <a:moveTo>
                    <a:pt x="24721" y="3630"/>
                  </a:moveTo>
                  <a:lnTo>
                    <a:pt x="24995" y="7237"/>
                  </a:lnTo>
                  <a:lnTo>
                    <a:pt x="7214" y="9040"/>
                  </a:lnTo>
                  <a:lnTo>
                    <a:pt x="6848" y="5433"/>
                  </a:lnTo>
                  <a:lnTo>
                    <a:pt x="24721" y="3630"/>
                  </a:lnTo>
                  <a:close/>
                  <a:moveTo>
                    <a:pt x="29194" y="1"/>
                  </a:moveTo>
                  <a:lnTo>
                    <a:pt x="457" y="2945"/>
                  </a:lnTo>
                  <a:cubicBezTo>
                    <a:pt x="183" y="2945"/>
                    <a:pt x="1" y="3242"/>
                    <a:pt x="92" y="3516"/>
                  </a:cubicBezTo>
                  <a:lnTo>
                    <a:pt x="937" y="12555"/>
                  </a:lnTo>
                  <a:cubicBezTo>
                    <a:pt x="937" y="12760"/>
                    <a:pt x="1233" y="12943"/>
                    <a:pt x="1416" y="12943"/>
                  </a:cubicBezTo>
                  <a:lnTo>
                    <a:pt x="1507" y="12943"/>
                  </a:lnTo>
                  <a:lnTo>
                    <a:pt x="30244" y="10090"/>
                  </a:lnTo>
                  <a:cubicBezTo>
                    <a:pt x="30336" y="10090"/>
                    <a:pt x="30518" y="9998"/>
                    <a:pt x="30610" y="9907"/>
                  </a:cubicBezTo>
                  <a:lnTo>
                    <a:pt x="31956" y="8195"/>
                  </a:lnTo>
                  <a:lnTo>
                    <a:pt x="32321" y="2375"/>
                  </a:lnTo>
                  <a:lnTo>
                    <a:pt x="29560" y="206"/>
                  </a:lnTo>
                  <a:cubicBezTo>
                    <a:pt x="29468" y="92"/>
                    <a:pt x="29377" y="1"/>
                    <a:pt x="29286" y="1"/>
                  </a:cubicBezTo>
                  <a:close/>
                </a:path>
              </a:pathLst>
            </a:custGeom>
            <a:solidFill>
              <a:srgbClr val="D4C5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0"/>
            <p:cNvSpPr/>
            <p:nvPr/>
          </p:nvSpPr>
          <p:spPr>
            <a:xfrm>
              <a:off x="-1222793" y="1204039"/>
              <a:ext cx="1222788" cy="454106"/>
            </a:xfrm>
            <a:custGeom>
              <a:avLst/>
              <a:gdLst/>
              <a:ahLst/>
              <a:cxnLst/>
              <a:rect l="l" t="t" r="r" b="b"/>
              <a:pathLst>
                <a:path w="34810" h="12920" extrusionOk="0">
                  <a:moveTo>
                    <a:pt x="29194" y="1"/>
                  </a:moveTo>
                  <a:lnTo>
                    <a:pt x="480" y="2945"/>
                  </a:lnTo>
                  <a:cubicBezTo>
                    <a:pt x="183" y="2945"/>
                    <a:pt x="1" y="3219"/>
                    <a:pt x="1" y="3425"/>
                  </a:cubicBezTo>
                  <a:lnTo>
                    <a:pt x="959" y="12441"/>
                  </a:lnTo>
                  <a:cubicBezTo>
                    <a:pt x="959" y="12737"/>
                    <a:pt x="1233" y="12920"/>
                    <a:pt x="1416" y="12920"/>
                  </a:cubicBezTo>
                  <a:lnTo>
                    <a:pt x="30244" y="9975"/>
                  </a:lnTo>
                  <a:cubicBezTo>
                    <a:pt x="30336" y="9975"/>
                    <a:pt x="30427" y="9975"/>
                    <a:pt x="30518" y="9884"/>
                  </a:cubicBezTo>
                  <a:lnTo>
                    <a:pt x="34627" y="4840"/>
                  </a:lnTo>
                  <a:cubicBezTo>
                    <a:pt x="34809" y="4657"/>
                    <a:pt x="34718" y="4360"/>
                    <a:pt x="34513" y="4178"/>
                  </a:cubicBezTo>
                  <a:lnTo>
                    <a:pt x="29582" y="92"/>
                  </a:lnTo>
                  <a:cubicBezTo>
                    <a:pt x="29491" y="1"/>
                    <a:pt x="29286" y="1"/>
                    <a:pt x="291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6" name="Google Shape;696;p30"/>
          <p:cNvSpPr/>
          <p:nvPr/>
        </p:nvSpPr>
        <p:spPr>
          <a:xfrm rot="-10460359" flipH="1">
            <a:off x="1354345" y="1154413"/>
            <a:ext cx="220504" cy="516690"/>
          </a:xfrm>
          <a:custGeom>
            <a:avLst/>
            <a:gdLst/>
            <a:ahLst/>
            <a:cxnLst/>
            <a:rect l="l" t="t" r="r" b="b"/>
            <a:pathLst>
              <a:path w="6277" h="14700" extrusionOk="0">
                <a:moveTo>
                  <a:pt x="3859" y="1"/>
                </a:moveTo>
                <a:cubicBezTo>
                  <a:pt x="2821" y="1"/>
                  <a:pt x="1794" y="815"/>
                  <a:pt x="1712" y="1925"/>
                </a:cubicBezTo>
                <a:lnTo>
                  <a:pt x="91" y="12585"/>
                </a:lnTo>
                <a:cubicBezTo>
                  <a:pt x="0" y="13635"/>
                  <a:pt x="662" y="14571"/>
                  <a:pt x="1712" y="14662"/>
                </a:cubicBezTo>
                <a:cubicBezTo>
                  <a:pt x="1829" y="14687"/>
                  <a:pt x="1947" y="14699"/>
                  <a:pt x="2063" y="14699"/>
                </a:cubicBezTo>
                <a:cubicBezTo>
                  <a:pt x="2893" y="14699"/>
                  <a:pt x="3640" y="14077"/>
                  <a:pt x="3721" y="13155"/>
                </a:cubicBezTo>
                <a:lnTo>
                  <a:pt x="5136" y="3934"/>
                </a:lnTo>
                <a:cubicBezTo>
                  <a:pt x="5227" y="3067"/>
                  <a:pt x="4656" y="2405"/>
                  <a:pt x="3903" y="2314"/>
                </a:cubicBezTo>
                <a:cubicBezTo>
                  <a:pt x="3798" y="2285"/>
                  <a:pt x="3693" y="2271"/>
                  <a:pt x="3588" y="2271"/>
                </a:cubicBezTo>
                <a:cubicBezTo>
                  <a:pt x="2947" y="2271"/>
                  <a:pt x="2361" y="2787"/>
                  <a:pt x="2283" y="3455"/>
                </a:cubicBezTo>
                <a:lnTo>
                  <a:pt x="1233" y="10394"/>
                </a:lnTo>
                <a:cubicBezTo>
                  <a:pt x="1233" y="10485"/>
                  <a:pt x="1347" y="10576"/>
                  <a:pt x="1438" y="10576"/>
                </a:cubicBezTo>
                <a:lnTo>
                  <a:pt x="1529" y="10485"/>
                </a:lnTo>
                <a:lnTo>
                  <a:pt x="2579" y="3546"/>
                </a:lnTo>
                <a:cubicBezTo>
                  <a:pt x="2663" y="2939"/>
                  <a:pt x="3151" y="2485"/>
                  <a:pt x="3742" y="2485"/>
                </a:cubicBezTo>
                <a:cubicBezTo>
                  <a:pt x="3795" y="2485"/>
                  <a:pt x="3849" y="2489"/>
                  <a:pt x="3903" y="2496"/>
                </a:cubicBezTo>
                <a:cubicBezTo>
                  <a:pt x="4474" y="2587"/>
                  <a:pt x="4953" y="3158"/>
                  <a:pt x="4862" y="3820"/>
                </a:cubicBezTo>
                <a:lnTo>
                  <a:pt x="3515" y="13155"/>
                </a:lnTo>
                <a:cubicBezTo>
                  <a:pt x="3345" y="13941"/>
                  <a:pt x="2683" y="14489"/>
                  <a:pt x="1893" y="14489"/>
                </a:cubicBezTo>
                <a:cubicBezTo>
                  <a:pt x="1833" y="14489"/>
                  <a:pt x="1773" y="14486"/>
                  <a:pt x="1712" y="14479"/>
                </a:cubicBezTo>
                <a:cubicBezTo>
                  <a:pt x="867" y="14297"/>
                  <a:pt x="297" y="13521"/>
                  <a:pt x="388" y="12676"/>
                </a:cubicBezTo>
                <a:lnTo>
                  <a:pt x="1917" y="1925"/>
                </a:lnTo>
                <a:cubicBezTo>
                  <a:pt x="2081" y="982"/>
                  <a:pt x="2947" y="278"/>
                  <a:pt x="3882" y="278"/>
                </a:cubicBezTo>
                <a:cubicBezTo>
                  <a:pt x="3988" y="278"/>
                  <a:pt x="4094" y="286"/>
                  <a:pt x="4200" y="305"/>
                </a:cubicBezTo>
                <a:cubicBezTo>
                  <a:pt x="5341" y="396"/>
                  <a:pt x="6003" y="1446"/>
                  <a:pt x="5912" y="2496"/>
                </a:cubicBezTo>
                <a:lnTo>
                  <a:pt x="4656" y="10964"/>
                </a:lnTo>
                <a:cubicBezTo>
                  <a:pt x="4656" y="11056"/>
                  <a:pt x="4656" y="11147"/>
                  <a:pt x="4770" y="11147"/>
                </a:cubicBezTo>
                <a:cubicBezTo>
                  <a:pt x="4862" y="11147"/>
                  <a:pt x="4953" y="11056"/>
                  <a:pt x="4953" y="11056"/>
                </a:cubicBezTo>
                <a:lnTo>
                  <a:pt x="6186" y="2587"/>
                </a:lnTo>
                <a:cubicBezTo>
                  <a:pt x="6277" y="1355"/>
                  <a:pt x="5432" y="214"/>
                  <a:pt x="4200" y="31"/>
                </a:cubicBezTo>
                <a:cubicBezTo>
                  <a:pt x="4087" y="11"/>
                  <a:pt x="3973" y="1"/>
                  <a:pt x="3859" y="1"/>
                </a:cubicBez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9"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8" name="Google Shape;698;p31"/>
          <p:cNvGrpSpPr/>
          <p:nvPr/>
        </p:nvGrpSpPr>
        <p:grpSpPr>
          <a:xfrm>
            <a:off x="95162" y="199025"/>
            <a:ext cx="8825129" cy="4814880"/>
            <a:chOff x="95162" y="199025"/>
            <a:chExt cx="8825129" cy="4814880"/>
          </a:xfrm>
        </p:grpSpPr>
        <p:sp>
          <p:nvSpPr>
            <p:cNvPr id="699" name="Google Shape;699;p31"/>
            <p:cNvSpPr/>
            <p:nvPr/>
          </p:nvSpPr>
          <p:spPr>
            <a:xfrm>
              <a:off x="604291" y="250805"/>
              <a:ext cx="8316000" cy="4763100"/>
            </a:xfrm>
            <a:prstGeom prst="roundRect">
              <a:avLst>
                <a:gd name="adj" fmla="val 4643"/>
              </a:avLst>
            </a:prstGeom>
            <a:solidFill>
              <a:srgbClr val="E3E3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1"/>
            <p:cNvSpPr/>
            <p:nvPr/>
          </p:nvSpPr>
          <p:spPr>
            <a:xfrm>
              <a:off x="439175" y="199025"/>
              <a:ext cx="8409600" cy="4763100"/>
            </a:xfrm>
            <a:prstGeom prst="roundRect">
              <a:avLst>
                <a:gd name="adj" fmla="val 4643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01" name="Google Shape;701;p31"/>
            <p:cNvGrpSpPr/>
            <p:nvPr/>
          </p:nvGrpSpPr>
          <p:grpSpPr>
            <a:xfrm>
              <a:off x="95162" y="199027"/>
              <a:ext cx="344001" cy="1985625"/>
              <a:chOff x="95162" y="199027"/>
              <a:chExt cx="344001" cy="1985625"/>
            </a:xfrm>
          </p:grpSpPr>
          <p:sp>
            <p:nvSpPr>
              <p:cNvPr id="702" name="Google Shape;702;p31"/>
              <p:cNvSpPr/>
              <p:nvPr/>
            </p:nvSpPr>
            <p:spPr>
              <a:xfrm>
                <a:off x="208199" y="1155322"/>
                <a:ext cx="153964" cy="1022898"/>
              </a:xfrm>
              <a:custGeom>
                <a:avLst/>
                <a:gdLst/>
                <a:ahLst/>
                <a:cxnLst/>
                <a:rect l="l" t="t" r="r" b="b"/>
                <a:pathLst>
                  <a:path w="4383" h="29103" extrusionOk="0">
                    <a:moveTo>
                      <a:pt x="0" y="1"/>
                    </a:moveTo>
                    <a:lnTo>
                      <a:pt x="0" y="26546"/>
                    </a:lnTo>
                    <a:cubicBezTo>
                      <a:pt x="0" y="27779"/>
                      <a:pt x="777" y="28829"/>
                      <a:pt x="1918" y="29103"/>
                    </a:cubicBezTo>
                    <a:cubicBezTo>
                      <a:pt x="4383" y="28623"/>
                      <a:pt x="3995" y="26820"/>
                      <a:pt x="3995" y="26820"/>
                    </a:cubicBezTo>
                    <a:lnTo>
                      <a:pt x="3995" y="66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31"/>
              <p:cNvSpPr/>
              <p:nvPr/>
            </p:nvSpPr>
            <p:spPr>
              <a:xfrm>
                <a:off x="208199" y="1018141"/>
                <a:ext cx="194079" cy="1166510"/>
              </a:xfrm>
              <a:custGeom>
                <a:avLst/>
                <a:gdLst/>
                <a:ahLst/>
                <a:cxnLst/>
                <a:rect l="l" t="t" r="r" b="b"/>
                <a:pathLst>
                  <a:path w="5525" h="33189" extrusionOk="0">
                    <a:moveTo>
                      <a:pt x="0" y="0"/>
                    </a:moveTo>
                    <a:lnTo>
                      <a:pt x="0" y="3904"/>
                    </a:lnTo>
                    <a:lnTo>
                      <a:pt x="3995" y="4566"/>
                    </a:lnTo>
                    <a:lnTo>
                      <a:pt x="3995" y="30723"/>
                    </a:lnTo>
                    <a:cubicBezTo>
                      <a:pt x="3995" y="30723"/>
                      <a:pt x="4383" y="32526"/>
                      <a:pt x="1918" y="33006"/>
                    </a:cubicBezTo>
                    <a:cubicBezTo>
                      <a:pt x="2192" y="33188"/>
                      <a:pt x="2488" y="33188"/>
                      <a:pt x="2762" y="33188"/>
                    </a:cubicBezTo>
                    <a:cubicBezTo>
                      <a:pt x="4292" y="33188"/>
                      <a:pt x="5524" y="31956"/>
                      <a:pt x="5524" y="30449"/>
                    </a:cubicBezTo>
                    <a:lnTo>
                      <a:pt x="5524" y="0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31"/>
              <p:cNvSpPr/>
              <p:nvPr/>
            </p:nvSpPr>
            <p:spPr>
              <a:xfrm>
                <a:off x="95162" y="329811"/>
                <a:ext cx="123508" cy="725269"/>
              </a:xfrm>
              <a:custGeom>
                <a:avLst/>
                <a:gdLst/>
                <a:ahLst/>
                <a:cxnLst/>
                <a:rect l="l" t="t" r="r" b="b"/>
                <a:pathLst>
                  <a:path w="3516" h="20635" extrusionOk="0">
                    <a:moveTo>
                      <a:pt x="2762" y="0"/>
                    </a:moveTo>
                    <a:cubicBezTo>
                      <a:pt x="1233" y="0"/>
                      <a:pt x="0" y="1233"/>
                      <a:pt x="0" y="2671"/>
                    </a:cubicBezTo>
                    <a:lnTo>
                      <a:pt x="0" y="19881"/>
                    </a:lnTo>
                    <a:cubicBezTo>
                      <a:pt x="0" y="20361"/>
                      <a:pt x="365" y="20634"/>
                      <a:pt x="753" y="20634"/>
                    </a:cubicBezTo>
                    <a:cubicBezTo>
                      <a:pt x="1233" y="20634"/>
                      <a:pt x="1507" y="20361"/>
                      <a:pt x="1507" y="19881"/>
                    </a:cubicBezTo>
                    <a:lnTo>
                      <a:pt x="1507" y="2671"/>
                    </a:lnTo>
                    <a:cubicBezTo>
                      <a:pt x="1507" y="1986"/>
                      <a:pt x="2077" y="1530"/>
                      <a:pt x="2762" y="1530"/>
                    </a:cubicBezTo>
                    <a:cubicBezTo>
                      <a:pt x="3127" y="1530"/>
                      <a:pt x="3515" y="1142"/>
                      <a:pt x="3515" y="754"/>
                    </a:cubicBezTo>
                    <a:cubicBezTo>
                      <a:pt x="3515" y="274"/>
                      <a:pt x="3127" y="0"/>
                      <a:pt x="27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31"/>
              <p:cNvSpPr/>
              <p:nvPr/>
            </p:nvSpPr>
            <p:spPr>
              <a:xfrm>
                <a:off x="158495" y="329811"/>
                <a:ext cx="60173" cy="69838"/>
              </a:xfrm>
              <a:custGeom>
                <a:avLst/>
                <a:gdLst/>
                <a:ahLst/>
                <a:cxnLst/>
                <a:rect l="l" t="t" r="r" b="b"/>
                <a:pathLst>
                  <a:path w="1713" h="1987" extrusionOk="0">
                    <a:moveTo>
                      <a:pt x="959" y="0"/>
                    </a:moveTo>
                    <a:cubicBezTo>
                      <a:pt x="571" y="0"/>
                      <a:pt x="274" y="92"/>
                      <a:pt x="0" y="183"/>
                    </a:cubicBezTo>
                    <a:lnTo>
                      <a:pt x="0" y="1986"/>
                    </a:lnTo>
                    <a:cubicBezTo>
                      <a:pt x="183" y="1712"/>
                      <a:pt x="571" y="1530"/>
                      <a:pt x="959" y="1530"/>
                    </a:cubicBezTo>
                    <a:cubicBezTo>
                      <a:pt x="1324" y="1530"/>
                      <a:pt x="1712" y="1142"/>
                      <a:pt x="1712" y="754"/>
                    </a:cubicBezTo>
                    <a:cubicBezTo>
                      <a:pt x="1712" y="274"/>
                      <a:pt x="1324" y="0"/>
                      <a:pt x="959" y="0"/>
                    </a:cubicBezTo>
                    <a:close/>
                  </a:path>
                </a:pathLst>
              </a:custGeom>
              <a:solidFill>
                <a:srgbClr val="D582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31"/>
              <p:cNvSpPr/>
              <p:nvPr/>
            </p:nvSpPr>
            <p:spPr>
              <a:xfrm>
                <a:off x="175321" y="199027"/>
                <a:ext cx="263843" cy="926664"/>
              </a:xfrm>
              <a:custGeom>
                <a:avLst/>
                <a:gdLst/>
                <a:ahLst/>
                <a:cxnLst/>
                <a:rect l="l" t="t" r="r" b="b"/>
                <a:pathLst>
                  <a:path w="7511" h="26365" extrusionOk="0">
                    <a:moveTo>
                      <a:pt x="3698" y="1"/>
                    </a:moveTo>
                    <a:cubicBezTo>
                      <a:pt x="2466" y="1"/>
                      <a:pt x="1416" y="571"/>
                      <a:pt x="754" y="1530"/>
                    </a:cubicBezTo>
                    <a:cubicBezTo>
                      <a:pt x="275" y="2101"/>
                      <a:pt x="1" y="2854"/>
                      <a:pt x="1" y="3721"/>
                    </a:cubicBezTo>
                    <a:lnTo>
                      <a:pt x="1" y="25109"/>
                    </a:lnTo>
                    <a:cubicBezTo>
                      <a:pt x="1" y="25793"/>
                      <a:pt x="480" y="26364"/>
                      <a:pt x="1142" y="26364"/>
                    </a:cubicBezTo>
                    <a:lnTo>
                      <a:pt x="6278" y="26364"/>
                    </a:lnTo>
                    <a:cubicBezTo>
                      <a:pt x="6940" y="26364"/>
                      <a:pt x="7510" y="25793"/>
                      <a:pt x="7510" y="25109"/>
                    </a:cubicBezTo>
                    <a:lnTo>
                      <a:pt x="7510" y="3721"/>
                    </a:lnTo>
                    <a:cubicBezTo>
                      <a:pt x="7510" y="2671"/>
                      <a:pt x="7031" y="1827"/>
                      <a:pt x="6369" y="1051"/>
                    </a:cubicBezTo>
                    <a:cubicBezTo>
                      <a:pt x="5707" y="389"/>
                      <a:pt x="4748" y="1"/>
                      <a:pt x="3698" y="1"/>
                    </a:cubicBezTo>
                    <a:close/>
                  </a:path>
                </a:pathLst>
              </a:custGeom>
              <a:solidFill>
                <a:srgbClr val="E274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31"/>
              <p:cNvSpPr/>
              <p:nvPr/>
            </p:nvSpPr>
            <p:spPr>
              <a:xfrm>
                <a:off x="175321" y="229535"/>
                <a:ext cx="226959" cy="896156"/>
              </a:xfrm>
              <a:custGeom>
                <a:avLst/>
                <a:gdLst/>
                <a:ahLst/>
                <a:cxnLst/>
                <a:rect l="l" t="t" r="r" b="b"/>
                <a:pathLst>
                  <a:path w="6461" h="25497" extrusionOk="0">
                    <a:moveTo>
                      <a:pt x="2763" y="0"/>
                    </a:moveTo>
                    <a:cubicBezTo>
                      <a:pt x="1986" y="0"/>
                      <a:pt x="1325" y="274"/>
                      <a:pt x="754" y="662"/>
                    </a:cubicBezTo>
                    <a:cubicBezTo>
                      <a:pt x="275" y="1233"/>
                      <a:pt x="1" y="1986"/>
                      <a:pt x="1" y="2853"/>
                    </a:cubicBezTo>
                    <a:lnTo>
                      <a:pt x="1" y="24241"/>
                    </a:lnTo>
                    <a:cubicBezTo>
                      <a:pt x="1" y="24925"/>
                      <a:pt x="480" y="25496"/>
                      <a:pt x="1142" y="25496"/>
                    </a:cubicBezTo>
                    <a:lnTo>
                      <a:pt x="5319" y="25496"/>
                    </a:lnTo>
                    <a:cubicBezTo>
                      <a:pt x="5981" y="25496"/>
                      <a:pt x="6460" y="24925"/>
                      <a:pt x="6460" y="24241"/>
                    </a:cubicBezTo>
                    <a:lnTo>
                      <a:pt x="6460" y="3812"/>
                    </a:lnTo>
                    <a:cubicBezTo>
                      <a:pt x="6460" y="2762"/>
                      <a:pt x="6072" y="1803"/>
                      <a:pt x="5410" y="1141"/>
                    </a:cubicBezTo>
                    <a:cubicBezTo>
                      <a:pt x="4748" y="480"/>
                      <a:pt x="3790" y="0"/>
                      <a:pt x="27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08" name="Google Shape;708;p31"/>
          <p:cNvSpPr/>
          <p:nvPr/>
        </p:nvSpPr>
        <p:spPr>
          <a:xfrm rot="2514211" flipH="1">
            <a:off x="7765354" y="4076694"/>
            <a:ext cx="247531" cy="579352"/>
          </a:xfrm>
          <a:custGeom>
            <a:avLst/>
            <a:gdLst/>
            <a:ahLst/>
            <a:cxnLst/>
            <a:rect l="l" t="t" r="r" b="b"/>
            <a:pathLst>
              <a:path w="6277" h="14700" extrusionOk="0">
                <a:moveTo>
                  <a:pt x="3859" y="1"/>
                </a:moveTo>
                <a:cubicBezTo>
                  <a:pt x="2821" y="1"/>
                  <a:pt x="1794" y="815"/>
                  <a:pt x="1712" y="1925"/>
                </a:cubicBezTo>
                <a:lnTo>
                  <a:pt x="91" y="12585"/>
                </a:lnTo>
                <a:cubicBezTo>
                  <a:pt x="0" y="13635"/>
                  <a:pt x="662" y="14571"/>
                  <a:pt x="1712" y="14662"/>
                </a:cubicBezTo>
                <a:cubicBezTo>
                  <a:pt x="1829" y="14687"/>
                  <a:pt x="1947" y="14699"/>
                  <a:pt x="2063" y="14699"/>
                </a:cubicBezTo>
                <a:cubicBezTo>
                  <a:pt x="2893" y="14699"/>
                  <a:pt x="3640" y="14077"/>
                  <a:pt x="3721" y="13155"/>
                </a:cubicBezTo>
                <a:lnTo>
                  <a:pt x="5136" y="3934"/>
                </a:lnTo>
                <a:cubicBezTo>
                  <a:pt x="5227" y="3067"/>
                  <a:pt x="4656" y="2405"/>
                  <a:pt x="3903" y="2314"/>
                </a:cubicBezTo>
                <a:cubicBezTo>
                  <a:pt x="3798" y="2285"/>
                  <a:pt x="3693" y="2271"/>
                  <a:pt x="3588" y="2271"/>
                </a:cubicBezTo>
                <a:cubicBezTo>
                  <a:pt x="2947" y="2271"/>
                  <a:pt x="2361" y="2787"/>
                  <a:pt x="2283" y="3455"/>
                </a:cubicBezTo>
                <a:lnTo>
                  <a:pt x="1233" y="10394"/>
                </a:lnTo>
                <a:cubicBezTo>
                  <a:pt x="1233" y="10485"/>
                  <a:pt x="1347" y="10576"/>
                  <a:pt x="1438" y="10576"/>
                </a:cubicBezTo>
                <a:lnTo>
                  <a:pt x="1529" y="10485"/>
                </a:lnTo>
                <a:lnTo>
                  <a:pt x="2579" y="3546"/>
                </a:lnTo>
                <a:cubicBezTo>
                  <a:pt x="2663" y="2939"/>
                  <a:pt x="3151" y="2485"/>
                  <a:pt x="3742" y="2485"/>
                </a:cubicBezTo>
                <a:cubicBezTo>
                  <a:pt x="3795" y="2485"/>
                  <a:pt x="3849" y="2489"/>
                  <a:pt x="3903" y="2496"/>
                </a:cubicBezTo>
                <a:cubicBezTo>
                  <a:pt x="4474" y="2587"/>
                  <a:pt x="4953" y="3158"/>
                  <a:pt x="4862" y="3820"/>
                </a:cubicBezTo>
                <a:lnTo>
                  <a:pt x="3515" y="13155"/>
                </a:lnTo>
                <a:cubicBezTo>
                  <a:pt x="3345" y="13941"/>
                  <a:pt x="2683" y="14489"/>
                  <a:pt x="1893" y="14489"/>
                </a:cubicBezTo>
                <a:cubicBezTo>
                  <a:pt x="1833" y="14489"/>
                  <a:pt x="1773" y="14486"/>
                  <a:pt x="1712" y="14479"/>
                </a:cubicBezTo>
                <a:cubicBezTo>
                  <a:pt x="867" y="14297"/>
                  <a:pt x="297" y="13521"/>
                  <a:pt x="388" y="12676"/>
                </a:cubicBezTo>
                <a:lnTo>
                  <a:pt x="1917" y="1925"/>
                </a:lnTo>
                <a:cubicBezTo>
                  <a:pt x="2081" y="982"/>
                  <a:pt x="2947" y="278"/>
                  <a:pt x="3882" y="278"/>
                </a:cubicBezTo>
                <a:cubicBezTo>
                  <a:pt x="3988" y="278"/>
                  <a:pt x="4094" y="286"/>
                  <a:pt x="4200" y="305"/>
                </a:cubicBezTo>
                <a:cubicBezTo>
                  <a:pt x="5341" y="396"/>
                  <a:pt x="6003" y="1446"/>
                  <a:pt x="5912" y="2496"/>
                </a:cubicBezTo>
                <a:lnTo>
                  <a:pt x="4656" y="10964"/>
                </a:lnTo>
                <a:cubicBezTo>
                  <a:pt x="4656" y="11056"/>
                  <a:pt x="4656" y="11147"/>
                  <a:pt x="4770" y="11147"/>
                </a:cubicBezTo>
                <a:cubicBezTo>
                  <a:pt x="4862" y="11147"/>
                  <a:pt x="4953" y="11056"/>
                  <a:pt x="4953" y="11056"/>
                </a:cubicBezTo>
                <a:lnTo>
                  <a:pt x="6186" y="2587"/>
                </a:lnTo>
                <a:cubicBezTo>
                  <a:pt x="6277" y="1355"/>
                  <a:pt x="5432" y="214"/>
                  <a:pt x="4200" y="31"/>
                </a:cubicBezTo>
                <a:cubicBezTo>
                  <a:pt x="4087" y="11"/>
                  <a:pt x="3973" y="1"/>
                  <a:pt x="3859" y="1"/>
                </a:cubicBez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9" name="Google Shape;709;p31"/>
          <p:cNvGrpSpPr/>
          <p:nvPr/>
        </p:nvGrpSpPr>
        <p:grpSpPr>
          <a:xfrm rot="-10225309" flipH="1">
            <a:off x="607971" y="819005"/>
            <a:ext cx="1226035" cy="1367929"/>
            <a:chOff x="-1225989" y="778859"/>
            <a:chExt cx="1225985" cy="1367872"/>
          </a:xfrm>
        </p:grpSpPr>
        <p:sp>
          <p:nvSpPr>
            <p:cNvPr id="710" name="Google Shape;710;p31"/>
            <p:cNvSpPr/>
            <p:nvPr/>
          </p:nvSpPr>
          <p:spPr>
            <a:xfrm>
              <a:off x="-1165853" y="939308"/>
              <a:ext cx="928525" cy="240690"/>
            </a:xfrm>
            <a:custGeom>
              <a:avLst/>
              <a:gdLst/>
              <a:ahLst/>
              <a:cxnLst/>
              <a:rect l="l" t="t" r="r" b="b"/>
              <a:pathLst>
                <a:path w="26433" h="6848" extrusionOk="0">
                  <a:moveTo>
                    <a:pt x="25861" y="0"/>
                  </a:moveTo>
                  <a:lnTo>
                    <a:pt x="25861" y="0"/>
                  </a:lnTo>
                  <a:cubicBezTo>
                    <a:pt x="25953" y="206"/>
                    <a:pt x="25953" y="480"/>
                    <a:pt x="25861" y="571"/>
                  </a:cubicBezTo>
                  <a:lnTo>
                    <a:pt x="21479" y="5342"/>
                  </a:lnTo>
                  <a:cubicBezTo>
                    <a:pt x="21388" y="5433"/>
                    <a:pt x="21296" y="5524"/>
                    <a:pt x="21205" y="5524"/>
                  </a:cubicBezTo>
                  <a:lnTo>
                    <a:pt x="92" y="6483"/>
                  </a:lnTo>
                  <a:lnTo>
                    <a:pt x="0" y="6483"/>
                  </a:lnTo>
                  <a:cubicBezTo>
                    <a:pt x="92" y="6757"/>
                    <a:pt x="274" y="6848"/>
                    <a:pt x="480" y="6848"/>
                  </a:cubicBezTo>
                  <a:lnTo>
                    <a:pt x="571" y="6848"/>
                  </a:lnTo>
                  <a:lnTo>
                    <a:pt x="21593" y="5912"/>
                  </a:lnTo>
                  <a:cubicBezTo>
                    <a:pt x="21684" y="5912"/>
                    <a:pt x="21867" y="5912"/>
                    <a:pt x="21867" y="5821"/>
                  </a:cubicBezTo>
                  <a:lnTo>
                    <a:pt x="26250" y="1050"/>
                  </a:lnTo>
                  <a:cubicBezTo>
                    <a:pt x="26432" y="868"/>
                    <a:pt x="26432" y="480"/>
                    <a:pt x="26250" y="297"/>
                  </a:cubicBezTo>
                  <a:lnTo>
                    <a:pt x="25861" y="0"/>
                  </a:lnTo>
                  <a:close/>
                </a:path>
              </a:pathLst>
            </a:custGeom>
            <a:solidFill>
              <a:srgbClr val="D4C5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1"/>
            <p:cNvSpPr/>
            <p:nvPr/>
          </p:nvSpPr>
          <p:spPr>
            <a:xfrm>
              <a:off x="-1196307" y="778859"/>
              <a:ext cx="945351" cy="388310"/>
            </a:xfrm>
            <a:custGeom>
              <a:avLst/>
              <a:gdLst/>
              <a:ahLst/>
              <a:cxnLst/>
              <a:rect l="l" t="t" r="r" b="b"/>
              <a:pathLst>
                <a:path w="26912" h="11048" extrusionOk="0">
                  <a:moveTo>
                    <a:pt x="21593" y="0"/>
                  </a:moveTo>
                  <a:lnTo>
                    <a:pt x="479" y="959"/>
                  </a:lnTo>
                  <a:cubicBezTo>
                    <a:pt x="297" y="1050"/>
                    <a:pt x="0" y="1256"/>
                    <a:pt x="0" y="1530"/>
                  </a:cubicBezTo>
                  <a:lnTo>
                    <a:pt x="479" y="10568"/>
                  </a:lnTo>
                  <a:cubicBezTo>
                    <a:pt x="479" y="10842"/>
                    <a:pt x="662" y="11048"/>
                    <a:pt x="959" y="11048"/>
                  </a:cubicBezTo>
                  <a:lnTo>
                    <a:pt x="22072" y="10089"/>
                  </a:lnTo>
                  <a:cubicBezTo>
                    <a:pt x="22163" y="10089"/>
                    <a:pt x="22255" y="9998"/>
                    <a:pt x="22346" y="9907"/>
                  </a:cubicBezTo>
                  <a:lnTo>
                    <a:pt x="26728" y="5136"/>
                  </a:lnTo>
                  <a:cubicBezTo>
                    <a:pt x="26911" y="4953"/>
                    <a:pt x="26820" y="4680"/>
                    <a:pt x="26637" y="4474"/>
                  </a:cubicBezTo>
                  <a:lnTo>
                    <a:pt x="21890" y="206"/>
                  </a:lnTo>
                  <a:cubicBezTo>
                    <a:pt x="21775" y="115"/>
                    <a:pt x="21684" y="0"/>
                    <a:pt x="215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1"/>
            <p:cNvSpPr/>
            <p:nvPr/>
          </p:nvSpPr>
          <p:spPr>
            <a:xfrm>
              <a:off x="-1213168" y="1728722"/>
              <a:ext cx="949356" cy="418009"/>
            </a:xfrm>
            <a:custGeom>
              <a:avLst/>
              <a:gdLst/>
              <a:ahLst/>
              <a:cxnLst/>
              <a:rect l="l" t="t" r="r" b="b"/>
              <a:pathLst>
                <a:path w="27026" h="11893" extrusionOk="0">
                  <a:moveTo>
                    <a:pt x="5821" y="3424"/>
                  </a:moveTo>
                  <a:lnTo>
                    <a:pt x="15316" y="4269"/>
                  </a:lnTo>
                  <a:lnTo>
                    <a:pt x="15043" y="8172"/>
                  </a:lnTo>
                  <a:lnTo>
                    <a:pt x="5433" y="7327"/>
                  </a:lnTo>
                  <a:lnTo>
                    <a:pt x="5821" y="3424"/>
                  </a:lnTo>
                  <a:close/>
                  <a:moveTo>
                    <a:pt x="1347" y="0"/>
                  </a:moveTo>
                  <a:cubicBezTo>
                    <a:pt x="1051" y="0"/>
                    <a:pt x="868" y="183"/>
                    <a:pt x="868" y="366"/>
                  </a:cubicBezTo>
                  <a:lnTo>
                    <a:pt x="1" y="9404"/>
                  </a:lnTo>
                  <a:cubicBezTo>
                    <a:pt x="1" y="9701"/>
                    <a:pt x="206" y="9975"/>
                    <a:pt x="480" y="9975"/>
                  </a:cubicBezTo>
                  <a:lnTo>
                    <a:pt x="21502" y="11778"/>
                  </a:lnTo>
                  <a:lnTo>
                    <a:pt x="21502" y="11892"/>
                  </a:lnTo>
                  <a:cubicBezTo>
                    <a:pt x="21593" y="11892"/>
                    <a:pt x="21799" y="11778"/>
                    <a:pt x="21890" y="11687"/>
                  </a:cubicBezTo>
                  <a:lnTo>
                    <a:pt x="26729" y="7601"/>
                  </a:lnTo>
                  <a:cubicBezTo>
                    <a:pt x="27026" y="7419"/>
                    <a:pt x="27026" y="7122"/>
                    <a:pt x="26820" y="6939"/>
                  </a:cubicBezTo>
                  <a:lnTo>
                    <a:pt x="22735" y="1986"/>
                  </a:lnTo>
                  <a:cubicBezTo>
                    <a:pt x="22643" y="1895"/>
                    <a:pt x="22461" y="1804"/>
                    <a:pt x="22370" y="1804"/>
                  </a:cubicBezTo>
                  <a:lnTo>
                    <a:pt x="1347" y="0"/>
                  </a:lnTo>
                  <a:close/>
                </a:path>
              </a:pathLst>
            </a:custGeom>
            <a:solidFill>
              <a:srgbClr val="D4C5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1"/>
            <p:cNvSpPr/>
            <p:nvPr/>
          </p:nvSpPr>
          <p:spPr>
            <a:xfrm>
              <a:off x="-1225989" y="1711886"/>
              <a:ext cx="945351" cy="418009"/>
            </a:xfrm>
            <a:custGeom>
              <a:avLst/>
              <a:gdLst/>
              <a:ahLst/>
              <a:cxnLst/>
              <a:rect l="l" t="t" r="r" b="b"/>
              <a:pathLst>
                <a:path w="26912" h="11893" extrusionOk="0">
                  <a:moveTo>
                    <a:pt x="1324" y="0"/>
                  </a:moveTo>
                  <a:cubicBezTo>
                    <a:pt x="1050" y="0"/>
                    <a:pt x="845" y="183"/>
                    <a:pt x="754" y="479"/>
                  </a:cubicBezTo>
                  <a:lnTo>
                    <a:pt x="1" y="9518"/>
                  </a:lnTo>
                  <a:cubicBezTo>
                    <a:pt x="1" y="9792"/>
                    <a:pt x="183" y="9975"/>
                    <a:pt x="480" y="10089"/>
                  </a:cubicBezTo>
                  <a:lnTo>
                    <a:pt x="21388" y="11892"/>
                  </a:lnTo>
                  <a:cubicBezTo>
                    <a:pt x="21593" y="11892"/>
                    <a:pt x="21685" y="11892"/>
                    <a:pt x="21776" y="11801"/>
                  </a:cubicBezTo>
                  <a:lnTo>
                    <a:pt x="26729" y="7692"/>
                  </a:lnTo>
                  <a:cubicBezTo>
                    <a:pt x="26912" y="7510"/>
                    <a:pt x="26912" y="7236"/>
                    <a:pt x="26820" y="6939"/>
                  </a:cubicBezTo>
                  <a:lnTo>
                    <a:pt x="22620" y="2100"/>
                  </a:lnTo>
                  <a:cubicBezTo>
                    <a:pt x="22529" y="1986"/>
                    <a:pt x="22438" y="1895"/>
                    <a:pt x="22346" y="1895"/>
                  </a:cubicBezTo>
                  <a:lnTo>
                    <a:pt x="13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1"/>
            <p:cNvSpPr/>
            <p:nvPr/>
          </p:nvSpPr>
          <p:spPr>
            <a:xfrm>
              <a:off x="-1209164" y="1216868"/>
              <a:ext cx="1135391" cy="454914"/>
            </a:xfrm>
            <a:custGeom>
              <a:avLst/>
              <a:gdLst/>
              <a:ahLst/>
              <a:cxnLst/>
              <a:rect l="l" t="t" r="r" b="b"/>
              <a:pathLst>
                <a:path w="32322" h="12943" extrusionOk="0">
                  <a:moveTo>
                    <a:pt x="24721" y="3630"/>
                  </a:moveTo>
                  <a:lnTo>
                    <a:pt x="24995" y="7237"/>
                  </a:lnTo>
                  <a:lnTo>
                    <a:pt x="7214" y="9040"/>
                  </a:lnTo>
                  <a:lnTo>
                    <a:pt x="6848" y="5433"/>
                  </a:lnTo>
                  <a:lnTo>
                    <a:pt x="24721" y="3630"/>
                  </a:lnTo>
                  <a:close/>
                  <a:moveTo>
                    <a:pt x="29194" y="1"/>
                  </a:moveTo>
                  <a:lnTo>
                    <a:pt x="457" y="2945"/>
                  </a:lnTo>
                  <a:cubicBezTo>
                    <a:pt x="183" y="2945"/>
                    <a:pt x="1" y="3242"/>
                    <a:pt x="92" y="3516"/>
                  </a:cubicBezTo>
                  <a:lnTo>
                    <a:pt x="937" y="12555"/>
                  </a:lnTo>
                  <a:cubicBezTo>
                    <a:pt x="937" y="12760"/>
                    <a:pt x="1233" y="12943"/>
                    <a:pt x="1416" y="12943"/>
                  </a:cubicBezTo>
                  <a:lnTo>
                    <a:pt x="1507" y="12943"/>
                  </a:lnTo>
                  <a:lnTo>
                    <a:pt x="30244" y="10090"/>
                  </a:lnTo>
                  <a:cubicBezTo>
                    <a:pt x="30336" y="10090"/>
                    <a:pt x="30518" y="9998"/>
                    <a:pt x="30610" y="9907"/>
                  </a:cubicBezTo>
                  <a:lnTo>
                    <a:pt x="31956" y="8195"/>
                  </a:lnTo>
                  <a:lnTo>
                    <a:pt x="32321" y="2375"/>
                  </a:lnTo>
                  <a:lnTo>
                    <a:pt x="29560" y="206"/>
                  </a:lnTo>
                  <a:cubicBezTo>
                    <a:pt x="29468" y="92"/>
                    <a:pt x="29377" y="1"/>
                    <a:pt x="29286" y="1"/>
                  </a:cubicBezTo>
                  <a:close/>
                </a:path>
              </a:pathLst>
            </a:custGeom>
            <a:solidFill>
              <a:srgbClr val="D4C5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1"/>
            <p:cNvSpPr/>
            <p:nvPr/>
          </p:nvSpPr>
          <p:spPr>
            <a:xfrm>
              <a:off x="-1222793" y="1204039"/>
              <a:ext cx="1222788" cy="454106"/>
            </a:xfrm>
            <a:custGeom>
              <a:avLst/>
              <a:gdLst/>
              <a:ahLst/>
              <a:cxnLst/>
              <a:rect l="l" t="t" r="r" b="b"/>
              <a:pathLst>
                <a:path w="34810" h="12920" extrusionOk="0">
                  <a:moveTo>
                    <a:pt x="29194" y="1"/>
                  </a:moveTo>
                  <a:lnTo>
                    <a:pt x="480" y="2945"/>
                  </a:lnTo>
                  <a:cubicBezTo>
                    <a:pt x="183" y="2945"/>
                    <a:pt x="1" y="3219"/>
                    <a:pt x="1" y="3425"/>
                  </a:cubicBezTo>
                  <a:lnTo>
                    <a:pt x="959" y="12441"/>
                  </a:lnTo>
                  <a:cubicBezTo>
                    <a:pt x="959" y="12737"/>
                    <a:pt x="1233" y="12920"/>
                    <a:pt x="1416" y="12920"/>
                  </a:cubicBezTo>
                  <a:lnTo>
                    <a:pt x="30244" y="9975"/>
                  </a:lnTo>
                  <a:cubicBezTo>
                    <a:pt x="30336" y="9975"/>
                    <a:pt x="30427" y="9975"/>
                    <a:pt x="30518" y="9884"/>
                  </a:cubicBezTo>
                  <a:lnTo>
                    <a:pt x="34627" y="4840"/>
                  </a:lnTo>
                  <a:cubicBezTo>
                    <a:pt x="34809" y="4657"/>
                    <a:pt x="34718" y="4360"/>
                    <a:pt x="34513" y="4178"/>
                  </a:cubicBezTo>
                  <a:lnTo>
                    <a:pt x="29582" y="92"/>
                  </a:lnTo>
                  <a:cubicBezTo>
                    <a:pt x="29491" y="1"/>
                    <a:pt x="29286" y="1"/>
                    <a:pt x="291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6" name="Google Shape;716;p31"/>
          <p:cNvSpPr/>
          <p:nvPr/>
        </p:nvSpPr>
        <p:spPr>
          <a:xfrm rot="335668" flipH="1">
            <a:off x="8205459" y="3483567"/>
            <a:ext cx="248860" cy="576218"/>
          </a:xfrm>
          <a:custGeom>
            <a:avLst/>
            <a:gdLst/>
            <a:ahLst/>
            <a:cxnLst/>
            <a:rect l="l" t="t" r="r" b="b"/>
            <a:pathLst>
              <a:path w="6277" h="14700" extrusionOk="0">
                <a:moveTo>
                  <a:pt x="3859" y="1"/>
                </a:moveTo>
                <a:cubicBezTo>
                  <a:pt x="2821" y="1"/>
                  <a:pt x="1794" y="815"/>
                  <a:pt x="1712" y="1925"/>
                </a:cubicBezTo>
                <a:lnTo>
                  <a:pt x="91" y="12585"/>
                </a:lnTo>
                <a:cubicBezTo>
                  <a:pt x="0" y="13635"/>
                  <a:pt x="662" y="14571"/>
                  <a:pt x="1712" y="14662"/>
                </a:cubicBezTo>
                <a:cubicBezTo>
                  <a:pt x="1829" y="14687"/>
                  <a:pt x="1947" y="14699"/>
                  <a:pt x="2063" y="14699"/>
                </a:cubicBezTo>
                <a:cubicBezTo>
                  <a:pt x="2893" y="14699"/>
                  <a:pt x="3640" y="14077"/>
                  <a:pt x="3721" y="13155"/>
                </a:cubicBezTo>
                <a:lnTo>
                  <a:pt x="5136" y="3934"/>
                </a:lnTo>
                <a:cubicBezTo>
                  <a:pt x="5227" y="3067"/>
                  <a:pt x="4656" y="2405"/>
                  <a:pt x="3903" y="2314"/>
                </a:cubicBezTo>
                <a:cubicBezTo>
                  <a:pt x="3798" y="2285"/>
                  <a:pt x="3693" y="2271"/>
                  <a:pt x="3588" y="2271"/>
                </a:cubicBezTo>
                <a:cubicBezTo>
                  <a:pt x="2947" y="2271"/>
                  <a:pt x="2361" y="2787"/>
                  <a:pt x="2283" y="3455"/>
                </a:cubicBezTo>
                <a:lnTo>
                  <a:pt x="1233" y="10394"/>
                </a:lnTo>
                <a:cubicBezTo>
                  <a:pt x="1233" y="10485"/>
                  <a:pt x="1347" y="10576"/>
                  <a:pt x="1438" y="10576"/>
                </a:cubicBezTo>
                <a:lnTo>
                  <a:pt x="1529" y="10485"/>
                </a:lnTo>
                <a:lnTo>
                  <a:pt x="2579" y="3546"/>
                </a:lnTo>
                <a:cubicBezTo>
                  <a:pt x="2663" y="2939"/>
                  <a:pt x="3151" y="2485"/>
                  <a:pt x="3742" y="2485"/>
                </a:cubicBezTo>
                <a:cubicBezTo>
                  <a:pt x="3795" y="2485"/>
                  <a:pt x="3849" y="2489"/>
                  <a:pt x="3903" y="2496"/>
                </a:cubicBezTo>
                <a:cubicBezTo>
                  <a:pt x="4474" y="2587"/>
                  <a:pt x="4953" y="3158"/>
                  <a:pt x="4862" y="3820"/>
                </a:cubicBezTo>
                <a:lnTo>
                  <a:pt x="3515" y="13155"/>
                </a:lnTo>
                <a:cubicBezTo>
                  <a:pt x="3345" y="13941"/>
                  <a:pt x="2683" y="14489"/>
                  <a:pt x="1893" y="14489"/>
                </a:cubicBezTo>
                <a:cubicBezTo>
                  <a:pt x="1833" y="14489"/>
                  <a:pt x="1773" y="14486"/>
                  <a:pt x="1712" y="14479"/>
                </a:cubicBezTo>
                <a:cubicBezTo>
                  <a:pt x="867" y="14297"/>
                  <a:pt x="297" y="13521"/>
                  <a:pt x="388" y="12676"/>
                </a:cubicBezTo>
                <a:lnTo>
                  <a:pt x="1917" y="1925"/>
                </a:lnTo>
                <a:cubicBezTo>
                  <a:pt x="2081" y="982"/>
                  <a:pt x="2947" y="278"/>
                  <a:pt x="3882" y="278"/>
                </a:cubicBezTo>
                <a:cubicBezTo>
                  <a:pt x="3988" y="278"/>
                  <a:pt x="4094" y="286"/>
                  <a:pt x="4200" y="305"/>
                </a:cubicBezTo>
                <a:cubicBezTo>
                  <a:pt x="5341" y="396"/>
                  <a:pt x="6003" y="1446"/>
                  <a:pt x="5912" y="2496"/>
                </a:cubicBezTo>
                <a:lnTo>
                  <a:pt x="4656" y="10964"/>
                </a:lnTo>
                <a:cubicBezTo>
                  <a:pt x="4656" y="11056"/>
                  <a:pt x="4656" y="11147"/>
                  <a:pt x="4770" y="11147"/>
                </a:cubicBezTo>
                <a:cubicBezTo>
                  <a:pt x="4862" y="11147"/>
                  <a:pt x="4953" y="11056"/>
                  <a:pt x="4953" y="11056"/>
                </a:cubicBezTo>
                <a:lnTo>
                  <a:pt x="6186" y="2587"/>
                </a:lnTo>
                <a:cubicBezTo>
                  <a:pt x="6277" y="1355"/>
                  <a:pt x="5432" y="214"/>
                  <a:pt x="4200" y="31"/>
                </a:cubicBezTo>
                <a:cubicBezTo>
                  <a:pt x="4087" y="11"/>
                  <a:pt x="3973" y="1"/>
                  <a:pt x="3859" y="1"/>
                </a:cubicBez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0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5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448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1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7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45580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8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860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7" y="4343703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7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6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2" y="2390688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3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478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60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6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778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"/>
          <p:cNvSpPr/>
          <p:nvPr/>
        </p:nvSpPr>
        <p:spPr>
          <a:xfrm>
            <a:off x="604291" y="250805"/>
            <a:ext cx="8316000" cy="4763100"/>
          </a:xfrm>
          <a:prstGeom prst="roundRect">
            <a:avLst>
              <a:gd name="adj" fmla="val 4643"/>
            </a:avLst>
          </a:prstGeom>
          <a:solidFill>
            <a:srgbClr val="E3E3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/>
          <p:nvPr/>
        </p:nvSpPr>
        <p:spPr>
          <a:xfrm>
            <a:off x="439175" y="199025"/>
            <a:ext cx="8409600" cy="4763100"/>
          </a:xfrm>
          <a:prstGeom prst="roundRect">
            <a:avLst>
              <a:gd name="adj" fmla="val 4643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" name="Google Shape;54;p4"/>
          <p:cNvGrpSpPr/>
          <p:nvPr/>
        </p:nvGrpSpPr>
        <p:grpSpPr>
          <a:xfrm>
            <a:off x="95162" y="199027"/>
            <a:ext cx="344001" cy="1985625"/>
            <a:chOff x="95162" y="199027"/>
            <a:chExt cx="344001" cy="1985625"/>
          </a:xfrm>
        </p:grpSpPr>
        <p:sp>
          <p:nvSpPr>
            <p:cNvPr id="55" name="Google Shape;55;p4"/>
            <p:cNvSpPr/>
            <p:nvPr/>
          </p:nvSpPr>
          <p:spPr>
            <a:xfrm>
              <a:off x="208199" y="1155322"/>
              <a:ext cx="153964" cy="1022898"/>
            </a:xfrm>
            <a:custGeom>
              <a:avLst/>
              <a:gdLst/>
              <a:ahLst/>
              <a:cxnLst/>
              <a:rect l="l" t="t" r="r" b="b"/>
              <a:pathLst>
                <a:path w="4383" h="29103" extrusionOk="0">
                  <a:moveTo>
                    <a:pt x="0" y="1"/>
                  </a:moveTo>
                  <a:lnTo>
                    <a:pt x="0" y="26546"/>
                  </a:lnTo>
                  <a:cubicBezTo>
                    <a:pt x="0" y="27779"/>
                    <a:pt x="777" y="28829"/>
                    <a:pt x="1918" y="29103"/>
                  </a:cubicBezTo>
                  <a:cubicBezTo>
                    <a:pt x="4383" y="28623"/>
                    <a:pt x="3995" y="26820"/>
                    <a:pt x="3995" y="26820"/>
                  </a:cubicBezTo>
                  <a:lnTo>
                    <a:pt x="3995" y="6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4"/>
            <p:cNvSpPr/>
            <p:nvPr/>
          </p:nvSpPr>
          <p:spPr>
            <a:xfrm>
              <a:off x="208199" y="1018141"/>
              <a:ext cx="194079" cy="1166510"/>
            </a:xfrm>
            <a:custGeom>
              <a:avLst/>
              <a:gdLst/>
              <a:ahLst/>
              <a:cxnLst/>
              <a:rect l="l" t="t" r="r" b="b"/>
              <a:pathLst>
                <a:path w="5525" h="33189" extrusionOk="0">
                  <a:moveTo>
                    <a:pt x="0" y="0"/>
                  </a:moveTo>
                  <a:lnTo>
                    <a:pt x="0" y="3904"/>
                  </a:lnTo>
                  <a:lnTo>
                    <a:pt x="3995" y="4566"/>
                  </a:lnTo>
                  <a:lnTo>
                    <a:pt x="3995" y="30723"/>
                  </a:lnTo>
                  <a:cubicBezTo>
                    <a:pt x="3995" y="30723"/>
                    <a:pt x="4383" y="32526"/>
                    <a:pt x="1918" y="33006"/>
                  </a:cubicBezTo>
                  <a:cubicBezTo>
                    <a:pt x="2192" y="33188"/>
                    <a:pt x="2488" y="33188"/>
                    <a:pt x="2762" y="33188"/>
                  </a:cubicBezTo>
                  <a:cubicBezTo>
                    <a:pt x="4292" y="33188"/>
                    <a:pt x="5524" y="31956"/>
                    <a:pt x="5524" y="30449"/>
                  </a:cubicBezTo>
                  <a:lnTo>
                    <a:pt x="5524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95162" y="329811"/>
              <a:ext cx="123508" cy="725269"/>
            </a:xfrm>
            <a:custGeom>
              <a:avLst/>
              <a:gdLst/>
              <a:ahLst/>
              <a:cxnLst/>
              <a:rect l="l" t="t" r="r" b="b"/>
              <a:pathLst>
                <a:path w="3516" h="20635" extrusionOk="0">
                  <a:moveTo>
                    <a:pt x="2762" y="0"/>
                  </a:moveTo>
                  <a:cubicBezTo>
                    <a:pt x="1233" y="0"/>
                    <a:pt x="0" y="1233"/>
                    <a:pt x="0" y="2671"/>
                  </a:cubicBezTo>
                  <a:lnTo>
                    <a:pt x="0" y="19881"/>
                  </a:lnTo>
                  <a:cubicBezTo>
                    <a:pt x="0" y="20361"/>
                    <a:pt x="365" y="20634"/>
                    <a:pt x="753" y="20634"/>
                  </a:cubicBezTo>
                  <a:cubicBezTo>
                    <a:pt x="1233" y="20634"/>
                    <a:pt x="1507" y="20361"/>
                    <a:pt x="1507" y="19881"/>
                  </a:cubicBezTo>
                  <a:lnTo>
                    <a:pt x="1507" y="2671"/>
                  </a:lnTo>
                  <a:cubicBezTo>
                    <a:pt x="1507" y="1986"/>
                    <a:pt x="2077" y="1530"/>
                    <a:pt x="2762" y="1530"/>
                  </a:cubicBezTo>
                  <a:cubicBezTo>
                    <a:pt x="3127" y="1530"/>
                    <a:pt x="3515" y="1142"/>
                    <a:pt x="3515" y="754"/>
                  </a:cubicBezTo>
                  <a:cubicBezTo>
                    <a:pt x="3515" y="274"/>
                    <a:pt x="3127" y="0"/>
                    <a:pt x="27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4"/>
            <p:cNvSpPr/>
            <p:nvPr/>
          </p:nvSpPr>
          <p:spPr>
            <a:xfrm>
              <a:off x="158495" y="329811"/>
              <a:ext cx="60173" cy="69838"/>
            </a:xfrm>
            <a:custGeom>
              <a:avLst/>
              <a:gdLst/>
              <a:ahLst/>
              <a:cxnLst/>
              <a:rect l="l" t="t" r="r" b="b"/>
              <a:pathLst>
                <a:path w="1713" h="1987" extrusionOk="0">
                  <a:moveTo>
                    <a:pt x="959" y="0"/>
                  </a:moveTo>
                  <a:cubicBezTo>
                    <a:pt x="571" y="0"/>
                    <a:pt x="274" y="92"/>
                    <a:pt x="0" y="183"/>
                  </a:cubicBezTo>
                  <a:lnTo>
                    <a:pt x="0" y="1986"/>
                  </a:lnTo>
                  <a:cubicBezTo>
                    <a:pt x="183" y="1712"/>
                    <a:pt x="571" y="1530"/>
                    <a:pt x="959" y="1530"/>
                  </a:cubicBezTo>
                  <a:cubicBezTo>
                    <a:pt x="1324" y="1530"/>
                    <a:pt x="1712" y="1142"/>
                    <a:pt x="1712" y="754"/>
                  </a:cubicBezTo>
                  <a:cubicBezTo>
                    <a:pt x="1712" y="274"/>
                    <a:pt x="1324" y="0"/>
                    <a:pt x="959" y="0"/>
                  </a:cubicBezTo>
                  <a:close/>
                </a:path>
              </a:pathLst>
            </a:custGeom>
            <a:solidFill>
              <a:srgbClr val="D582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4"/>
            <p:cNvSpPr/>
            <p:nvPr/>
          </p:nvSpPr>
          <p:spPr>
            <a:xfrm>
              <a:off x="175321" y="199027"/>
              <a:ext cx="263843" cy="926664"/>
            </a:xfrm>
            <a:custGeom>
              <a:avLst/>
              <a:gdLst/>
              <a:ahLst/>
              <a:cxnLst/>
              <a:rect l="l" t="t" r="r" b="b"/>
              <a:pathLst>
                <a:path w="7511" h="26365" extrusionOk="0">
                  <a:moveTo>
                    <a:pt x="3698" y="1"/>
                  </a:moveTo>
                  <a:cubicBezTo>
                    <a:pt x="2466" y="1"/>
                    <a:pt x="1416" y="571"/>
                    <a:pt x="754" y="1530"/>
                  </a:cubicBezTo>
                  <a:cubicBezTo>
                    <a:pt x="275" y="2101"/>
                    <a:pt x="1" y="2854"/>
                    <a:pt x="1" y="3721"/>
                  </a:cubicBezTo>
                  <a:lnTo>
                    <a:pt x="1" y="25109"/>
                  </a:lnTo>
                  <a:cubicBezTo>
                    <a:pt x="1" y="25793"/>
                    <a:pt x="480" y="26364"/>
                    <a:pt x="1142" y="26364"/>
                  </a:cubicBezTo>
                  <a:lnTo>
                    <a:pt x="6278" y="26364"/>
                  </a:lnTo>
                  <a:cubicBezTo>
                    <a:pt x="6940" y="26364"/>
                    <a:pt x="7510" y="25793"/>
                    <a:pt x="7510" y="25109"/>
                  </a:cubicBezTo>
                  <a:lnTo>
                    <a:pt x="7510" y="3721"/>
                  </a:lnTo>
                  <a:cubicBezTo>
                    <a:pt x="7510" y="2671"/>
                    <a:pt x="7031" y="1827"/>
                    <a:pt x="6369" y="1051"/>
                  </a:cubicBezTo>
                  <a:cubicBezTo>
                    <a:pt x="5707" y="389"/>
                    <a:pt x="4748" y="1"/>
                    <a:pt x="3698" y="1"/>
                  </a:cubicBezTo>
                  <a:close/>
                </a:path>
              </a:pathLst>
            </a:custGeom>
            <a:solidFill>
              <a:srgbClr val="E274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4"/>
            <p:cNvSpPr/>
            <p:nvPr/>
          </p:nvSpPr>
          <p:spPr>
            <a:xfrm>
              <a:off x="175321" y="229535"/>
              <a:ext cx="226959" cy="896156"/>
            </a:xfrm>
            <a:custGeom>
              <a:avLst/>
              <a:gdLst/>
              <a:ahLst/>
              <a:cxnLst/>
              <a:rect l="l" t="t" r="r" b="b"/>
              <a:pathLst>
                <a:path w="6461" h="25497" extrusionOk="0">
                  <a:moveTo>
                    <a:pt x="2763" y="0"/>
                  </a:moveTo>
                  <a:cubicBezTo>
                    <a:pt x="1986" y="0"/>
                    <a:pt x="1325" y="274"/>
                    <a:pt x="754" y="662"/>
                  </a:cubicBezTo>
                  <a:cubicBezTo>
                    <a:pt x="275" y="1233"/>
                    <a:pt x="1" y="1986"/>
                    <a:pt x="1" y="2853"/>
                  </a:cubicBezTo>
                  <a:lnTo>
                    <a:pt x="1" y="24241"/>
                  </a:lnTo>
                  <a:cubicBezTo>
                    <a:pt x="1" y="24925"/>
                    <a:pt x="480" y="25496"/>
                    <a:pt x="1142" y="25496"/>
                  </a:cubicBezTo>
                  <a:lnTo>
                    <a:pt x="5319" y="25496"/>
                  </a:lnTo>
                  <a:cubicBezTo>
                    <a:pt x="5981" y="25496"/>
                    <a:pt x="6460" y="24925"/>
                    <a:pt x="6460" y="24241"/>
                  </a:cubicBezTo>
                  <a:lnTo>
                    <a:pt x="6460" y="3812"/>
                  </a:lnTo>
                  <a:cubicBezTo>
                    <a:pt x="6460" y="2762"/>
                    <a:pt x="6072" y="1803"/>
                    <a:pt x="5410" y="1141"/>
                  </a:cubicBezTo>
                  <a:cubicBezTo>
                    <a:pt x="4748" y="480"/>
                    <a:pt x="3790" y="0"/>
                    <a:pt x="27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" name="Google Shape;61;p4"/>
          <p:cNvSpPr/>
          <p:nvPr/>
        </p:nvSpPr>
        <p:spPr>
          <a:xfrm>
            <a:off x="849575" y="1155675"/>
            <a:ext cx="7588800" cy="3518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4"/>
          <p:cNvSpPr/>
          <p:nvPr/>
        </p:nvSpPr>
        <p:spPr>
          <a:xfrm rot="-489693">
            <a:off x="7694118" y="694336"/>
            <a:ext cx="1018159" cy="1324570"/>
          </a:xfrm>
          <a:custGeom>
            <a:avLst/>
            <a:gdLst/>
            <a:ahLst/>
            <a:cxnLst/>
            <a:rect l="l" t="t" r="r" b="b"/>
            <a:pathLst>
              <a:path w="28231" h="36727" extrusionOk="0">
                <a:moveTo>
                  <a:pt x="9835" y="1"/>
                </a:moveTo>
                <a:cubicBezTo>
                  <a:pt x="9835" y="1"/>
                  <a:pt x="9694" y="1552"/>
                  <a:pt x="8877" y="2031"/>
                </a:cubicBezTo>
                <a:cubicBezTo>
                  <a:pt x="8631" y="2175"/>
                  <a:pt x="8359" y="2226"/>
                  <a:pt x="8099" y="2226"/>
                </a:cubicBezTo>
                <a:cubicBezTo>
                  <a:pt x="7495" y="2226"/>
                  <a:pt x="6956" y="1955"/>
                  <a:pt x="6956" y="1955"/>
                </a:cubicBezTo>
                <a:cubicBezTo>
                  <a:pt x="6956" y="1955"/>
                  <a:pt x="6815" y="3468"/>
                  <a:pt x="5944" y="3979"/>
                </a:cubicBezTo>
                <a:cubicBezTo>
                  <a:pt x="5694" y="4127"/>
                  <a:pt x="5367" y="4179"/>
                  <a:pt x="5027" y="4179"/>
                </a:cubicBezTo>
                <a:cubicBezTo>
                  <a:pt x="4189" y="4179"/>
                  <a:pt x="3277" y="3860"/>
                  <a:pt x="3277" y="3860"/>
                </a:cubicBezTo>
                <a:cubicBezTo>
                  <a:pt x="3277" y="3860"/>
                  <a:pt x="2940" y="5492"/>
                  <a:pt x="2363" y="5830"/>
                </a:cubicBezTo>
                <a:cubicBezTo>
                  <a:pt x="2184" y="5936"/>
                  <a:pt x="1888" y="5973"/>
                  <a:pt x="1566" y="5973"/>
                </a:cubicBezTo>
                <a:cubicBezTo>
                  <a:pt x="850" y="5973"/>
                  <a:pt x="1" y="5792"/>
                  <a:pt x="1" y="5792"/>
                </a:cubicBezTo>
                <a:lnTo>
                  <a:pt x="1" y="5792"/>
                </a:lnTo>
                <a:lnTo>
                  <a:pt x="18233" y="36726"/>
                </a:lnTo>
                <a:cubicBezTo>
                  <a:pt x="18569" y="35013"/>
                  <a:pt x="19849" y="34712"/>
                  <a:pt x="20707" y="34712"/>
                </a:cubicBezTo>
                <a:cubicBezTo>
                  <a:pt x="21170" y="34712"/>
                  <a:pt x="21509" y="34800"/>
                  <a:pt x="21509" y="34800"/>
                </a:cubicBezTo>
                <a:cubicBezTo>
                  <a:pt x="21509" y="34800"/>
                  <a:pt x="22048" y="33624"/>
                  <a:pt x="22685" y="33053"/>
                </a:cubicBezTo>
                <a:cubicBezTo>
                  <a:pt x="22886" y="32873"/>
                  <a:pt x="23195" y="32811"/>
                  <a:pt x="23525" y="32811"/>
                </a:cubicBezTo>
                <a:cubicBezTo>
                  <a:pt x="24241" y="32811"/>
                  <a:pt x="25052" y="33102"/>
                  <a:pt x="25052" y="33102"/>
                </a:cubicBezTo>
                <a:cubicBezTo>
                  <a:pt x="25052" y="33102"/>
                  <a:pt x="25237" y="31431"/>
                  <a:pt x="25961" y="31006"/>
                </a:cubicBezTo>
                <a:cubicBezTo>
                  <a:pt x="26140" y="30901"/>
                  <a:pt x="26369" y="30861"/>
                  <a:pt x="26614" y="30861"/>
                </a:cubicBezTo>
                <a:cubicBezTo>
                  <a:pt x="27354" y="30861"/>
                  <a:pt x="28231" y="31224"/>
                  <a:pt x="28231" y="31224"/>
                </a:cubicBezTo>
                <a:lnTo>
                  <a:pt x="9835" y="1"/>
                </a:lnTo>
                <a:close/>
              </a:path>
            </a:pathLst>
          </a:custGeom>
          <a:solidFill>
            <a:srgbClr val="EA9999">
              <a:alpha val="450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4"/>
          <p:cNvSpPr/>
          <p:nvPr/>
        </p:nvSpPr>
        <p:spPr>
          <a:xfrm rot="-6465852">
            <a:off x="7694165" y="3667983"/>
            <a:ext cx="1018064" cy="1324446"/>
          </a:xfrm>
          <a:custGeom>
            <a:avLst/>
            <a:gdLst/>
            <a:ahLst/>
            <a:cxnLst/>
            <a:rect l="l" t="t" r="r" b="b"/>
            <a:pathLst>
              <a:path w="28231" h="36727" extrusionOk="0">
                <a:moveTo>
                  <a:pt x="9835" y="1"/>
                </a:moveTo>
                <a:cubicBezTo>
                  <a:pt x="9835" y="1"/>
                  <a:pt x="9694" y="1552"/>
                  <a:pt x="8877" y="2031"/>
                </a:cubicBezTo>
                <a:cubicBezTo>
                  <a:pt x="8631" y="2175"/>
                  <a:pt x="8359" y="2226"/>
                  <a:pt x="8099" y="2226"/>
                </a:cubicBezTo>
                <a:cubicBezTo>
                  <a:pt x="7495" y="2226"/>
                  <a:pt x="6956" y="1955"/>
                  <a:pt x="6956" y="1955"/>
                </a:cubicBezTo>
                <a:cubicBezTo>
                  <a:pt x="6956" y="1955"/>
                  <a:pt x="6815" y="3468"/>
                  <a:pt x="5944" y="3979"/>
                </a:cubicBezTo>
                <a:cubicBezTo>
                  <a:pt x="5694" y="4127"/>
                  <a:pt x="5367" y="4179"/>
                  <a:pt x="5027" y="4179"/>
                </a:cubicBezTo>
                <a:cubicBezTo>
                  <a:pt x="4189" y="4179"/>
                  <a:pt x="3277" y="3860"/>
                  <a:pt x="3277" y="3860"/>
                </a:cubicBezTo>
                <a:cubicBezTo>
                  <a:pt x="3277" y="3860"/>
                  <a:pt x="2940" y="5492"/>
                  <a:pt x="2363" y="5830"/>
                </a:cubicBezTo>
                <a:cubicBezTo>
                  <a:pt x="2184" y="5936"/>
                  <a:pt x="1888" y="5973"/>
                  <a:pt x="1566" y="5973"/>
                </a:cubicBezTo>
                <a:cubicBezTo>
                  <a:pt x="850" y="5973"/>
                  <a:pt x="1" y="5792"/>
                  <a:pt x="1" y="5792"/>
                </a:cubicBezTo>
                <a:lnTo>
                  <a:pt x="1" y="5792"/>
                </a:lnTo>
                <a:lnTo>
                  <a:pt x="18233" y="36726"/>
                </a:lnTo>
                <a:cubicBezTo>
                  <a:pt x="18569" y="35013"/>
                  <a:pt x="19849" y="34712"/>
                  <a:pt x="20707" y="34712"/>
                </a:cubicBezTo>
                <a:cubicBezTo>
                  <a:pt x="21170" y="34712"/>
                  <a:pt x="21509" y="34800"/>
                  <a:pt x="21509" y="34800"/>
                </a:cubicBezTo>
                <a:cubicBezTo>
                  <a:pt x="21509" y="34800"/>
                  <a:pt x="22048" y="33624"/>
                  <a:pt x="22685" y="33053"/>
                </a:cubicBezTo>
                <a:cubicBezTo>
                  <a:pt x="22886" y="32873"/>
                  <a:pt x="23195" y="32811"/>
                  <a:pt x="23525" y="32811"/>
                </a:cubicBezTo>
                <a:cubicBezTo>
                  <a:pt x="24241" y="32811"/>
                  <a:pt x="25052" y="33102"/>
                  <a:pt x="25052" y="33102"/>
                </a:cubicBezTo>
                <a:cubicBezTo>
                  <a:pt x="25052" y="33102"/>
                  <a:pt x="25237" y="31431"/>
                  <a:pt x="25961" y="31006"/>
                </a:cubicBezTo>
                <a:cubicBezTo>
                  <a:pt x="26140" y="30901"/>
                  <a:pt x="26369" y="30861"/>
                  <a:pt x="26614" y="30861"/>
                </a:cubicBezTo>
                <a:cubicBezTo>
                  <a:pt x="27354" y="30861"/>
                  <a:pt x="28231" y="31224"/>
                  <a:pt x="28231" y="31224"/>
                </a:cubicBezTo>
                <a:lnTo>
                  <a:pt x="9835" y="1"/>
                </a:lnTo>
                <a:close/>
              </a:path>
            </a:pathLst>
          </a:custGeom>
          <a:solidFill>
            <a:srgbClr val="EA9999">
              <a:alpha val="450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4"/>
          <p:cNvSpPr txBox="1">
            <a:spLocks noGrp="1"/>
          </p:cNvSpPr>
          <p:nvPr>
            <p:ph type="body" idx="1"/>
          </p:nvPr>
        </p:nvSpPr>
        <p:spPr>
          <a:xfrm>
            <a:off x="985625" y="1257250"/>
            <a:ext cx="7316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162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"/>
              <a:buAutoNum type="arabicPeriod"/>
              <a:defRPr sz="1200"/>
            </a:lvl1pPr>
            <a:lvl2pPr marL="914400" lvl="1" indent="-301625">
              <a:spcBef>
                <a:spcPts val="1600"/>
              </a:spcBef>
              <a:spcAft>
                <a:spcPts val="0"/>
              </a:spcAft>
              <a:buSzPts val="1150"/>
              <a:buFont typeface="Muli"/>
              <a:buAutoNum type="alphaLcPeriod"/>
              <a:defRPr/>
            </a:lvl2pPr>
            <a:lvl3pPr marL="1371600" lvl="2" indent="-301625">
              <a:spcBef>
                <a:spcPts val="1600"/>
              </a:spcBef>
              <a:spcAft>
                <a:spcPts val="0"/>
              </a:spcAft>
              <a:buSzPts val="1150"/>
              <a:buFont typeface="Muli"/>
              <a:buAutoNum type="romanLcPeriod"/>
              <a:defRPr/>
            </a:lvl3pPr>
            <a:lvl4pPr marL="1828800" lvl="3" indent="-301625">
              <a:spcBef>
                <a:spcPts val="1600"/>
              </a:spcBef>
              <a:spcAft>
                <a:spcPts val="0"/>
              </a:spcAft>
              <a:buSzPts val="1150"/>
              <a:buFont typeface="Muli"/>
              <a:buAutoNum type="arabicPeriod"/>
              <a:defRPr/>
            </a:lvl4pPr>
            <a:lvl5pPr marL="2286000" lvl="4" indent="-301625">
              <a:spcBef>
                <a:spcPts val="1600"/>
              </a:spcBef>
              <a:spcAft>
                <a:spcPts val="0"/>
              </a:spcAft>
              <a:buSzPts val="1150"/>
              <a:buFont typeface="Muli"/>
              <a:buAutoNum type="alphaLcPeriod"/>
              <a:defRPr/>
            </a:lvl5pPr>
            <a:lvl6pPr marL="2743200" lvl="5" indent="-301625">
              <a:spcBef>
                <a:spcPts val="1600"/>
              </a:spcBef>
              <a:spcAft>
                <a:spcPts val="0"/>
              </a:spcAft>
              <a:buSzPts val="1150"/>
              <a:buFont typeface="Muli"/>
              <a:buAutoNum type="romanLcPeriod"/>
              <a:defRPr/>
            </a:lvl6pPr>
            <a:lvl7pPr marL="3200400" lvl="6" indent="-301625">
              <a:spcBef>
                <a:spcPts val="1600"/>
              </a:spcBef>
              <a:spcAft>
                <a:spcPts val="0"/>
              </a:spcAft>
              <a:buSzPts val="1150"/>
              <a:buFont typeface="Muli"/>
              <a:buAutoNum type="arabicPeriod"/>
              <a:defRPr/>
            </a:lvl7pPr>
            <a:lvl8pPr marL="3657600" lvl="7" indent="-301625">
              <a:spcBef>
                <a:spcPts val="1600"/>
              </a:spcBef>
              <a:spcAft>
                <a:spcPts val="0"/>
              </a:spcAft>
              <a:buSzPts val="1150"/>
              <a:buFont typeface="Muli"/>
              <a:buAutoNum type="alphaLcPeriod"/>
              <a:defRPr/>
            </a:lvl8pPr>
            <a:lvl9pPr marL="4114800" lvl="8" indent="-301625">
              <a:spcBef>
                <a:spcPts val="1600"/>
              </a:spcBef>
              <a:spcAft>
                <a:spcPts val="1600"/>
              </a:spcAft>
              <a:buSzPts val="1150"/>
              <a:buFont typeface="Muli"/>
              <a:buAutoNum type="romanLcPeriod"/>
              <a:defRPr/>
            </a:lvl9pPr>
          </a:lstStyle>
          <a:p>
            <a:endParaRPr/>
          </a:p>
        </p:txBody>
      </p:sp>
      <p:sp>
        <p:nvSpPr>
          <p:cNvPr id="65" name="Google Shape;65;p4"/>
          <p:cNvSpPr txBox="1">
            <a:spLocks noGrp="1"/>
          </p:cNvSpPr>
          <p:nvPr>
            <p:ph type="title"/>
          </p:nvPr>
        </p:nvSpPr>
        <p:spPr>
          <a:xfrm>
            <a:off x="414875" y="487775"/>
            <a:ext cx="84582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"/>
          <p:cNvSpPr/>
          <p:nvPr/>
        </p:nvSpPr>
        <p:spPr>
          <a:xfrm rot="-9168154">
            <a:off x="377062" y="2563069"/>
            <a:ext cx="1018070" cy="1324454"/>
          </a:xfrm>
          <a:custGeom>
            <a:avLst/>
            <a:gdLst/>
            <a:ahLst/>
            <a:cxnLst/>
            <a:rect l="l" t="t" r="r" b="b"/>
            <a:pathLst>
              <a:path w="28231" h="36727" extrusionOk="0">
                <a:moveTo>
                  <a:pt x="9835" y="1"/>
                </a:moveTo>
                <a:cubicBezTo>
                  <a:pt x="9835" y="1"/>
                  <a:pt x="9694" y="1552"/>
                  <a:pt x="8877" y="2031"/>
                </a:cubicBezTo>
                <a:cubicBezTo>
                  <a:pt x="8631" y="2175"/>
                  <a:pt x="8359" y="2226"/>
                  <a:pt x="8099" y="2226"/>
                </a:cubicBezTo>
                <a:cubicBezTo>
                  <a:pt x="7495" y="2226"/>
                  <a:pt x="6956" y="1955"/>
                  <a:pt x="6956" y="1955"/>
                </a:cubicBezTo>
                <a:cubicBezTo>
                  <a:pt x="6956" y="1955"/>
                  <a:pt x="6815" y="3468"/>
                  <a:pt x="5944" y="3979"/>
                </a:cubicBezTo>
                <a:cubicBezTo>
                  <a:pt x="5694" y="4127"/>
                  <a:pt x="5367" y="4179"/>
                  <a:pt x="5027" y="4179"/>
                </a:cubicBezTo>
                <a:cubicBezTo>
                  <a:pt x="4189" y="4179"/>
                  <a:pt x="3277" y="3860"/>
                  <a:pt x="3277" y="3860"/>
                </a:cubicBezTo>
                <a:cubicBezTo>
                  <a:pt x="3277" y="3860"/>
                  <a:pt x="2940" y="5492"/>
                  <a:pt x="2363" y="5830"/>
                </a:cubicBezTo>
                <a:cubicBezTo>
                  <a:pt x="2184" y="5936"/>
                  <a:pt x="1888" y="5973"/>
                  <a:pt x="1566" y="5973"/>
                </a:cubicBezTo>
                <a:cubicBezTo>
                  <a:pt x="850" y="5973"/>
                  <a:pt x="1" y="5792"/>
                  <a:pt x="1" y="5792"/>
                </a:cubicBezTo>
                <a:lnTo>
                  <a:pt x="1" y="5792"/>
                </a:lnTo>
                <a:lnTo>
                  <a:pt x="18233" y="36726"/>
                </a:lnTo>
                <a:cubicBezTo>
                  <a:pt x="18569" y="35013"/>
                  <a:pt x="19849" y="34712"/>
                  <a:pt x="20707" y="34712"/>
                </a:cubicBezTo>
                <a:cubicBezTo>
                  <a:pt x="21170" y="34712"/>
                  <a:pt x="21509" y="34800"/>
                  <a:pt x="21509" y="34800"/>
                </a:cubicBezTo>
                <a:cubicBezTo>
                  <a:pt x="21509" y="34800"/>
                  <a:pt x="22048" y="33624"/>
                  <a:pt x="22685" y="33053"/>
                </a:cubicBezTo>
                <a:cubicBezTo>
                  <a:pt x="22886" y="32873"/>
                  <a:pt x="23195" y="32811"/>
                  <a:pt x="23525" y="32811"/>
                </a:cubicBezTo>
                <a:cubicBezTo>
                  <a:pt x="24241" y="32811"/>
                  <a:pt x="25052" y="33102"/>
                  <a:pt x="25052" y="33102"/>
                </a:cubicBezTo>
                <a:cubicBezTo>
                  <a:pt x="25052" y="33102"/>
                  <a:pt x="25237" y="31431"/>
                  <a:pt x="25961" y="31006"/>
                </a:cubicBezTo>
                <a:cubicBezTo>
                  <a:pt x="26140" y="30901"/>
                  <a:pt x="26369" y="30861"/>
                  <a:pt x="26614" y="30861"/>
                </a:cubicBezTo>
                <a:cubicBezTo>
                  <a:pt x="27354" y="30861"/>
                  <a:pt x="28231" y="31224"/>
                  <a:pt x="28231" y="31224"/>
                </a:cubicBezTo>
                <a:lnTo>
                  <a:pt x="9835" y="1"/>
                </a:lnTo>
                <a:close/>
              </a:path>
            </a:pathLst>
          </a:custGeom>
          <a:solidFill>
            <a:srgbClr val="EA9999">
              <a:alpha val="450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925">
          <p15:clr>
            <a:srgbClr val="FA7B17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7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6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2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766">
              <a:defRPr/>
            </a:pPr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766">
                <a:defRPr/>
              </a:pPr>
              <a:t>5/25/2023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766">
              <a:defRPr/>
            </a:pPr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766">
              <a:defRPr/>
            </a:pPr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766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85574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65574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80226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38854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46125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22195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1282548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6525759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39254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5"/>
          <p:cNvGrpSpPr/>
          <p:nvPr/>
        </p:nvGrpSpPr>
        <p:grpSpPr>
          <a:xfrm>
            <a:off x="95162" y="199025"/>
            <a:ext cx="8825129" cy="4814880"/>
            <a:chOff x="95162" y="199025"/>
            <a:chExt cx="8825129" cy="4814880"/>
          </a:xfrm>
        </p:grpSpPr>
        <p:sp>
          <p:nvSpPr>
            <p:cNvPr id="69" name="Google Shape;69;p5"/>
            <p:cNvSpPr/>
            <p:nvPr/>
          </p:nvSpPr>
          <p:spPr>
            <a:xfrm>
              <a:off x="604291" y="250805"/>
              <a:ext cx="8316000" cy="4763100"/>
            </a:xfrm>
            <a:prstGeom prst="roundRect">
              <a:avLst>
                <a:gd name="adj" fmla="val 4643"/>
              </a:avLst>
            </a:prstGeom>
            <a:solidFill>
              <a:srgbClr val="E3E3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5"/>
            <p:cNvSpPr/>
            <p:nvPr/>
          </p:nvSpPr>
          <p:spPr>
            <a:xfrm>
              <a:off x="439175" y="199025"/>
              <a:ext cx="8409600" cy="4763100"/>
            </a:xfrm>
            <a:prstGeom prst="roundRect">
              <a:avLst>
                <a:gd name="adj" fmla="val 4643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1" name="Google Shape;71;p5"/>
            <p:cNvGrpSpPr/>
            <p:nvPr/>
          </p:nvGrpSpPr>
          <p:grpSpPr>
            <a:xfrm>
              <a:off x="95162" y="199027"/>
              <a:ext cx="344001" cy="1985625"/>
              <a:chOff x="95162" y="199027"/>
              <a:chExt cx="344001" cy="1985625"/>
            </a:xfrm>
          </p:grpSpPr>
          <p:sp>
            <p:nvSpPr>
              <p:cNvPr id="72" name="Google Shape;72;p5"/>
              <p:cNvSpPr/>
              <p:nvPr/>
            </p:nvSpPr>
            <p:spPr>
              <a:xfrm>
                <a:off x="208199" y="1155322"/>
                <a:ext cx="153964" cy="1022898"/>
              </a:xfrm>
              <a:custGeom>
                <a:avLst/>
                <a:gdLst/>
                <a:ahLst/>
                <a:cxnLst/>
                <a:rect l="l" t="t" r="r" b="b"/>
                <a:pathLst>
                  <a:path w="4383" h="29103" extrusionOk="0">
                    <a:moveTo>
                      <a:pt x="0" y="1"/>
                    </a:moveTo>
                    <a:lnTo>
                      <a:pt x="0" y="26546"/>
                    </a:lnTo>
                    <a:cubicBezTo>
                      <a:pt x="0" y="27779"/>
                      <a:pt x="777" y="28829"/>
                      <a:pt x="1918" y="29103"/>
                    </a:cubicBezTo>
                    <a:cubicBezTo>
                      <a:pt x="4383" y="28623"/>
                      <a:pt x="3995" y="26820"/>
                      <a:pt x="3995" y="26820"/>
                    </a:cubicBezTo>
                    <a:lnTo>
                      <a:pt x="3995" y="66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5"/>
              <p:cNvSpPr/>
              <p:nvPr/>
            </p:nvSpPr>
            <p:spPr>
              <a:xfrm>
                <a:off x="208199" y="1018141"/>
                <a:ext cx="194079" cy="1166510"/>
              </a:xfrm>
              <a:custGeom>
                <a:avLst/>
                <a:gdLst/>
                <a:ahLst/>
                <a:cxnLst/>
                <a:rect l="l" t="t" r="r" b="b"/>
                <a:pathLst>
                  <a:path w="5525" h="33189" extrusionOk="0">
                    <a:moveTo>
                      <a:pt x="0" y="0"/>
                    </a:moveTo>
                    <a:lnTo>
                      <a:pt x="0" y="3904"/>
                    </a:lnTo>
                    <a:lnTo>
                      <a:pt x="3995" y="4566"/>
                    </a:lnTo>
                    <a:lnTo>
                      <a:pt x="3995" y="30723"/>
                    </a:lnTo>
                    <a:cubicBezTo>
                      <a:pt x="3995" y="30723"/>
                      <a:pt x="4383" y="32526"/>
                      <a:pt x="1918" y="33006"/>
                    </a:cubicBezTo>
                    <a:cubicBezTo>
                      <a:pt x="2192" y="33188"/>
                      <a:pt x="2488" y="33188"/>
                      <a:pt x="2762" y="33188"/>
                    </a:cubicBezTo>
                    <a:cubicBezTo>
                      <a:pt x="4292" y="33188"/>
                      <a:pt x="5524" y="31956"/>
                      <a:pt x="5524" y="30449"/>
                    </a:cubicBezTo>
                    <a:lnTo>
                      <a:pt x="5524" y="0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95162" y="329811"/>
                <a:ext cx="123508" cy="725269"/>
              </a:xfrm>
              <a:custGeom>
                <a:avLst/>
                <a:gdLst/>
                <a:ahLst/>
                <a:cxnLst/>
                <a:rect l="l" t="t" r="r" b="b"/>
                <a:pathLst>
                  <a:path w="3516" h="20635" extrusionOk="0">
                    <a:moveTo>
                      <a:pt x="2762" y="0"/>
                    </a:moveTo>
                    <a:cubicBezTo>
                      <a:pt x="1233" y="0"/>
                      <a:pt x="0" y="1233"/>
                      <a:pt x="0" y="2671"/>
                    </a:cubicBezTo>
                    <a:lnTo>
                      <a:pt x="0" y="19881"/>
                    </a:lnTo>
                    <a:cubicBezTo>
                      <a:pt x="0" y="20361"/>
                      <a:pt x="365" y="20634"/>
                      <a:pt x="753" y="20634"/>
                    </a:cubicBezTo>
                    <a:cubicBezTo>
                      <a:pt x="1233" y="20634"/>
                      <a:pt x="1507" y="20361"/>
                      <a:pt x="1507" y="19881"/>
                    </a:cubicBezTo>
                    <a:lnTo>
                      <a:pt x="1507" y="2671"/>
                    </a:lnTo>
                    <a:cubicBezTo>
                      <a:pt x="1507" y="1986"/>
                      <a:pt x="2077" y="1530"/>
                      <a:pt x="2762" y="1530"/>
                    </a:cubicBezTo>
                    <a:cubicBezTo>
                      <a:pt x="3127" y="1530"/>
                      <a:pt x="3515" y="1142"/>
                      <a:pt x="3515" y="754"/>
                    </a:cubicBezTo>
                    <a:cubicBezTo>
                      <a:pt x="3515" y="274"/>
                      <a:pt x="3127" y="0"/>
                      <a:pt x="27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5"/>
              <p:cNvSpPr/>
              <p:nvPr/>
            </p:nvSpPr>
            <p:spPr>
              <a:xfrm>
                <a:off x="158495" y="329811"/>
                <a:ext cx="60173" cy="69838"/>
              </a:xfrm>
              <a:custGeom>
                <a:avLst/>
                <a:gdLst/>
                <a:ahLst/>
                <a:cxnLst/>
                <a:rect l="l" t="t" r="r" b="b"/>
                <a:pathLst>
                  <a:path w="1713" h="1987" extrusionOk="0">
                    <a:moveTo>
                      <a:pt x="959" y="0"/>
                    </a:moveTo>
                    <a:cubicBezTo>
                      <a:pt x="571" y="0"/>
                      <a:pt x="274" y="92"/>
                      <a:pt x="0" y="183"/>
                    </a:cubicBezTo>
                    <a:lnTo>
                      <a:pt x="0" y="1986"/>
                    </a:lnTo>
                    <a:cubicBezTo>
                      <a:pt x="183" y="1712"/>
                      <a:pt x="571" y="1530"/>
                      <a:pt x="959" y="1530"/>
                    </a:cubicBezTo>
                    <a:cubicBezTo>
                      <a:pt x="1324" y="1530"/>
                      <a:pt x="1712" y="1142"/>
                      <a:pt x="1712" y="754"/>
                    </a:cubicBezTo>
                    <a:cubicBezTo>
                      <a:pt x="1712" y="274"/>
                      <a:pt x="1324" y="0"/>
                      <a:pt x="959" y="0"/>
                    </a:cubicBezTo>
                    <a:close/>
                  </a:path>
                </a:pathLst>
              </a:custGeom>
              <a:solidFill>
                <a:srgbClr val="D582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5"/>
              <p:cNvSpPr/>
              <p:nvPr/>
            </p:nvSpPr>
            <p:spPr>
              <a:xfrm>
                <a:off x="175321" y="199027"/>
                <a:ext cx="263843" cy="926664"/>
              </a:xfrm>
              <a:custGeom>
                <a:avLst/>
                <a:gdLst/>
                <a:ahLst/>
                <a:cxnLst/>
                <a:rect l="l" t="t" r="r" b="b"/>
                <a:pathLst>
                  <a:path w="7511" h="26365" extrusionOk="0">
                    <a:moveTo>
                      <a:pt x="3698" y="1"/>
                    </a:moveTo>
                    <a:cubicBezTo>
                      <a:pt x="2466" y="1"/>
                      <a:pt x="1416" y="571"/>
                      <a:pt x="754" y="1530"/>
                    </a:cubicBezTo>
                    <a:cubicBezTo>
                      <a:pt x="275" y="2101"/>
                      <a:pt x="1" y="2854"/>
                      <a:pt x="1" y="3721"/>
                    </a:cubicBezTo>
                    <a:lnTo>
                      <a:pt x="1" y="25109"/>
                    </a:lnTo>
                    <a:cubicBezTo>
                      <a:pt x="1" y="25793"/>
                      <a:pt x="480" y="26364"/>
                      <a:pt x="1142" y="26364"/>
                    </a:cubicBezTo>
                    <a:lnTo>
                      <a:pt x="6278" y="26364"/>
                    </a:lnTo>
                    <a:cubicBezTo>
                      <a:pt x="6940" y="26364"/>
                      <a:pt x="7510" y="25793"/>
                      <a:pt x="7510" y="25109"/>
                    </a:cubicBezTo>
                    <a:lnTo>
                      <a:pt x="7510" y="3721"/>
                    </a:lnTo>
                    <a:cubicBezTo>
                      <a:pt x="7510" y="2671"/>
                      <a:pt x="7031" y="1827"/>
                      <a:pt x="6369" y="1051"/>
                    </a:cubicBezTo>
                    <a:cubicBezTo>
                      <a:pt x="5707" y="389"/>
                      <a:pt x="4748" y="1"/>
                      <a:pt x="3698" y="1"/>
                    </a:cubicBezTo>
                    <a:close/>
                  </a:path>
                </a:pathLst>
              </a:custGeom>
              <a:solidFill>
                <a:srgbClr val="E274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175321" y="229535"/>
                <a:ext cx="226959" cy="896156"/>
              </a:xfrm>
              <a:custGeom>
                <a:avLst/>
                <a:gdLst/>
                <a:ahLst/>
                <a:cxnLst/>
                <a:rect l="l" t="t" r="r" b="b"/>
                <a:pathLst>
                  <a:path w="6461" h="25497" extrusionOk="0">
                    <a:moveTo>
                      <a:pt x="2763" y="0"/>
                    </a:moveTo>
                    <a:cubicBezTo>
                      <a:pt x="1986" y="0"/>
                      <a:pt x="1325" y="274"/>
                      <a:pt x="754" y="662"/>
                    </a:cubicBezTo>
                    <a:cubicBezTo>
                      <a:pt x="275" y="1233"/>
                      <a:pt x="1" y="1986"/>
                      <a:pt x="1" y="2853"/>
                    </a:cubicBezTo>
                    <a:lnTo>
                      <a:pt x="1" y="24241"/>
                    </a:lnTo>
                    <a:cubicBezTo>
                      <a:pt x="1" y="24925"/>
                      <a:pt x="480" y="25496"/>
                      <a:pt x="1142" y="25496"/>
                    </a:cubicBezTo>
                    <a:lnTo>
                      <a:pt x="5319" y="25496"/>
                    </a:lnTo>
                    <a:cubicBezTo>
                      <a:pt x="5981" y="25496"/>
                      <a:pt x="6460" y="24925"/>
                      <a:pt x="6460" y="24241"/>
                    </a:cubicBezTo>
                    <a:lnTo>
                      <a:pt x="6460" y="3812"/>
                    </a:lnTo>
                    <a:cubicBezTo>
                      <a:pt x="6460" y="2762"/>
                      <a:pt x="6072" y="1803"/>
                      <a:pt x="5410" y="1141"/>
                    </a:cubicBezTo>
                    <a:cubicBezTo>
                      <a:pt x="4748" y="480"/>
                      <a:pt x="3790" y="0"/>
                      <a:pt x="27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1658231" y="2153125"/>
            <a:ext cx="244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subTitle" idx="1"/>
          </p:nvPr>
        </p:nvSpPr>
        <p:spPr>
          <a:xfrm>
            <a:off x="1658231" y="2639525"/>
            <a:ext cx="2444400" cy="96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43434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title" idx="2"/>
          </p:nvPr>
        </p:nvSpPr>
        <p:spPr>
          <a:xfrm>
            <a:off x="5185319" y="2153125"/>
            <a:ext cx="244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1" name="Google Shape;81;p5"/>
          <p:cNvSpPr txBox="1">
            <a:spLocks noGrp="1"/>
          </p:cNvSpPr>
          <p:nvPr>
            <p:ph type="subTitle" idx="3"/>
          </p:nvPr>
        </p:nvSpPr>
        <p:spPr>
          <a:xfrm>
            <a:off x="5185319" y="2639525"/>
            <a:ext cx="2444400" cy="96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2" name="Google Shape;82;p5"/>
          <p:cNvSpPr/>
          <p:nvPr/>
        </p:nvSpPr>
        <p:spPr>
          <a:xfrm>
            <a:off x="1056375" y="1626536"/>
            <a:ext cx="672800" cy="254525"/>
          </a:xfrm>
          <a:custGeom>
            <a:avLst/>
            <a:gdLst/>
            <a:ahLst/>
            <a:cxnLst/>
            <a:rect l="l" t="t" r="r" b="b"/>
            <a:pathLst>
              <a:path w="26912" h="10181" extrusionOk="0">
                <a:moveTo>
                  <a:pt x="11716" y="1881"/>
                </a:moveTo>
                <a:cubicBezTo>
                  <a:pt x="11714" y="1881"/>
                  <a:pt x="11686" y="1892"/>
                  <a:pt x="11647" y="1908"/>
                </a:cubicBezTo>
                <a:lnTo>
                  <a:pt x="11647" y="1908"/>
                </a:lnTo>
                <a:lnTo>
                  <a:pt x="11687" y="1895"/>
                </a:lnTo>
                <a:cubicBezTo>
                  <a:pt x="11709" y="1885"/>
                  <a:pt x="11718" y="1881"/>
                  <a:pt x="11716" y="1881"/>
                </a:cubicBezTo>
                <a:close/>
                <a:moveTo>
                  <a:pt x="11647" y="1908"/>
                </a:moveTo>
                <a:lnTo>
                  <a:pt x="11413" y="1986"/>
                </a:lnTo>
                <a:lnTo>
                  <a:pt x="11476" y="1986"/>
                </a:lnTo>
                <a:cubicBezTo>
                  <a:pt x="11529" y="1959"/>
                  <a:pt x="11596" y="1929"/>
                  <a:pt x="11647" y="1908"/>
                </a:cubicBezTo>
                <a:close/>
                <a:moveTo>
                  <a:pt x="11476" y="1986"/>
                </a:moveTo>
                <a:cubicBezTo>
                  <a:pt x="11450" y="1999"/>
                  <a:pt x="11428" y="2011"/>
                  <a:pt x="11413" y="2021"/>
                </a:cubicBezTo>
                <a:lnTo>
                  <a:pt x="11413" y="2021"/>
                </a:lnTo>
                <a:cubicBezTo>
                  <a:pt x="11440" y="2009"/>
                  <a:pt x="11470" y="1997"/>
                  <a:pt x="11504" y="1986"/>
                </a:cubicBezTo>
                <a:close/>
                <a:moveTo>
                  <a:pt x="10546" y="2374"/>
                </a:moveTo>
                <a:cubicBezTo>
                  <a:pt x="10485" y="2404"/>
                  <a:pt x="10454" y="2415"/>
                  <a:pt x="10441" y="2415"/>
                </a:cubicBezTo>
                <a:cubicBezTo>
                  <a:pt x="10414" y="2415"/>
                  <a:pt x="10454" y="2374"/>
                  <a:pt x="10454" y="2374"/>
                </a:cubicBezTo>
                <a:close/>
                <a:moveTo>
                  <a:pt x="17690" y="2465"/>
                </a:moveTo>
                <a:cubicBezTo>
                  <a:pt x="17720" y="2465"/>
                  <a:pt x="17751" y="2465"/>
                  <a:pt x="17781" y="2466"/>
                </a:cubicBezTo>
                <a:lnTo>
                  <a:pt x="17781" y="2466"/>
                </a:lnTo>
                <a:cubicBezTo>
                  <a:pt x="17781" y="2466"/>
                  <a:pt x="17781" y="2466"/>
                  <a:pt x="17781" y="2465"/>
                </a:cubicBezTo>
                <a:close/>
                <a:moveTo>
                  <a:pt x="17507" y="2465"/>
                </a:moveTo>
                <a:cubicBezTo>
                  <a:pt x="17393" y="2465"/>
                  <a:pt x="17393" y="2465"/>
                  <a:pt x="17302" y="2557"/>
                </a:cubicBezTo>
                <a:lnTo>
                  <a:pt x="17507" y="2465"/>
                </a:lnTo>
                <a:close/>
                <a:moveTo>
                  <a:pt x="14229" y="2741"/>
                </a:moveTo>
                <a:lnTo>
                  <a:pt x="14229" y="2741"/>
                </a:lnTo>
                <a:cubicBezTo>
                  <a:pt x="14232" y="2867"/>
                  <a:pt x="14295" y="2973"/>
                  <a:pt x="14358" y="3036"/>
                </a:cubicBezTo>
                <a:cubicBezTo>
                  <a:pt x="14310" y="2942"/>
                  <a:pt x="14263" y="2841"/>
                  <a:pt x="14229" y="2741"/>
                </a:cubicBezTo>
                <a:close/>
                <a:moveTo>
                  <a:pt x="26158" y="1712"/>
                </a:moveTo>
                <a:cubicBezTo>
                  <a:pt x="26250" y="1803"/>
                  <a:pt x="26250" y="1895"/>
                  <a:pt x="26250" y="1986"/>
                </a:cubicBezTo>
                <a:lnTo>
                  <a:pt x="26158" y="1986"/>
                </a:lnTo>
                <a:cubicBezTo>
                  <a:pt x="26067" y="2077"/>
                  <a:pt x="26067" y="2077"/>
                  <a:pt x="25953" y="2191"/>
                </a:cubicBezTo>
                <a:cubicBezTo>
                  <a:pt x="25862" y="2374"/>
                  <a:pt x="25770" y="2557"/>
                  <a:pt x="25588" y="2762"/>
                </a:cubicBezTo>
                <a:cubicBezTo>
                  <a:pt x="25496" y="2945"/>
                  <a:pt x="25291" y="3036"/>
                  <a:pt x="25200" y="3127"/>
                </a:cubicBezTo>
                <a:cubicBezTo>
                  <a:pt x="25108" y="2945"/>
                  <a:pt x="25108" y="2762"/>
                  <a:pt x="25200" y="2557"/>
                </a:cubicBezTo>
                <a:lnTo>
                  <a:pt x="25200" y="2557"/>
                </a:lnTo>
                <a:cubicBezTo>
                  <a:pt x="25153" y="2604"/>
                  <a:pt x="25106" y="2657"/>
                  <a:pt x="25071" y="2657"/>
                </a:cubicBezTo>
                <a:cubicBezTo>
                  <a:pt x="25038" y="2657"/>
                  <a:pt x="25017" y="2609"/>
                  <a:pt x="25017" y="2465"/>
                </a:cubicBezTo>
                <a:cubicBezTo>
                  <a:pt x="25108" y="2374"/>
                  <a:pt x="25200" y="2191"/>
                  <a:pt x="25382" y="2077"/>
                </a:cubicBezTo>
                <a:cubicBezTo>
                  <a:pt x="25496" y="1895"/>
                  <a:pt x="25679" y="1895"/>
                  <a:pt x="25770" y="1803"/>
                </a:cubicBezTo>
                <a:lnTo>
                  <a:pt x="25862" y="1803"/>
                </a:lnTo>
                <a:cubicBezTo>
                  <a:pt x="25862" y="1803"/>
                  <a:pt x="25953" y="1803"/>
                  <a:pt x="25953" y="1712"/>
                </a:cubicBezTo>
                <a:close/>
                <a:moveTo>
                  <a:pt x="4177" y="3424"/>
                </a:moveTo>
                <a:lnTo>
                  <a:pt x="4086" y="3515"/>
                </a:lnTo>
                <a:cubicBezTo>
                  <a:pt x="4086" y="3515"/>
                  <a:pt x="4177" y="3515"/>
                  <a:pt x="4177" y="3424"/>
                </a:cubicBezTo>
                <a:close/>
                <a:moveTo>
                  <a:pt x="5365" y="2465"/>
                </a:moveTo>
                <a:cubicBezTo>
                  <a:pt x="5286" y="2623"/>
                  <a:pt x="5198" y="2792"/>
                  <a:pt x="5045" y="2945"/>
                </a:cubicBezTo>
                <a:cubicBezTo>
                  <a:pt x="4748" y="3219"/>
                  <a:pt x="4474" y="3515"/>
                  <a:pt x="4269" y="3515"/>
                </a:cubicBezTo>
                <a:cubicBezTo>
                  <a:pt x="4086" y="3607"/>
                  <a:pt x="4177" y="3607"/>
                  <a:pt x="4177" y="3607"/>
                </a:cubicBezTo>
                <a:lnTo>
                  <a:pt x="4269" y="3607"/>
                </a:lnTo>
                <a:lnTo>
                  <a:pt x="4177" y="3698"/>
                </a:lnTo>
                <a:lnTo>
                  <a:pt x="4086" y="3698"/>
                </a:lnTo>
                <a:cubicBezTo>
                  <a:pt x="3995" y="3698"/>
                  <a:pt x="3995" y="3607"/>
                  <a:pt x="4086" y="3607"/>
                </a:cubicBezTo>
                <a:lnTo>
                  <a:pt x="4086" y="3515"/>
                </a:lnTo>
                <a:cubicBezTo>
                  <a:pt x="4086" y="3515"/>
                  <a:pt x="4086" y="3424"/>
                  <a:pt x="4177" y="3424"/>
                </a:cubicBezTo>
                <a:cubicBezTo>
                  <a:pt x="4177" y="3333"/>
                  <a:pt x="4269" y="3127"/>
                  <a:pt x="4383" y="3127"/>
                </a:cubicBezTo>
                <a:cubicBezTo>
                  <a:pt x="4565" y="2945"/>
                  <a:pt x="4839" y="2762"/>
                  <a:pt x="5045" y="2557"/>
                </a:cubicBezTo>
                <a:cubicBezTo>
                  <a:pt x="5136" y="2557"/>
                  <a:pt x="5227" y="2465"/>
                  <a:pt x="5319" y="2465"/>
                </a:cubicBezTo>
                <a:close/>
                <a:moveTo>
                  <a:pt x="24355" y="3333"/>
                </a:moveTo>
                <a:lnTo>
                  <a:pt x="24355" y="3333"/>
                </a:lnTo>
                <a:cubicBezTo>
                  <a:pt x="24446" y="3424"/>
                  <a:pt x="24446" y="3515"/>
                  <a:pt x="24538" y="3698"/>
                </a:cubicBezTo>
                <a:lnTo>
                  <a:pt x="24446" y="3698"/>
                </a:lnTo>
                <a:cubicBezTo>
                  <a:pt x="24446" y="3607"/>
                  <a:pt x="24355" y="3424"/>
                  <a:pt x="24355" y="3333"/>
                </a:cubicBezTo>
                <a:close/>
                <a:moveTo>
                  <a:pt x="25770" y="3789"/>
                </a:moveTo>
                <a:lnTo>
                  <a:pt x="25679" y="3903"/>
                </a:lnTo>
                <a:cubicBezTo>
                  <a:pt x="25679" y="3789"/>
                  <a:pt x="25679" y="3789"/>
                  <a:pt x="25770" y="3789"/>
                </a:cubicBezTo>
                <a:close/>
                <a:moveTo>
                  <a:pt x="18675" y="3991"/>
                </a:moveTo>
                <a:cubicBezTo>
                  <a:pt x="18629" y="3993"/>
                  <a:pt x="18583" y="3995"/>
                  <a:pt x="18535" y="3995"/>
                </a:cubicBezTo>
                <a:lnTo>
                  <a:pt x="18831" y="3995"/>
                </a:lnTo>
                <a:cubicBezTo>
                  <a:pt x="18800" y="3995"/>
                  <a:pt x="18743" y="3995"/>
                  <a:pt x="18675" y="3991"/>
                </a:cubicBezTo>
                <a:close/>
                <a:moveTo>
                  <a:pt x="4221" y="4359"/>
                </a:moveTo>
                <a:cubicBezTo>
                  <a:pt x="4236" y="4360"/>
                  <a:pt x="4252" y="4360"/>
                  <a:pt x="4269" y="4360"/>
                </a:cubicBezTo>
                <a:cubicBezTo>
                  <a:pt x="4252" y="4360"/>
                  <a:pt x="4236" y="4360"/>
                  <a:pt x="4221" y="4359"/>
                </a:cubicBezTo>
                <a:close/>
                <a:moveTo>
                  <a:pt x="24812" y="4748"/>
                </a:moveTo>
                <a:lnTo>
                  <a:pt x="24812" y="4748"/>
                </a:lnTo>
                <a:cubicBezTo>
                  <a:pt x="24538" y="4839"/>
                  <a:pt x="24355" y="4839"/>
                  <a:pt x="24150" y="4839"/>
                </a:cubicBezTo>
                <a:cubicBezTo>
                  <a:pt x="24058" y="4793"/>
                  <a:pt x="24013" y="4771"/>
                  <a:pt x="23990" y="4771"/>
                </a:cubicBezTo>
                <a:cubicBezTo>
                  <a:pt x="23967" y="4771"/>
                  <a:pt x="23967" y="4793"/>
                  <a:pt x="23967" y="4839"/>
                </a:cubicBezTo>
                <a:cubicBezTo>
                  <a:pt x="24047" y="4866"/>
                  <a:pt x="24137" y="4877"/>
                  <a:pt x="24229" y="4877"/>
                </a:cubicBezTo>
                <a:cubicBezTo>
                  <a:pt x="24451" y="4877"/>
                  <a:pt x="24682" y="4812"/>
                  <a:pt x="24812" y="4748"/>
                </a:cubicBezTo>
                <a:close/>
                <a:moveTo>
                  <a:pt x="19585" y="6551"/>
                </a:moveTo>
                <a:lnTo>
                  <a:pt x="19437" y="6579"/>
                </a:lnTo>
                <a:lnTo>
                  <a:pt x="19437" y="6579"/>
                </a:lnTo>
                <a:cubicBezTo>
                  <a:pt x="19456" y="6570"/>
                  <a:pt x="19475" y="6560"/>
                  <a:pt x="19493" y="6551"/>
                </a:cubicBezTo>
                <a:close/>
                <a:moveTo>
                  <a:pt x="19629" y="6631"/>
                </a:moveTo>
                <a:cubicBezTo>
                  <a:pt x="19522" y="6638"/>
                  <a:pt x="19440" y="6642"/>
                  <a:pt x="19402" y="6642"/>
                </a:cubicBezTo>
                <a:cubicBezTo>
                  <a:pt x="19537" y="6642"/>
                  <a:pt x="19605" y="6642"/>
                  <a:pt x="19629" y="6631"/>
                </a:cubicBezTo>
                <a:close/>
                <a:moveTo>
                  <a:pt x="13696" y="6642"/>
                </a:moveTo>
                <a:cubicBezTo>
                  <a:pt x="13686" y="6648"/>
                  <a:pt x="13679" y="6654"/>
                  <a:pt x="13674" y="6659"/>
                </a:cubicBezTo>
                <a:lnTo>
                  <a:pt x="13674" y="6659"/>
                </a:lnTo>
                <a:cubicBezTo>
                  <a:pt x="13713" y="6653"/>
                  <a:pt x="13751" y="6648"/>
                  <a:pt x="13787" y="6642"/>
                </a:cubicBezTo>
                <a:close/>
                <a:moveTo>
                  <a:pt x="14175" y="6642"/>
                </a:moveTo>
                <a:cubicBezTo>
                  <a:pt x="14226" y="6655"/>
                  <a:pt x="14273" y="6661"/>
                  <a:pt x="14317" y="6663"/>
                </a:cubicBezTo>
                <a:lnTo>
                  <a:pt x="14317" y="6663"/>
                </a:lnTo>
                <a:cubicBezTo>
                  <a:pt x="14332" y="6657"/>
                  <a:pt x="14346" y="6650"/>
                  <a:pt x="14358" y="6642"/>
                </a:cubicBezTo>
                <a:close/>
                <a:moveTo>
                  <a:pt x="18253" y="7024"/>
                </a:moveTo>
                <a:cubicBezTo>
                  <a:pt x="18201" y="7028"/>
                  <a:pt x="18142" y="7030"/>
                  <a:pt x="18078" y="7030"/>
                </a:cubicBezTo>
                <a:lnTo>
                  <a:pt x="18261" y="7030"/>
                </a:lnTo>
                <a:cubicBezTo>
                  <a:pt x="18258" y="7028"/>
                  <a:pt x="18256" y="7026"/>
                  <a:pt x="18253" y="7024"/>
                </a:cubicBezTo>
                <a:close/>
                <a:moveTo>
                  <a:pt x="9222" y="7213"/>
                </a:moveTo>
                <a:cubicBezTo>
                  <a:pt x="9227" y="7214"/>
                  <a:pt x="9232" y="7215"/>
                  <a:pt x="9238" y="7217"/>
                </a:cubicBezTo>
                <a:lnTo>
                  <a:pt x="9238" y="7217"/>
                </a:lnTo>
                <a:cubicBezTo>
                  <a:pt x="9233" y="7214"/>
                  <a:pt x="9228" y="7213"/>
                  <a:pt x="9222" y="7213"/>
                </a:cubicBezTo>
                <a:close/>
                <a:moveTo>
                  <a:pt x="8948" y="7327"/>
                </a:moveTo>
                <a:cubicBezTo>
                  <a:pt x="8923" y="7327"/>
                  <a:pt x="8909" y="7336"/>
                  <a:pt x="8903" y="7349"/>
                </a:cubicBezTo>
                <a:lnTo>
                  <a:pt x="8903" y="7349"/>
                </a:lnTo>
                <a:lnTo>
                  <a:pt x="8948" y="7327"/>
                </a:lnTo>
                <a:close/>
                <a:moveTo>
                  <a:pt x="10546" y="7510"/>
                </a:moveTo>
                <a:lnTo>
                  <a:pt x="10454" y="7601"/>
                </a:lnTo>
                <a:lnTo>
                  <a:pt x="10454" y="7510"/>
                </a:lnTo>
                <a:close/>
                <a:moveTo>
                  <a:pt x="5410" y="7784"/>
                </a:moveTo>
                <a:cubicBezTo>
                  <a:pt x="5396" y="7784"/>
                  <a:pt x="5377" y="7786"/>
                  <a:pt x="5353" y="7791"/>
                </a:cubicBezTo>
                <a:lnTo>
                  <a:pt x="5353" y="7791"/>
                </a:lnTo>
                <a:lnTo>
                  <a:pt x="5410" y="7784"/>
                </a:lnTo>
                <a:close/>
                <a:moveTo>
                  <a:pt x="9239" y="7892"/>
                </a:moveTo>
                <a:lnTo>
                  <a:pt x="9239" y="7892"/>
                </a:lnTo>
                <a:cubicBezTo>
                  <a:pt x="9204" y="7896"/>
                  <a:pt x="9168" y="7898"/>
                  <a:pt x="9131" y="7898"/>
                </a:cubicBezTo>
                <a:cubicBezTo>
                  <a:pt x="9198" y="7898"/>
                  <a:pt x="9228" y="7898"/>
                  <a:pt x="9239" y="7892"/>
                </a:cubicBezTo>
                <a:close/>
                <a:moveTo>
                  <a:pt x="5258" y="8377"/>
                </a:moveTo>
                <a:cubicBezTo>
                  <a:pt x="5319" y="8377"/>
                  <a:pt x="5167" y="8468"/>
                  <a:pt x="5227" y="8468"/>
                </a:cubicBezTo>
                <a:lnTo>
                  <a:pt x="5319" y="8468"/>
                </a:lnTo>
                <a:cubicBezTo>
                  <a:pt x="5136" y="8560"/>
                  <a:pt x="4954" y="8651"/>
                  <a:pt x="4748" y="8742"/>
                </a:cubicBezTo>
                <a:lnTo>
                  <a:pt x="4565" y="8742"/>
                </a:lnTo>
                <a:lnTo>
                  <a:pt x="4086" y="8834"/>
                </a:lnTo>
                <a:cubicBezTo>
                  <a:pt x="4177" y="8742"/>
                  <a:pt x="4383" y="8651"/>
                  <a:pt x="4565" y="8468"/>
                </a:cubicBezTo>
                <a:lnTo>
                  <a:pt x="4954" y="8468"/>
                </a:lnTo>
                <a:cubicBezTo>
                  <a:pt x="5144" y="8400"/>
                  <a:pt x="5227" y="8377"/>
                  <a:pt x="5258" y="8377"/>
                </a:cubicBezTo>
                <a:close/>
                <a:moveTo>
                  <a:pt x="1986" y="9222"/>
                </a:moveTo>
                <a:lnTo>
                  <a:pt x="1895" y="9313"/>
                </a:lnTo>
                <a:cubicBezTo>
                  <a:pt x="1837" y="9313"/>
                  <a:pt x="1584" y="9350"/>
                  <a:pt x="1338" y="9377"/>
                </a:cubicBezTo>
                <a:lnTo>
                  <a:pt x="1338" y="9377"/>
                </a:lnTo>
                <a:lnTo>
                  <a:pt x="1416" y="9222"/>
                </a:lnTo>
                <a:cubicBezTo>
                  <a:pt x="1416" y="9222"/>
                  <a:pt x="1530" y="9222"/>
                  <a:pt x="1530" y="9313"/>
                </a:cubicBezTo>
                <a:cubicBezTo>
                  <a:pt x="1712" y="9222"/>
                  <a:pt x="1804" y="9222"/>
                  <a:pt x="1986" y="9222"/>
                </a:cubicBezTo>
                <a:close/>
                <a:moveTo>
                  <a:pt x="1324" y="9222"/>
                </a:moveTo>
                <a:lnTo>
                  <a:pt x="1324" y="9378"/>
                </a:lnTo>
                <a:lnTo>
                  <a:pt x="1324" y="9378"/>
                </a:lnTo>
                <a:cubicBezTo>
                  <a:pt x="1188" y="9393"/>
                  <a:pt x="1055" y="9404"/>
                  <a:pt x="959" y="9404"/>
                </a:cubicBezTo>
                <a:cubicBezTo>
                  <a:pt x="1050" y="9313"/>
                  <a:pt x="1233" y="9313"/>
                  <a:pt x="1324" y="9222"/>
                </a:cubicBezTo>
                <a:close/>
                <a:moveTo>
                  <a:pt x="5707" y="0"/>
                </a:moveTo>
                <a:cubicBezTo>
                  <a:pt x="5319" y="0"/>
                  <a:pt x="5045" y="91"/>
                  <a:pt x="4748" y="91"/>
                </a:cubicBezTo>
                <a:cubicBezTo>
                  <a:pt x="4474" y="183"/>
                  <a:pt x="4177" y="274"/>
                  <a:pt x="3904" y="365"/>
                </a:cubicBezTo>
                <a:cubicBezTo>
                  <a:pt x="4008" y="339"/>
                  <a:pt x="4068" y="328"/>
                  <a:pt x="4095" y="328"/>
                </a:cubicBezTo>
                <a:cubicBezTo>
                  <a:pt x="4157" y="328"/>
                  <a:pt x="4059" y="384"/>
                  <a:pt x="3944" y="455"/>
                </a:cubicBezTo>
                <a:lnTo>
                  <a:pt x="3944" y="455"/>
                </a:lnTo>
                <a:cubicBezTo>
                  <a:pt x="3944" y="449"/>
                  <a:pt x="3943" y="445"/>
                  <a:pt x="3940" y="445"/>
                </a:cubicBezTo>
                <a:cubicBezTo>
                  <a:pt x="3935" y="445"/>
                  <a:pt x="3923" y="455"/>
                  <a:pt x="3904" y="480"/>
                </a:cubicBezTo>
                <a:cubicBezTo>
                  <a:pt x="3917" y="471"/>
                  <a:pt x="3931" y="463"/>
                  <a:pt x="3944" y="455"/>
                </a:cubicBezTo>
                <a:lnTo>
                  <a:pt x="3944" y="455"/>
                </a:lnTo>
                <a:cubicBezTo>
                  <a:pt x="3942" y="484"/>
                  <a:pt x="3904" y="571"/>
                  <a:pt x="3904" y="571"/>
                </a:cubicBezTo>
                <a:cubicBezTo>
                  <a:pt x="3607" y="662"/>
                  <a:pt x="3333" y="753"/>
                  <a:pt x="3036" y="845"/>
                </a:cubicBezTo>
                <a:cubicBezTo>
                  <a:pt x="3036" y="936"/>
                  <a:pt x="2762" y="1141"/>
                  <a:pt x="2557" y="1324"/>
                </a:cubicBezTo>
                <a:cubicBezTo>
                  <a:pt x="2374" y="1415"/>
                  <a:pt x="2192" y="1621"/>
                  <a:pt x="2192" y="1712"/>
                </a:cubicBezTo>
                <a:cubicBezTo>
                  <a:pt x="2283" y="1621"/>
                  <a:pt x="2374" y="1507"/>
                  <a:pt x="2466" y="1415"/>
                </a:cubicBezTo>
                <a:lnTo>
                  <a:pt x="2466" y="1415"/>
                </a:lnTo>
                <a:cubicBezTo>
                  <a:pt x="2413" y="1533"/>
                  <a:pt x="2421" y="1583"/>
                  <a:pt x="2476" y="1583"/>
                </a:cubicBezTo>
                <a:cubicBezTo>
                  <a:pt x="2516" y="1583"/>
                  <a:pt x="2583" y="1555"/>
                  <a:pt x="2671" y="1507"/>
                </a:cubicBezTo>
                <a:lnTo>
                  <a:pt x="3128" y="1507"/>
                </a:lnTo>
                <a:cubicBezTo>
                  <a:pt x="3242" y="1415"/>
                  <a:pt x="3516" y="1233"/>
                  <a:pt x="3812" y="1233"/>
                </a:cubicBezTo>
                <a:cubicBezTo>
                  <a:pt x="4086" y="1141"/>
                  <a:pt x="4383" y="1050"/>
                  <a:pt x="4657" y="753"/>
                </a:cubicBezTo>
                <a:cubicBezTo>
                  <a:pt x="4839" y="753"/>
                  <a:pt x="4565" y="845"/>
                  <a:pt x="4657" y="845"/>
                </a:cubicBezTo>
                <a:cubicBezTo>
                  <a:pt x="4748" y="753"/>
                  <a:pt x="5045" y="662"/>
                  <a:pt x="5319" y="662"/>
                </a:cubicBezTo>
                <a:lnTo>
                  <a:pt x="5615" y="662"/>
                </a:lnTo>
                <a:cubicBezTo>
                  <a:pt x="5707" y="662"/>
                  <a:pt x="5798" y="662"/>
                  <a:pt x="5798" y="753"/>
                </a:cubicBezTo>
                <a:cubicBezTo>
                  <a:pt x="5981" y="753"/>
                  <a:pt x="5981" y="845"/>
                  <a:pt x="5981" y="1050"/>
                </a:cubicBezTo>
                <a:cubicBezTo>
                  <a:pt x="5981" y="1141"/>
                  <a:pt x="5981" y="1233"/>
                  <a:pt x="5889" y="1415"/>
                </a:cubicBezTo>
                <a:cubicBezTo>
                  <a:pt x="5524" y="1621"/>
                  <a:pt x="5136" y="1712"/>
                  <a:pt x="4748" y="1895"/>
                </a:cubicBezTo>
                <a:cubicBezTo>
                  <a:pt x="4269" y="2191"/>
                  <a:pt x="3698" y="2465"/>
                  <a:pt x="3424" y="3036"/>
                </a:cubicBezTo>
                <a:cubicBezTo>
                  <a:pt x="3424" y="3036"/>
                  <a:pt x="3470" y="3013"/>
                  <a:pt x="3504" y="3013"/>
                </a:cubicBezTo>
                <a:cubicBezTo>
                  <a:pt x="3538" y="3013"/>
                  <a:pt x="3561" y="3036"/>
                  <a:pt x="3516" y="3127"/>
                </a:cubicBezTo>
                <a:cubicBezTo>
                  <a:pt x="3424" y="3219"/>
                  <a:pt x="3333" y="3424"/>
                  <a:pt x="3242" y="3607"/>
                </a:cubicBezTo>
                <a:cubicBezTo>
                  <a:pt x="3242" y="3698"/>
                  <a:pt x="3242" y="3903"/>
                  <a:pt x="3333" y="4086"/>
                </a:cubicBezTo>
                <a:cubicBezTo>
                  <a:pt x="3424" y="4269"/>
                  <a:pt x="3516" y="4269"/>
                  <a:pt x="3698" y="4269"/>
                </a:cubicBezTo>
                <a:cubicBezTo>
                  <a:pt x="3807" y="4269"/>
                  <a:pt x="3895" y="4352"/>
                  <a:pt x="4221" y="4359"/>
                </a:cubicBezTo>
                <a:lnTo>
                  <a:pt x="4221" y="4359"/>
                </a:lnTo>
                <a:cubicBezTo>
                  <a:pt x="4153" y="4357"/>
                  <a:pt x="4119" y="4343"/>
                  <a:pt x="4269" y="4269"/>
                </a:cubicBezTo>
                <a:cubicBezTo>
                  <a:pt x="4383" y="4269"/>
                  <a:pt x="4474" y="4269"/>
                  <a:pt x="4565" y="4177"/>
                </a:cubicBezTo>
                <a:lnTo>
                  <a:pt x="4748" y="4086"/>
                </a:lnTo>
                <a:lnTo>
                  <a:pt x="5045" y="3789"/>
                </a:lnTo>
                <a:cubicBezTo>
                  <a:pt x="5227" y="3607"/>
                  <a:pt x="5524" y="3424"/>
                  <a:pt x="5615" y="3219"/>
                </a:cubicBezTo>
                <a:cubicBezTo>
                  <a:pt x="5981" y="2853"/>
                  <a:pt x="6186" y="2465"/>
                  <a:pt x="6369" y="1986"/>
                </a:cubicBezTo>
                <a:cubicBezTo>
                  <a:pt x="6460" y="1986"/>
                  <a:pt x="6551" y="1986"/>
                  <a:pt x="6665" y="1895"/>
                </a:cubicBezTo>
                <a:lnTo>
                  <a:pt x="6551" y="1895"/>
                </a:lnTo>
                <a:cubicBezTo>
                  <a:pt x="6939" y="1712"/>
                  <a:pt x="7122" y="1712"/>
                  <a:pt x="7236" y="1712"/>
                </a:cubicBezTo>
                <a:cubicBezTo>
                  <a:pt x="7419" y="1621"/>
                  <a:pt x="7601" y="1621"/>
                  <a:pt x="7989" y="1621"/>
                </a:cubicBezTo>
                <a:cubicBezTo>
                  <a:pt x="8081" y="1564"/>
                  <a:pt x="8178" y="1535"/>
                  <a:pt x="8275" y="1535"/>
                </a:cubicBezTo>
                <a:cubicBezTo>
                  <a:pt x="8372" y="1535"/>
                  <a:pt x="8469" y="1564"/>
                  <a:pt x="8560" y="1621"/>
                </a:cubicBezTo>
                <a:cubicBezTo>
                  <a:pt x="8469" y="1621"/>
                  <a:pt x="8560" y="1621"/>
                  <a:pt x="8651" y="1712"/>
                </a:cubicBezTo>
                <a:cubicBezTo>
                  <a:pt x="8651" y="1712"/>
                  <a:pt x="8743" y="1803"/>
                  <a:pt x="8651" y="1803"/>
                </a:cubicBezTo>
                <a:cubicBezTo>
                  <a:pt x="8948" y="1895"/>
                  <a:pt x="9039" y="1895"/>
                  <a:pt x="9039" y="1895"/>
                </a:cubicBezTo>
                <a:cubicBezTo>
                  <a:pt x="9131" y="1986"/>
                  <a:pt x="9222" y="1895"/>
                  <a:pt x="9404" y="2077"/>
                </a:cubicBezTo>
                <a:cubicBezTo>
                  <a:pt x="9404" y="2191"/>
                  <a:pt x="9404" y="2191"/>
                  <a:pt x="9313" y="2283"/>
                </a:cubicBezTo>
                <a:cubicBezTo>
                  <a:pt x="9404" y="2283"/>
                  <a:pt x="9404" y="2374"/>
                  <a:pt x="9519" y="2374"/>
                </a:cubicBezTo>
                <a:lnTo>
                  <a:pt x="9519" y="2762"/>
                </a:lnTo>
                <a:cubicBezTo>
                  <a:pt x="9519" y="2653"/>
                  <a:pt x="9487" y="2628"/>
                  <a:pt x="9456" y="2628"/>
                </a:cubicBezTo>
                <a:cubicBezTo>
                  <a:pt x="9430" y="2628"/>
                  <a:pt x="9404" y="2648"/>
                  <a:pt x="9404" y="2648"/>
                </a:cubicBezTo>
                <a:cubicBezTo>
                  <a:pt x="9365" y="2697"/>
                  <a:pt x="9343" y="2725"/>
                  <a:pt x="9330" y="2725"/>
                </a:cubicBezTo>
                <a:cubicBezTo>
                  <a:pt x="9313" y="2725"/>
                  <a:pt x="9313" y="2674"/>
                  <a:pt x="9313" y="2557"/>
                </a:cubicBezTo>
                <a:cubicBezTo>
                  <a:pt x="9222" y="2762"/>
                  <a:pt x="9131" y="2853"/>
                  <a:pt x="9039" y="2945"/>
                </a:cubicBezTo>
                <a:cubicBezTo>
                  <a:pt x="9039" y="2945"/>
                  <a:pt x="9039" y="3036"/>
                  <a:pt x="8948" y="3036"/>
                </a:cubicBezTo>
                <a:cubicBezTo>
                  <a:pt x="8834" y="3036"/>
                  <a:pt x="8743" y="3127"/>
                  <a:pt x="8651" y="3127"/>
                </a:cubicBezTo>
                <a:lnTo>
                  <a:pt x="7510" y="3607"/>
                </a:lnTo>
                <a:lnTo>
                  <a:pt x="8743" y="3698"/>
                </a:lnTo>
                <a:lnTo>
                  <a:pt x="8948" y="3698"/>
                </a:lnTo>
                <a:cubicBezTo>
                  <a:pt x="9131" y="3698"/>
                  <a:pt x="9313" y="3607"/>
                  <a:pt x="9404" y="3515"/>
                </a:cubicBezTo>
                <a:lnTo>
                  <a:pt x="9610" y="3515"/>
                </a:lnTo>
                <a:cubicBezTo>
                  <a:pt x="9701" y="3424"/>
                  <a:pt x="9610" y="3424"/>
                  <a:pt x="9519" y="3424"/>
                </a:cubicBezTo>
                <a:cubicBezTo>
                  <a:pt x="9610" y="3333"/>
                  <a:pt x="9701" y="3219"/>
                  <a:pt x="9701" y="3219"/>
                </a:cubicBezTo>
                <a:cubicBezTo>
                  <a:pt x="9975" y="3127"/>
                  <a:pt x="10272" y="3219"/>
                  <a:pt x="10842" y="3036"/>
                </a:cubicBezTo>
                <a:lnTo>
                  <a:pt x="10660" y="3036"/>
                </a:lnTo>
                <a:cubicBezTo>
                  <a:pt x="10934" y="3036"/>
                  <a:pt x="11230" y="2853"/>
                  <a:pt x="11504" y="2762"/>
                </a:cubicBezTo>
                <a:cubicBezTo>
                  <a:pt x="11687" y="2648"/>
                  <a:pt x="11984" y="2648"/>
                  <a:pt x="11984" y="2465"/>
                </a:cubicBezTo>
                <a:lnTo>
                  <a:pt x="11984" y="2465"/>
                </a:lnTo>
                <a:lnTo>
                  <a:pt x="11322" y="2762"/>
                </a:lnTo>
                <a:cubicBezTo>
                  <a:pt x="11687" y="2557"/>
                  <a:pt x="11984" y="2283"/>
                  <a:pt x="12646" y="2191"/>
                </a:cubicBezTo>
                <a:lnTo>
                  <a:pt x="12646" y="2191"/>
                </a:lnTo>
                <a:cubicBezTo>
                  <a:pt x="12646" y="2283"/>
                  <a:pt x="12463" y="2374"/>
                  <a:pt x="12258" y="2374"/>
                </a:cubicBezTo>
                <a:cubicBezTo>
                  <a:pt x="12463" y="2374"/>
                  <a:pt x="12646" y="2283"/>
                  <a:pt x="12828" y="2283"/>
                </a:cubicBezTo>
                <a:cubicBezTo>
                  <a:pt x="12828" y="2374"/>
                  <a:pt x="12075" y="2557"/>
                  <a:pt x="11687" y="2762"/>
                </a:cubicBezTo>
                <a:cubicBezTo>
                  <a:pt x="11839" y="2762"/>
                  <a:pt x="12140" y="2550"/>
                  <a:pt x="12241" y="2550"/>
                </a:cubicBezTo>
                <a:cubicBezTo>
                  <a:pt x="12277" y="2550"/>
                  <a:pt x="12287" y="2576"/>
                  <a:pt x="12258" y="2648"/>
                </a:cubicBezTo>
                <a:cubicBezTo>
                  <a:pt x="12463" y="2374"/>
                  <a:pt x="12942" y="2465"/>
                  <a:pt x="13399" y="2191"/>
                </a:cubicBezTo>
                <a:lnTo>
                  <a:pt x="13399" y="2283"/>
                </a:lnTo>
                <a:cubicBezTo>
                  <a:pt x="13502" y="2283"/>
                  <a:pt x="13662" y="2208"/>
                  <a:pt x="13759" y="2109"/>
                </a:cubicBezTo>
                <a:lnTo>
                  <a:pt x="13759" y="2109"/>
                </a:lnTo>
                <a:lnTo>
                  <a:pt x="13604" y="2283"/>
                </a:lnTo>
                <a:cubicBezTo>
                  <a:pt x="13696" y="2191"/>
                  <a:pt x="13970" y="2191"/>
                  <a:pt x="13970" y="2191"/>
                </a:cubicBezTo>
                <a:cubicBezTo>
                  <a:pt x="14084" y="2191"/>
                  <a:pt x="14084" y="2191"/>
                  <a:pt x="14175" y="2283"/>
                </a:cubicBezTo>
                <a:lnTo>
                  <a:pt x="14084" y="2191"/>
                </a:lnTo>
                <a:cubicBezTo>
                  <a:pt x="14084" y="2077"/>
                  <a:pt x="14175" y="2077"/>
                  <a:pt x="14084" y="1986"/>
                </a:cubicBezTo>
                <a:cubicBezTo>
                  <a:pt x="14175" y="1986"/>
                  <a:pt x="14266" y="1986"/>
                  <a:pt x="14358" y="2077"/>
                </a:cubicBezTo>
                <a:lnTo>
                  <a:pt x="14358" y="2191"/>
                </a:lnTo>
                <a:cubicBezTo>
                  <a:pt x="14358" y="2283"/>
                  <a:pt x="14266" y="2374"/>
                  <a:pt x="14266" y="2374"/>
                </a:cubicBezTo>
                <a:lnTo>
                  <a:pt x="14175" y="2374"/>
                </a:lnTo>
                <a:lnTo>
                  <a:pt x="14175" y="2465"/>
                </a:lnTo>
                <a:cubicBezTo>
                  <a:pt x="14175" y="2554"/>
                  <a:pt x="14196" y="2647"/>
                  <a:pt x="14229" y="2741"/>
                </a:cubicBezTo>
                <a:lnTo>
                  <a:pt x="14229" y="2741"/>
                </a:lnTo>
                <a:cubicBezTo>
                  <a:pt x="14227" y="2683"/>
                  <a:pt x="14238" y="2621"/>
                  <a:pt x="14266" y="2557"/>
                </a:cubicBezTo>
                <a:lnTo>
                  <a:pt x="14266" y="2557"/>
                </a:lnTo>
                <a:cubicBezTo>
                  <a:pt x="14266" y="2762"/>
                  <a:pt x="14358" y="3036"/>
                  <a:pt x="14540" y="3219"/>
                </a:cubicBezTo>
                <a:cubicBezTo>
                  <a:pt x="14654" y="3333"/>
                  <a:pt x="14837" y="3515"/>
                  <a:pt x="15019" y="3515"/>
                </a:cubicBezTo>
                <a:lnTo>
                  <a:pt x="15408" y="3515"/>
                </a:lnTo>
                <a:cubicBezTo>
                  <a:pt x="15316" y="3424"/>
                  <a:pt x="15225" y="3424"/>
                  <a:pt x="15316" y="3424"/>
                </a:cubicBezTo>
                <a:cubicBezTo>
                  <a:pt x="15368" y="3441"/>
                  <a:pt x="15413" y="3449"/>
                  <a:pt x="15455" y="3449"/>
                </a:cubicBezTo>
                <a:cubicBezTo>
                  <a:pt x="15635" y="3449"/>
                  <a:pt x="15755" y="3311"/>
                  <a:pt x="16069" y="3219"/>
                </a:cubicBezTo>
                <a:lnTo>
                  <a:pt x="16069" y="3333"/>
                </a:lnTo>
                <a:cubicBezTo>
                  <a:pt x="17028" y="3333"/>
                  <a:pt x="16366" y="3127"/>
                  <a:pt x="17119" y="3036"/>
                </a:cubicBezTo>
                <a:lnTo>
                  <a:pt x="17119" y="3036"/>
                </a:lnTo>
                <a:lnTo>
                  <a:pt x="16823" y="3219"/>
                </a:lnTo>
                <a:cubicBezTo>
                  <a:pt x="16937" y="3219"/>
                  <a:pt x="17119" y="3219"/>
                  <a:pt x="17211" y="3127"/>
                </a:cubicBezTo>
                <a:lnTo>
                  <a:pt x="17211" y="3127"/>
                </a:lnTo>
                <a:lnTo>
                  <a:pt x="17119" y="3333"/>
                </a:lnTo>
                <a:cubicBezTo>
                  <a:pt x="17302" y="3219"/>
                  <a:pt x="17393" y="3219"/>
                  <a:pt x="17393" y="3219"/>
                </a:cubicBezTo>
                <a:cubicBezTo>
                  <a:pt x="17507" y="3127"/>
                  <a:pt x="17507" y="3127"/>
                  <a:pt x="17599" y="3127"/>
                </a:cubicBezTo>
                <a:lnTo>
                  <a:pt x="17781" y="3127"/>
                </a:lnTo>
                <a:cubicBezTo>
                  <a:pt x="17873" y="3219"/>
                  <a:pt x="17964" y="3424"/>
                  <a:pt x="18078" y="3515"/>
                </a:cubicBezTo>
                <a:lnTo>
                  <a:pt x="18169" y="3607"/>
                </a:lnTo>
                <a:cubicBezTo>
                  <a:pt x="18078" y="3607"/>
                  <a:pt x="18169" y="3698"/>
                  <a:pt x="18535" y="3789"/>
                </a:cubicBezTo>
                <a:lnTo>
                  <a:pt x="18169" y="3789"/>
                </a:lnTo>
                <a:cubicBezTo>
                  <a:pt x="18078" y="3698"/>
                  <a:pt x="17964" y="3607"/>
                  <a:pt x="17873" y="3424"/>
                </a:cubicBezTo>
                <a:cubicBezTo>
                  <a:pt x="17782" y="3424"/>
                  <a:pt x="17691" y="3333"/>
                  <a:pt x="17690" y="3220"/>
                </a:cubicBezTo>
                <a:lnTo>
                  <a:pt x="17690" y="3220"/>
                </a:lnTo>
                <a:cubicBezTo>
                  <a:pt x="17691" y="3334"/>
                  <a:pt x="17782" y="3516"/>
                  <a:pt x="17873" y="3607"/>
                </a:cubicBezTo>
                <a:cubicBezTo>
                  <a:pt x="17964" y="3789"/>
                  <a:pt x="18169" y="3789"/>
                  <a:pt x="18261" y="3903"/>
                </a:cubicBezTo>
                <a:cubicBezTo>
                  <a:pt x="18380" y="3963"/>
                  <a:pt x="18547" y="3984"/>
                  <a:pt x="18675" y="3991"/>
                </a:cubicBezTo>
                <a:lnTo>
                  <a:pt x="18675" y="3991"/>
                </a:lnTo>
                <a:cubicBezTo>
                  <a:pt x="18996" y="3973"/>
                  <a:pt x="19253" y="3903"/>
                  <a:pt x="19493" y="3903"/>
                </a:cubicBezTo>
                <a:cubicBezTo>
                  <a:pt x="19585" y="3903"/>
                  <a:pt x="19493" y="3903"/>
                  <a:pt x="19402" y="3995"/>
                </a:cubicBezTo>
                <a:cubicBezTo>
                  <a:pt x="19585" y="3995"/>
                  <a:pt x="19676" y="3903"/>
                  <a:pt x="19973" y="3903"/>
                </a:cubicBezTo>
                <a:cubicBezTo>
                  <a:pt x="19881" y="3903"/>
                  <a:pt x="19973" y="3995"/>
                  <a:pt x="19676" y="4086"/>
                </a:cubicBezTo>
                <a:cubicBezTo>
                  <a:pt x="19973" y="3995"/>
                  <a:pt x="20155" y="3995"/>
                  <a:pt x="20361" y="3903"/>
                </a:cubicBezTo>
                <a:cubicBezTo>
                  <a:pt x="20421" y="3903"/>
                  <a:pt x="20604" y="3853"/>
                  <a:pt x="20692" y="3853"/>
                </a:cubicBezTo>
                <a:cubicBezTo>
                  <a:pt x="20736" y="3853"/>
                  <a:pt x="20756" y="3865"/>
                  <a:pt x="20726" y="3903"/>
                </a:cubicBezTo>
                <a:cubicBezTo>
                  <a:pt x="20931" y="3789"/>
                  <a:pt x="21114" y="3698"/>
                  <a:pt x="21296" y="3607"/>
                </a:cubicBezTo>
                <a:cubicBezTo>
                  <a:pt x="21388" y="3515"/>
                  <a:pt x="21502" y="3515"/>
                  <a:pt x="21593" y="3424"/>
                </a:cubicBezTo>
                <a:lnTo>
                  <a:pt x="21776" y="3333"/>
                </a:lnTo>
                <a:lnTo>
                  <a:pt x="21867" y="3219"/>
                </a:lnTo>
                <a:cubicBezTo>
                  <a:pt x="21867" y="3127"/>
                  <a:pt x="21958" y="3127"/>
                  <a:pt x="21958" y="3127"/>
                </a:cubicBezTo>
                <a:lnTo>
                  <a:pt x="22073" y="3127"/>
                </a:lnTo>
                <a:lnTo>
                  <a:pt x="22164" y="3219"/>
                </a:lnTo>
                <a:cubicBezTo>
                  <a:pt x="22255" y="3333"/>
                  <a:pt x="22346" y="3424"/>
                  <a:pt x="22438" y="3515"/>
                </a:cubicBezTo>
                <a:cubicBezTo>
                  <a:pt x="22643" y="3698"/>
                  <a:pt x="22917" y="3903"/>
                  <a:pt x="23214" y="3995"/>
                </a:cubicBezTo>
                <a:lnTo>
                  <a:pt x="23396" y="4360"/>
                </a:lnTo>
                <a:cubicBezTo>
                  <a:pt x="23464" y="4411"/>
                  <a:pt x="23499" y="4431"/>
                  <a:pt x="23514" y="4431"/>
                </a:cubicBezTo>
                <a:cubicBezTo>
                  <a:pt x="23563" y="4431"/>
                  <a:pt x="23387" y="4209"/>
                  <a:pt x="23443" y="4209"/>
                </a:cubicBezTo>
                <a:cubicBezTo>
                  <a:pt x="23466" y="4209"/>
                  <a:pt x="23531" y="4248"/>
                  <a:pt x="23670" y="4360"/>
                </a:cubicBezTo>
                <a:cubicBezTo>
                  <a:pt x="23784" y="4360"/>
                  <a:pt x="23784" y="4360"/>
                  <a:pt x="23876" y="4474"/>
                </a:cubicBezTo>
                <a:cubicBezTo>
                  <a:pt x="24058" y="4565"/>
                  <a:pt x="24150" y="4565"/>
                  <a:pt x="24241" y="4565"/>
                </a:cubicBezTo>
                <a:lnTo>
                  <a:pt x="24355" y="4565"/>
                </a:lnTo>
                <a:cubicBezTo>
                  <a:pt x="24355" y="4657"/>
                  <a:pt x="24355" y="4657"/>
                  <a:pt x="24446" y="4657"/>
                </a:cubicBezTo>
                <a:cubicBezTo>
                  <a:pt x="24629" y="4657"/>
                  <a:pt x="24720" y="4565"/>
                  <a:pt x="24812" y="4474"/>
                </a:cubicBezTo>
                <a:lnTo>
                  <a:pt x="24926" y="4474"/>
                </a:lnTo>
                <a:cubicBezTo>
                  <a:pt x="24926" y="4360"/>
                  <a:pt x="24926" y="4360"/>
                  <a:pt x="25017" y="4360"/>
                </a:cubicBezTo>
                <a:lnTo>
                  <a:pt x="25108" y="4474"/>
                </a:lnTo>
                <a:lnTo>
                  <a:pt x="24926" y="4474"/>
                </a:lnTo>
                <a:cubicBezTo>
                  <a:pt x="25017" y="4565"/>
                  <a:pt x="25108" y="4565"/>
                  <a:pt x="25108" y="4657"/>
                </a:cubicBezTo>
                <a:cubicBezTo>
                  <a:pt x="25108" y="4748"/>
                  <a:pt x="25017" y="4748"/>
                  <a:pt x="24926" y="4748"/>
                </a:cubicBezTo>
                <a:cubicBezTo>
                  <a:pt x="24926" y="4657"/>
                  <a:pt x="24812" y="4657"/>
                  <a:pt x="24812" y="4657"/>
                </a:cubicBezTo>
                <a:cubicBezTo>
                  <a:pt x="24720" y="4657"/>
                  <a:pt x="24720" y="4657"/>
                  <a:pt x="24812" y="4748"/>
                </a:cubicBezTo>
                <a:cubicBezTo>
                  <a:pt x="24926" y="4748"/>
                  <a:pt x="24926" y="4748"/>
                  <a:pt x="24720" y="4839"/>
                </a:cubicBezTo>
                <a:cubicBezTo>
                  <a:pt x="24241" y="4930"/>
                  <a:pt x="23967" y="5136"/>
                  <a:pt x="23396" y="5318"/>
                </a:cubicBezTo>
                <a:cubicBezTo>
                  <a:pt x="23337" y="5337"/>
                  <a:pt x="23305" y="5344"/>
                  <a:pt x="23290" y="5344"/>
                </a:cubicBezTo>
                <a:cubicBezTo>
                  <a:pt x="23232" y="5344"/>
                  <a:pt x="23451" y="5227"/>
                  <a:pt x="23305" y="5227"/>
                </a:cubicBezTo>
                <a:lnTo>
                  <a:pt x="23100" y="5410"/>
                </a:lnTo>
                <a:lnTo>
                  <a:pt x="23008" y="5410"/>
                </a:lnTo>
                <a:cubicBezTo>
                  <a:pt x="22734" y="5501"/>
                  <a:pt x="23008" y="5501"/>
                  <a:pt x="22643" y="5615"/>
                </a:cubicBezTo>
                <a:cubicBezTo>
                  <a:pt x="22586" y="5707"/>
                  <a:pt x="22369" y="5707"/>
                  <a:pt x="22107" y="5707"/>
                </a:cubicBezTo>
                <a:cubicBezTo>
                  <a:pt x="21844" y="5707"/>
                  <a:pt x="21536" y="5707"/>
                  <a:pt x="21296" y="5798"/>
                </a:cubicBezTo>
                <a:cubicBezTo>
                  <a:pt x="21205" y="5798"/>
                  <a:pt x="21296" y="5707"/>
                  <a:pt x="21296" y="5707"/>
                </a:cubicBezTo>
                <a:lnTo>
                  <a:pt x="21296" y="5707"/>
                </a:lnTo>
                <a:cubicBezTo>
                  <a:pt x="20635" y="5889"/>
                  <a:pt x="20726" y="5889"/>
                  <a:pt x="20155" y="6072"/>
                </a:cubicBezTo>
                <a:lnTo>
                  <a:pt x="19676" y="6072"/>
                </a:lnTo>
                <a:cubicBezTo>
                  <a:pt x="20064" y="6072"/>
                  <a:pt x="19585" y="6277"/>
                  <a:pt x="19219" y="6368"/>
                </a:cubicBezTo>
                <a:cubicBezTo>
                  <a:pt x="19311" y="6460"/>
                  <a:pt x="19493" y="6460"/>
                  <a:pt x="19493" y="6460"/>
                </a:cubicBezTo>
                <a:lnTo>
                  <a:pt x="18923" y="6551"/>
                </a:lnTo>
                <a:cubicBezTo>
                  <a:pt x="18832" y="6551"/>
                  <a:pt x="18831" y="6551"/>
                  <a:pt x="18921" y="6461"/>
                </a:cubicBezTo>
                <a:lnTo>
                  <a:pt x="18921" y="6461"/>
                </a:lnTo>
                <a:lnTo>
                  <a:pt x="18831" y="6551"/>
                </a:lnTo>
                <a:cubicBezTo>
                  <a:pt x="18649" y="6460"/>
                  <a:pt x="18740" y="6368"/>
                  <a:pt x="18923" y="6368"/>
                </a:cubicBezTo>
                <a:lnTo>
                  <a:pt x="19105" y="6368"/>
                </a:lnTo>
                <a:cubicBezTo>
                  <a:pt x="19311" y="6277"/>
                  <a:pt x="19402" y="6186"/>
                  <a:pt x="19402" y="6072"/>
                </a:cubicBezTo>
                <a:lnTo>
                  <a:pt x="19402" y="6072"/>
                </a:lnTo>
                <a:cubicBezTo>
                  <a:pt x="19311" y="6186"/>
                  <a:pt x="19311" y="6186"/>
                  <a:pt x="19219" y="6186"/>
                </a:cubicBezTo>
                <a:lnTo>
                  <a:pt x="19219" y="6072"/>
                </a:lnTo>
                <a:cubicBezTo>
                  <a:pt x="19219" y="6072"/>
                  <a:pt x="19105" y="6186"/>
                  <a:pt x="19014" y="6186"/>
                </a:cubicBezTo>
                <a:lnTo>
                  <a:pt x="18831" y="6072"/>
                </a:lnTo>
                <a:lnTo>
                  <a:pt x="17964" y="6072"/>
                </a:lnTo>
                <a:cubicBezTo>
                  <a:pt x="17393" y="6277"/>
                  <a:pt x="16937" y="6551"/>
                  <a:pt x="15978" y="6756"/>
                </a:cubicBezTo>
                <a:cubicBezTo>
                  <a:pt x="16161" y="6551"/>
                  <a:pt x="15978" y="6551"/>
                  <a:pt x="15978" y="6460"/>
                </a:cubicBezTo>
                <a:lnTo>
                  <a:pt x="15978" y="6460"/>
                </a:lnTo>
                <a:cubicBezTo>
                  <a:pt x="16017" y="6473"/>
                  <a:pt x="16061" y="6478"/>
                  <a:pt x="16108" y="6478"/>
                </a:cubicBezTo>
                <a:cubicBezTo>
                  <a:pt x="16389" y="6478"/>
                  <a:pt x="16800" y="6277"/>
                  <a:pt x="17211" y="6277"/>
                </a:cubicBezTo>
                <a:cubicBezTo>
                  <a:pt x="16937" y="6277"/>
                  <a:pt x="17028" y="6277"/>
                  <a:pt x="17119" y="6186"/>
                </a:cubicBezTo>
                <a:lnTo>
                  <a:pt x="17119" y="6186"/>
                </a:lnTo>
                <a:lnTo>
                  <a:pt x="16161" y="6368"/>
                </a:lnTo>
                <a:cubicBezTo>
                  <a:pt x="16161" y="6338"/>
                  <a:pt x="16140" y="6328"/>
                  <a:pt x="16107" y="6328"/>
                </a:cubicBezTo>
                <a:cubicBezTo>
                  <a:pt x="16039" y="6328"/>
                  <a:pt x="15917" y="6368"/>
                  <a:pt x="15796" y="6368"/>
                </a:cubicBezTo>
                <a:cubicBezTo>
                  <a:pt x="15978" y="6460"/>
                  <a:pt x="15111" y="6551"/>
                  <a:pt x="14746" y="6642"/>
                </a:cubicBezTo>
                <a:cubicBezTo>
                  <a:pt x="14746" y="6551"/>
                  <a:pt x="14837" y="6460"/>
                  <a:pt x="15225" y="6460"/>
                </a:cubicBezTo>
                <a:cubicBezTo>
                  <a:pt x="15174" y="6450"/>
                  <a:pt x="15127" y="6446"/>
                  <a:pt x="15083" y="6446"/>
                </a:cubicBezTo>
                <a:cubicBezTo>
                  <a:pt x="14774" y="6446"/>
                  <a:pt x="14643" y="6664"/>
                  <a:pt x="14344" y="6664"/>
                </a:cubicBezTo>
                <a:cubicBezTo>
                  <a:pt x="14335" y="6664"/>
                  <a:pt x="14326" y="6663"/>
                  <a:pt x="14317" y="6663"/>
                </a:cubicBezTo>
                <a:lnTo>
                  <a:pt x="14317" y="6663"/>
                </a:lnTo>
                <a:cubicBezTo>
                  <a:pt x="14213" y="6706"/>
                  <a:pt x="14034" y="6728"/>
                  <a:pt x="13890" y="6728"/>
                </a:cubicBezTo>
                <a:cubicBezTo>
                  <a:pt x="13741" y="6728"/>
                  <a:pt x="13630" y="6705"/>
                  <a:pt x="13674" y="6659"/>
                </a:cubicBezTo>
                <a:lnTo>
                  <a:pt x="13674" y="6659"/>
                </a:lnTo>
                <a:cubicBezTo>
                  <a:pt x="12899" y="6774"/>
                  <a:pt x="11591" y="6948"/>
                  <a:pt x="11504" y="7122"/>
                </a:cubicBezTo>
                <a:cubicBezTo>
                  <a:pt x="11504" y="7122"/>
                  <a:pt x="11596" y="6939"/>
                  <a:pt x="11596" y="6848"/>
                </a:cubicBezTo>
                <a:lnTo>
                  <a:pt x="11596" y="6848"/>
                </a:lnTo>
                <a:lnTo>
                  <a:pt x="10842" y="7327"/>
                </a:lnTo>
                <a:cubicBezTo>
                  <a:pt x="10660" y="7327"/>
                  <a:pt x="10454" y="7418"/>
                  <a:pt x="10363" y="7418"/>
                </a:cubicBezTo>
                <a:lnTo>
                  <a:pt x="10363" y="7327"/>
                </a:lnTo>
                <a:cubicBezTo>
                  <a:pt x="10272" y="7213"/>
                  <a:pt x="10363" y="7122"/>
                  <a:pt x="10660" y="7030"/>
                </a:cubicBezTo>
                <a:cubicBezTo>
                  <a:pt x="10454" y="7030"/>
                  <a:pt x="10272" y="7030"/>
                  <a:pt x="9884" y="7122"/>
                </a:cubicBezTo>
                <a:cubicBezTo>
                  <a:pt x="9975" y="7122"/>
                  <a:pt x="10181" y="7327"/>
                  <a:pt x="10089" y="7327"/>
                </a:cubicBezTo>
                <a:cubicBezTo>
                  <a:pt x="9850" y="7270"/>
                  <a:pt x="9753" y="7270"/>
                  <a:pt x="9656" y="7270"/>
                </a:cubicBezTo>
                <a:cubicBezTo>
                  <a:pt x="9561" y="7270"/>
                  <a:pt x="9466" y="7270"/>
                  <a:pt x="9238" y="7217"/>
                </a:cubicBezTo>
                <a:lnTo>
                  <a:pt x="9238" y="7217"/>
                </a:lnTo>
                <a:cubicBezTo>
                  <a:pt x="9300" y="7251"/>
                  <a:pt x="9204" y="7510"/>
                  <a:pt x="8948" y="7510"/>
                </a:cubicBezTo>
                <a:cubicBezTo>
                  <a:pt x="8948" y="7510"/>
                  <a:pt x="8878" y="7397"/>
                  <a:pt x="8903" y="7349"/>
                </a:cubicBezTo>
                <a:lnTo>
                  <a:pt x="8903" y="7349"/>
                </a:lnTo>
                <a:lnTo>
                  <a:pt x="8377" y="7601"/>
                </a:lnTo>
                <a:cubicBezTo>
                  <a:pt x="8469" y="7510"/>
                  <a:pt x="8263" y="7418"/>
                  <a:pt x="8172" y="7418"/>
                </a:cubicBezTo>
                <a:lnTo>
                  <a:pt x="8172" y="7418"/>
                </a:lnTo>
                <a:cubicBezTo>
                  <a:pt x="8263" y="7418"/>
                  <a:pt x="7601" y="7510"/>
                  <a:pt x="7419" y="7510"/>
                </a:cubicBezTo>
                <a:lnTo>
                  <a:pt x="7693" y="7510"/>
                </a:lnTo>
                <a:cubicBezTo>
                  <a:pt x="7327" y="7601"/>
                  <a:pt x="7236" y="7692"/>
                  <a:pt x="7031" y="7784"/>
                </a:cubicBezTo>
                <a:cubicBezTo>
                  <a:pt x="6848" y="7784"/>
                  <a:pt x="6665" y="7784"/>
                  <a:pt x="6551" y="7898"/>
                </a:cubicBezTo>
                <a:lnTo>
                  <a:pt x="6277" y="7898"/>
                </a:lnTo>
                <a:cubicBezTo>
                  <a:pt x="6277" y="7898"/>
                  <a:pt x="6237" y="7847"/>
                  <a:pt x="6149" y="7847"/>
                </a:cubicBezTo>
                <a:cubicBezTo>
                  <a:pt x="6105" y="7847"/>
                  <a:pt x="6049" y="7860"/>
                  <a:pt x="5981" y="7898"/>
                </a:cubicBezTo>
                <a:cubicBezTo>
                  <a:pt x="5981" y="7898"/>
                  <a:pt x="5889" y="7989"/>
                  <a:pt x="5798" y="7989"/>
                </a:cubicBezTo>
                <a:lnTo>
                  <a:pt x="5410" y="8080"/>
                </a:lnTo>
                <a:cubicBezTo>
                  <a:pt x="5380" y="8080"/>
                  <a:pt x="5360" y="8080"/>
                  <a:pt x="5343" y="8084"/>
                </a:cubicBezTo>
                <a:lnTo>
                  <a:pt x="5343" y="8084"/>
                </a:lnTo>
                <a:cubicBezTo>
                  <a:pt x="5439" y="8022"/>
                  <a:pt x="5554" y="7960"/>
                  <a:pt x="5615" y="7898"/>
                </a:cubicBezTo>
                <a:cubicBezTo>
                  <a:pt x="5418" y="7898"/>
                  <a:pt x="5443" y="7847"/>
                  <a:pt x="5367" y="7847"/>
                </a:cubicBezTo>
                <a:cubicBezTo>
                  <a:pt x="5329" y="7847"/>
                  <a:pt x="5265" y="7860"/>
                  <a:pt x="5136" y="7898"/>
                </a:cubicBezTo>
                <a:cubicBezTo>
                  <a:pt x="4981" y="7898"/>
                  <a:pt x="5222" y="7815"/>
                  <a:pt x="5353" y="7791"/>
                </a:cubicBezTo>
                <a:lnTo>
                  <a:pt x="5353" y="7791"/>
                </a:lnTo>
                <a:lnTo>
                  <a:pt x="4474" y="7898"/>
                </a:lnTo>
                <a:cubicBezTo>
                  <a:pt x="4565" y="8080"/>
                  <a:pt x="3698" y="8172"/>
                  <a:pt x="3812" y="8263"/>
                </a:cubicBezTo>
                <a:lnTo>
                  <a:pt x="4839" y="7989"/>
                </a:lnTo>
                <a:lnTo>
                  <a:pt x="4839" y="7989"/>
                </a:lnTo>
                <a:cubicBezTo>
                  <a:pt x="4839" y="7989"/>
                  <a:pt x="4657" y="8172"/>
                  <a:pt x="4383" y="8263"/>
                </a:cubicBezTo>
                <a:cubicBezTo>
                  <a:pt x="4086" y="8354"/>
                  <a:pt x="3812" y="8468"/>
                  <a:pt x="3516" y="8468"/>
                </a:cubicBezTo>
                <a:lnTo>
                  <a:pt x="3607" y="8354"/>
                </a:lnTo>
                <a:cubicBezTo>
                  <a:pt x="3607" y="8354"/>
                  <a:pt x="3698" y="8263"/>
                  <a:pt x="3607" y="8263"/>
                </a:cubicBezTo>
                <a:cubicBezTo>
                  <a:pt x="3607" y="8263"/>
                  <a:pt x="3516" y="8354"/>
                  <a:pt x="3424" y="8354"/>
                </a:cubicBezTo>
                <a:cubicBezTo>
                  <a:pt x="3333" y="8354"/>
                  <a:pt x="3128" y="8354"/>
                  <a:pt x="3036" y="8468"/>
                </a:cubicBezTo>
                <a:lnTo>
                  <a:pt x="2945" y="8468"/>
                </a:lnTo>
                <a:lnTo>
                  <a:pt x="3242" y="8354"/>
                </a:lnTo>
                <a:cubicBezTo>
                  <a:pt x="2854" y="8354"/>
                  <a:pt x="2671" y="8560"/>
                  <a:pt x="2374" y="8651"/>
                </a:cubicBezTo>
                <a:lnTo>
                  <a:pt x="2192" y="8651"/>
                </a:lnTo>
                <a:lnTo>
                  <a:pt x="2100" y="8560"/>
                </a:lnTo>
                <a:cubicBezTo>
                  <a:pt x="1986" y="8651"/>
                  <a:pt x="1895" y="8651"/>
                  <a:pt x="1804" y="8651"/>
                </a:cubicBezTo>
                <a:lnTo>
                  <a:pt x="1621" y="8651"/>
                </a:lnTo>
                <a:cubicBezTo>
                  <a:pt x="1324" y="8742"/>
                  <a:pt x="1142" y="8742"/>
                  <a:pt x="1050" y="8834"/>
                </a:cubicBezTo>
                <a:cubicBezTo>
                  <a:pt x="990" y="8807"/>
                  <a:pt x="909" y="8796"/>
                  <a:pt x="813" y="8796"/>
                </a:cubicBezTo>
                <a:cubicBezTo>
                  <a:pt x="583" y="8796"/>
                  <a:pt x="275" y="8860"/>
                  <a:pt x="0" y="8925"/>
                </a:cubicBezTo>
                <a:lnTo>
                  <a:pt x="0" y="9222"/>
                </a:lnTo>
                <a:lnTo>
                  <a:pt x="0" y="9313"/>
                </a:lnTo>
                <a:lnTo>
                  <a:pt x="0" y="9313"/>
                </a:lnTo>
                <a:lnTo>
                  <a:pt x="92" y="9701"/>
                </a:lnTo>
                <a:lnTo>
                  <a:pt x="183" y="9701"/>
                </a:lnTo>
                <a:lnTo>
                  <a:pt x="274" y="10180"/>
                </a:lnTo>
                <a:cubicBezTo>
                  <a:pt x="571" y="10066"/>
                  <a:pt x="959" y="9884"/>
                  <a:pt x="1233" y="9884"/>
                </a:cubicBezTo>
                <a:lnTo>
                  <a:pt x="1233" y="9792"/>
                </a:lnTo>
                <a:cubicBezTo>
                  <a:pt x="1621" y="9701"/>
                  <a:pt x="1895" y="9610"/>
                  <a:pt x="2374" y="9404"/>
                </a:cubicBezTo>
                <a:lnTo>
                  <a:pt x="2374" y="9313"/>
                </a:lnTo>
                <a:cubicBezTo>
                  <a:pt x="2671" y="9222"/>
                  <a:pt x="3242" y="9222"/>
                  <a:pt x="3812" y="9039"/>
                </a:cubicBezTo>
                <a:lnTo>
                  <a:pt x="3812" y="9130"/>
                </a:lnTo>
                <a:lnTo>
                  <a:pt x="3904" y="9130"/>
                </a:lnTo>
                <a:cubicBezTo>
                  <a:pt x="4657" y="9039"/>
                  <a:pt x="5319" y="8651"/>
                  <a:pt x="5981" y="8651"/>
                </a:cubicBezTo>
                <a:cubicBezTo>
                  <a:pt x="5981" y="8651"/>
                  <a:pt x="6095" y="8651"/>
                  <a:pt x="6095" y="8560"/>
                </a:cubicBezTo>
                <a:lnTo>
                  <a:pt x="6095" y="8651"/>
                </a:lnTo>
                <a:lnTo>
                  <a:pt x="6277" y="8651"/>
                </a:lnTo>
                <a:cubicBezTo>
                  <a:pt x="6186" y="8651"/>
                  <a:pt x="6186" y="8560"/>
                  <a:pt x="6186" y="8560"/>
                </a:cubicBezTo>
                <a:lnTo>
                  <a:pt x="6460" y="8560"/>
                </a:lnTo>
                <a:cubicBezTo>
                  <a:pt x="6551" y="8560"/>
                  <a:pt x="6757" y="8468"/>
                  <a:pt x="6939" y="8468"/>
                </a:cubicBezTo>
                <a:lnTo>
                  <a:pt x="7122" y="8468"/>
                </a:lnTo>
                <a:cubicBezTo>
                  <a:pt x="7327" y="8468"/>
                  <a:pt x="7236" y="8354"/>
                  <a:pt x="7122" y="8354"/>
                </a:cubicBezTo>
                <a:lnTo>
                  <a:pt x="7236" y="8354"/>
                </a:lnTo>
                <a:cubicBezTo>
                  <a:pt x="7327" y="8263"/>
                  <a:pt x="7419" y="8263"/>
                  <a:pt x="7510" y="8263"/>
                </a:cubicBezTo>
                <a:lnTo>
                  <a:pt x="7693" y="8263"/>
                </a:lnTo>
                <a:cubicBezTo>
                  <a:pt x="7807" y="8263"/>
                  <a:pt x="7989" y="8263"/>
                  <a:pt x="8081" y="8172"/>
                </a:cubicBezTo>
                <a:lnTo>
                  <a:pt x="8172" y="8263"/>
                </a:lnTo>
                <a:lnTo>
                  <a:pt x="8172" y="8172"/>
                </a:lnTo>
                <a:lnTo>
                  <a:pt x="8651" y="8172"/>
                </a:lnTo>
                <a:cubicBezTo>
                  <a:pt x="8737" y="8086"/>
                  <a:pt x="9002" y="8081"/>
                  <a:pt x="8868" y="8006"/>
                </a:cubicBezTo>
                <a:lnTo>
                  <a:pt x="8868" y="8006"/>
                </a:lnTo>
                <a:cubicBezTo>
                  <a:pt x="9040" y="7938"/>
                  <a:pt x="9155" y="7867"/>
                  <a:pt x="9222" y="7784"/>
                </a:cubicBezTo>
                <a:lnTo>
                  <a:pt x="9222" y="7784"/>
                </a:lnTo>
                <a:cubicBezTo>
                  <a:pt x="9222" y="7855"/>
                  <a:pt x="9258" y="7882"/>
                  <a:pt x="9239" y="7892"/>
                </a:cubicBezTo>
                <a:lnTo>
                  <a:pt x="9239" y="7892"/>
                </a:lnTo>
                <a:cubicBezTo>
                  <a:pt x="9460" y="7869"/>
                  <a:pt x="9635" y="7784"/>
                  <a:pt x="9792" y="7784"/>
                </a:cubicBezTo>
                <a:lnTo>
                  <a:pt x="9884" y="7784"/>
                </a:lnTo>
                <a:cubicBezTo>
                  <a:pt x="9792" y="7784"/>
                  <a:pt x="9701" y="7898"/>
                  <a:pt x="9610" y="7898"/>
                </a:cubicBezTo>
                <a:cubicBezTo>
                  <a:pt x="9701" y="7898"/>
                  <a:pt x="9792" y="7898"/>
                  <a:pt x="9884" y="7784"/>
                </a:cubicBezTo>
                <a:lnTo>
                  <a:pt x="9884" y="7898"/>
                </a:lnTo>
                <a:lnTo>
                  <a:pt x="10181" y="7692"/>
                </a:lnTo>
                <a:cubicBezTo>
                  <a:pt x="10363" y="7692"/>
                  <a:pt x="10546" y="7692"/>
                  <a:pt x="10660" y="7601"/>
                </a:cubicBezTo>
                <a:lnTo>
                  <a:pt x="10660" y="7601"/>
                </a:lnTo>
                <a:cubicBezTo>
                  <a:pt x="10751" y="7692"/>
                  <a:pt x="10751" y="7692"/>
                  <a:pt x="10546" y="7784"/>
                </a:cubicBezTo>
                <a:cubicBezTo>
                  <a:pt x="11116" y="7601"/>
                  <a:pt x="11116" y="7601"/>
                  <a:pt x="11596" y="7510"/>
                </a:cubicBezTo>
                <a:lnTo>
                  <a:pt x="11687" y="7418"/>
                </a:lnTo>
                <a:lnTo>
                  <a:pt x="11687" y="7510"/>
                </a:lnTo>
                <a:cubicBezTo>
                  <a:pt x="11851" y="7510"/>
                  <a:pt x="12060" y="7393"/>
                  <a:pt x="12241" y="7393"/>
                </a:cubicBezTo>
                <a:cubicBezTo>
                  <a:pt x="12287" y="7393"/>
                  <a:pt x="12331" y="7400"/>
                  <a:pt x="12372" y="7418"/>
                </a:cubicBezTo>
                <a:lnTo>
                  <a:pt x="12828" y="7418"/>
                </a:lnTo>
                <a:cubicBezTo>
                  <a:pt x="12707" y="7449"/>
                  <a:pt x="12625" y="7459"/>
                  <a:pt x="12564" y="7459"/>
                </a:cubicBezTo>
                <a:cubicBezTo>
                  <a:pt x="12440" y="7459"/>
                  <a:pt x="12395" y="7418"/>
                  <a:pt x="12258" y="7418"/>
                </a:cubicBezTo>
                <a:cubicBezTo>
                  <a:pt x="12463" y="7510"/>
                  <a:pt x="11687" y="7601"/>
                  <a:pt x="11801" y="7692"/>
                </a:cubicBezTo>
                <a:lnTo>
                  <a:pt x="12166" y="7601"/>
                </a:lnTo>
                <a:lnTo>
                  <a:pt x="12166" y="7601"/>
                </a:lnTo>
                <a:cubicBezTo>
                  <a:pt x="12166" y="7601"/>
                  <a:pt x="12075" y="7692"/>
                  <a:pt x="12166" y="7692"/>
                </a:cubicBezTo>
                <a:cubicBezTo>
                  <a:pt x="12166" y="7601"/>
                  <a:pt x="12554" y="7510"/>
                  <a:pt x="12942" y="7510"/>
                </a:cubicBezTo>
                <a:cubicBezTo>
                  <a:pt x="13125" y="7510"/>
                  <a:pt x="13125" y="7418"/>
                  <a:pt x="13125" y="7327"/>
                </a:cubicBezTo>
                <a:cubicBezTo>
                  <a:pt x="13696" y="7327"/>
                  <a:pt x="14654" y="7122"/>
                  <a:pt x="15408" y="7122"/>
                </a:cubicBezTo>
                <a:lnTo>
                  <a:pt x="15978" y="7122"/>
                </a:lnTo>
                <a:cubicBezTo>
                  <a:pt x="15830" y="7030"/>
                  <a:pt x="15972" y="7030"/>
                  <a:pt x="16152" y="7030"/>
                </a:cubicBezTo>
                <a:cubicBezTo>
                  <a:pt x="16332" y="7030"/>
                  <a:pt x="16549" y="7030"/>
                  <a:pt x="16549" y="6939"/>
                </a:cubicBezTo>
                <a:cubicBezTo>
                  <a:pt x="16640" y="7030"/>
                  <a:pt x="16823" y="7030"/>
                  <a:pt x="16640" y="7122"/>
                </a:cubicBezTo>
                <a:cubicBezTo>
                  <a:pt x="16937" y="7030"/>
                  <a:pt x="17211" y="7030"/>
                  <a:pt x="17507" y="7030"/>
                </a:cubicBezTo>
                <a:lnTo>
                  <a:pt x="17781" y="7030"/>
                </a:lnTo>
                <a:cubicBezTo>
                  <a:pt x="17781" y="7030"/>
                  <a:pt x="17964" y="6939"/>
                  <a:pt x="17873" y="6939"/>
                </a:cubicBezTo>
                <a:lnTo>
                  <a:pt x="17964" y="6939"/>
                </a:lnTo>
                <a:cubicBezTo>
                  <a:pt x="18078" y="6939"/>
                  <a:pt x="17873" y="7030"/>
                  <a:pt x="17964" y="7030"/>
                </a:cubicBezTo>
                <a:cubicBezTo>
                  <a:pt x="17964" y="7030"/>
                  <a:pt x="18055" y="6990"/>
                  <a:pt x="18143" y="6990"/>
                </a:cubicBezTo>
                <a:cubicBezTo>
                  <a:pt x="18184" y="6990"/>
                  <a:pt x="18224" y="6998"/>
                  <a:pt x="18253" y="7024"/>
                </a:cubicBezTo>
                <a:lnTo>
                  <a:pt x="18253" y="7024"/>
                </a:lnTo>
                <a:cubicBezTo>
                  <a:pt x="18668" y="6989"/>
                  <a:pt x="18740" y="6825"/>
                  <a:pt x="18740" y="6642"/>
                </a:cubicBezTo>
                <a:cubicBezTo>
                  <a:pt x="18849" y="6676"/>
                  <a:pt x="18944" y="6690"/>
                  <a:pt x="19029" y="6690"/>
                </a:cubicBezTo>
                <a:cubicBezTo>
                  <a:pt x="19179" y="6690"/>
                  <a:pt x="19296" y="6646"/>
                  <a:pt x="19400" y="6597"/>
                </a:cubicBezTo>
                <a:lnTo>
                  <a:pt x="19400" y="6597"/>
                </a:lnTo>
                <a:lnTo>
                  <a:pt x="19585" y="6551"/>
                </a:lnTo>
                <a:lnTo>
                  <a:pt x="19585" y="6551"/>
                </a:lnTo>
                <a:cubicBezTo>
                  <a:pt x="19631" y="6597"/>
                  <a:pt x="19654" y="6620"/>
                  <a:pt x="19629" y="6631"/>
                </a:cubicBezTo>
                <a:lnTo>
                  <a:pt x="19629" y="6631"/>
                </a:lnTo>
                <a:cubicBezTo>
                  <a:pt x="20041" y="6605"/>
                  <a:pt x="20817" y="6532"/>
                  <a:pt x="20817" y="6460"/>
                </a:cubicBezTo>
                <a:lnTo>
                  <a:pt x="21205" y="6460"/>
                </a:lnTo>
                <a:cubicBezTo>
                  <a:pt x="21684" y="6368"/>
                  <a:pt x="21776" y="6368"/>
                  <a:pt x="22255" y="6277"/>
                </a:cubicBezTo>
                <a:lnTo>
                  <a:pt x="22073" y="6277"/>
                </a:lnTo>
                <a:cubicBezTo>
                  <a:pt x="22255" y="6072"/>
                  <a:pt x="22438" y="6186"/>
                  <a:pt x="22917" y="5980"/>
                </a:cubicBezTo>
                <a:lnTo>
                  <a:pt x="22917" y="6072"/>
                </a:lnTo>
                <a:cubicBezTo>
                  <a:pt x="23784" y="5889"/>
                  <a:pt x="23305" y="5889"/>
                  <a:pt x="24150" y="5798"/>
                </a:cubicBezTo>
                <a:lnTo>
                  <a:pt x="24058" y="5707"/>
                </a:lnTo>
                <a:cubicBezTo>
                  <a:pt x="24150" y="5615"/>
                  <a:pt x="24355" y="5615"/>
                  <a:pt x="24538" y="5501"/>
                </a:cubicBezTo>
                <a:cubicBezTo>
                  <a:pt x="24720" y="5501"/>
                  <a:pt x="24812" y="5501"/>
                  <a:pt x="25017" y="5410"/>
                </a:cubicBezTo>
                <a:cubicBezTo>
                  <a:pt x="25108" y="5410"/>
                  <a:pt x="25291" y="5318"/>
                  <a:pt x="25496" y="5227"/>
                </a:cubicBezTo>
                <a:lnTo>
                  <a:pt x="25496" y="5227"/>
                </a:lnTo>
                <a:lnTo>
                  <a:pt x="25200" y="5318"/>
                </a:lnTo>
                <a:cubicBezTo>
                  <a:pt x="25291" y="5227"/>
                  <a:pt x="25382" y="5227"/>
                  <a:pt x="25496" y="5227"/>
                </a:cubicBezTo>
                <a:cubicBezTo>
                  <a:pt x="25588" y="5136"/>
                  <a:pt x="25770" y="5136"/>
                  <a:pt x="25862" y="5045"/>
                </a:cubicBezTo>
                <a:cubicBezTo>
                  <a:pt x="26158" y="4839"/>
                  <a:pt x="26250" y="4565"/>
                  <a:pt x="26158" y="4360"/>
                </a:cubicBezTo>
                <a:cubicBezTo>
                  <a:pt x="26158" y="4344"/>
                  <a:pt x="26161" y="4337"/>
                  <a:pt x="26165" y="4337"/>
                </a:cubicBezTo>
                <a:cubicBezTo>
                  <a:pt x="26187" y="4337"/>
                  <a:pt x="26250" y="4505"/>
                  <a:pt x="26250" y="4657"/>
                </a:cubicBezTo>
                <a:cubicBezTo>
                  <a:pt x="26250" y="4360"/>
                  <a:pt x="26250" y="4177"/>
                  <a:pt x="26158" y="4177"/>
                </a:cubicBezTo>
                <a:cubicBezTo>
                  <a:pt x="26158" y="4086"/>
                  <a:pt x="26158" y="4086"/>
                  <a:pt x="26067" y="4086"/>
                </a:cubicBezTo>
                <a:lnTo>
                  <a:pt x="25953" y="4086"/>
                </a:lnTo>
                <a:lnTo>
                  <a:pt x="25770" y="3903"/>
                </a:lnTo>
                <a:cubicBezTo>
                  <a:pt x="25862" y="3789"/>
                  <a:pt x="25953" y="3698"/>
                  <a:pt x="26067" y="3515"/>
                </a:cubicBezTo>
                <a:cubicBezTo>
                  <a:pt x="26341" y="3219"/>
                  <a:pt x="26638" y="2853"/>
                  <a:pt x="26523" y="2762"/>
                </a:cubicBezTo>
                <a:lnTo>
                  <a:pt x="26729" y="2557"/>
                </a:lnTo>
                <a:lnTo>
                  <a:pt x="26729" y="2557"/>
                </a:lnTo>
                <a:cubicBezTo>
                  <a:pt x="26729" y="2648"/>
                  <a:pt x="26729" y="2648"/>
                  <a:pt x="26638" y="2762"/>
                </a:cubicBezTo>
                <a:cubicBezTo>
                  <a:pt x="26729" y="2648"/>
                  <a:pt x="26820" y="2557"/>
                  <a:pt x="26820" y="2465"/>
                </a:cubicBezTo>
                <a:lnTo>
                  <a:pt x="26911" y="2374"/>
                </a:lnTo>
                <a:lnTo>
                  <a:pt x="26911" y="2191"/>
                </a:lnTo>
                <a:lnTo>
                  <a:pt x="26911" y="1803"/>
                </a:lnTo>
                <a:cubicBezTo>
                  <a:pt x="26820" y="1621"/>
                  <a:pt x="26820" y="1415"/>
                  <a:pt x="26523" y="1233"/>
                </a:cubicBezTo>
                <a:cubicBezTo>
                  <a:pt x="26432" y="1050"/>
                  <a:pt x="26250" y="1050"/>
                  <a:pt x="26158" y="936"/>
                </a:cubicBezTo>
                <a:lnTo>
                  <a:pt x="25770" y="936"/>
                </a:lnTo>
                <a:cubicBezTo>
                  <a:pt x="25679" y="1050"/>
                  <a:pt x="25588" y="1050"/>
                  <a:pt x="25496" y="1141"/>
                </a:cubicBezTo>
                <a:lnTo>
                  <a:pt x="25382" y="1141"/>
                </a:lnTo>
                <a:cubicBezTo>
                  <a:pt x="25108" y="1233"/>
                  <a:pt x="24812" y="1415"/>
                  <a:pt x="24629" y="1621"/>
                </a:cubicBezTo>
                <a:cubicBezTo>
                  <a:pt x="24629" y="1803"/>
                  <a:pt x="24538" y="2077"/>
                  <a:pt x="24538" y="2283"/>
                </a:cubicBezTo>
                <a:cubicBezTo>
                  <a:pt x="24502" y="2319"/>
                  <a:pt x="24480" y="2332"/>
                  <a:pt x="24468" y="2332"/>
                </a:cubicBezTo>
                <a:cubicBezTo>
                  <a:pt x="24425" y="2332"/>
                  <a:pt x="24490" y="2170"/>
                  <a:pt x="24470" y="2170"/>
                </a:cubicBezTo>
                <a:cubicBezTo>
                  <a:pt x="24466" y="2170"/>
                  <a:pt x="24458" y="2176"/>
                  <a:pt x="24446" y="2191"/>
                </a:cubicBezTo>
                <a:lnTo>
                  <a:pt x="24446" y="2648"/>
                </a:lnTo>
                <a:cubicBezTo>
                  <a:pt x="24426" y="2712"/>
                  <a:pt x="24406" y="2740"/>
                  <a:pt x="24387" y="2740"/>
                </a:cubicBezTo>
                <a:cubicBezTo>
                  <a:pt x="24320" y="2740"/>
                  <a:pt x="24286" y="2381"/>
                  <a:pt x="24446" y="2077"/>
                </a:cubicBezTo>
                <a:lnTo>
                  <a:pt x="24446" y="2077"/>
                </a:lnTo>
                <a:cubicBezTo>
                  <a:pt x="24241" y="2283"/>
                  <a:pt x="24150" y="2465"/>
                  <a:pt x="24241" y="2648"/>
                </a:cubicBezTo>
                <a:cubicBezTo>
                  <a:pt x="24241" y="2853"/>
                  <a:pt x="24241" y="3127"/>
                  <a:pt x="24446" y="3698"/>
                </a:cubicBezTo>
                <a:cubicBezTo>
                  <a:pt x="24355" y="3515"/>
                  <a:pt x="24241" y="3333"/>
                  <a:pt x="24241" y="3127"/>
                </a:cubicBezTo>
                <a:cubicBezTo>
                  <a:pt x="24150" y="3333"/>
                  <a:pt x="24150" y="3515"/>
                  <a:pt x="24241" y="3698"/>
                </a:cubicBezTo>
                <a:lnTo>
                  <a:pt x="24058" y="3698"/>
                </a:lnTo>
                <a:lnTo>
                  <a:pt x="23967" y="3607"/>
                </a:lnTo>
                <a:lnTo>
                  <a:pt x="23784" y="3607"/>
                </a:lnTo>
                <a:cubicBezTo>
                  <a:pt x="23670" y="3515"/>
                  <a:pt x="23784" y="3515"/>
                  <a:pt x="23784" y="3515"/>
                </a:cubicBezTo>
                <a:cubicBezTo>
                  <a:pt x="23488" y="3219"/>
                  <a:pt x="23305" y="3036"/>
                  <a:pt x="23100" y="2945"/>
                </a:cubicBezTo>
                <a:cubicBezTo>
                  <a:pt x="23008" y="2853"/>
                  <a:pt x="22917" y="2762"/>
                  <a:pt x="22826" y="2762"/>
                </a:cubicBezTo>
                <a:cubicBezTo>
                  <a:pt x="22734" y="2648"/>
                  <a:pt x="22734" y="2648"/>
                  <a:pt x="22643" y="2648"/>
                </a:cubicBezTo>
                <a:cubicBezTo>
                  <a:pt x="22529" y="2557"/>
                  <a:pt x="22438" y="2557"/>
                  <a:pt x="22346" y="2465"/>
                </a:cubicBezTo>
                <a:cubicBezTo>
                  <a:pt x="22346" y="2465"/>
                  <a:pt x="22346" y="2374"/>
                  <a:pt x="22255" y="2374"/>
                </a:cubicBezTo>
                <a:cubicBezTo>
                  <a:pt x="22255" y="2374"/>
                  <a:pt x="22164" y="2283"/>
                  <a:pt x="21958" y="2283"/>
                </a:cubicBezTo>
                <a:cubicBezTo>
                  <a:pt x="21867" y="2283"/>
                  <a:pt x="21684" y="2283"/>
                  <a:pt x="21502" y="2465"/>
                </a:cubicBezTo>
                <a:lnTo>
                  <a:pt x="21388" y="2465"/>
                </a:lnTo>
                <a:lnTo>
                  <a:pt x="21296" y="2557"/>
                </a:lnTo>
                <a:cubicBezTo>
                  <a:pt x="21205" y="2557"/>
                  <a:pt x="21205" y="2557"/>
                  <a:pt x="21114" y="2648"/>
                </a:cubicBezTo>
                <a:cubicBezTo>
                  <a:pt x="21023" y="2648"/>
                  <a:pt x="20931" y="2762"/>
                  <a:pt x="20817" y="2762"/>
                </a:cubicBezTo>
                <a:cubicBezTo>
                  <a:pt x="20635" y="2853"/>
                  <a:pt x="20361" y="2945"/>
                  <a:pt x="20155" y="3036"/>
                </a:cubicBezTo>
                <a:lnTo>
                  <a:pt x="20246" y="2945"/>
                </a:lnTo>
                <a:lnTo>
                  <a:pt x="20246" y="2945"/>
                </a:lnTo>
                <a:cubicBezTo>
                  <a:pt x="20033" y="3052"/>
                  <a:pt x="19748" y="3096"/>
                  <a:pt x="19453" y="3096"/>
                </a:cubicBezTo>
                <a:cubicBezTo>
                  <a:pt x="19244" y="3096"/>
                  <a:pt x="19030" y="3074"/>
                  <a:pt x="18831" y="3036"/>
                </a:cubicBezTo>
                <a:cubicBezTo>
                  <a:pt x="18649" y="3036"/>
                  <a:pt x="18535" y="2945"/>
                  <a:pt x="18535" y="2945"/>
                </a:cubicBezTo>
                <a:lnTo>
                  <a:pt x="18443" y="2853"/>
                </a:lnTo>
                <a:cubicBezTo>
                  <a:pt x="18352" y="2648"/>
                  <a:pt x="18261" y="2648"/>
                  <a:pt x="18169" y="2648"/>
                </a:cubicBezTo>
                <a:cubicBezTo>
                  <a:pt x="18093" y="2495"/>
                  <a:pt x="17937" y="2470"/>
                  <a:pt x="17781" y="2466"/>
                </a:cubicBezTo>
                <a:lnTo>
                  <a:pt x="17781" y="2466"/>
                </a:lnTo>
                <a:cubicBezTo>
                  <a:pt x="17781" y="2557"/>
                  <a:pt x="17781" y="2557"/>
                  <a:pt x="17690" y="2557"/>
                </a:cubicBezTo>
                <a:cubicBezTo>
                  <a:pt x="17599" y="2557"/>
                  <a:pt x="17393" y="2648"/>
                  <a:pt x="17599" y="2648"/>
                </a:cubicBezTo>
                <a:cubicBezTo>
                  <a:pt x="17450" y="2705"/>
                  <a:pt x="17234" y="2734"/>
                  <a:pt x="17102" y="2734"/>
                </a:cubicBezTo>
                <a:cubicBezTo>
                  <a:pt x="16971" y="2734"/>
                  <a:pt x="16925" y="2705"/>
                  <a:pt x="17119" y="2648"/>
                </a:cubicBezTo>
                <a:lnTo>
                  <a:pt x="17211" y="2648"/>
                </a:lnTo>
                <a:cubicBezTo>
                  <a:pt x="17211" y="2602"/>
                  <a:pt x="17165" y="2579"/>
                  <a:pt x="17082" y="2579"/>
                </a:cubicBezTo>
                <a:cubicBezTo>
                  <a:pt x="17000" y="2579"/>
                  <a:pt x="16880" y="2602"/>
                  <a:pt x="16731" y="2648"/>
                </a:cubicBezTo>
                <a:lnTo>
                  <a:pt x="15111" y="2648"/>
                </a:lnTo>
                <a:lnTo>
                  <a:pt x="15019" y="2557"/>
                </a:lnTo>
                <a:lnTo>
                  <a:pt x="15019" y="2465"/>
                </a:lnTo>
                <a:lnTo>
                  <a:pt x="14837" y="2465"/>
                </a:lnTo>
                <a:cubicBezTo>
                  <a:pt x="14837" y="2374"/>
                  <a:pt x="14837" y="2374"/>
                  <a:pt x="14746" y="2374"/>
                </a:cubicBezTo>
                <a:lnTo>
                  <a:pt x="14746" y="2283"/>
                </a:lnTo>
                <a:lnTo>
                  <a:pt x="14837" y="2283"/>
                </a:lnTo>
                <a:lnTo>
                  <a:pt x="15111" y="2191"/>
                </a:lnTo>
                <a:cubicBezTo>
                  <a:pt x="15111" y="1986"/>
                  <a:pt x="15111" y="1803"/>
                  <a:pt x="15019" y="1621"/>
                </a:cubicBezTo>
                <a:cubicBezTo>
                  <a:pt x="14928" y="1507"/>
                  <a:pt x="14746" y="1324"/>
                  <a:pt x="14540" y="1324"/>
                </a:cubicBezTo>
                <a:cubicBezTo>
                  <a:pt x="14449" y="1233"/>
                  <a:pt x="14449" y="1233"/>
                  <a:pt x="14358" y="1233"/>
                </a:cubicBezTo>
                <a:lnTo>
                  <a:pt x="14084" y="1324"/>
                </a:lnTo>
                <a:cubicBezTo>
                  <a:pt x="13878" y="1324"/>
                  <a:pt x="13696" y="1324"/>
                  <a:pt x="13604" y="1415"/>
                </a:cubicBezTo>
                <a:lnTo>
                  <a:pt x="13216" y="1507"/>
                </a:lnTo>
                <a:cubicBezTo>
                  <a:pt x="12942" y="1507"/>
                  <a:pt x="12646" y="1621"/>
                  <a:pt x="12463" y="1712"/>
                </a:cubicBezTo>
                <a:lnTo>
                  <a:pt x="12646" y="1803"/>
                </a:lnTo>
                <a:lnTo>
                  <a:pt x="12166" y="1895"/>
                </a:lnTo>
                <a:cubicBezTo>
                  <a:pt x="11984" y="1895"/>
                  <a:pt x="11892" y="1803"/>
                  <a:pt x="12258" y="1712"/>
                </a:cubicBezTo>
                <a:cubicBezTo>
                  <a:pt x="12075" y="1712"/>
                  <a:pt x="11687" y="1986"/>
                  <a:pt x="11687" y="1986"/>
                </a:cubicBezTo>
                <a:cubicBezTo>
                  <a:pt x="11525" y="2030"/>
                  <a:pt x="11442" y="2047"/>
                  <a:pt x="11410" y="2047"/>
                </a:cubicBezTo>
                <a:cubicBezTo>
                  <a:pt x="11385" y="2047"/>
                  <a:pt x="11390" y="2037"/>
                  <a:pt x="11413" y="2021"/>
                </a:cubicBezTo>
                <a:lnTo>
                  <a:pt x="11413" y="2021"/>
                </a:lnTo>
                <a:cubicBezTo>
                  <a:pt x="11224" y="2105"/>
                  <a:pt x="11182" y="2203"/>
                  <a:pt x="10842" y="2283"/>
                </a:cubicBezTo>
                <a:cubicBezTo>
                  <a:pt x="10744" y="2313"/>
                  <a:pt x="10690" y="2323"/>
                  <a:pt x="10659" y="2323"/>
                </a:cubicBezTo>
                <a:cubicBezTo>
                  <a:pt x="10596" y="2323"/>
                  <a:pt x="10622" y="2283"/>
                  <a:pt x="10546" y="2283"/>
                </a:cubicBezTo>
                <a:cubicBezTo>
                  <a:pt x="10546" y="2283"/>
                  <a:pt x="10454" y="2283"/>
                  <a:pt x="10363" y="2374"/>
                </a:cubicBezTo>
                <a:lnTo>
                  <a:pt x="9975" y="2465"/>
                </a:lnTo>
                <a:cubicBezTo>
                  <a:pt x="9975" y="2283"/>
                  <a:pt x="9884" y="2191"/>
                  <a:pt x="9884" y="2077"/>
                </a:cubicBezTo>
                <a:cubicBezTo>
                  <a:pt x="9701" y="1621"/>
                  <a:pt x="9222" y="1324"/>
                  <a:pt x="8743" y="1141"/>
                </a:cubicBezTo>
                <a:lnTo>
                  <a:pt x="8743" y="1141"/>
                </a:lnTo>
                <a:cubicBezTo>
                  <a:pt x="8743" y="1141"/>
                  <a:pt x="8834" y="1233"/>
                  <a:pt x="8743" y="1233"/>
                </a:cubicBezTo>
                <a:cubicBezTo>
                  <a:pt x="8743" y="1233"/>
                  <a:pt x="8651" y="1233"/>
                  <a:pt x="8469" y="1141"/>
                </a:cubicBezTo>
                <a:cubicBezTo>
                  <a:pt x="8560" y="1050"/>
                  <a:pt x="8263" y="936"/>
                  <a:pt x="7989" y="936"/>
                </a:cubicBezTo>
                <a:cubicBezTo>
                  <a:pt x="7791" y="936"/>
                  <a:pt x="7563" y="987"/>
                  <a:pt x="7372" y="987"/>
                </a:cubicBezTo>
                <a:cubicBezTo>
                  <a:pt x="7277" y="987"/>
                  <a:pt x="7190" y="974"/>
                  <a:pt x="7122" y="936"/>
                </a:cubicBezTo>
                <a:lnTo>
                  <a:pt x="7122" y="936"/>
                </a:lnTo>
                <a:cubicBezTo>
                  <a:pt x="7327" y="1050"/>
                  <a:pt x="7031" y="1050"/>
                  <a:pt x="6757" y="1141"/>
                </a:cubicBezTo>
                <a:lnTo>
                  <a:pt x="6665" y="1233"/>
                </a:lnTo>
                <a:cubicBezTo>
                  <a:pt x="6665" y="1050"/>
                  <a:pt x="6665" y="845"/>
                  <a:pt x="6551" y="662"/>
                </a:cubicBezTo>
                <a:cubicBezTo>
                  <a:pt x="6460" y="365"/>
                  <a:pt x="6095" y="91"/>
                  <a:pt x="57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5"/>
          <p:cNvSpPr txBox="1">
            <a:spLocks noGrp="1"/>
          </p:cNvSpPr>
          <p:nvPr>
            <p:ph type="title" idx="4"/>
          </p:nvPr>
        </p:nvSpPr>
        <p:spPr>
          <a:xfrm>
            <a:off x="414875" y="487775"/>
            <a:ext cx="84582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5658122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6768336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70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143058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355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8178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2602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007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191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94846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785724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6"/>
          <p:cNvGrpSpPr/>
          <p:nvPr/>
        </p:nvGrpSpPr>
        <p:grpSpPr>
          <a:xfrm>
            <a:off x="95162" y="199025"/>
            <a:ext cx="8825129" cy="4814880"/>
            <a:chOff x="95162" y="199025"/>
            <a:chExt cx="8825129" cy="4814880"/>
          </a:xfrm>
        </p:grpSpPr>
        <p:sp>
          <p:nvSpPr>
            <p:cNvPr id="86" name="Google Shape;86;p6"/>
            <p:cNvSpPr/>
            <p:nvPr/>
          </p:nvSpPr>
          <p:spPr>
            <a:xfrm>
              <a:off x="604291" y="250805"/>
              <a:ext cx="8316000" cy="4763100"/>
            </a:xfrm>
            <a:prstGeom prst="roundRect">
              <a:avLst>
                <a:gd name="adj" fmla="val 4643"/>
              </a:avLst>
            </a:prstGeom>
            <a:solidFill>
              <a:srgbClr val="E3E3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6"/>
            <p:cNvSpPr/>
            <p:nvPr/>
          </p:nvSpPr>
          <p:spPr>
            <a:xfrm>
              <a:off x="439175" y="199025"/>
              <a:ext cx="8409600" cy="4763100"/>
            </a:xfrm>
            <a:prstGeom prst="roundRect">
              <a:avLst>
                <a:gd name="adj" fmla="val 4643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8" name="Google Shape;88;p6"/>
            <p:cNvGrpSpPr/>
            <p:nvPr/>
          </p:nvGrpSpPr>
          <p:grpSpPr>
            <a:xfrm>
              <a:off x="95162" y="199027"/>
              <a:ext cx="344001" cy="1985625"/>
              <a:chOff x="95162" y="199027"/>
              <a:chExt cx="344001" cy="1985625"/>
            </a:xfrm>
          </p:grpSpPr>
          <p:sp>
            <p:nvSpPr>
              <p:cNvPr id="89" name="Google Shape;89;p6"/>
              <p:cNvSpPr/>
              <p:nvPr/>
            </p:nvSpPr>
            <p:spPr>
              <a:xfrm>
                <a:off x="208199" y="1155322"/>
                <a:ext cx="153964" cy="1022898"/>
              </a:xfrm>
              <a:custGeom>
                <a:avLst/>
                <a:gdLst/>
                <a:ahLst/>
                <a:cxnLst/>
                <a:rect l="l" t="t" r="r" b="b"/>
                <a:pathLst>
                  <a:path w="4383" h="29103" extrusionOk="0">
                    <a:moveTo>
                      <a:pt x="0" y="1"/>
                    </a:moveTo>
                    <a:lnTo>
                      <a:pt x="0" y="26546"/>
                    </a:lnTo>
                    <a:cubicBezTo>
                      <a:pt x="0" y="27779"/>
                      <a:pt x="777" y="28829"/>
                      <a:pt x="1918" y="29103"/>
                    </a:cubicBezTo>
                    <a:cubicBezTo>
                      <a:pt x="4383" y="28623"/>
                      <a:pt x="3995" y="26820"/>
                      <a:pt x="3995" y="26820"/>
                    </a:cubicBezTo>
                    <a:lnTo>
                      <a:pt x="3995" y="66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6"/>
              <p:cNvSpPr/>
              <p:nvPr/>
            </p:nvSpPr>
            <p:spPr>
              <a:xfrm>
                <a:off x="208199" y="1018141"/>
                <a:ext cx="194079" cy="1166510"/>
              </a:xfrm>
              <a:custGeom>
                <a:avLst/>
                <a:gdLst/>
                <a:ahLst/>
                <a:cxnLst/>
                <a:rect l="l" t="t" r="r" b="b"/>
                <a:pathLst>
                  <a:path w="5525" h="33189" extrusionOk="0">
                    <a:moveTo>
                      <a:pt x="0" y="0"/>
                    </a:moveTo>
                    <a:lnTo>
                      <a:pt x="0" y="3904"/>
                    </a:lnTo>
                    <a:lnTo>
                      <a:pt x="3995" y="4566"/>
                    </a:lnTo>
                    <a:lnTo>
                      <a:pt x="3995" y="30723"/>
                    </a:lnTo>
                    <a:cubicBezTo>
                      <a:pt x="3995" y="30723"/>
                      <a:pt x="4383" y="32526"/>
                      <a:pt x="1918" y="33006"/>
                    </a:cubicBezTo>
                    <a:cubicBezTo>
                      <a:pt x="2192" y="33188"/>
                      <a:pt x="2488" y="33188"/>
                      <a:pt x="2762" y="33188"/>
                    </a:cubicBezTo>
                    <a:cubicBezTo>
                      <a:pt x="4292" y="33188"/>
                      <a:pt x="5524" y="31956"/>
                      <a:pt x="5524" y="30449"/>
                    </a:cubicBezTo>
                    <a:lnTo>
                      <a:pt x="5524" y="0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6"/>
              <p:cNvSpPr/>
              <p:nvPr/>
            </p:nvSpPr>
            <p:spPr>
              <a:xfrm>
                <a:off x="95162" y="329811"/>
                <a:ext cx="123508" cy="725269"/>
              </a:xfrm>
              <a:custGeom>
                <a:avLst/>
                <a:gdLst/>
                <a:ahLst/>
                <a:cxnLst/>
                <a:rect l="l" t="t" r="r" b="b"/>
                <a:pathLst>
                  <a:path w="3516" h="20635" extrusionOk="0">
                    <a:moveTo>
                      <a:pt x="2762" y="0"/>
                    </a:moveTo>
                    <a:cubicBezTo>
                      <a:pt x="1233" y="0"/>
                      <a:pt x="0" y="1233"/>
                      <a:pt x="0" y="2671"/>
                    </a:cubicBezTo>
                    <a:lnTo>
                      <a:pt x="0" y="19881"/>
                    </a:lnTo>
                    <a:cubicBezTo>
                      <a:pt x="0" y="20361"/>
                      <a:pt x="365" y="20634"/>
                      <a:pt x="753" y="20634"/>
                    </a:cubicBezTo>
                    <a:cubicBezTo>
                      <a:pt x="1233" y="20634"/>
                      <a:pt x="1507" y="20361"/>
                      <a:pt x="1507" y="19881"/>
                    </a:cubicBezTo>
                    <a:lnTo>
                      <a:pt x="1507" y="2671"/>
                    </a:lnTo>
                    <a:cubicBezTo>
                      <a:pt x="1507" y="1986"/>
                      <a:pt x="2077" y="1530"/>
                      <a:pt x="2762" y="1530"/>
                    </a:cubicBezTo>
                    <a:cubicBezTo>
                      <a:pt x="3127" y="1530"/>
                      <a:pt x="3515" y="1142"/>
                      <a:pt x="3515" y="754"/>
                    </a:cubicBezTo>
                    <a:cubicBezTo>
                      <a:pt x="3515" y="274"/>
                      <a:pt x="3127" y="0"/>
                      <a:pt x="27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6"/>
              <p:cNvSpPr/>
              <p:nvPr/>
            </p:nvSpPr>
            <p:spPr>
              <a:xfrm>
                <a:off x="158495" y="329811"/>
                <a:ext cx="60173" cy="69838"/>
              </a:xfrm>
              <a:custGeom>
                <a:avLst/>
                <a:gdLst/>
                <a:ahLst/>
                <a:cxnLst/>
                <a:rect l="l" t="t" r="r" b="b"/>
                <a:pathLst>
                  <a:path w="1713" h="1987" extrusionOk="0">
                    <a:moveTo>
                      <a:pt x="959" y="0"/>
                    </a:moveTo>
                    <a:cubicBezTo>
                      <a:pt x="571" y="0"/>
                      <a:pt x="274" y="92"/>
                      <a:pt x="0" y="183"/>
                    </a:cubicBezTo>
                    <a:lnTo>
                      <a:pt x="0" y="1986"/>
                    </a:lnTo>
                    <a:cubicBezTo>
                      <a:pt x="183" y="1712"/>
                      <a:pt x="571" y="1530"/>
                      <a:pt x="959" y="1530"/>
                    </a:cubicBezTo>
                    <a:cubicBezTo>
                      <a:pt x="1324" y="1530"/>
                      <a:pt x="1712" y="1142"/>
                      <a:pt x="1712" y="754"/>
                    </a:cubicBezTo>
                    <a:cubicBezTo>
                      <a:pt x="1712" y="274"/>
                      <a:pt x="1324" y="0"/>
                      <a:pt x="959" y="0"/>
                    </a:cubicBezTo>
                    <a:close/>
                  </a:path>
                </a:pathLst>
              </a:custGeom>
              <a:solidFill>
                <a:srgbClr val="D582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6"/>
              <p:cNvSpPr/>
              <p:nvPr/>
            </p:nvSpPr>
            <p:spPr>
              <a:xfrm>
                <a:off x="175321" y="199027"/>
                <a:ext cx="263843" cy="926664"/>
              </a:xfrm>
              <a:custGeom>
                <a:avLst/>
                <a:gdLst/>
                <a:ahLst/>
                <a:cxnLst/>
                <a:rect l="l" t="t" r="r" b="b"/>
                <a:pathLst>
                  <a:path w="7511" h="26365" extrusionOk="0">
                    <a:moveTo>
                      <a:pt x="3698" y="1"/>
                    </a:moveTo>
                    <a:cubicBezTo>
                      <a:pt x="2466" y="1"/>
                      <a:pt x="1416" y="571"/>
                      <a:pt x="754" y="1530"/>
                    </a:cubicBezTo>
                    <a:cubicBezTo>
                      <a:pt x="275" y="2101"/>
                      <a:pt x="1" y="2854"/>
                      <a:pt x="1" y="3721"/>
                    </a:cubicBezTo>
                    <a:lnTo>
                      <a:pt x="1" y="25109"/>
                    </a:lnTo>
                    <a:cubicBezTo>
                      <a:pt x="1" y="25793"/>
                      <a:pt x="480" y="26364"/>
                      <a:pt x="1142" y="26364"/>
                    </a:cubicBezTo>
                    <a:lnTo>
                      <a:pt x="6278" y="26364"/>
                    </a:lnTo>
                    <a:cubicBezTo>
                      <a:pt x="6940" y="26364"/>
                      <a:pt x="7510" y="25793"/>
                      <a:pt x="7510" y="25109"/>
                    </a:cubicBezTo>
                    <a:lnTo>
                      <a:pt x="7510" y="3721"/>
                    </a:lnTo>
                    <a:cubicBezTo>
                      <a:pt x="7510" y="2671"/>
                      <a:pt x="7031" y="1827"/>
                      <a:pt x="6369" y="1051"/>
                    </a:cubicBezTo>
                    <a:cubicBezTo>
                      <a:pt x="5707" y="389"/>
                      <a:pt x="4748" y="1"/>
                      <a:pt x="3698" y="1"/>
                    </a:cubicBezTo>
                    <a:close/>
                  </a:path>
                </a:pathLst>
              </a:custGeom>
              <a:solidFill>
                <a:srgbClr val="E274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175321" y="229535"/>
                <a:ext cx="226959" cy="896156"/>
              </a:xfrm>
              <a:custGeom>
                <a:avLst/>
                <a:gdLst/>
                <a:ahLst/>
                <a:cxnLst/>
                <a:rect l="l" t="t" r="r" b="b"/>
                <a:pathLst>
                  <a:path w="6461" h="25497" extrusionOk="0">
                    <a:moveTo>
                      <a:pt x="2763" y="0"/>
                    </a:moveTo>
                    <a:cubicBezTo>
                      <a:pt x="1986" y="0"/>
                      <a:pt x="1325" y="274"/>
                      <a:pt x="754" y="662"/>
                    </a:cubicBezTo>
                    <a:cubicBezTo>
                      <a:pt x="275" y="1233"/>
                      <a:pt x="1" y="1986"/>
                      <a:pt x="1" y="2853"/>
                    </a:cubicBezTo>
                    <a:lnTo>
                      <a:pt x="1" y="24241"/>
                    </a:lnTo>
                    <a:cubicBezTo>
                      <a:pt x="1" y="24925"/>
                      <a:pt x="480" y="25496"/>
                      <a:pt x="1142" y="25496"/>
                    </a:cubicBezTo>
                    <a:lnTo>
                      <a:pt x="5319" y="25496"/>
                    </a:lnTo>
                    <a:cubicBezTo>
                      <a:pt x="5981" y="25496"/>
                      <a:pt x="6460" y="24925"/>
                      <a:pt x="6460" y="24241"/>
                    </a:cubicBezTo>
                    <a:lnTo>
                      <a:pt x="6460" y="3812"/>
                    </a:lnTo>
                    <a:cubicBezTo>
                      <a:pt x="6460" y="2762"/>
                      <a:pt x="6072" y="1803"/>
                      <a:pt x="5410" y="1141"/>
                    </a:cubicBezTo>
                    <a:cubicBezTo>
                      <a:pt x="4748" y="480"/>
                      <a:pt x="3790" y="0"/>
                      <a:pt x="27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5" name="Google Shape;95;p6"/>
          <p:cNvSpPr txBox="1">
            <a:spLocks noGrp="1"/>
          </p:cNvSpPr>
          <p:nvPr>
            <p:ph type="title"/>
          </p:nvPr>
        </p:nvSpPr>
        <p:spPr>
          <a:xfrm>
            <a:off x="414875" y="487775"/>
            <a:ext cx="84582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38944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685825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999411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8207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943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371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3116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74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288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30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06493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84713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1995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10749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70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0971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8658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022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415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541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1202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CUSTOM_6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Google Shape;158;p13"/>
          <p:cNvGrpSpPr/>
          <p:nvPr/>
        </p:nvGrpSpPr>
        <p:grpSpPr>
          <a:xfrm>
            <a:off x="95162" y="199025"/>
            <a:ext cx="8825129" cy="4814880"/>
            <a:chOff x="95162" y="199025"/>
            <a:chExt cx="8825129" cy="4814880"/>
          </a:xfrm>
        </p:grpSpPr>
        <p:sp>
          <p:nvSpPr>
            <p:cNvPr id="159" name="Google Shape;159;p13"/>
            <p:cNvSpPr/>
            <p:nvPr/>
          </p:nvSpPr>
          <p:spPr>
            <a:xfrm>
              <a:off x="604291" y="250805"/>
              <a:ext cx="8316000" cy="4763100"/>
            </a:xfrm>
            <a:prstGeom prst="roundRect">
              <a:avLst>
                <a:gd name="adj" fmla="val 4643"/>
              </a:avLst>
            </a:prstGeom>
            <a:solidFill>
              <a:srgbClr val="E3E3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3"/>
            <p:cNvSpPr/>
            <p:nvPr/>
          </p:nvSpPr>
          <p:spPr>
            <a:xfrm>
              <a:off x="439175" y="199025"/>
              <a:ext cx="8409600" cy="4763100"/>
            </a:xfrm>
            <a:prstGeom prst="roundRect">
              <a:avLst>
                <a:gd name="adj" fmla="val 4643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1" name="Google Shape;161;p13"/>
            <p:cNvGrpSpPr/>
            <p:nvPr/>
          </p:nvGrpSpPr>
          <p:grpSpPr>
            <a:xfrm>
              <a:off x="95162" y="199027"/>
              <a:ext cx="344001" cy="1985625"/>
              <a:chOff x="95162" y="199027"/>
              <a:chExt cx="344001" cy="1985625"/>
            </a:xfrm>
          </p:grpSpPr>
          <p:sp>
            <p:nvSpPr>
              <p:cNvPr id="162" name="Google Shape;162;p13"/>
              <p:cNvSpPr/>
              <p:nvPr/>
            </p:nvSpPr>
            <p:spPr>
              <a:xfrm>
                <a:off x="208199" y="1155322"/>
                <a:ext cx="153964" cy="1022898"/>
              </a:xfrm>
              <a:custGeom>
                <a:avLst/>
                <a:gdLst/>
                <a:ahLst/>
                <a:cxnLst/>
                <a:rect l="l" t="t" r="r" b="b"/>
                <a:pathLst>
                  <a:path w="4383" h="29103" extrusionOk="0">
                    <a:moveTo>
                      <a:pt x="0" y="1"/>
                    </a:moveTo>
                    <a:lnTo>
                      <a:pt x="0" y="26546"/>
                    </a:lnTo>
                    <a:cubicBezTo>
                      <a:pt x="0" y="27779"/>
                      <a:pt x="777" y="28829"/>
                      <a:pt x="1918" y="29103"/>
                    </a:cubicBezTo>
                    <a:cubicBezTo>
                      <a:pt x="4383" y="28623"/>
                      <a:pt x="3995" y="26820"/>
                      <a:pt x="3995" y="26820"/>
                    </a:cubicBezTo>
                    <a:lnTo>
                      <a:pt x="3995" y="66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13"/>
              <p:cNvSpPr/>
              <p:nvPr/>
            </p:nvSpPr>
            <p:spPr>
              <a:xfrm>
                <a:off x="208199" y="1018141"/>
                <a:ext cx="194079" cy="1166510"/>
              </a:xfrm>
              <a:custGeom>
                <a:avLst/>
                <a:gdLst/>
                <a:ahLst/>
                <a:cxnLst/>
                <a:rect l="l" t="t" r="r" b="b"/>
                <a:pathLst>
                  <a:path w="5525" h="33189" extrusionOk="0">
                    <a:moveTo>
                      <a:pt x="0" y="0"/>
                    </a:moveTo>
                    <a:lnTo>
                      <a:pt x="0" y="3904"/>
                    </a:lnTo>
                    <a:lnTo>
                      <a:pt x="3995" y="4566"/>
                    </a:lnTo>
                    <a:lnTo>
                      <a:pt x="3995" y="30723"/>
                    </a:lnTo>
                    <a:cubicBezTo>
                      <a:pt x="3995" y="30723"/>
                      <a:pt x="4383" y="32526"/>
                      <a:pt x="1918" y="33006"/>
                    </a:cubicBezTo>
                    <a:cubicBezTo>
                      <a:pt x="2192" y="33188"/>
                      <a:pt x="2488" y="33188"/>
                      <a:pt x="2762" y="33188"/>
                    </a:cubicBezTo>
                    <a:cubicBezTo>
                      <a:pt x="4292" y="33188"/>
                      <a:pt x="5524" y="31956"/>
                      <a:pt x="5524" y="30449"/>
                    </a:cubicBezTo>
                    <a:lnTo>
                      <a:pt x="5524" y="0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13"/>
              <p:cNvSpPr/>
              <p:nvPr/>
            </p:nvSpPr>
            <p:spPr>
              <a:xfrm>
                <a:off x="95162" y="329811"/>
                <a:ext cx="123508" cy="725269"/>
              </a:xfrm>
              <a:custGeom>
                <a:avLst/>
                <a:gdLst/>
                <a:ahLst/>
                <a:cxnLst/>
                <a:rect l="l" t="t" r="r" b="b"/>
                <a:pathLst>
                  <a:path w="3516" h="20635" extrusionOk="0">
                    <a:moveTo>
                      <a:pt x="2762" y="0"/>
                    </a:moveTo>
                    <a:cubicBezTo>
                      <a:pt x="1233" y="0"/>
                      <a:pt x="0" y="1233"/>
                      <a:pt x="0" y="2671"/>
                    </a:cubicBezTo>
                    <a:lnTo>
                      <a:pt x="0" y="19881"/>
                    </a:lnTo>
                    <a:cubicBezTo>
                      <a:pt x="0" y="20361"/>
                      <a:pt x="365" y="20634"/>
                      <a:pt x="753" y="20634"/>
                    </a:cubicBezTo>
                    <a:cubicBezTo>
                      <a:pt x="1233" y="20634"/>
                      <a:pt x="1507" y="20361"/>
                      <a:pt x="1507" y="19881"/>
                    </a:cubicBezTo>
                    <a:lnTo>
                      <a:pt x="1507" y="2671"/>
                    </a:lnTo>
                    <a:cubicBezTo>
                      <a:pt x="1507" y="1986"/>
                      <a:pt x="2077" y="1530"/>
                      <a:pt x="2762" y="1530"/>
                    </a:cubicBezTo>
                    <a:cubicBezTo>
                      <a:pt x="3127" y="1530"/>
                      <a:pt x="3515" y="1142"/>
                      <a:pt x="3515" y="754"/>
                    </a:cubicBezTo>
                    <a:cubicBezTo>
                      <a:pt x="3515" y="274"/>
                      <a:pt x="3127" y="0"/>
                      <a:pt x="27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13"/>
              <p:cNvSpPr/>
              <p:nvPr/>
            </p:nvSpPr>
            <p:spPr>
              <a:xfrm>
                <a:off x="158495" y="329811"/>
                <a:ext cx="60173" cy="69838"/>
              </a:xfrm>
              <a:custGeom>
                <a:avLst/>
                <a:gdLst/>
                <a:ahLst/>
                <a:cxnLst/>
                <a:rect l="l" t="t" r="r" b="b"/>
                <a:pathLst>
                  <a:path w="1713" h="1987" extrusionOk="0">
                    <a:moveTo>
                      <a:pt x="959" y="0"/>
                    </a:moveTo>
                    <a:cubicBezTo>
                      <a:pt x="571" y="0"/>
                      <a:pt x="274" y="92"/>
                      <a:pt x="0" y="183"/>
                    </a:cubicBezTo>
                    <a:lnTo>
                      <a:pt x="0" y="1986"/>
                    </a:lnTo>
                    <a:cubicBezTo>
                      <a:pt x="183" y="1712"/>
                      <a:pt x="571" y="1530"/>
                      <a:pt x="959" y="1530"/>
                    </a:cubicBezTo>
                    <a:cubicBezTo>
                      <a:pt x="1324" y="1530"/>
                      <a:pt x="1712" y="1142"/>
                      <a:pt x="1712" y="754"/>
                    </a:cubicBezTo>
                    <a:cubicBezTo>
                      <a:pt x="1712" y="274"/>
                      <a:pt x="1324" y="0"/>
                      <a:pt x="959" y="0"/>
                    </a:cubicBezTo>
                    <a:close/>
                  </a:path>
                </a:pathLst>
              </a:custGeom>
              <a:solidFill>
                <a:srgbClr val="D582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13"/>
              <p:cNvSpPr/>
              <p:nvPr/>
            </p:nvSpPr>
            <p:spPr>
              <a:xfrm>
                <a:off x="175321" y="199027"/>
                <a:ext cx="263843" cy="926664"/>
              </a:xfrm>
              <a:custGeom>
                <a:avLst/>
                <a:gdLst/>
                <a:ahLst/>
                <a:cxnLst/>
                <a:rect l="l" t="t" r="r" b="b"/>
                <a:pathLst>
                  <a:path w="7511" h="26365" extrusionOk="0">
                    <a:moveTo>
                      <a:pt x="3698" y="1"/>
                    </a:moveTo>
                    <a:cubicBezTo>
                      <a:pt x="2466" y="1"/>
                      <a:pt x="1416" y="571"/>
                      <a:pt x="754" y="1530"/>
                    </a:cubicBezTo>
                    <a:cubicBezTo>
                      <a:pt x="275" y="2101"/>
                      <a:pt x="1" y="2854"/>
                      <a:pt x="1" y="3721"/>
                    </a:cubicBezTo>
                    <a:lnTo>
                      <a:pt x="1" y="25109"/>
                    </a:lnTo>
                    <a:cubicBezTo>
                      <a:pt x="1" y="25793"/>
                      <a:pt x="480" y="26364"/>
                      <a:pt x="1142" y="26364"/>
                    </a:cubicBezTo>
                    <a:lnTo>
                      <a:pt x="6278" y="26364"/>
                    </a:lnTo>
                    <a:cubicBezTo>
                      <a:pt x="6940" y="26364"/>
                      <a:pt x="7510" y="25793"/>
                      <a:pt x="7510" y="25109"/>
                    </a:cubicBezTo>
                    <a:lnTo>
                      <a:pt x="7510" y="3721"/>
                    </a:lnTo>
                    <a:cubicBezTo>
                      <a:pt x="7510" y="2671"/>
                      <a:pt x="7031" y="1827"/>
                      <a:pt x="6369" y="1051"/>
                    </a:cubicBezTo>
                    <a:cubicBezTo>
                      <a:pt x="5707" y="389"/>
                      <a:pt x="4748" y="1"/>
                      <a:pt x="3698" y="1"/>
                    </a:cubicBezTo>
                    <a:close/>
                  </a:path>
                </a:pathLst>
              </a:custGeom>
              <a:solidFill>
                <a:srgbClr val="E274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13"/>
              <p:cNvSpPr/>
              <p:nvPr/>
            </p:nvSpPr>
            <p:spPr>
              <a:xfrm>
                <a:off x="175321" y="229535"/>
                <a:ext cx="226959" cy="896156"/>
              </a:xfrm>
              <a:custGeom>
                <a:avLst/>
                <a:gdLst/>
                <a:ahLst/>
                <a:cxnLst/>
                <a:rect l="l" t="t" r="r" b="b"/>
                <a:pathLst>
                  <a:path w="6461" h="25497" extrusionOk="0">
                    <a:moveTo>
                      <a:pt x="2763" y="0"/>
                    </a:moveTo>
                    <a:cubicBezTo>
                      <a:pt x="1986" y="0"/>
                      <a:pt x="1325" y="274"/>
                      <a:pt x="754" y="662"/>
                    </a:cubicBezTo>
                    <a:cubicBezTo>
                      <a:pt x="275" y="1233"/>
                      <a:pt x="1" y="1986"/>
                      <a:pt x="1" y="2853"/>
                    </a:cubicBezTo>
                    <a:lnTo>
                      <a:pt x="1" y="24241"/>
                    </a:lnTo>
                    <a:cubicBezTo>
                      <a:pt x="1" y="24925"/>
                      <a:pt x="480" y="25496"/>
                      <a:pt x="1142" y="25496"/>
                    </a:cubicBezTo>
                    <a:lnTo>
                      <a:pt x="5319" y="25496"/>
                    </a:lnTo>
                    <a:cubicBezTo>
                      <a:pt x="5981" y="25496"/>
                      <a:pt x="6460" y="24925"/>
                      <a:pt x="6460" y="24241"/>
                    </a:cubicBezTo>
                    <a:lnTo>
                      <a:pt x="6460" y="3812"/>
                    </a:lnTo>
                    <a:cubicBezTo>
                      <a:pt x="6460" y="2762"/>
                      <a:pt x="6072" y="1803"/>
                      <a:pt x="5410" y="1141"/>
                    </a:cubicBezTo>
                    <a:cubicBezTo>
                      <a:pt x="4748" y="480"/>
                      <a:pt x="3790" y="0"/>
                      <a:pt x="27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68" name="Google Shape;168;p13"/>
          <p:cNvSpPr txBox="1">
            <a:spLocks noGrp="1"/>
          </p:cNvSpPr>
          <p:nvPr>
            <p:ph type="ctrTitle"/>
          </p:nvPr>
        </p:nvSpPr>
        <p:spPr>
          <a:xfrm rot="-294">
            <a:off x="4174748" y="2894517"/>
            <a:ext cx="3513600" cy="123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Catamaran"/>
              <a:buNone/>
              <a:defRPr sz="1600">
                <a:latin typeface="Catamaran"/>
                <a:ea typeface="Catamaran"/>
                <a:cs typeface="Catamaran"/>
                <a:sym typeface="Catamaran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9" name="Google Shape;169;p13"/>
          <p:cNvSpPr txBox="1">
            <a:spLocks noGrp="1"/>
          </p:cNvSpPr>
          <p:nvPr>
            <p:ph type="subTitle" idx="1"/>
          </p:nvPr>
        </p:nvSpPr>
        <p:spPr>
          <a:xfrm rot="-227">
            <a:off x="726975" y="540151"/>
            <a:ext cx="4549800" cy="120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ansalva"/>
              <a:buNone/>
              <a:defRPr sz="10000">
                <a:solidFill>
                  <a:schemeClr val="accent1"/>
                </a:solidFill>
                <a:latin typeface="Mansalva"/>
                <a:ea typeface="Mansalva"/>
                <a:cs typeface="Mansalva"/>
                <a:sym typeface="Mansalv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chitects Daughter"/>
              <a:buNone/>
              <a:defRPr sz="2800">
                <a:latin typeface="Architects Daughter"/>
                <a:ea typeface="Architects Daughter"/>
                <a:cs typeface="Architects Daughter"/>
                <a:sym typeface="Architects Daughte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chitects Daughter"/>
              <a:buNone/>
              <a:defRPr sz="2800">
                <a:latin typeface="Architects Daughter"/>
                <a:ea typeface="Architects Daughter"/>
                <a:cs typeface="Architects Daughter"/>
                <a:sym typeface="Architects Daughte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chitects Daughter"/>
              <a:buNone/>
              <a:defRPr sz="2800">
                <a:latin typeface="Architects Daughter"/>
                <a:ea typeface="Architects Daughter"/>
                <a:cs typeface="Architects Daughter"/>
                <a:sym typeface="Architects Daughte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chitects Daughter"/>
              <a:buNone/>
              <a:defRPr sz="2800">
                <a:latin typeface="Architects Daughter"/>
                <a:ea typeface="Architects Daughter"/>
                <a:cs typeface="Architects Daughter"/>
                <a:sym typeface="Architects Daughte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chitects Daughter"/>
              <a:buNone/>
              <a:defRPr sz="2800">
                <a:latin typeface="Architects Daughter"/>
                <a:ea typeface="Architects Daughter"/>
                <a:cs typeface="Architects Daughter"/>
                <a:sym typeface="Architects Daughte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chitects Daughter"/>
              <a:buNone/>
              <a:defRPr sz="2800">
                <a:latin typeface="Architects Daughter"/>
                <a:ea typeface="Architects Daughter"/>
                <a:cs typeface="Architects Daughter"/>
                <a:sym typeface="Architects Daughte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chitects Daughter"/>
              <a:buNone/>
              <a:defRPr sz="2800">
                <a:latin typeface="Architects Daughter"/>
                <a:ea typeface="Architects Daughter"/>
                <a:cs typeface="Architects Daughter"/>
                <a:sym typeface="Architects Daughte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chitects Daughter"/>
              <a:buNone/>
              <a:defRPr sz="2800">
                <a:latin typeface="Architects Daughter"/>
                <a:ea typeface="Architects Daughter"/>
                <a:cs typeface="Architects Daughter"/>
                <a:sym typeface="Architects Daugh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865431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04058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9016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3476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448531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75890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1334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8970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103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910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5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" name="Google Shape;208;p16"/>
          <p:cNvGrpSpPr/>
          <p:nvPr/>
        </p:nvGrpSpPr>
        <p:grpSpPr>
          <a:xfrm>
            <a:off x="95162" y="199025"/>
            <a:ext cx="8825129" cy="4814880"/>
            <a:chOff x="95162" y="199025"/>
            <a:chExt cx="8825129" cy="4814880"/>
          </a:xfrm>
        </p:grpSpPr>
        <p:sp>
          <p:nvSpPr>
            <p:cNvPr id="209" name="Google Shape;209;p16"/>
            <p:cNvSpPr/>
            <p:nvPr/>
          </p:nvSpPr>
          <p:spPr>
            <a:xfrm>
              <a:off x="604291" y="250805"/>
              <a:ext cx="8316000" cy="4763100"/>
            </a:xfrm>
            <a:prstGeom prst="roundRect">
              <a:avLst>
                <a:gd name="adj" fmla="val 4643"/>
              </a:avLst>
            </a:prstGeom>
            <a:solidFill>
              <a:srgbClr val="E3E3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16"/>
            <p:cNvSpPr/>
            <p:nvPr/>
          </p:nvSpPr>
          <p:spPr>
            <a:xfrm>
              <a:off x="439175" y="199025"/>
              <a:ext cx="8409600" cy="4763100"/>
            </a:xfrm>
            <a:prstGeom prst="roundRect">
              <a:avLst>
                <a:gd name="adj" fmla="val 4643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1" name="Google Shape;211;p16"/>
            <p:cNvGrpSpPr/>
            <p:nvPr/>
          </p:nvGrpSpPr>
          <p:grpSpPr>
            <a:xfrm>
              <a:off x="95162" y="199027"/>
              <a:ext cx="344001" cy="1985625"/>
              <a:chOff x="95162" y="199027"/>
              <a:chExt cx="344001" cy="1985625"/>
            </a:xfrm>
          </p:grpSpPr>
          <p:sp>
            <p:nvSpPr>
              <p:cNvPr id="212" name="Google Shape;212;p16"/>
              <p:cNvSpPr/>
              <p:nvPr/>
            </p:nvSpPr>
            <p:spPr>
              <a:xfrm>
                <a:off x="208199" y="1155322"/>
                <a:ext cx="153964" cy="1022898"/>
              </a:xfrm>
              <a:custGeom>
                <a:avLst/>
                <a:gdLst/>
                <a:ahLst/>
                <a:cxnLst/>
                <a:rect l="l" t="t" r="r" b="b"/>
                <a:pathLst>
                  <a:path w="4383" h="29103" extrusionOk="0">
                    <a:moveTo>
                      <a:pt x="0" y="1"/>
                    </a:moveTo>
                    <a:lnTo>
                      <a:pt x="0" y="26546"/>
                    </a:lnTo>
                    <a:cubicBezTo>
                      <a:pt x="0" y="27779"/>
                      <a:pt x="777" y="28829"/>
                      <a:pt x="1918" y="29103"/>
                    </a:cubicBezTo>
                    <a:cubicBezTo>
                      <a:pt x="4383" y="28623"/>
                      <a:pt x="3995" y="26820"/>
                      <a:pt x="3995" y="26820"/>
                    </a:cubicBezTo>
                    <a:lnTo>
                      <a:pt x="3995" y="66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16"/>
              <p:cNvSpPr/>
              <p:nvPr/>
            </p:nvSpPr>
            <p:spPr>
              <a:xfrm>
                <a:off x="208199" y="1018141"/>
                <a:ext cx="194079" cy="1166510"/>
              </a:xfrm>
              <a:custGeom>
                <a:avLst/>
                <a:gdLst/>
                <a:ahLst/>
                <a:cxnLst/>
                <a:rect l="l" t="t" r="r" b="b"/>
                <a:pathLst>
                  <a:path w="5525" h="33189" extrusionOk="0">
                    <a:moveTo>
                      <a:pt x="0" y="0"/>
                    </a:moveTo>
                    <a:lnTo>
                      <a:pt x="0" y="3904"/>
                    </a:lnTo>
                    <a:lnTo>
                      <a:pt x="3995" y="4566"/>
                    </a:lnTo>
                    <a:lnTo>
                      <a:pt x="3995" y="30723"/>
                    </a:lnTo>
                    <a:cubicBezTo>
                      <a:pt x="3995" y="30723"/>
                      <a:pt x="4383" y="32526"/>
                      <a:pt x="1918" y="33006"/>
                    </a:cubicBezTo>
                    <a:cubicBezTo>
                      <a:pt x="2192" y="33188"/>
                      <a:pt x="2488" y="33188"/>
                      <a:pt x="2762" y="33188"/>
                    </a:cubicBezTo>
                    <a:cubicBezTo>
                      <a:pt x="4292" y="33188"/>
                      <a:pt x="5524" y="31956"/>
                      <a:pt x="5524" y="30449"/>
                    </a:cubicBezTo>
                    <a:lnTo>
                      <a:pt x="5524" y="0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16"/>
              <p:cNvSpPr/>
              <p:nvPr/>
            </p:nvSpPr>
            <p:spPr>
              <a:xfrm>
                <a:off x="95162" y="329811"/>
                <a:ext cx="123508" cy="725269"/>
              </a:xfrm>
              <a:custGeom>
                <a:avLst/>
                <a:gdLst/>
                <a:ahLst/>
                <a:cxnLst/>
                <a:rect l="l" t="t" r="r" b="b"/>
                <a:pathLst>
                  <a:path w="3516" h="20635" extrusionOk="0">
                    <a:moveTo>
                      <a:pt x="2762" y="0"/>
                    </a:moveTo>
                    <a:cubicBezTo>
                      <a:pt x="1233" y="0"/>
                      <a:pt x="0" y="1233"/>
                      <a:pt x="0" y="2671"/>
                    </a:cubicBezTo>
                    <a:lnTo>
                      <a:pt x="0" y="19881"/>
                    </a:lnTo>
                    <a:cubicBezTo>
                      <a:pt x="0" y="20361"/>
                      <a:pt x="365" y="20634"/>
                      <a:pt x="753" y="20634"/>
                    </a:cubicBezTo>
                    <a:cubicBezTo>
                      <a:pt x="1233" y="20634"/>
                      <a:pt x="1507" y="20361"/>
                      <a:pt x="1507" y="19881"/>
                    </a:cubicBezTo>
                    <a:lnTo>
                      <a:pt x="1507" y="2671"/>
                    </a:lnTo>
                    <a:cubicBezTo>
                      <a:pt x="1507" y="1986"/>
                      <a:pt x="2077" y="1530"/>
                      <a:pt x="2762" y="1530"/>
                    </a:cubicBezTo>
                    <a:cubicBezTo>
                      <a:pt x="3127" y="1530"/>
                      <a:pt x="3515" y="1142"/>
                      <a:pt x="3515" y="754"/>
                    </a:cubicBezTo>
                    <a:cubicBezTo>
                      <a:pt x="3515" y="274"/>
                      <a:pt x="3127" y="0"/>
                      <a:pt x="27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16"/>
              <p:cNvSpPr/>
              <p:nvPr/>
            </p:nvSpPr>
            <p:spPr>
              <a:xfrm>
                <a:off x="158495" y="329811"/>
                <a:ext cx="60173" cy="69838"/>
              </a:xfrm>
              <a:custGeom>
                <a:avLst/>
                <a:gdLst/>
                <a:ahLst/>
                <a:cxnLst/>
                <a:rect l="l" t="t" r="r" b="b"/>
                <a:pathLst>
                  <a:path w="1713" h="1987" extrusionOk="0">
                    <a:moveTo>
                      <a:pt x="959" y="0"/>
                    </a:moveTo>
                    <a:cubicBezTo>
                      <a:pt x="571" y="0"/>
                      <a:pt x="274" y="92"/>
                      <a:pt x="0" y="183"/>
                    </a:cubicBezTo>
                    <a:lnTo>
                      <a:pt x="0" y="1986"/>
                    </a:lnTo>
                    <a:cubicBezTo>
                      <a:pt x="183" y="1712"/>
                      <a:pt x="571" y="1530"/>
                      <a:pt x="959" y="1530"/>
                    </a:cubicBezTo>
                    <a:cubicBezTo>
                      <a:pt x="1324" y="1530"/>
                      <a:pt x="1712" y="1142"/>
                      <a:pt x="1712" y="754"/>
                    </a:cubicBezTo>
                    <a:cubicBezTo>
                      <a:pt x="1712" y="274"/>
                      <a:pt x="1324" y="0"/>
                      <a:pt x="959" y="0"/>
                    </a:cubicBezTo>
                    <a:close/>
                  </a:path>
                </a:pathLst>
              </a:custGeom>
              <a:solidFill>
                <a:srgbClr val="D582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16"/>
              <p:cNvSpPr/>
              <p:nvPr/>
            </p:nvSpPr>
            <p:spPr>
              <a:xfrm>
                <a:off x="175321" y="199027"/>
                <a:ext cx="263843" cy="926664"/>
              </a:xfrm>
              <a:custGeom>
                <a:avLst/>
                <a:gdLst/>
                <a:ahLst/>
                <a:cxnLst/>
                <a:rect l="l" t="t" r="r" b="b"/>
                <a:pathLst>
                  <a:path w="7511" h="26365" extrusionOk="0">
                    <a:moveTo>
                      <a:pt x="3698" y="1"/>
                    </a:moveTo>
                    <a:cubicBezTo>
                      <a:pt x="2466" y="1"/>
                      <a:pt x="1416" y="571"/>
                      <a:pt x="754" y="1530"/>
                    </a:cubicBezTo>
                    <a:cubicBezTo>
                      <a:pt x="275" y="2101"/>
                      <a:pt x="1" y="2854"/>
                      <a:pt x="1" y="3721"/>
                    </a:cubicBezTo>
                    <a:lnTo>
                      <a:pt x="1" y="25109"/>
                    </a:lnTo>
                    <a:cubicBezTo>
                      <a:pt x="1" y="25793"/>
                      <a:pt x="480" y="26364"/>
                      <a:pt x="1142" y="26364"/>
                    </a:cubicBezTo>
                    <a:lnTo>
                      <a:pt x="6278" y="26364"/>
                    </a:lnTo>
                    <a:cubicBezTo>
                      <a:pt x="6940" y="26364"/>
                      <a:pt x="7510" y="25793"/>
                      <a:pt x="7510" y="25109"/>
                    </a:cubicBezTo>
                    <a:lnTo>
                      <a:pt x="7510" y="3721"/>
                    </a:lnTo>
                    <a:cubicBezTo>
                      <a:pt x="7510" y="2671"/>
                      <a:pt x="7031" y="1827"/>
                      <a:pt x="6369" y="1051"/>
                    </a:cubicBezTo>
                    <a:cubicBezTo>
                      <a:pt x="5707" y="389"/>
                      <a:pt x="4748" y="1"/>
                      <a:pt x="3698" y="1"/>
                    </a:cubicBezTo>
                    <a:close/>
                  </a:path>
                </a:pathLst>
              </a:custGeom>
              <a:solidFill>
                <a:srgbClr val="E274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16"/>
              <p:cNvSpPr/>
              <p:nvPr/>
            </p:nvSpPr>
            <p:spPr>
              <a:xfrm>
                <a:off x="175321" y="229535"/>
                <a:ext cx="226959" cy="896156"/>
              </a:xfrm>
              <a:custGeom>
                <a:avLst/>
                <a:gdLst/>
                <a:ahLst/>
                <a:cxnLst/>
                <a:rect l="l" t="t" r="r" b="b"/>
                <a:pathLst>
                  <a:path w="6461" h="25497" extrusionOk="0">
                    <a:moveTo>
                      <a:pt x="2763" y="0"/>
                    </a:moveTo>
                    <a:cubicBezTo>
                      <a:pt x="1986" y="0"/>
                      <a:pt x="1325" y="274"/>
                      <a:pt x="754" y="662"/>
                    </a:cubicBezTo>
                    <a:cubicBezTo>
                      <a:pt x="275" y="1233"/>
                      <a:pt x="1" y="1986"/>
                      <a:pt x="1" y="2853"/>
                    </a:cubicBezTo>
                    <a:lnTo>
                      <a:pt x="1" y="24241"/>
                    </a:lnTo>
                    <a:cubicBezTo>
                      <a:pt x="1" y="24925"/>
                      <a:pt x="480" y="25496"/>
                      <a:pt x="1142" y="25496"/>
                    </a:cubicBezTo>
                    <a:lnTo>
                      <a:pt x="5319" y="25496"/>
                    </a:lnTo>
                    <a:cubicBezTo>
                      <a:pt x="5981" y="25496"/>
                      <a:pt x="6460" y="24925"/>
                      <a:pt x="6460" y="24241"/>
                    </a:cubicBezTo>
                    <a:lnTo>
                      <a:pt x="6460" y="3812"/>
                    </a:lnTo>
                    <a:cubicBezTo>
                      <a:pt x="6460" y="2762"/>
                      <a:pt x="6072" y="1803"/>
                      <a:pt x="5410" y="1141"/>
                    </a:cubicBezTo>
                    <a:cubicBezTo>
                      <a:pt x="4748" y="480"/>
                      <a:pt x="3790" y="0"/>
                      <a:pt x="27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18" name="Google Shape;218;p16"/>
          <p:cNvSpPr txBox="1">
            <a:spLocks noGrp="1"/>
          </p:cNvSpPr>
          <p:nvPr>
            <p:ph type="ctrTitle"/>
          </p:nvPr>
        </p:nvSpPr>
        <p:spPr>
          <a:xfrm rot="-539353">
            <a:off x="2407848" y="3440144"/>
            <a:ext cx="2478744" cy="4586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Catamaran"/>
              <a:buNone/>
              <a:defRPr sz="1800" b="1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19" name="Google Shape;219;p16"/>
          <p:cNvSpPr txBox="1">
            <a:spLocks noGrp="1"/>
          </p:cNvSpPr>
          <p:nvPr>
            <p:ph type="subTitle" idx="1"/>
          </p:nvPr>
        </p:nvSpPr>
        <p:spPr>
          <a:xfrm>
            <a:off x="1407575" y="1243800"/>
            <a:ext cx="6472800" cy="185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ansalva"/>
              <a:buNone/>
              <a:defRPr sz="3000">
                <a:solidFill>
                  <a:schemeClr val="accent1"/>
                </a:solidFill>
                <a:latin typeface="Mansalva"/>
                <a:ea typeface="Mansalva"/>
                <a:cs typeface="Mansalva"/>
                <a:sym typeface="Mansalv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chitects Daughter"/>
              <a:buNone/>
              <a:defRPr sz="2800">
                <a:latin typeface="Architects Daughter"/>
                <a:ea typeface="Architects Daughter"/>
                <a:cs typeface="Architects Daughter"/>
                <a:sym typeface="Architects Daughte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chitects Daughter"/>
              <a:buNone/>
              <a:defRPr sz="2800">
                <a:latin typeface="Architects Daughter"/>
                <a:ea typeface="Architects Daughter"/>
                <a:cs typeface="Architects Daughter"/>
                <a:sym typeface="Architects Daughte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chitects Daughter"/>
              <a:buNone/>
              <a:defRPr sz="2800">
                <a:latin typeface="Architects Daughter"/>
                <a:ea typeface="Architects Daughter"/>
                <a:cs typeface="Architects Daughter"/>
                <a:sym typeface="Architects Daughte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chitects Daughter"/>
              <a:buNone/>
              <a:defRPr sz="2800">
                <a:latin typeface="Architects Daughter"/>
                <a:ea typeface="Architects Daughter"/>
                <a:cs typeface="Architects Daughter"/>
                <a:sym typeface="Architects Daughte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chitects Daughter"/>
              <a:buNone/>
              <a:defRPr sz="2800">
                <a:latin typeface="Architects Daughter"/>
                <a:ea typeface="Architects Daughter"/>
                <a:cs typeface="Architects Daughter"/>
                <a:sym typeface="Architects Daughte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chitects Daughter"/>
              <a:buNone/>
              <a:defRPr sz="2800">
                <a:latin typeface="Architects Daughter"/>
                <a:ea typeface="Architects Daughter"/>
                <a:cs typeface="Architects Daughter"/>
                <a:sym typeface="Architects Daughte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chitects Daughter"/>
              <a:buNone/>
              <a:defRPr sz="2800">
                <a:latin typeface="Architects Daughter"/>
                <a:ea typeface="Architects Daughter"/>
                <a:cs typeface="Architects Daughter"/>
                <a:sym typeface="Architects Daughte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chitects Daughter"/>
              <a:buNone/>
              <a:defRPr sz="2800">
                <a:latin typeface="Architects Daughter"/>
                <a:ea typeface="Architects Daughter"/>
                <a:cs typeface="Architects Daughter"/>
                <a:sym typeface="Architects Daughter"/>
              </a:defRPr>
            </a:lvl9pPr>
          </a:lstStyle>
          <a:p>
            <a:endParaRPr/>
          </a:p>
        </p:txBody>
      </p:sp>
      <p:sp>
        <p:nvSpPr>
          <p:cNvPr id="220" name="Google Shape;220;p16"/>
          <p:cNvSpPr/>
          <p:nvPr/>
        </p:nvSpPr>
        <p:spPr>
          <a:xfrm>
            <a:off x="1012704" y="539496"/>
            <a:ext cx="873765" cy="330552"/>
          </a:xfrm>
          <a:custGeom>
            <a:avLst/>
            <a:gdLst/>
            <a:ahLst/>
            <a:cxnLst/>
            <a:rect l="l" t="t" r="r" b="b"/>
            <a:pathLst>
              <a:path w="26912" h="10181" extrusionOk="0">
                <a:moveTo>
                  <a:pt x="11716" y="1881"/>
                </a:moveTo>
                <a:cubicBezTo>
                  <a:pt x="11714" y="1881"/>
                  <a:pt x="11686" y="1892"/>
                  <a:pt x="11647" y="1908"/>
                </a:cubicBezTo>
                <a:lnTo>
                  <a:pt x="11647" y="1908"/>
                </a:lnTo>
                <a:lnTo>
                  <a:pt x="11687" y="1895"/>
                </a:lnTo>
                <a:cubicBezTo>
                  <a:pt x="11709" y="1885"/>
                  <a:pt x="11718" y="1881"/>
                  <a:pt x="11716" y="1881"/>
                </a:cubicBezTo>
                <a:close/>
                <a:moveTo>
                  <a:pt x="11647" y="1908"/>
                </a:moveTo>
                <a:lnTo>
                  <a:pt x="11413" y="1986"/>
                </a:lnTo>
                <a:lnTo>
                  <a:pt x="11476" y="1986"/>
                </a:lnTo>
                <a:cubicBezTo>
                  <a:pt x="11529" y="1959"/>
                  <a:pt x="11596" y="1929"/>
                  <a:pt x="11647" y="1908"/>
                </a:cubicBezTo>
                <a:close/>
                <a:moveTo>
                  <a:pt x="11476" y="1986"/>
                </a:moveTo>
                <a:cubicBezTo>
                  <a:pt x="11450" y="1999"/>
                  <a:pt x="11428" y="2011"/>
                  <a:pt x="11413" y="2021"/>
                </a:cubicBezTo>
                <a:lnTo>
                  <a:pt x="11413" y="2021"/>
                </a:lnTo>
                <a:cubicBezTo>
                  <a:pt x="11440" y="2009"/>
                  <a:pt x="11470" y="1997"/>
                  <a:pt x="11504" y="1986"/>
                </a:cubicBezTo>
                <a:close/>
                <a:moveTo>
                  <a:pt x="10546" y="2374"/>
                </a:moveTo>
                <a:cubicBezTo>
                  <a:pt x="10485" y="2404"/>
                  <a:pt x="10454" y="2415"/>
                  <a:pt x="10441" y="2415"/>
                </a:cubicBezTo>
                <a:cubicBezTo>
                  <a:pt x="10414" y="2415"/>
                  <a:pt x="10454" y="2374"/>
                  <a:pt x="10454" y="2374"/>
                </a:cubicBezTo>
                <a:close/>
                <a:moveTo>
                  <a:pt x="17690" y="2465"/>
                </a:moveTo>
                <a:cubicBezTo>
                  <a:pt x="17720" y="2465"/>
                  <a:pt x="17751" y="2465"/>
                  <a:pt x="17781" y="2466"/>
                </a:cubicBezTo>
                <a:lnTo>
                  <a:pt x="17781" y="2466"/>
                </a:lnTo>
                <a:cubicBezTo>
                  <a:pt x="17781" y="2466"/>
                  <a:pt x="17781" y="2466"/>
                  <a:pt x="17781" y="2465"/>
                </a:cubicBezTo>
                <a:close/>
                <a:moveTo>
                  <a:pt x="17507" y="2465"/>
                </a:moveTo>
                <a:cubicBezTo>
                  <a:pt x="17393" y="2465"/>
                  <a:pt x="17393" y="2465"/>
                  <a:pt x="17302" y="2557"/>
                </a:cubicBezTo>
                <a:lnTo>
                  <a:pt x="17507" y="2465"/>
                </a:lnTo>
                <a:close/>
                <a:moveTo>
                  <a:pt x="14229" y="2741"/>
                </a:moveTo>
                <a:lnTo>
                  <a:pt x="14229" y="2741"/>
                </a:lnTo>
                <a:cubicBezTo>
                  <a:pt x="14232" y="2867"/>
                  <a:pt x="14295" y="2973"/>
                  <a:pt x="14358" y="3036"/>
                </a:cubicBezTo>
                <a:cubicBezTo>
                  <a:pt x="14310" y="2942"/>
                  <a:pt x="14263" y="2841"/>
                  <a:pt x="14229" y="2741"/>
                </a:cubicBezTo>
                <a:close/>
                <a:moveTo>
                  <a:pt x="26158" y="1712"/>
                </a:moveTo>
                <a:cubicBezTo>
                  <a:pt x="26250" y="1803"/>
                  <a:pt x="26250" y="1895"/>
                  <a:pt x="26250" y="1986"/>
                </a:cubicBezTo>
                <a:lnTo>
                  <a:pt x="26158" y="1986"/>
                </a:lnTo>
                <a:cubicBezTo>
                  <a:pt x="26067" y="2077"/>
                  <a:pt x="26067" y="2077"/>
                  <a:pt x="25953" y="2191"/>
                </a:cubicBezTo>
                <a:cubicBezTo>
                  <a:pt x="25862" y="2374"/>
                  <a:pt x="25770" y="2557"/>
                  <a:pt x="25588" y="2762"/>
                </a:cubicBezTo>
                <a:cubicBezTo>
                  <a:pt x="25496" y="2945"/>
                  <a:pt x="25291" y="3036"/>
                  <a:pt x="25200" y="3127"/>
                </a:cubicBezTo>
                <a:cubicBezTo>
                  <a:pt x="25108" y="2945"/>
                  <a:pt x="25108" y="2762"/>
                  <a:pt x="25200" y="2557"/>
                </a:cubicBezTo>
                <a:lnTo>
                  <a:pt x="25200" y="2557"/>
                </a:lnTo>
                <a:cubicBezTo>
                  <a:pt x="25153" y="2604"/>
                  <a:pt x="25106" y="2657"/>
                  <a:pt x="25071" y="2657"/>
                </a:cubicBezTo>
                <a:cubicBezTo>
                  <a:pt x="25038" y="2657"/>
                  <a:pt x="25017" y="2609"/>
                  <a:pt x="25017" y="2465"/>
                </a:cubicBezTo>
                <a:cubicBezTo>
                  <a:pt x="25108" y="2374"/>
                  <a:pt x="25200" y="2191"/>
                  <a:pt x="25382" y="2077"/>
                </a:cubicBezTo>
                <a:cubicBezTo>
                  <a:pt x="25496" y="1895"/>
                  <a:pt x="25679" y="1895"/>
                  <a:pt x="25770" y="1803"/>
                </a:cubicBezTo>
                <a:lnTo>
                  <a:pt x="25862" y="1803"/>
                </a:lnTo>
                <a:cubicBezTo>
                  <a:pt x="25862" y="1803"/>
                  <a:pt x="25953" y="1803"/>
                  <a:pt x="25953" y="1712"/>
                </a:cubicBezTo>
                <a:close/>
                <a:moveTo>
                  <a:pt x="4177" y="3424"/>
                </a:moveTo>
                <a:lnTo>
                  <a:pt x="4086" y="3515"/>
                </a:lnTo>
                <a:cubicBezTo>
                  <a:pt x="4086" y="3515"/>
                  <a:pt x="4177" y="3515"/>
                  <a:pt x="4177" y="3424"/>
                </a:cubicBezTo>
                <a:close/>
                <a:moveTo>
                  <a:pt x="5365" y="2465"/>
                </a:moveTo>
                <a:cubicBezTo>
                  <a:pt x="5286" y="2623"/>
                  <a:pt x="5198" y="2792"/>
                  <a:pt x="5045" y="2945"/>
                </a:cubicBezTo>
                <a:cubicBezTo>
                  <a:pt x="4748" y="3219"/>
                  <a:pt x="4474" y="3515"/>
                  <a:pt x="4269" y="3515"/>
                </a:cubicBezTo>
                <a:cubicBezTo>
                  <a:pt x="4086" y="3607"/>
                  <a:pt x="4177" y="3607"/>
                  <a:pt x="4177" y="3607"/>
                </a:cubicBezTo>
                <a:lnTo>
                  <a:pt x="4269" y="3607"/>
                </a:lnTo>
                <a:lnTo>
                  <a:pt x="4177" y="3698"/>
                </a:lnTo>
                <a:lnTo>
                  <a:pt x="4086" y="3698"/>
                </a:lnTo>
                <a:cubicBezTo>
                  <a:pt x="3995" y="3698"/>
                  <a:pt x="3995" y="3607"/>
                  <a:pt x="4086" y="3607"/>
                </a:cubicBezTo>
                <a:lnTo>
                  <a:pt x="4086" y="3515"/>
                </a:lnTo>
                <a:cubicBezTo>
                  <a:pt x="4086" y="3515"/>
                  <a:pt x="4086" y="3424"/>
                  <a:pt x="4177" y="3424"/>
                </a:cubicBezTo>
                <a:cubicBezTo>
                  <a:pt x="4177" y="3333"/>
                  <a:pt x="4269" y="3127"/>
                  <a:pt x="4383" y="3127"/>
                </a:cubicBezTo>
                <a:cubicBezTo>
                  <a:pt x="4565" y="2945"/>
                  <a:pt x="4839" y="2762"/>
                  <a:pt x="5045" y="2557"/>
                </a:cubicBezTo>
                <a:cubicBezTo>
                  <a:pt x="5136" y="2557"/>
                  <a:pt x="5227" y="2465"/>
                  <a:pt x="5319" y="2465"/>
                </a:cubicBezTo>
                <a:close/>
                <a:moveTo>
                  <a:pt x="24355" y="3333"/>
                </a:moveTo>
                <a:lnTo>
                  <a:pt x="24355" y="3333"/>
                </a:lnTo>
                <a:cubicBezTo>
                  <a:pt x="24446" y="3424"/>
                  <a:pt x="24446" y="3515"/>
                  <a:pt x="24538" y="3698"/>
                </a:cubicBezTo>
                <a:lnTo>
                  <a:pt x="24446" y="3698"/>
                </a:lnTo>
                <a:cubicBezTo>
                  <a:pt x="24446" y="3607"/>
                  <a:pt x="24355" y="3424"/>
                  <a:pt x="24355" y="3333"/>
                </a:cubicBezTo>
                <a:close/>
                <a:moveTo>
                  <a:pt x="25770" y="3789"/>
                </a:moveTo>
                <a:lnTo>
                  <a:pt x="25679" y="3903"/>
                </a:lnTo>
                <a:cubicBezTo>
                  <a:pt x="25679" y="3789"/>
                  <a:pt x="25679" y="3789"/>
                  <a:pt x="25770" y="3789"/>
                </a:cubicBezTo>
                <a:close/>
                <a:moveTo>
                  <a:pt x="18675" y="3991"/>
                </a:moveTo>
                <a:cubicBezTo>
                  <a:pt x="18629" y="3993"/>
                  <a:pt x="18583" y="3995"/>
                  <a:pt x="18535" y="3995"/>
                </a:cubicBezTo>
                <a:lnTo>
                  <a:pt x="18831" y="3995"/>
                </a:lnTo>
                <a:cubicBezTo>
                  <a:pt x="18800" y="3995"/>
                  <a:pt x="18743" y="3995"/>
                  <a:pt x="18675" y="3991"/>
                </a:cubicBezTo>
                <a:close/>
                <a:moveTo>
                  <a:pt x="4221" y="4359"/>
                </a:moveTo>
                <a:cubicBezTo>
                  <a:pt x="4236" y="4360"/>
                  <a:pt x="4252" y="4360"/>
                  <a:pt x="4269" y="4360"/>
                </a:cubicBezTo>
                <a:cubicBezTo>
                  <a:pt x="4252" y="4360"/>
                  <a:pt x="4236" y="4360"/>
                  <a:pt x="4221" y="4359"/>
                </a:cubicBezTo>
                <a:close/>
                <a:moveTo>
                  <a:pt x="24812" y="4748"/>
                </a:moveTo>
                <a:lnTo>
                  <a:pt x="24812" y="4748"/>
                </a:lnTo>
                <a:cubicBezTo>
                  <a:pt x="24538" y="4839"/>
                  <a:pt x="24355" y="4839"/>
                  <a:pt x="24150" y="4839"/>
                </a:cubicBezTo>
                <a:cubicBezTo>
                  <a:pt x="24058" y="4793"/>
                  <a:pt x="24013" y="4771"/>
                  <a:pt x="23990" y="4771"/>
                </a:cubicBezTo>
                <a:cubicBezTo>
                  <a:pt x="23967" y="4771"/>
                  <a:pt x="23967" y="4793"/>
                  <a:pt x="23967" y="4839"/>
                </a:cubicBezTo>
                <a:cubicBezTo>
                  <a:pt x="24047" y="4866"/>
                  <a:pt x="24137" y="4877"/>
                  <a:pt x="24229" y="4877"/>
                </a:cubicBezTo>
                <a:cubicBezTo>
                  <a:pt x="24451" y="4877"/>
                  <a:pt x="24682" y="4812"/>
                  <a:pt x="24812" y="4748"/>
                </a:cubicBezTo>
                <a:close/>
                <a:moveTo>
                  <a:pt x="19585" y="6551"/>
                </a:moveTo>
                <a:lnTo>
                  <a:pt x="19437" y="6579"/>
                </a:lnTo>
                <a:lnTo>
                  <a:pt x="19437" y="6579"/>
                </a:lnTo>
                <a:cubicBezTo>
                  <a:pt x="19456" y="6570"/>
                  <a:pt x="19475" y="6560"/>
                  <a:pt x="19493" y="6551"/>
                </a:cubicBezTo>
                <a:close/>
                <a:moveTo>
                  <a:pt x="19629" y="6631"/>
                </a:moveTo>
                <a:cubicBezTo>
                  <a:pt x="19522" y="6638"/>
                  <a:pt x="19440" y="6642"/>
                  <a:pt x="19402" y="6642"/>
                </a:cubicBezTo>
                <a:cubicBezTo>
                  <a:pt x="19537" y="6642"/>
                  <a:pt x="19605" y="6642"/>
                  <a:pt x="19629" y="6631"/>
                </a:cubicBezTo>
                <a:close/>
                <a:moveTo>
                  <a:pt x="13696" y="6642"/>
                </a:moveTo>
                <a:cubicBezTo>
                  <a:pt x="13686" y="6648"/>
                  <a:pt x="13679" y="6654"/>
                  <a:pt x="13674" y="6659"/>
                </a:cubicBezTo>
                <a:lnTo>
                  <a:pt x="13674" y="6659"/>
                </a:lnTo>
                <a:cubicBezTo>
                  <a:pt x="13713" y="6653"/>
                  <a:pt x="13751" y="6648"/>
                  <a:pt x="13787" y="6642"/>
                </a:cubicBezTo>
                <a:close/>
                <a:moveTo>
                  <a:pt x="14175" y="6642"/>
                </a:moveTo>
                <a:cubicBezTo>
                  <a:pt x="14226" y="6655"/>
                  <a:pt x="14273" y="6661"/>
                  <a:pt x="14317" y="6663"/>
                </a:cubicBezTo>
                <a:lnTo>
                  <a:pt x="14317" y="6663"/>
                </a:lnTo>
                <a:cubicBezTo>
                  <a:pt x="14332" y="6657"/>
                  <a:pt x="14346" y="6650"/>
                  <a:pt x="14358" y="6642"/>
                </a:cubicBezTo>
                <a:close/>
                <a:moveTo>
                  <a:pt x="18253" y="7024"/>
                </a:moveTo>
                <a:cubicBezTo>
                  <a:pt x="18201" y="7028"/>
                  <a:pt x="18142" y="7030"/>
                  <a:pt x="18078" y="7030"/>
                </a:cubicBezTo>
                <a:lnTo>
                  <a:pt x="18261" y="7030"/>
                </a:lnTo>
                <a:cubicBezTo>
                  <a:pt x="18258" y="7028"/>
                  <a:pt x="18256" y="7026"/>
                  <a:pt x="18253" y="7024"/>
                </a:cubicBezTo>
                <a:close/>
                <a:moveTo>
                  <a:pt x="9222" y="7213"/>
                </a:moveTo>
                <a:cubicBezTo>
                  <a:pt x="9227" y="7214"/>
                  <a:pt x="9232" y="7215"/>
                  <a:pt x="9238" y="7217"/>
                </a:cubicBezTo>
                <a:lnTo>
                  <a:pt x="9238" y="7217"/>
                </a:lnTo>
                <a:cubicBezTo>
                  <a:pt x="9233" y="7214"/>
                  <a:pt x="9228" y="7213"/>
                  <a:pt x="9222" y="7213"/>
                </a:cubicBezTo>
                <a:close/>
                <a:moveTo>
                  <a:pt x="8948" y="7327"/>
                </a:moveTo>
                <a:cubicBezTo>
                  <a:pt x="8923" y="7327"/>
                  <a:pt x="8909" y="7336"/>
                  <a:pt x="8903" y="7349"/>
                </a:cubicBezTo>
                <a:lnTo>
                  <a:pt x="8903" y="7349"/>
                </a:lnTo>
                <a:lnTo>
                  <a:pt x="8948" y="7327"/>
                </a:lnTo>
                <a:close/>
                <a:moveTo>
                  <a:pt x="10546" y="7510"/>
                </a:moveTo>
                <a:lnTo>
                  <a:pt x="10454" y="7601"/>
                </a:lnTo>
                <a:lnTo>
                  <a:pt x="10454" y="7510"/>
                </a:lnTo>
                <a:close/>
                <a:moveTo>
                  <a:pt x="5410" y="7784"/>
                </a:moveTo>
                <a:cubicBezTo>
                  <a:pt x="5396" y="7784"/>
                  <a:pt x="5377" y="7786"/>
                  <a:pt x="5353" y="7791"/>
                </a:cubicBezTo>
                <a:lnTo>
                  <a:pt x="5353" y="7791"/>
                </a:lnTo>
                <a:lnTo>
                  <a:pt x="5410" y="7784"/>
                </a:lnTo>
                <a:close/>
                <a:moveTo>
                  <a:pt x="9239" y="7892"/>
                </a:moveTo>
                <a:lnTo>
                  <a:pt x="9239" y="7892"/>
                </a:lnTo>
                <a:cubicBezTo>
                  <a:pt x="9204" y="7896"/>
                  <a:pt x="9168" y="7898"/>
                  <a:pt x="9131" y="7898"/>
                </a:cubicBezTo>
                <a:cubicBezTo>
                  <a:pt x="9198" y="7898"/>
                  <a:pt x="9228" y="7898"/>
                  <a:pt x="9239" y="7892"/>
                </a:cubicBezTo>
                <a:close/>
                <a:moveTo>
                  <a:pt x="5258" y="8377"/>
                </a:moveTo>
                <a:cubicBezTo>
                  <a:pt x="5319" y="8377"/>
                  <a:pt x="5167" y="8468"/>
                  <a:pt x="5227" y="8468"/>
                </a:cubicBezTo>
                <a:lnTo>
                  <a:pt x="5319" y="8468"/>
                </a:lnTo>
                <a:cubicBezTo>
                  <a:pt x="5136" y="8560"/>
                  <a:pt x="4954" y="8651"/>
                  <a:pt x="4748" y="8742"/>
                </a:cubicBezTo>
                <a:lnTo>
                  <a:pt x="4565" y="8742"/>
                </a:lnTo>
                <a:lnTo>
                  <a:pt x="4086" y="8834"/>
                </a:lnTo>
                <a:cubicBezTo>
                  <a:pt x="4177" y="8742"/>
                  <a:pt x="4383" y="8651"/>
                  <a:pt x="4565" y="8468"/>
                </a:cubicBezTo>
                <a:lnTo>
                  <a:pt x="4954" y="8468"/>
                </a:lnTo>
                <a:cubicBezTo>
                  <a:pt x="5144" y="8400"/>
                  <a:pt x="5227" y="8377"/>
                  <a:pt x="5258" y="8377"/>
                </a:cubicBezTo>
                <a:close/>
                <a:moveTo>
                  <a:pt x="1986" y="9222"/>
                </a:moveTo>
                <a:lnTo>
                  <a:pt x="1895" y="9313"/>
                </a:lnTo>
                <a:cubicBezTo>
                  <a:pt x="1837" y="9313"/>
                  <a:pt x="1584" y="9350"/>
                  <a:pt x="1338" y="9377"/>
                </a:cubicBezTo>
                <a:lnTo>
                  <a:pt x="1338" y="9377"/>
                </a:lnTo>
                <a:lnTo>
                  <a:pt x="1416" y="9222"/>
                </a:lnTo>
                <a:cubicBezTo>
                  <a:pt x="1416" y="9222"/>
                  <a:pt x="1530" y="9222"/>
                  <a:pt x="1530" y="9313"/>
                </a:cubicBezTo>
                <a:cubicBezTo>
                  <a:pt x="1712" y="9222"/>
                  <a:pt x="1804" y="9222"/>
                  <a:pt x="1986" y="9222"/>
                </a:cubicBezTo>
                <a:close/>
                <a:moveTo>
                  <a:pt x="1324" y="9222"/>
                </a:moveTo>
                <a:lnTo>
                  <a:pt x="1324" y="9378"/>
                </a:lnTo>
                <a:lnTo>
                  <a:pt x="1324" y="9378"/>
                </a:lnTo>
                <a:cubicBezTo>
                  <a:pt x="1188" y="9393"/>
                  <a:pt x="1055" y="9404"/>
                  <a:pt x="959" y="9404"/>
                </a:cubicBezTo>
                <a:cubicBezTo>
                  <a:pt x="1050" y="9313"/>
                  <a:pt x="1233" y="9313"/>
                  <a:pt x="1324" y="9222"/>
                </a:cubicBezTo>
                <a:close/>
                <a:moveTo>
                  <a:pt x="5707" y="0"/>
                </a:moveTo>
                <a:cubicBezTo>
                  <a:pt x="5319" y="0"/>
                  <a:pt x="5045" y="91"/>
                  <a:pt x="4748" y="91"/>
                </a:cubicBezTo>
                <a:cubicBezTo>
                  <a:pt x="4474" y="183"/>
                  <a:pt x="4177" y="274"/>
                  <a:pt x="3904" y="365"/>
                </a:cubicBezTo>
                <a:cubicBezTo>
                  <a:pt x="4008" y="339"/>
                  <a:pt x="4068" y="328"/>
                  <a:pt x="4095" y="328"/>
                </a:cubicBezTo>
                <a:cubicBezTo>
                  <a:pt x="4157" y="328"/>
                  <a:pt x="4059" y="384"/>
                  <a:pt x="3944" y="455"/>
                </a:cubicBezTo>
                <a:lnTo>
                  <a:pt x="3944" y="455"/>
                </a:lnTo>
                <a:cubicBezTo>
                  <a:pt x="3944" y="449"/>
                  <a:pt x="3943" y="445"/>
                  <a:pt x="3940" y="445"/>
                </a:cubicBezTo>
                <a:cubicBezTo>
                  <a:pt x="3935" y="445"/>
                  <a:pt x="3923" y="455"/>
                  <a:pt x="3904" y="480"/>
                </a:cubicBezTo>
                <a:cubicBezTo>
                  <a:pt x="3917" y="471"/>
                  <a:pt x="3931" y="463"/>
                  <a:pt x="3944" y="455"/>
                </a:cubicBezTo>
                <a:lnTo>
                  <a:pt x="3944" y="455"/>
                </a:lnTo>
                <a:cubicBezTo>
                  <a:pt x="3942" y="484"/>
                  <a:pt x="3904" y="571"/>
                  <a:pt x="3904" y="571"/>
                </a:cubicBezTo>
                <a:cubicBezTo>
                  <a:pt x="3607" y="662"/>
                  <a:pt x="3333" y="753"/>
                  <a:pt x="3036" y="845"/>
                </a:cubicBezTo>
                <a:cubicBezTo>
                  <a:pt x="3036" y="936"/>
                  <a:pt x="2762" y="1141"/>
                  <a:pt x="2557" y="1324"/>
                </a:cubicBezTo>
                <a:cubicBezTo>
                  <a:pt x="2374" y="1415"/>
                  <a:pt x="2192" y="1621"/>
                  <a:pt x="2192" y="1712"/>
                </a:cubicBezTo>
                <a:cubicBezTo>
                  <a:pt x="2283" y="1621"/>
                  <a:pt x="2374" y="1507"/>
                  <a:pt x="2466" y="1415"/>
                </a:cubicBezTo>
                <a:lnTo>
                  <a:pt x="2466" y="1415"/>
                </a:lnTo>
                <a:cubicBezTo>
                  <a:pt x="2413" y="1533"/>
                  <a:pt x="2421" y="1583"/>
                  <a:pt x="2476" y="1583"/>
                </a:cubicBezTo>
                <a:cubicBezTo>
                  <a:pt x="2516" y="1583"/>
                  <a:pt x="2583" y="1555"/>
                  <a:pt x="2671" y="1507"/>
                </a:cubicBezTo>
                <a:lnTo>
                  <a:pt x="3128" y="1507"/>
                </a:lnTo>
                <a:cubicBezTo>
                  <a:pt x="3242" y="1415"/>
                  <a:pt x="3516" y="1233"/>
                  <a:pt x="3812" y="1233"/>
                </a:cubicBezTo>
                <a:cubicBezTo>
                  <a:pt x="4086" y="1141"/>
                  <a:pt x="4383" y="1050"/>
                  <a:pt x="4657" y="753"/>
                </a:cubicBezTo>
                <a:cubicBezTo>
                  <a:pt x="4839" y="753"/>
                  <a:pt x="4565" y="845"/>
                  <a:pt x="4657" y="845"/>
                </a:cubicBezTo>
                <a:cubicBezTo>
                  <a:pt x="4748" y="753"/>
                  <a:pt x="5045" y="662"/>
                  <a:pt x="5319" y="662"/>
                </a:cubicBezTo>
                <a:lnTo>
                  <a:pt x="5615" y="662"/>
                </a:lnTo>
                <a:cubicBezTo>
                  <a:pt x="5707" y="662"/>
                  <a:pt x="5798" y="662"/>
                  <a:pt x="5798" y="753"/>
                </a:cubicBezTo>
                <a:cubicBezTo>
                  <a:pt x="5981" y="753"/>
                  <a:pt x="5981" y="845"/>
                  <a:pt x="5981" y="1050"/>
                </a:cubicBezTo>
                <a:cubicBezTo>
                  <a:pt x="5981" y="1141"/>
                  <a:pt x="5981" y="1233"/>
                  <a:pt x="5889" y="1415"/>
                </a:cubicBezTo>
                <a:cubicBezTo>
                  <a:pt x="5524" y="1621"/>
                  <a:pt x="5136" y="1712"/>
                  <a:pt x="4748" y="1895"/>
                </a:cubicBezTo>
                <a:cubicBezTo>
                  <a:pt x="4269" y="2191"/>
                  <a:pt x="3698" y="2465"/>
                  <a:pt x="3424" y="3036"/>
                </a:cubicBezTo>
                <a:cubicBezTo>
                  <a:pt x="3424" y="3036"/>
                  <a:pt x="3470" y="3013"/>
                  <a:pt x="3504" y="3013"/>
                </a:cubicBezTo>
                <a:cubicBezTo>
                  <a:pt x="3538" y="3013"/>
                  <a:pt x="3561" y="3036"/>
                  <a:pt x="3516" y="3127"/>
                </a:cubicBezTo>
                <a:cubicBezTo>
                  <a:pt x="3424" y="3219"/>
                  <a:pt x="3333" y="3424"/>
                  <a:pt x="3242" y="3607"/>
                </a:cubicBezTo>
                <a:cubicBezTo>
                  <a:pt x="3242" y="3698"/>
                  <a:pt x="3242" y="3903"/>
                  <a:pt x="3333" y="4086"/>
                </a:cubicBezTo>
                <a:cubicBezTo>
                  <a:pt x="3424" y="4269"/>
                  <a:pt x="3516" y="4269"/>
                  <a:pt x="3698" y="4269"/>
                </a:cubicBezTo>
                <a:cubicBezTo>
                  <a:pt x="3807" y="4269"/>
                  <a:pt x="3895" y="4352"/>
                  <a:pt x="4221" y="4359"/>
                </a:cubicBezTo>
                <a:lnTo>
                  <a:pt x="4221" y="4359"/>
                </a:lnTo>
                <a:cubicBezTo>
                  <a:pt x="4153" y="4357"/>
                  <a:pt x="4119" y="4343"/>
                  <a:pt x="4269" y="4269"/>
                </a:cubicBezTo>
                <a:cubicBezTo>
                  <a:pt x="4383" y="4269"/>
                  <a:pt x="4474" y="4269"/>
                  <a:pt x="4565" y="4177"/>
                </a:cubicBezTo>
                <a:lnTo>
                  <a:pt x="4748" y="4086"/>
                </a:lnTo>
                <a:lnTo>
                  <a:pt x="5045" y="3789"/>
                </a:lnTo>
                <a:cubicBezTo>
                  <a:pt x="5227" y="3607"/>
                  <a:pt x="5524" y="3424"/>
                  <a:pt x="5615" y="3219"/>
                </a:cubicBezTo>
                <a:cubicBezTo>
                  <a:pt x="5981" y="2853"/>
                  <a:pt x="6186" y="2465"/>
                  <a:pt x="6369" y="1986"/>
                </a:cubicBezTo>
                <a:cubicBezTo>
                  <a:pt x="6460" y="1986"/>
                  <a:pt x="6551" y="1986"/>
                  <a:pt x="6665" y="1895"/>
                </a:cubicBezTo>
                <a:lnTo>
                  <a:pt x="6551" y="1895"/>
                </a:lnTo>
                <a:cubicBezTo>
                  <a:pt x="6939" y="1712"/>
                  <a:pt x="7122" y="1712"/>
                  <a:pt x="7236" y="1712"/>
                </a:cubicBezTo>
                <a:cubicBezTo>
                  <a:pt x="7419" y="1621"/>
                  <a:pt x="7601" y="1621"/>
                  <a:pt x="7989" y="1621"/>
                </a:cubicBezTo>
                <a:cubicBezTo>
                  <a:pt x="8081" y="1564"/>
                  <a:pt x="8178" y="1535"/>
                  <a:pt x="8275" y="1535"/>
                </a:cubicBezTo>
                <a:cubicBezTo>
                  <a:pt x="8372" y="1535"/>
                  <a:pt x="8469" y="1564"/>
                  <a:pt x="8560" y="1621"/>
                </a:cubicBezTo>
                <a:cubicBezTo>
                  <a:pt x="8469" y="1621"/>
                  <a:pt x="8560" y="1621"/>
                  <a:pt x="8651" y="1712"/>
                </a:cubicBezTo>
                <a:cubicBezTo>
                  <a:pt x="8651" y="1712"/>
                  <a:pt x="8743" y="1803"/>
                  <a:pt x="8651" y="1803"/>
                </a:cubicBezTo>
                <a:cubicBezTo>
                  <a:pt x="8948" y="1895"/>
                  <a:pt x="9039" y="1895"/>
                  <a:pt x="9039" y="1895"/>
                </a:cubicBezTo>
                <a:cubicBezTo>
                  <a:pt x="9131" y="1986"/>
                  <a:pt x="9222" y="1895"/>
                  <a:pt x="9404" y="2077"/>
                </a:cubicBezTo>
                <a:cubicBezTo>
                  <a:pt x="9404" y="2191"/>
                  <a:pt x="9404" y="2191"/>
                  <a:pt x="9313" y="2283"/>
                </a:cubicBezTo>
                <a:cubicBezTo>
                  <a:pt x="9404" y="2283"/>
                  <a:pt x="9404" y="2374"/>
                  <a:pt x="9519" y="2374"/>
                </a:cubicBezTo>
                <a:lnTo>
                  <a:pt x="9519" y="2762"/>
                </a:lnTo>
                <a:cubicBezTo>
                  <a:pt x="9519" y="2653"/>
                  <a:pt x="9487" y="2628"/>
                  <a:pt x="9456" y="2628"/>
                </a:cubicBezTo>
                <a:cubicBezTo>
                  <a:pt x="9430" y="2628"/>
                  <a:pt x="9404" y="2648"/>
                  <a:pt x="9404" y="2648"/>
                </a:cubicBezTo>
                <a:cubicBezTo>
                  <a:pt x="9365" y="2697"/>
                  <a:pt x="9343" y="2725"/>
                  <a:pt x="9330" y="2725"/>
                </a:cubicBezTo>
                <a:cubicBezTo>
                  <a:pt x="9313" y="2725"/>
                  <a:pt x="9313" y="2674"/>
                  <a:pt x="9313" y="2557"/>
                </a:cubicBezTo>
                <a:cubicBezTo>
                  <a:pt x="9222" y="2762"/>
                  <a:pt x="9131" y="2853"/>
                  <a:pt x="9039" y="2945"/>
                </a:cubicBezTo>
                <a:cubicBezTo>
                  <a:pt x="9039" y="2945"/>
                  <a:pt x="9039" y="3036"/>
                  <a:pt x="8948" y="3036"/>
                </a:cubicBezTo>
                <a:cubicBezTo>
                  <a:pt x="8834" y="3036"/>
                  <a:pt x="8743" y="3127"/>
                  <a:pt x="8651" y="3127"/>
                </a:cubicBezTo>
                <a:lnTo>
                  <a:pt x="7510" y="3607"/>
                </a:lnTo>
                <a:lnTo>
                  <a:pt x="8743" y="3698"/>
                </a:lnTo>
                <a:lnTo>
                  <a:pt x="8948" y="3698"/>
                </a:lnTo>
                <a:cubicBezTo>
                  <a:pt x="9131" y="3698"/>
                  <a:pt x="9313" y="3607"/>
                  <a:pt x="9404" y="3515"/>
                </a:cubicBezTo>
                <a:lnTo>
                  <a:pt x="9610" y="3515"/>
                </a:lnTo>
                <a:cubicBezTo>
                  <a:pt x="9701" y="3424"/>
                  <a:pt x="9610" y="3424"/>
                  <a:pt x="9519" y="3424"/>
                </a:cubicBezTo>
                <a:cubicBezTo>
                  <a:pt x="9610" y="3333"/>
                  <a:pt x="9701" y="3219"/>
                  <a:pt x="9701" y="3219"/>
                </a:cubicBezTo>
                <a:cubicBezTo>
                  <a:pt x="9975" y="3127"/>
                  <a:pt x="10272" y="3219"/>
                  <a:pt x="10842" y="3036"/>
                </a:cubicBezTo>
                <a:lnTo>
                  <a:pt x="10660" y="3036"/>
                </a:lnTo>
                <a:cubicBezTo>
                  <a:pt x="10934" y="3036"/>
                  <a:pt x="11230" y="2853"/>
                  <a:pt x="11504" y="2762"/>
                </a:cubicBezTo>
                <a:cubicBezTo>
                  <a:pt x="11687" y="2648"/>
                  <a:pt x="11984" y="2648"/>
                  <a:pt x="11984" y="2465"/>
                </a:cubicBezTo>
                <a:lnTo>
                  <a:pt x="11984" y="2465"/>
                </a:lnTo>
                <a:lnTo>
                  <a:pt x="11322" y="2762"/>
                </a:lnTo>
                <a:cubicBezTo>
                  <a:pt x="11687" y="2557"/>
                  <a:pt x="11984" y="2283"/>
                  <a:pt x="12646" y="2191"/>
                </a:cubicBezTo>
                <a:lnTo>
                  <a:pt x="12646" y="2191"/>
                </a:lnTo>
                <a:cubicBezTo>
                  <a:pt x="12646" y="2283"/>
                  <a:pt x="12463" y="2374"/>
                  <a:pt x="12258" y="2374"/>
                </a:cubicBezTo>
                <a:cubicBezTo>
                  <a:pt x="12463" y="2374"/>
                  <a:pt x="12646" y="2283"/>
                  <a:pt x="12828" y="2283"/>
                </a:cubicBezTo>
                <a:cubicBezTo>
                  <a:pt x="12828" y="2374"/>
                  <a:pt x="12075" y="2557"/>
                  <a:pt x="11687" y="2762"/>
                </a:cubicBezTo>
                <a:cubicBezTo>
                  <a:pt x="11839" y="2762"/>
                  <a:pt x="12140" y="2550"/>
                  <a:pt x="12241" y="2550"/>
                </a:cubicBezTo>
                <a:cubicBezTo>
                  <a:pt x="12277" y="2550"/>
                  <a:pt x="12287" y="2576"/>
                  <a:pt x="12258" y="2648"/>
                </a:cubicBezTo>
                <a:cubicBezTo>
                  <a:pt x="12463" y="2374"/>
                  <a:pt x="12942" y="2465"/>
                  <a:pt x="13399" y="2191"/>
                </a:cubicBezTo>
                <a:lnTo>
                  <a:pt x="13399" y="2283"/>
                </a:lnTo>
                <a:cubicBezTo>
                  <a:pt x="13502" y="2283"/>
                  <a:pt x="13662" y="2208"/>
                  <a:pt x="13759" y="2109"/>
                </a:cubicBezTo>
                <a:lnTo>
                  <a:pt x="13759" y="2109"/>
                </a:lnTo>
                <a:lnTo>
                  <a:pt x="13604" y="2283"/>
                </a:lnTo>
                <a:cubicBezTo>
                  <a:pt x="13696" y="2191"/>
                  <a:pt x="13970" y="2191"/>
                  <a:pt x="13970" y="2191"/>
                </a:cubicBezTo>
                <a:cubicBezTo>
                  <a:pt x="14084" y="2191"/>
                  <a:pt x="14084" y="2191"/>
                  <a:pt x="14175" y="2283"/>
                </a:cubicBezTo>
                <a:lnTo>
                  <a:pt x="14084" y="2191"/>
                </a:lnTo>
                <a:cubicBezTo>
                  <a:pt x="14084" y="2077"/>
                  <a:pt x="14175" y="2077"/>
                  <a:pt x="14084" y="1986"/>
                </a:cubicBezTo>
                <a:cubicBezTo>
                  <a:pt x="14175" y="1986"/>
                  <a:pt x="14266" y="1986"/>
                  <a:pt x="14358" y="2077"/>
                </a:cubicBezTo>
                <a:lnTo>
                  <a:pt x="14358" y="2191"/>
                </a:lnTo>
                <a:cubicBezTo>
                  <a:pt x="14358" y="2283"/>
                  <a:pt x="14266" y="2374"/>
                  <a:pt x="14266" y="2374"/>
                </a:cubicBezTo>
                <a:lnTo>
                  <a:pt x="14175" y="2374"/>
                </a:lnTo>
                <a:lnTo>
                  <a:pt x="14175" y="2465"/>
                </a:lnTo>
                <a:cubicBezTo>
                  <a:pt x="14175" y="2554"/>
                  <a:pt x="14196" y="2647"/>
                  <a:pt x="14229" y="2741"/>
                </a:cubicBezTo>
                <a:lnTo>
                  <a:pt x="14229" y="2741"/>
                </a:lnTo>
                <a:cubicBezTo>
                  <a:pt x="14227" y="2683"/>
                  <a:pt x="14238" y="2621"/>
                  <a:pt x="14266" y="2557"/>
                </a:cubicBezTo>
                <a:lnTo>
                  <a:pt x="14266" y="2557"/>
                </a:lnTo>
                <a:cubicBezTo>
                  <a:pt x="14266" y="2762"/>
                  <a:pt x="14358" y="3036"/>
                  <a:pt x="14540" y="3219"/>
                </a:cubicBezTo>
                <a:cubicBezTo>
                  <a:pt x="14654" y="3333"/>
                  <a:pt x="14837" y="3515"/>
                  <a:pt x="15019" y="3515"/>
                </a:cubicBezTo>
                <a:lnTo>
                  <a:pt x="15408" y="3515"/>
                </a:lnTo>
                <a:cubicBezTo>
                  <a:pt x="15316" y="3424"/>
                  <a:pt x="15225" y="3424"/>
                  <a:pt x="15316" y="3424"/>
                </a:cubicBezTo>
                <a:cubicBezTo>
                  <a:pt x="15368" y="3441"/>
                  <a:pt x="15413" y="3449"/>
                  <a:pt x="15455" y="3449"/>
                </a:cubicBezTo>
                <a:cubicBezTo>
                  <a:pt x="15635" y="3449"/>
                  <a:pt x="15755" y="3311"/>
                  <a:pt x="16069" y="3219"/>
                </a:cubicBezTo>
                <a:lnTo>
                  <a:pt x="16069" y="3333"/>
                </a:lnTo>
                <a:cubicBezTo>
                  <a:pt x="17028" y="3333"/>
                  <a:pt x="16366" y="3127"/>
                  <a:pt x="17119" y="3036"/>
                </a:cubicBezTo>
                <a:lnTo>
                  <a:pt x="17119" y="3036"/>
                </a:lnTo>
                <a:lnTo>
                  <a:pt x="16823" y="3219"/>
                </a:lnTo>
                <a:cubicBezTo>
                  <a:pt x="16937" y="3219"/>
                  <a:pt x="17119" y="3219"/>
                  <a:pt x="17211" y="3127"/>
                </a:cubicBezTo>
                <a:lnTo>
                  <a:pt x="17211" y="3127"/>
                </a:lnTo>
                <a:lnTo>
                  <a:pt x="17119" y="3333"/>
                </a:lnTo>
                <a:cubicBezTo>
                  <a:pt x="17302" y="3219"/>
                  <a:pt x="17393" y="3219"/>
                  <a:pt x="17393" y="3219"/>
                </a:cubicBezTo>
                <a:cubicBezTo>
                  <a:pt x="17507" y="3127"/>
                  <a:pt x="17507" y="3127"/>
                  <a:pt x="17599" y="3127"/>
                </a:cubicBezTo>
                <a:lnTo>
                  <a:pt x="17781" y="3127"/>
                </a:lnTo>
                <a:cubicBezTo>
                  <a:pt x="17873" y="3219"/>
                  <a:pt x="17964" y="3424"/>
                  <a:pt x="18078" y="3515"/>
                </a:cubicBezTo>
                <a:lnTo>
                  <a:pt x="18169" y="3607"/>
                </a:lnTo>
                <a:cubicBezTo>
                  <a:pt x="18078" y="3607"/>
                  <a:pt x="18169" y="3698"/>
                  <a:pt x="18535" y="3789"/>
                </a:cubicBezTo>
                <a:lnTo>
                  <a:pt x="18169" y="3789"/>
                </a:lnTo>
                <a:cubicBezTo>
                  <a:pt x="18078" y="3698"/>
                  <a:pt x="17964" y="3607"/>
                  <a:pt x="17873" y="3424"/>
                </a:cubicBezTo>
                <a:cubicBezTo>
                  <a:pt x="17782" y="3424"/>
                  <a:pt x="17691" y="3333"/>
                  <a:pt x="17690" y="3220"/>
                </a:cubicBezTo>
                <a:lnTo>
                  <a:pt x="17690" y="3220"/>
                </a:lnTo>
                <a:cubicBezTo>
                  <a:pt x="17691" y="3334"/>
                  <a:pt x="17782" y="3516"/>
                  <a:pt x="17873" y="3607"/>
                </a:cubicBezTo>
                <a:cubicBezTo>
                  <a:pt x="17964" y="3789"/>
                  <a:pt x="18169" y="3789"/>
                  <a:pt x="18261" y="3903"/>
                </a:cubicBezTo>
                <a:cubicBezTo>
                  <a:pt x="18380" y="3963"/>
                  <a:pt x="18547" y="3984"/>
                  <a:pt x="18675" y="3991"/>
                </a:cubicBezTo>
                <a:lnTo>
                  <a:pt x="18675" y="3991"/>
                </a:lnTo>
                <a:cubicBezTo>
                  <a:pt x="18996" y="3973"/>
                  <a:pt x="19253" y="3903"/>
                  <a:pt x="19493" y="3903"/>
                </a:cubicBezTo>
                <a:cubicBezTo>
                  <a:pt x="19585" y="3903"/>
                  <a:pt x="19493" y="3903"/>
                  <a:pt x="19402" y="3995"/>
                </a:cubicBezTo>
                <a:cubicBezTo>
                  <a:pt x="19585" y="3995"/>
                  <a:pt x="19676" y="3903"/>
                  <a:pt x="19973" y="3903"/>
                </a:cubicBezTo>
                <a:cubicBezTo>
                  <a:pt x="19881" y="3903"/>
                  <a:pt x="19973" y="3995"/>
                  <a:pt x="19676" y="4086"/>
                </a:cubicBezTo>
                <a:cubicBezTo>
                  <a:pt x="19973" y="3995"/>
                  <a:pt x="20155" y="3995"/>
                  <a:pt x="20361" y="3903"/>
                </a:cubicBezTo>
                <a:cubicBezTo>
                  <a:pt x="20421" y="3903"/>
                  <a:pt x="20604" y="3853"/>
                  <a:pt x="20692" y="3853"/>
                </a:cubicBezTo>
                <a:cubicBezTo>
                  <a:pt x="20736" y="3853"/>
                  <a:pt x="20756" y="3865"/>
                  <a:pt x="20726" y="3903"/>
                </a:cubicBezTo>
                <a:cubicBezTo>
                  <a:pt x="20931" y="3789"/>
                  <a:pt x="21114" y="3698"/>
                  <a:pt x="21296" y="3607"/>
                </a:cubicBezTo>
                <a:cubicBezTo>
                  <a:pt x="21388" y="3515"/>
                  <a:pt x="21502" y="3515"/>
                  <a:pt x="21593" y="3424"/>
                </a:cubicBezTo>
                <a:lnTo>
                  <a:pt x="21776" y="3333"/>
                </a:lnTo>
                <a:lnTo>
                  <a:pt x="21867" y="3219"/>
                </a:lnTo>
                <a:cubicBezTo>
                  <a:pt x="21867" y="3127"/>
                  <a:pt x="21958" y="3127"/>
                  <a:pt x="21958" y="3127"/>
                </a:cubicBezTo>
                <a:lnTo>
                  <a:pt x="22073" y="3127"/>
                </a:lnTo>
                <a:lnTo>
                  <a:pt x="22164" y="3219"/>
                </a:lnTo>
                <a:cubicBezTo>
                  <a:pt x="22255" y="3333"/>
                  <a:pt x="22346" y="3424"/>
                  <a:pt x="22438" y="3515"/>
                </a:cubicBezTo>
                <a:cubicBezTo>
                  <a:pt x="22643" y="3698"/>
                  <a:pt x="22917" y="3903"/>
                  <a:pt x="23214" y="3995"/>
                </a:cubicBezTo>
                <a:lnTo>
                  <a:pt x="23396" y="4360"/>
                </a:lnTo>
                <a:cubicBezTo>
                  <a:pt x="23464" y="4411"/>
                  <a:pt x="23499" y="4431"/>
                  <a:pt x="23514" y="4431"/>
                </a:cubicBezTo>
                <a:cubicBezTo>
                  <a:pt x="23563" y="4431"/>
                  <a:pt x="23387" y="4209"/>
                  <a:pt x="23443" y="4209"/>
                </a:cubicBezTo>
                <a:cubicBezTo>
                  <a:pt x="23466" y="4209"/>
                  <a:pt x="23531" y="4248"/>
                  <a:pt x="23670" y="4360"/>
                </a:cubicBezTo>
                <a:cubicBezTo>
                  <a:pt x="23784" y="4360"/>
                  <a:pt x="23784" y="4360"/>
                  <a:pt x="23876" y="4474"/>
                </a:cubicBezTo>
                <a:cubicBezTo>
                  <a:pt x="24058" y="4565"/>
                  <a:pt x="24150" y="4565"/>
                  <a:pt x="24241" y="4565"/>
                </a:cubicBezTo>
                <a:lnTo>
                  <a:pt x="24355" y="4565"/>
                </a:lnTo>
                <a:cubicBezTo>
                  <a:pt x="24355" y="4657"/>
                  <a:pt x="24355" y="4657"/>
                  <a:pt x="24446" y="4657"/>
                </a:cubicBezTo>
                <a:cubicBezTo>
                  <a:pt x="24629" y="4657"/>
                  <a:pt x="24720" y="4565"/>
                  <a:pt x="24812" y="4474"/>
                </a:cubicBezTo>
                <a:lnTo>
                  <a:pt x="24926" y="4474"/>
                </a:lnTo>
                <a:cubicBezTo>
                  <a:pt x="24926" y="4360"/>
                  <a:pt x="24926" y="4360"/>
                  <a:pt x="25017" y="4360"/>
                </a:cubicBezTo>
                <a:lnTo>
                  <a:pt x="25108" y="4474"/>
                </a:lnTo>
                <a:lnTo>
                  <a:pt x="24926" y="4474"/>
                </a:lnTo>
                <a:cubicBezTo>
                  <a:pt x="25017" y="4565"/>
                  <a:pt x="25108" y="4565"/>
                  <a:pt x="25108" y="4657"/>
                </a:cubicBezTo>
                <a:cubicBezTo>
                  <a:pt x="25108" y="4748"/>
                  <a:pt x="25017" y="4748"/>
                  <a:pt x="24926" y="4748"/>
                </a:cubicBezTo>
                <a:cubicBezTo>
                  <a:pt x="24926" y="4657"/>
                  <a:pt x="24812" y="4657"/>
                  <a:pt x="24812" y="4657"/>
                </a:cubicBezTo>
                <a:cubicBezTo>
                  <a:pt x="24720" y="4657"/>
                  <a:pt x="24720" y="4657"/>
                  <a:pt x="24812" y="4748"/>
                </a:cubicBezTo>
                <a:cubicBezTo>
                  <a:pt x="24926" y="4748"/>
                  <a:pt x="24926" y="4748"/>
                  <a:pt x="24720" y="4839"/>
                </a:cubicBezTo>
                <a:cubicBezTo>
                  <a:pt x="24241" y="4930"/>
                  <a:pt x="23967" y="5136"/>
                  <a:pt x="23396" y="5318"/>
                </a:cubicBezTo>
                <a:cubicBezTo>
                  <a:pt x="23337" y="5337"/>
                  <a:pt x="23305" y="5344"/>
                  <a:pt x="23290" y="5344"/>
                </a:cubicBezTo>
                <a:cubicBezTo>
                  <a:pt x="23232" y="5344"/>
                  <a:pt x="23451" y="5227"/>
                  <a:pt x="23305" y="5227"/>
                </a:cubicBezTo>
                <a:lnTo>
                  <a:pt x="23100" y="5410"/>
                </a:lnTo>
                <a:lnTo>
                  <a:pt x="23008" y="5410"/>
                </a:lnTo>
                <a:cubicBezTo>
                  <a:pt x="22734" y="5501"/>
                  <a:pt x="23008" y="5501"/>
                  <a:pt x="22643" y="5615"/>
                </a:cubicBezTo>
                <a:cubicBezTo>
                  <a:pt x="22586" y="5707"/>
                  <a:pt x="22369" y="5707"/>
                  <a:pt x="22107" y="5707"/>
                </a:cubicBezTo>
                <a:cubicBezTo>
                  <a:pt x="21844" y="5707"/>
                  <a:pt x="21536" y="5707"/>
                  <a:pt x="21296" y="5798"/>
                </a:cubicBezTo>
                <a:cubicBezTo>
                  <a:pt x="21205" y="5798"/>
                  <a:pt x="21296" y="5707"/>
                  <a:pt x="21296" y="5707"/>
                </a:cubicBezTo>
                <a:lnTo>
                  <a:pt x="21296" y="5707"/>
                </a:lnTo>
                <a:cubicBezTo>
                  <a:pt x="20635" y="5889"/>
                  <a:pt x="20726" y="5889"/>
                  <a:pt x="20155" y="6072"/>
                </a:cubicBezTo>
                <a:lnTo>
                  <a:pt x="19676" y="6072"/>
                </a:lnTo>
                <a:cubicBezTo>
                  <a:pt x="20064" y="6072"/>
                  <a:pt x="19585" y="6277"/>
                  <a:pt x="19219" y="6368"/>
                </a:cubicBezTo>
                <a:cubicBezTo>
                  <a:pt x="19311" y="6460"/>
                  <a:pt x="19493" y="6460"/>
                  <a:pt x="19493" y="6460"/>
                </a:cubicBezTo>
                <a:lnTo>
                  <a:pt x="18923" y="6551"/>
                </a:lnTo>
                <a:cubicBezTo>
                  <a:pt x="18832" y="6551"/>
                  <a:pt x="18831" y="6551"/>
                  <a:pt x="18921" y="6461"/>
                </a:cubicBezTo>
                <a:lnTo>
                  <a:pt x="18921" y="6461"/>
                </a:lnTo>
                <a:lnTo>
                  <a:pt x="18831" y="6551"/>
                </a:lnTo>
                <a:cubicBezTo>
                  <a:pt x="18649" y="6460"/>
                  <a:pt x="18740" y="6368"/>
                  <a:pt x="18923" y="6368"/>
                </a:cubicBezTo>
                <a:lnTo>
                  <a:pt x="19105" y="6368"/>
                </a:lnTo>
                <a:cubicBezTo>
                  <a:pt x="19311" y="6277"/>
                  <a:pt x="19402" y="6186"/>
                  <a:pt x="19402" y="6072"/>
                </a:cubicBezTo>
                <a:lnTo>
                  <a:pt x="19402" y="6072"/>
                </a:lnTo>
                <a:cubicBezTo>
                  <a:pt x="19311" y="6186"/>
                  <a:pt x="19311" y="6186"/>
                  <a:pt x="19219" y="6186"/>
                </a:cubicBezTo>
                <a:lnTo>
                  <a:pt x="19219" y="6072"/>
                </a:lnTo>
                <a:cubicBezTo>
                  <a:pt x="19219" y="6072"/>
                  <a:pt x="19105" y="6186"/>
                  <a:pt x="19014" y="6186"/>
                </a:cubicBezTo>
                <a:lnTo>
                  <a:pt x="18831" y="6072"/>
                </a:lnTo>
                <a:lnTo>
                  <a:pt x="17964" y="6072"/>
                </a:lnTo>
                <a:cubicBezTo>
                  <a:pt x="17393" y="6277"/>
                  <a:pt x="16937" y="6551"/>
                  <a:pt x="15978" y="6756"/>
                </a:cubicBezTo>
                <a:cubicBezTo>
                  <a:pt x="16161" y="6551"/>
                  <a:pt x="15978" y="6551"/>
                  <a:pt x="15978" y="6460"/>
                </a:cubicBezTo>
                <a:lnTo>
                  <a:pt x="15978" y="6460"/>
                </a:lnTo>
                <a:cubicBezTo>
                  <a:pt x="16017" y="6473"/>
                  <a:pt x="16061" y="6478"/>
                  <a:pt x="16108" y="6478"/>
                </a:cubicBezTo>
                <a:cubicBezTo>
                  <a:pt x="16389" y="6478"/>
                  <a:pt x="16800" y="6277"/>
                  <a:pt x="17211" y="6277"/>
                </a:cubicBezTo>
                <a:cubicBezTo>
                  <a:pt x="16937" y="6277"/>
                  <a:pt x="17028" y="6277"/>
                  <a:pt x="17119" y="6186"/>
                </a:cubicBezTo>
                <a:lnTo>
                  <a:pt x="17119" y="6186"/>
                </a:lnTo>
                <a:lnTo>
                  <a:pt x="16161" y="6368"/>
                </a:lnTo>
                <a:cubicBezTo>
                  <a:pt x="16161" y="6338"/>
                  <a:pt x="16140" y="6328"/>
                  <a:pt x="16107" y="6328"/>
                </a:cubicBezTo>
                <a:cubicBezTo>
                  <a:pt x="16039" y="6328"/>
                  <a:pt x="15917" y="6368"/>
                  <a:pt x="15796" y="6368"/>
                </a:cubicBezTo>
                <a:cubicBezTo>
                  <a:pt x="15978" y="6460"/>
                  <a:pt x="15111" y="6551"/>
                  <a:pt x="14746" y="6642"/>
                </a:cubicBezTo>
                <a:cubicBezTo>
                  <a:pt x="14746" y="6551"/>
                  <a:pt x="14837" y="6460"/>
                  <a:pt x="15225" y="6460"/>
                </a:cubicBezTo>
                <a:cubicBezTo>
                  <a:pt x="15174" y="6450"/>
                  <a:pt x="15127" y="6446"/>
                  <a:pt x="15083" y="6446"/>
                </a:cubicBezTo>
                <a:cubicBezTo>
                  <a:pt x="14774" y="6446"/>
                  <a:pt x="14643" y="6664"/>
                  <a:pt x="14344" y="6664"/>
                </a:cubicBezTo>
                <a:cubicBezTo>
                  <a:pt x="14335" y="6664"/>
                  <a:pt x="14326" y="6663"/>
                  <a:pt x="14317" y="6663"/>
                </a:cubicBezTo>
                <a:lnTo>
                  <a:pt x="14317" y="6663"/>
                </a:lnTo>
                <a:cubicBezTo>
                  <a:pt x="14213" y="6706"/>
                  <a:pt x="14034" y="6728"/>
                  <a:pt x="13890" y="6728"/>
                </a:cubicBezTo>
                <a:cubicBezTo>
                  <a:pt x="13741" y="6728"/>
                  <a:pt x="13630" y="6705"/>
                  <a:pt x="13674" y="6659"/>
                </a:cubicBezTo>
                <a:lnTo>
                  <a:pt x="13674" y="6659"/>
                </a:lnTo>
                <a:cubicBezTo>
                  <a:pt x="12899" y="6774"/>
                  <a:pt x="11591" y="6948"/>
                  <a:pt x="11504" y="7122"/>
                </a:cubicBezTo>
                <a:cubicBezTo>
                  <a:pt x="11504" y="7122"/>
                  <a:pt x="11596" y="6939"/>
                  <a:pt x="11596" y="6848"/>
                </a:cubicBezTo>
                <a:lnTo>
                  <a:pt x="11596" y="6848"/>
                </a:lnTo>
                <a:lnTo>
                  <a:pt x="10842" y="7327"/>
                </a:lnTo>
                <a:cubicBezTo>
                  <a:pt x="10660" y="7327"/>
                  <a:pt x="10454" y="7418"/>
                  <a:pt x="10363" y="7418"/>
                </a:cubicBezTo>
                <a:lnTo>
                  <a:pt x="10363" y="7327"/>
                </a:lnTo>
                <a:cubicBezTo>
                  <a:pt x="10272" y="7213"/>
                  <a:pt x="10363" y="7122"/>
                  <a:pt x="10660" y="7030"/>
                </a:cubicBezTo>
                <a:cubicBezTo>
                  <a:pt x="10454" y="7030"/>
                  <a:pt x="10272" y="7030"/>
                  <a:pt x="9884" y="7122"/>
                </a:cubicBezTo>
                <a:cubicBezTo>
                  <a:pt x="9975" y="7122"/>
                  <a:pt x="10181" y="7327"/>
                  <a:pt x="10089" y="7327"/>
                </a:cubicBezTo>
                <a:cubicBezTo>
                  <a:pt x="9850" y="7270"/>
                  <a:pt x="9753" y="7270"/>
                  <a:pt x="9656" y="7270"/>
                </a:cubicBezTo>
                <a:cubicBezTo>
                  <a:pt x="9561" y="7270"/>
                  <a:pt x="9466" y="7270"/>
                  <a:pt x="9238" y="7217"/>
                </a:cubicBezTo>
                <a:lnTo>
                  <a:pt x="9238" y="7217"/>
                </a:lnTo>
                <a:cubicBezTo>
                  <a:pt x="9300" y="7251"/>
                  <a:pt x="9204" y="7510"/>
                  <a:pt x="8948" y="7510"/>
                </a:cubicBezTo>
                <a:cubicBezTo>
                  <a:pt x="8948" y="7510"/>
                  <a:pt x="8878" y="7397"/>
                  <a:pt x="8903" y="7349"/>
                </a:cubicBezTo>
                <a:lnTo>
                  <a:pt x="8903" y="7349"/>
                </a:lnTo>
                <a:lnTo>
                  <a:pt x="8377" y="7601"/>
                </a:lnTo>
                <a:cubicBezTo>
                  <a:pt x="8469" y="7510"/>
                  <a:pt x="8263" y="7418"/>
                  <a:pt x="8172" y="7418"/>
                </a:cubicBezTo>
                <a:lnTo>
                  <a:pt x="8172" y="7418"/>
                </a:lnTo>
                <a:cubicBezTo>
                  <a:pt x="8263" y="7418"/>
                  <a:pt x="7601" y="7510"/>
                  <a:pt x="7419" y="7510"/>
                </a:cubicBezTo>
                <a:lnTo>
                  <a:pt x="7693" y="7510"/>
                </a:lnTo>
                <a:cubicBezTo>
                  <a:pt x="7327" y="7601"/>
                  <a:pt x="7236" y="7692"/>
                  <a:pt x="7031" y="7784"/>
                </a:cubicBezTo>
                <a:cubicBezTo>
                  <a:pt x="6848" y="7784"/>
                  <a:pt x="6665" y="7784"/>
                  <a:pt x="6551" y="7898"/>
                </a:cubicBezTo>
                <a:lnTo>
                  <a:pt x="6277" y="7898"/>
                </a:lnTo>
                <a:cubicBezTo>
                  <a:pt x="6277" y="7898"/>
                  <a:pt x="6237" y="7847"/>
                  <a:pt x="6149" y="7847"/>
                </a:cubicBezTo>
                <a:cubicBezTo>
                  <a:pt x="6105" y="7847"/>
                  <a:pt x="6049" y="7860"/>
                  <a:pt x="5981" y="7898"/>
                </a:cubicBezTo>
                <a:cubicBezTo>
                  <a:pt x="5981" y="7898"/>
                  <a:pt x="5889" y="7989"/>
                  <a:pt x="5798" y="7989"/>
                </a:cubicBezTo>
                <a:lnTo>
                  <a:pt x="5410" y="8080"/>
                </a:lnTo>
                <a:cubicBezTo>
                  <a:pt x="5380" y="8080"/>
                  <a:pt x="5360" y="8080"/>
                  <a:pt x="5343" y="8084"/>
                </a:cubicBezTo>
                <a:lnTo>
                  <a:pt x="5343" y="8084"/>
                </a:lnTo>
                <a:cubicBezTo>
                  <a:pt x="5439" y="8022"/>
                  <a:pt x="5554" y="7960"/>
                  <a:pt x="5615" y="7898"/>
                </a:cubicBezTo>
                <a:cubicBezTo>
                  <a:pt x="5418" y="7898"/>
                  <a:pt x="5443" y="7847"/>
                  <a:pt x="5367" y="7847"/>
                </a:cubicBezTo>
                <a:cubicBezTo>
                  <a:pt x="5329" y="7847"/>
                  <a:pt x="5265" y="7860"/>
                  <a:pt x="5136" y="7898"/>
                </a:cubicBezTo>
                <a:cubicBezTo>
                  <a:pt x="4981" y="7898"/>
                  <a:pt x="5222" y="7815"/>
                  <a:pt x="5353" y="7791"/>
                </a:cubicBezTo>
                <a:lnTo>
                  <a:pt x="5353" y="7791"/>
                </a:lnTo>
                <a:lnTo>
                  <a:pt x="4474" y="7898"/>
                </a:lnTo>
                <a:cubicBezTo>
                  <a:pt x="4565" y="8080"/>
                  <a:pt x="3698" y="8172"/>
                  <a:pt x="3812" y="8263"/>
                </a:cubicBezTo>
                <a:lnTo>
                  <a:pt x="4839" y="7989"/>
                </a:lnTo>
                <a:lnTo>
                  <a:pt x="4839" y="7989"/>
                </a:lnTo>
                <a:cubicBezTo>
                  <a:pt x="4839" y="7989"/>
                  <a:pt x="4657" y="8172"/>
                  <a:pt x="4383" y="8263"/>
                </a:cubicBezTo>
                <a:cubicBezTo>
                  <a:pt x="4086" y="8354"/>
                  <a:pt x="3812" y="8468"/>
                  <a:pt x="3516" y="8468"/>
                </a:cubicBezTo>
                <a:lnTo>
                  <a:pt x="3607" y="8354"/>
                </a:lnTo>
                <a:cubicBezTo>
                  <a:pt x="3607" y="8354"/>
                  <a:pt x="3698" y="8263"/>
                  <a:pt x="3607" y="8263"/>
                </a:cubicBezTo>
                <a:cubicBezTo>
                  <a:pt x="3607" y="8263"/>
                  <a:pt x="3516" y="8354"/>
                  <a:pt x="3424" y="8354"/>
                </a:cubicBezTo>
                <a:cubicBezTo>
                  <a:pt x="3333" y="8354"/>
                  <a:pt x="3128" y="8354"/>
                  <a:pt x="3036" y="8468"/>
                </a:cubicBezTo>
                <a:lnTo>
                  <a:pt x="2945" y="8468"/>
                </a:lnTo>
                <a:lnTo>
                  <a:pt x="3242" y="8354"/>
                </a:lnTo>
                <a:cubicBezTo>
                  <a:pt x="2854" y="8354"/>
                  <a:pt x="2671" y="8560"/>
                  <a:pt x="2374" y="8651"/>
                </a:cubicBezTo>
                <a:lnTo>
                  <a:pt x="2192" y="8651"/>
                </a:lnTo>
                <a:lnTo>
                  <a:pt x="2100" y="8560"/>
                </a:lnTo>
                <a:cubicBezTo>
                  <a:pt x="1986" y="8651"/>
                  <a:pt x="1895" y="8651"/>
                  <a:pt x="1804" y="8651"/>
                </a:cubicBezTo>
                <a:lnTo>
                  <a:pt x="1621" y="8651"/>
                </a:lnTo>
                <a:cubicBezTo>
                  <a:pt x="1324" y="8742"/>
                  <a:pt x="1142" y="8742"/>
                  <a:pt x="1050" y="8834"/>
                </a:cubicBezTo>
                <a:cubicBezTo>
                  <a:pt x="990" y="8807"/>
                  <a:pt x="909" y="8796"/>
                  <a:pt x="813" y="8796"/>
                </a:cubicBezTo>
                <a:cubicBezTo>
                  <a:pt x="583" y="8796"/>
                  <a:pt x="275" y="8860"/>
                  <a:pt x="0" y="8925"/>
                </a:cubicBezTo>
                <a:lnTo>
                  <a:pt x="0" y="9222"/>
                </a:lnTo>
                <a:lnTo>
                  <a:pt x="0" y="9313"/>
                </a:lnTo>
                <a:lnTo>
                  <a:pt x="0" y="9313"/>
                </a:lnTo>
                <a:lnTo>
                  <a:pt x="92" y="9701"/>
                </a:lnTo>
                <a:lnTo>
                  <a:pt x="183" y="9701"/>
                </a:lnTo>
                <a:lnTo>
                  <a:pt x="274" y="10180"/>
                </a:lnTo>
                <a:cubicBezTo>
                  <a:pt x="571" y="10066"/>
                  <a:pt x="959" y="9884"/>
                  <a:pt x="1233" y="9884"/>
                </a:cubicBezTo>
                <a:lnTo>
                  <a:pt x="1233" y="9792"/>
                </a:lnTo>
                <a:cubicBezTo>
                  <a:pt x="1621" y="9701"/>
                  <a:pt x="1895" y="9610"/>
                  <a:pt x="2374" y="9404"/>
                </a:cubicBezTo>
                <a:lnTo>
                  <a:pt x="2374" y="9313"/>
                </a:lnTo>
                <a:cubicBezTo>
                  <a:pt x="2671" y="9222"/>
                  <a:pt x="3242" y="9222"/>
                  <a:pt x="3812" y="9039"/>
                </a:cubicBezTo>
                <a:lnTo>
                  <a:pt x="3812" y="9130"/>
                </a:lnTo>
                <a:lnTo>
                  <a:pt x="3904" y="9130"/>
                </a:lnTo>
                <a:cubicBezTo>
                  <a:pt x="4657" y="9039"/>
                  <a:pt x="5319" y="8651"/>
                  <a:pt x="5981" y="8651"/>
                </a:cubicBezTo>
                <a:cubicBezTo>
                  <a:pt x="5981" y="8651"/>
                  <a:pt x="6095" y="8651"/>
                  <a:pt x="6095" y="8560"/>
                </a:cubicBezTo>
                <a:lnTo>
                  <a:pt x="6095" y="8651"/>
                </a:lnTo>
                <a:lnTo>
                  <a:pt x="6277" y="8651"/>
                </a:lnTo>
                <a:cubicBezTo>
                  <a:pt x="6186" y="8651"/>
                  <a:pt x="6186" y="8560"/>
                  <a:pt x="6186" y="8560"/>
                </a:cubicBezTo>
                <a:lnTo>
                  <a:pt x="6460" y="8560"/>
                </a:lnTo>
                <a:cubicBezTo>
                  <a:pt x="6551" y="8560"/>
                  <a:pt x="6757" y="8468"/>
                  <a:pt x="6939" y="8468"/>
                </a:cubicBezTo>
                <a:lnTo>
                  <a:pt x="7122" y="8468"/>
                </a:lnTo>
                <a:cubicBezTo>
                  <a:pt x="7327" y="8468"/>
                  <a:pt x="7236" y="8354"/>
                  <a:pt x="7122" y="8354"/>
                </a:cubicBezTo>
                <a:lnTo>
                  <a:pt x="7236" y="8354"/>
                </a:lnTo>
                <a:cubicBezTo>
                  <a:pt x="7327" y="8263"/>
                  <a:pt x="7419" y="8263"/>
                  <a:pt x="7510" y="8263"/>
                </a:cubicBezTo>
                <a:lnTo>
                  <a:pt x="7693" y="8263"/>
                </a:lnTo>
                <a:cubicBezTo>
                  <a:pt x="7807" y="8263"/>
                  <a:pt x="7989" y="8263"/>
                  <a:pt x="8081" y="8172"/>
                </a:cubicBezTo>
                <a:lnTo>
                  <a:pt x="8172" y="8263"/>
                </a:lnTo>
                <a:lnTo>
                  <a:pt x="8172" y="8172"/>
                </a:lnTo>
                <a:lnTo>
                  <a:pt x="8651" y="8172"/>
                </a:lnTo>
                <a:cubicBezTo>
                  <a:pt x="8737" y="8086"/>
                  <a:pt x="9002" y="8081"/>
                  <a:pt x="8868" y="8006"/>
                </a:cubicBezTo>
                <a:lnTo>
                  <a:pt x="8868" y="8006"/>
                </a:lnTo>
                <a:cubicBezTo>
                  <a:pt x="9040" y="7938"/>
                  <a:pt x="9155" y="7867"/>
                  <a:pt x="9222" y="7784"/>
                </a:cubicBezTo>
                <a:lnTo>
                  <a:pt x="9222" y="7784"/>
                </a:lnTo>
                <a:cubicBezTo>
                  <a:pt x="9222" y="7855"/>
                  <a:pt x="9258" y="7882"/>
                  <a:pt x="9239" y="7892"/>
                </a:cubicBezTo>
                <a:lnTo>
                  <a:pt x="9239" y="7892"/>
                </a:lnTo>
                <a:cubicBezTo>
                  <a:pt x="9460" y="7869"/>
                  <a:pt x="9635" y="7784"/>
                  <a:pt x="9792" y="7784"/>
                </a:cubicBezTo>
                <a:lnTo>
                  <a:pt x="9884" y="7784"/>
                </a:lnTo>
                <a:cubicBezTo>
                  <a:pt x="9792" y="7784"/>
                  <a:pt x="9701" y="7898"/>
                  <a:pt x="9610" y="7898"/>
                </a:cubicBezTo>
                <a:cubicBezTo>
                  <a:pt x="9701" y="7898"/>
                  <a:pt x="9792" y="7898"/>
                  <a:pt x="9884" y="7784"/>
                </a:cubicBezTo>
                <a:lnTo>
                  <a:pt x="9884" y="7898"/>
                </a:lnTo>
                <a:lnTo>
                  <a:pt x="10181" y="7692"/>
                </a:lnTo>
                <a:cubicBezTo>
                  <a:pt x="10363" y="7692"/>
                  <a:pt x="10546" y="7692"/>
                  <a:pt x="10660" y="7601"/>
                </a:cubicBezTo>
                <a:lnTo>
                  <a:pt x="10660" y="7601"/>
                </a:lnTo>
                <a:cubicBezTo>
                  <a:pt x="10751" y="7692"/>
                  <a:pt x="10751" y="7692"/>
                  <a:pt x="10546" y="7784"/>
                </a:cubicBezTo>
                <a:cubicBezTo>
                  <a:pt x="11116" y="7601"/>
                  <a:pt x="11116" y="7601"/>
                  <a:pt x="11596" y="7510"/>
                </a:cubicBezTo>
                <a:lnTo>
                  <a:pt x="11687" y="7418"/>
                </a:lnTo>
                <a:lnTo>
                  <a:pt x="11687" y="7510"/>
                </a:lnTo>
                <a:cubicBezTo>
                  <a:pt x="11851" y="7510"/>
                  <a:pt x="12060" y="7393"/>
                  <a:pt x="12241" y="7393"/>
                </a:cubicBezTo>
                <a:cubicBezTo>
                  <a:pt x="12287" y="7393"/>
                  <a:pt x="12331" y="7400"/>
                  <a:pt x="12372" y="7418"/>
                </a:cubicBezTo>
                <a:lnTo>
                  <a:pt x="12828" y="7418"/>
                </a:lnTo>
                <a:cubicBezTo>
                  <a:pt x="12707" y="7449"/>
                  <a:pt x="12625" y="7459"/>
                  <a:pt x="12564" y="7459"/>
                </a:cubicBezTo>
                <a:cubicBezTo>
                  <a:pt x="12440" y="7459"/>
                  <a:pt x="12395" y="7418"/>
                  <a:pt x="12258" y="7418"/>
                </a:cubicBezTo>
                <a:cubicBezTo>
                  <a:pt x="12463" y="7510"/>
                  <a:pt x="11687" y="7601"/>
                  <a:pt x="11801" y="7692"/>
                </a:cubicBezTo>
                <a:lnTo>
                  <a:pt x="12166" y="7601"/>
                </a:lnTo>
                <a:lnTo>
                  <a:pt x="12166" y="7601"/>
                </a:lnTo>
                <a:cubicBezTo>
                  <a:pt x="12166" y="7601"/>
                  <a:pt x="12075" y="7692"/>
                  <a:pt x="12166" y="7692"/>
                </a:cubicBezTo>
                <a:cubicBezTo>
                  <a:pt x="12166" y="7601"/>
                  <a:pt x="12554" y="7510"/>
                  <a:pt x="12942" y="7510"/>
                </a:cubicBezTo>
                <a:cubicBezTo>
                  <a:pt x="13125" y="7510"/>
                  <a:pt x="13125" y="7418"/>
                  <a:pt x="13125" y="7327"/>
                </a:cubicBezTo>
                <a:cubicBezTo>
                  <a:pt x="13696" y="7327"/>
                  <a:pt x="14654" y="7122"/>
                  <a:pt x="15408" y="7122"/>
                </a:cubicBezTo>
                <a:lnTo>
                  <a:pt x="15978" y="7122"/>
                </a:lnTo>
                <a:cubicBezTo>
                  <a:pt x="15830" y="7030"/>
                  <a:pt x="15972" y="7030"/>
                  <a:pt x="16152" y="7030"/>
                </a:cubicBezTo>
                <a:cubicBezTo>
                  <a:pt x="16332" y="7030"/>
                  <a:pt x="16549" y="7030"/>
                  <a:pt x="16549" y="6939"/>
                </a:cubicBezTo>
                <a:cubicBezTo>
                  <a:pt x="16640" y="7030"/>
                  <a:pt x="16823" y="7030"/>
                  <a:pt x="16640" y="7122"/>
                </a:cubicBezTo>
                <a:cubicBezTo>
                  <a:pt x="16937" y="7030"/>
                  <a:pt x="17211" y="7030"/>
                  <a:pt x="17507" y="7030"/>
                </a:cubicBezTo>
                <a:lnTo>
                  <a:pt x="17781" y="7030"/>
                </a:lnTo>
                <a:cubicBezTo>
                  <a:pt x="17781" y="7030"/>
                  <a:pt x="17964" y="6939"/>
                  <a:pt x="17873" y="6939"/>
                </a:cubicBezTo>
                <a:lnTo>
                  <a:pt x="17964" y="6939"/>
                </a:lnTo>
                <a:cubicBezTo>
                  <a:pt x="18078" y="6939"/>
                  <a:pt x="17873" y="7030"/>
                  <a:pt x="17964" y="7030"/>
                </a:cubicBezTo>
                <a:cubicBezTo>
                  <a:pt x="17964" y="7030"/>
                  <a:pt x="18055" y="6990"/>
                  <a:pt x="18143" y="6990"/>
                </a:cubicBezTo>
                <a:cubicBezTo>
                  <a:pt x="18184" y="6990"/>
                  <a:pt x="18224" y="6998"/>
                  <a:pt x="18253" y="7024"/>
                </a:cubicBezTo>
                <a:lnTo>
                  <a:pt x="18253" y="7024"/>
                </a:lnTo>
                <a:cubicBezTo>
                  <a:pt x="18668" y="6989"/>
                  <a:pt x="18740" y="6825"/>
                  <a:pt x="18740" y="6642"/>
                </a:cubicBezTo>
                <a:cubicBezTo>
                  <a:pt x="18849" y="6676"/>
                  <a:pt x="18944" y="6690"/>
                  <a:pt x="19029" y="6690"/>
                </a:cubicBezTo>
                <a:cubicBezTo>
                  <a:pt x="19179" y="6690"/>
                  <a:pt x="19296" y="6646"/>
                  <a:pt x="19400" y="6597"/>
                </a:cubicBezTo>
                <a:lnTo>
                  <a:pt x="19400" y="6597"/>
                </a:lnTo>
                <a:lnTo>
                  <a:pt x="19585" y="6551"/>
                </a:lnTo>
                <a:lnTo>
                  <a:pt x="19585" y="6551"/>
                </a:lnTo>
                <a:cubicBezTo>
                  <a:pt x="19631" y="6597"/>
                  <a:pt x="19654" y="6620"/>
                  <a:pt x="19629" y="6631"/>
                </a:cubicBezTo>
                <a:lnTo>
                  <a:pt x="19629" y="6631"/>
                </a:lnTo>
                <a:cubicBezTo>
                  <a:pt x="20041" y="6605"/>
                  <a:pt x="20817" y="6532"/>
                  <a:pt x="20817" y="6460"/>
                </a:cubicBezTo>
                <a:lnTo>
                  <a:pt x="21205" y="6460"/>
                </a:lnTo>
                <a:cubicBezTo>
                  <a:pt x="21684" y="6368"/>
                  <a:pt x="21776" y="6368"/>
                  <a:pt x="22255" y="6277"/>
                </a:cubicBezTo>
                <a:lnTo>
                  <a:pt x="22073" y="6277"/>
                </a:lnTo>
                <a:cubicBezTo>
                  <a:pt x="22255" y="6072"/>
                  <a:pt x="22438" y="6186"/>
                  <a:pt x="22917" y="5980"/>
                </a:cubicBezTo>
                <a:lnTo>
                  <a:pt x="22917" y="6072"/>
                </a:lnTo>
                <a:cubicBezTo>
                  <a:pt x="23784" y="5889"/>
                  <a:pt x="23305" y="5889"/>
                  <a:pt x="24150" y="5798"/>
                </a:cubicBezTo>
                <a:lnTo>
                  <a:pt x="24058" y="5707"/>
                </a:lnTo>
                <a:cubicBezTo>
                  <a:pt x="24150" y="5615"/>
                  <a:pt x="24355" y="5615"/>
                  <a:pt x="24538" y="5501"/>
                </a:cubicBezTo>
                <a:cubicBezTo>
                  <a:pt x="24720" y="5501"/>
                  <a:pt x="24812" y="5501"/>
                  <a:pt x="25017" y="5410"/>
                </a:cubicBezTo>
                <a:cubicBezTo>
                  <a:pt x="25108" y="5410"/>
                  <a:pt x="25291" y="5318"/>
                  <a:pt x="25496" y="5227"/>
                </a:cubicBezTo>
                <a:lnTo>
                  <a:pt x="25496" y="5227"/>
                </a:lnTo>
                <a:lnTo>
                  <a:pt x="25200" y="5318"/>
                </a:lnTo>
                <a:cubicBezTo>
                  <a:pt x="25291" y="5227"/>
                  <a:pt x="25382" y="5227"/>
                  <a:pt x="25496" y="5227"/>
                </a:cubicBezTo>
                <a:cubicBezTo>
                  <a:pt x="25588" y="5136"/>
                  <a:pt x="25770" y="5136"/>
                  <a:pt x="25862" y="5045"/>
                </a:cubicBezTo>
                <a:cubicBezTo>
                  <a:pt x="26158" y="4839"/>
                  <a:pt x="26250" y="4565"/>
                  <a:pt x="26158" y="4360"/>
                </a:cubicBezTo>
                <a:cubicBezTo>
                  <a:pt x="26158" y="4344"/>
                  <a:pt x="26161" y="4337"/>
                  <a:pt x="26165" y="4337"/>
                </a:cubicBezTo>
                <a:cubicBezTo>
                  <a:pt x="26187" y="4337"/>
                  <a:pt x="26250" y="4505"/>
                  <a:pt x="26250" y="4657"/>
                </a:cubicBezTo>
                <a:cubicBezTo>
                  <a:pt x="26250" y="4360"/>
                  <a:pt x="26250" y="4177"/>
                  <a:pt x="26158" y="4177"/>
                </a:cubicBezTo>
                <a:cubicBezTo>
                  <a:pt x="26158" y="4086"/>
                  <a:pt x="26158" y="4086"/>
                  <a:pt x="26067" y="4086"/>
                </a:cubicBezTo>
                <a:lnTo>
                  <a:pt x="25953" y="4086"/>
                </a:lnTo>
                <a:lnTo>
                  <a:pt x="25770" y="3903"/>
                </a:lnTo>
                <a:cubicBezTo>
                  <a:pt x="25862" y="3789"/>
                  <a:pt x="25953" y="3698"/>
                  <a:pt x="26067" y="3515"/>
                </a:cubicBezTo>
                <a:cubicBezTo>
                  <a:pt x="26341" y="3219"/>
                  <a:pt x="26638" y="2853"/>
                  <a:pt x="26523" y="2762"/>
                </a:cubicBezTo>
                <a:lnTo>
                  <a:pt x="26729" y="2557"/>
                </a:lnTo>
                <a:lnTo>
                  <a:pt x="26729" y="2557"/>
                </a:lnTo>
                <a:cubicBezTo>
                  <a:pt x="26729" y="2648"/>
                  <a:pt x="26729" y="2648"/>
                  <a:pt x="26638" y="2762"/>
                </a:cubicBezTo>
                <a:cubicBezTo>
                  <a:pt x="26729" y="2648"/>
                  <a:pt x="26820" y="2557"/>
                  <a:pt x="26820" y="2465"/>
                </a:cubicBezTo>
                <a:lnTo>
                  <a:pt x="26911" y="2374"/>
                </a:lnTo>
                <a:lnTo>
                  <a:pt x="26911" y="2191"/>
                </a:lnTo>
                <a:lnTo>
                  <a:pt x="26911" y="1803"/>
                </a:lnTo>
                <a:cubicBezTo>
                  <a:pt x="26820" y="1621"/>
                  <a:pt x="26820" y="1415"/>
                  <a:pt x="26523" y="1233"/>
                </a:cubicBezTo>
                <a:cubicBezTo>
                  <a:pt x="26432" y="1050"/>
                  <a:pt x="26250" y="1050"/>
                  <a:pt x="26158" y="936"/>
                </a:cubicBezTo>
                <a:lnTo>
                  <a:pt x="25770" y="936"/>
                </a:lnTo>
                <a:cubicBezTo>
                  <a:pt x="25679" y="1050"/>
                  <a:pt x="25588" y="1050"/>
                  <a:pt x="25496" y="1141"/>
                </a:cubicBezTo>
                <a:lnTo>
                  <a:pt x="25382" y="1141"/>
                </a:lnTo>
                <a:cubicBezTo>
                  <a:pt x="25108" y="1233"/>
                  <a:pt x="24812" y="1415"/>
                  <a:pt x="24629" y="1621"/>
                </a:cubicBezTo>
                <a:cubicBezTo>
                  <a:pt x="24629" y="1803"/>
                  <a:pt x="24538" y="2077"/>
                  <a:pt x="24538" y="2283"/>
                </a:cubicBezTo>
                <a:cubicBezTo>
                  <a:pt x="24502" y="2319"/>
                  <a:pt x="24480" y="2332"/>
                  <a:pt x="24468" y="2332"/>
                </a:cubicBezTo>
                <a:cubicBezTo>
                  <a:pt x="24425" y="2332"/>
                  <a:pt x="24490" y="2170"/>
                  <a:pt x="24470" y="2170"/>
                </a:cubicBezTo>
                <a:cubicBezTo>
                  <a:pt x="24466" y="2170"/>
                  <a:pt x="24458" y="2176"/>
                  <a:pt x="24446" y="2191"/>
                </a:cubicBezTo>
                <a:lnTo>
                  <a:pt x="24446" y="2648"/>
                </a:lnTo>
                <a:cubicBezTo>
                  <a:pt x="24426" y="2712"/>
                  <a:pt x="24406" y="2740"/>
                  <a:pt x="24387" y="2740"/>
                </a:cubicBezTo>
                <a:cubicBezTo>
                  <a:pt x="24320" y="2740"/>
                  <a:pt x="24286" y="2381"/>
                  <a:pt x="24446" y="2077"/>
                </a:cubicBezTo>
                <a:lnTo>
                  <a:pt x="24446" y="2077"/>
                </a:lnTo>
                <a:cubicBezTo>
                  <a:pt x="24241" y="2283"/>
                  <a:pt x="24150" y="2465"/>
                  <a:pt x="24241" y="2648"/>
                </a:cubicBezTo>
                <a:cubicBezTo>
                  <a:pt x="24241" y="2853"/>
                  <a:pt x="24241" y="3127"/>
                  <a:pt x="24446" y="3698"/>
                </a:cubicBezTo>
                <a:cubicBezTo>
                  <a:pt x="24355" y="3515"/>
                  <a:pt x="24241" y="3333"/>
                  <a:pt x="24241" y="3127"/>
                </a:cubicBezTo>
                <a:cubicBezTo>
                  <a:pt x="24150" y="3333"/>
                  <a:pt x="24150" y="3515"/>
                  <a:pt x="24241" y="3698"/>
                </a:cubicBezTo>
                <a:lnTo>
                  <a:pt x="24058" y="3698"/>
                </a:lnTo>
                <a:lnTo>
                  <a:pt x="23967" y="3607"/>
                </a:lnTo>
                <a:lnTo>
                  <a:pt x="23784" y="3607"/>
                </a:lnTo>
                <a:cubicBezTo>
                  <a:pt x="23670" y="3515"/>
                  <a:pt x="23784" y="3515"/>
                  <a:pt x="23784" y="3515"/>
                </a:cubicBezTo>
                <a:cubicBezTo>
                  <a:pt x="23488" y="3219"/>
                  <a:pt x="23305" y="3036"/>
                  <a:pt x="23100" y="2945"/>
                </a:cubicBezTo>
                <a:cubicBezTo>
                  <a:pt x="23008" y="2853"/>
                  <a:pt x="22917" y="2762"/>
                  <a:pt x="22826" y="2762"/>
                </a:cubicBezTo>
                <a:cubicBezTo>
                  <a:pt x="22734" y="2648"/>
                  <a:pt x="22734" y="2648"/>
                  <a:pt x="22643" y="2648"/>
                </a:cubicBezTo>
                <a:cubicBezTo>
                  <a:pt x="22529" y="2557"/>
                  <a:pt x="22438" y="2557"/>
                  <a:pt x="22346" y="2465"/>
                </a:cubicBezTo>
                <a:cubicBezTo>
                  <a:pt x="22346" y="2465"/>
                  <a:pt x="22346" y="2374"/>
                  <a:pt x="22255" y="2374"/>
                </a:cubicBezTo>
                <a:cubicBezTo>
                  <a:pt x="22255" y="2374"/>
                  <a:pt x="22164" y="2283"/>
                  <a:pt x="21958" y="2283"/>
                </a:cubicBezTo>
                <a:cubicBezTo>
                  <a:pt x="21867" y="2283"/>
                  <a:pt x="21684" y="2283"/>
                  <a:pt x="21502" y="2465"/>
                </a:cubicBezTo>
                <a:lnTo>
                  <a:pt x="21388" y="2465"/>
                </a:lnTo>
                <a:lnTo>
                  <a:pt x="21296" y="2557"/>
                </a:lnTo>
                <a:cubicBezTo>
                  <a:pt x="21205" y="2557"/>
                  <a:pt x="21205" y="2557"/>
                  <a:pt x="21114" y="2648"/>
                </a:cubicBezTo>
                <a:cubicBezTo>
                  <a:pt x="21023" y="2648"/>
                  <a:pt x="20931" y="2762"/>
                  <a:pt x="20817" y="2762"/>
                </a:cubicBezTo>
                <a:cubicBezTo>
                  <a:pt x="20635" y="2853"/>
                  <a:pt x="20361" y="2945"/>
                  <a:pt x="20155" y="3036"/>
                </a:cubicBezTo>
                <a:lnTo>
                  <a:pt x="20246" y="2945"/>
                </a:lnTo>
                <a:lnTo>
                  <a:pt x="20246" y="2945"/>
                </a:lnTo>
                <a:cubicBezTo>
                  <a:pt x="20033" y="3052"/>
                  <a:pt x="19748" y="3096"/>
                  <a:pt x="19453" y="3096"/>
                </a:cubicBezTo>
                <a:cubicBezTo>
                  <a:pt x="19244" y="3096"/>
                  <a:pt x="19030" y="3074"/>
                  <a:pt x="18831" y="3036"/>
                </a:cubicBezTo>
                <a:cubicBezTo>
                  <a:pt x="18649" y="3036"/>
                  <a:pt x="18535" y="2945"/>
                  <a:pt x="18535" y="2945"/>
                </a:cubicBezTo>
                <a:lnTo>
                  <a:pt x="18443" y="2853"/>
                </a:lnTo>
                <a:cubicBezTo>
                  <a:pt x="18352" y="2648"/>
                  <a:pt x="18261" y="2648"/>
                  <a:pt x="18169" y="2648"/>
                </a:cubicBezTo>
                <a:cubicBezTo>
                  <a:pt x="18093" y="2495"/>
                  <a:pt x="17937" y="2470"/>
                  <a:pt x="17781" y="2466"/>
                </a:cubicBezTo>
                <a:lnTo>
                  <a:pt x="17781" y="2466"/>
                </a:lnTo>
                <a:cubicBezTo>
                  <a:pt x="17781" y="2557"/>
                  <a:pt x="17781" y="2557"/>
                  <a:pt x="17690" y="2557"/>
                </a:cubicBezTo>
                <a:cubicBezTo>
                  <a:pt x="17599" y="2557"/>
                  <a:pt x="17393" y="2648"/>
                  <a:pt x="17599" y="2648"/>
                </a:cubicBezTo>
                <a:cubicBezTo>
                  <a:pt x="17450" y="2705"/>
                  <a:pt x="17234" y="2734"/>
                  <a:pt x="17102" y="2734"/>
                </a:cubicBezTo>
                <a:cubicBezTo>
                  <a:pt x="16971" y="2734"/>
                  <a:pt x="16925" y="2705"/>
                  <a:pt x="17119" y="2648"/>
                </a:cubicBezTo>
                <a:lnTo>
                  <a:pt x="17211" y="2648"/>
                </a:lnTo>
                <a:cubicBezTo>
                  <a:pt x="17211" y="2602"/>
                  <a:pt x="17165" y="2579"/>
                  <a:pt x="17082" y="2579"/>
                </a:cubicBezTo>
                <a:cubicBezTo>
                  <a:pt x="17000" y="2579"/>
                  <a:pt x="16880" y="2602"/>
                  <a:pt x="16731" y="2648"/>
                </a:cubicBezTo>
                <a:lnTo>
                  <a:pt x="15111" y="2648"/>
                </a:lnTo>
                <a:lnTo>
                  <a:pt x="15019" y="2557"/>
                </a:lnTo>
                <a:lnTo>
                  <a:pt x="15019" y="2465"/>
                </a:lnTo>
                <a:lnTo>
                  <a:pt x="14837" y="2465"/>
                </a:lnTo>
                <a:cubicBezTo>
                  <a:pt x="14837" y="2374"/>
                  <a:pt x="14837" y="2374"/>
                  <a:pt x="14746" y="2374"/>
                </a:cubicBezTo>
                <a:lnTo>
                  <a:pt x="14746" y="2283"/>
                </a:lnTo>
                <a:lnTo>
                  <a:pt x="14837" y="2283"/>
                </a:lnTo>
                <a:lnTo>
                  <a:pt x="15111" y="2191"/>
                </a:lnTo>
                <a:cubicBezTo>
                  <a:pt x="15111" y="1986"/>
                  <a:pt x="15111" y="1803"/>
                  <a:pt x="15019" y="1621"/>
                </a:cubicBezTo>
                <a:cubicBezTo>
                  <a:pt x="14928" y="1507"/>
                  <a:pt x="14746" y="1324"/>
                  <a:pt x="14540" y="1324"/>
                </a:cubicBezTo>
                <a:cubicBezTo>
                  <a:pt x="14449" y="1233"/>
                  <a:pt x="14449" y="1233"/>
                  <a:pt x="14358" y="1233"/>
                </a:cubicBezTo>
                <a:lnTo>
                  <a:pt x="14084" y="1324"/>
                </a:lnTo>
                <a:cubicBezTo>
                  <a:pt x="13878" y="1324"/>
                  <a:pt x="13696" y="1324"/>
                  <a:pt x="13604" y="1415"/>
                </a:cubicBezTo>
                <a:lnTo>
                  <a:pt x="13216" y="1507"/>
                </a:lnTo>
                <a:cubicBezTo>
                  <a:pt x="12942" y="1507"/>
                  <a:pt x="12646" y="1621"/>
                  <a:pt x="12463" y="1712"/>
                </a:cubicBezTo>
                <a:lnTo>
                  <a:pt x="12646" y="1803"/>
                </a:lnTo>
                <a:lnTo>
                  <a:pt x="12166" y="1895"/>
                </a:lnTo>
                <a:cubicBezTo>
                  <a:pt x="11984" y="1895"/>
                  <a:pt x="11892" y="1803"/>
                  <a:pt x="12258" y="1712"/>
                </a:cubicBezTo>
                <a:cubicBezTo>
                  <a:pt x="12075" y="1712"/>
                  <a:pt x="11687" y="1986"/>
                  <a:pt x="11687" y="1986"/>
                </a:cubicBezTo>
                <a:cubicBezTo>
                  <a:pt x="11525" y="2030"/>
                  <a:pt x="11442" y="2047"/>
                  <a:pt x="11410" y="2047"/>
                </a:cubicBezTo>
                <a:cubicBezTo>
                  <a:pt x="11385" y="2047"/>
                  <a:pt x="11390" y="2037"/>
                  <a:pt x="11413" y="2021"/>
                </a:cubicBezTo>
                <a:lnTo>
                  <a:pt x="11413" y="2021"/>
                </a:lnTo>
                <a:cubicBezTo>
                  <a:pt x="11224" y="2105"/>
                  <a:pt x="11182" y="2203"/>
                  <a:pt x="10842" y="2283"/>
                </a:cubicBezTo>
                <a:cubicBezTo>
                  <a:pt x="10744" y="2313"/>
                  <a:pt x="10690" y="2323"/>
                  <a:pt x="10659" y="2323"/>
                </a:cubicBezTo>
                <a:cubicBezTo>
                  <a:pt x="10596" y="2323"/>
                  <a:pt x="10622" y="2283"/>
                  <a:pt x="10546" y="2283"/>
                </a:cubicBezTo>
                <a:cubicBezTo>
                  <a:pt x="10546" y="2283"/>
                  <a:pt x="10454" y="2283"/>
                  <a:pt x="10363" y="2374"/>
                </a:cubicBezTo>
                <a:lnTo>
                  <a:pt x="9975" y="2465"/>
                </a:lnTo>
                <a:cubicBezTo>
                  <a:pt x="9975" y="2283"/>
                  <a:pt x="9884" y="2191"/>
                  <a:pt x="9884" y="2077"/>
                </a:cubicBezTo>
                <a:cubicBezTo>
                  <a:pt x="9701" y="1621"/>
                  <a:pt x="9222" y="1324"/>
                  <a:pt x="8743" y="1141"/>
                </a:cubicBezTo>
                <a:lnTo>
                  <a:pt x="8743" y="1141"/>
                </a:lnTo>
                <a:cubicBezTo>
                  <a:pt x="8743" y="1141"/>
                  <a:pt x="8834" y="1233"/>
                  <a:pt x="8743" y="1233"/>
                </a:cubicBezTo>
                <a:cubicBezTo>
                  <a:pt x="8743" y="1233"/>
                  <a:pt x="8651" y="1233"/>
                  <a:pt x="8469" y="1141"/>
                </a:cubicBezTo>
                <a:cubicBezTo>
                  <a:pt x="8560" y="1050"/>
                  <a:pt x="8263" y="936"/>
                  <a:pt x="7989" y="936"/>
                </a:cubicBezTo>
                <a:cubicBezTo>
                  <a:pt x="7791" y="936"/>
                  <a:pt x="7563" y="987"/>
                  <a:pt x="7372" y="987"/>
                </a:cubicBezTo>
                <a:cubicBezTo>
                  <a:pt x="7277" y="987"/>
                  <a:pt x="7190" y="974"/>
                  <a:pt x="7122" y="936"/>
                </a:cubicBezTo>
                <a:lnTo>
                  <a:pt x="7122" y="936"/>
                </a:lnTo>
                <a:cubicBezTo>
                  <a:pt x="7327" y="1050"/>
                  <a:pt x="7031" y="1050"/>
                  <a:pt x="6757" y="1141"/>
                </a:cubicBezTo>
                <a:lnTo>
                  <a:pt x="6665" y="1233"/>
                </a:lnTo>
                <a:cubicBezTo>
                  <a:pt x="6665" y="1050"/>
                  <a:pt x="6665" y="845"/>
                  <a:pt x="6551" y="662"/>
                </a:cubicBezTo>
                <a:cubicBezTo>
                  <a:pt x="6460" y="365"/>
                  <a:pt x="6095" y="91"/>
                  <a:pt x="57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6"/>
          <p:cNvSpPr/>
          <p:nvPr/>
        </p:nvSpPr>
        <p:spPr>
          <a:xfrm>
            <a:off x="7261501" y="4230584"/>
            <a:ext cx="1160101" cy="536027"/>
          </a:xfrm>
          <a:custGeom>
            <a:avLst/>
            <a:gdLst/>
            <a:ahLst/>
            <a:cxnLst/>
            <a:rect l="l" t="t" r="r" b="b"/>
            <a:pathLst>
              <a:path w="21297" h="9834" extrusionOk="0">
                <a:moveTo>
                  <a:pt x="9313" y="3077"/>
                </a:moveTo>
                <a:lnTo>
                  <a:pt x="9313" y="3077"/>
                </a:lnTo>
                <a:cubicBezTo>
                  <a:pt x="9243" y="3112"/>
                  <a:pt x="9215" y="3137"/>
                  <a:pt x="9214" y="3155"/>
                </a:cubicBezTo>
                <a:lnTo>
                  <a:pt x="9214" y="3155"/>
                </a:lnTo>
                <a:cubicBezTo>
                  <a:pt x="9252" y="3130"/>
                  <a:pt x="9287" y="3104"/>
                  <a:pt x="9313" y="3077"/>
                </a:cubicBezTo>
                <a:close/>
                <a:moveTo>
                  <a:pt x="9222" y="3168"/>
                </a:moveTo>
                <a:cubicBezTo>
                  <a:pt x="9222" y="3168"/>
                  <a:pt x="9221" y="3168"/>
                  <a:pt x="9220" y="3169"/>
                </a:cubicBezTo>
                <a:lnTo>
                  <a:pt x="9220" y="3169"/>
                </a:lnTo>
                <a:cubicBezTo>
                  <a:pt x="9220" y="3169"/>
                  <a:pt x="9221" y="3169"/>
                  <a:pt x="9221" y="3169"/>
                </a:cubicBezTo>
                <a:lnTo>
                  <a:pt x="9221" y="3169"/>
                </a:lnTo>
                <a:lnTo>
                  <a:pt x="9222" y="3168"/>
                </a:lnTo>
                <a:close/>
                <a:moveTo>
                  <a:pt x="9214" y="3155"/>
                </a:moveTo>
                <a:cubicBezTo>
                  <a:pt x="9198" y="3165"/>
                  <a:pt x="9182" y="3175"/>
                  <a:pt x="9165" y="3184"/>
                </a:cubicBezTo>
                <a:lnTo>
                  <a:pt x="9165" y="3184"/>
                </a:lnTo>
                <a:cubicBezTo>
                  <a:pt x="9183" y="3179"/>
                  <a:pt x="9201" y="3174"/>
                  <a:pt x="9220" y="3169"/>
                </a:cubicBezTo>
                <a:lnTo>
                  <a:pt x="9220" y="3169"/>
                </a:lnTo>
                <a:cubicBezTo>
                  <a:pt x="9216" y="3165"/>
                  <a:pt x="9214" y="3160"/>
                  <a:pt x="9214" y="3155"/>
                </a:cubicBezTo>
                <a:close/>
                <a:moveTo>
                  <a:pt x="9165" y="3184"/>
                </a:moveTo>
                <a:cubicBezTo>
                  <a:pt x="9082" y="3209"/>
                  <a:pt x="9012" y="3234"/>
                  <a:pt x="8951" y="3259"/>
                </a:cubicBezTo>
                <a:lnTo>
                  <a:pt x="8951" y="3259"/>
                </a:lnTo>
                <a:cubicBezTo>
                  <a:pt x="9005" y="3258"/>
                  <a:pt x="9087" y="3228"/>
                  <a:pt x="9165" y="3184"/>
                </a:cubicBezTo>
                <a:close/>
                <a:moveTo>
                  <a:pt x="9221" y="3169"/>
                </a:moveTo>
                <a:lnTo>
                  <a:pt x="8834" y="3374"/>
                </a:lnTo>
                <a:cubicBezTo>
                  <a:pt x="8888" y="3390"/>
                  <a:pt x="8941" y="3397"/>
                  <a:pt x="8995" y="3397"/>
                </a:cubicBezTo>
                <a:cubicBezTo>
                  <a:pt x="9234" y="3397"/>
                  <a:pt x="9475" y="3259"/>
                  <a:pt x="9793" y="3259"/>
                </a:cubicBezTo>
                <a:cubicBezTo>
                  <a:pt x="9724" y="3191"/>
                  <a:pt x="9280" y="3226"/>
                  <a:pt x="9221" y="3169"/>
                </a:cubicBezTo>
                <a:close/>
                <a:moveTo>
                  <a:pt x="8224" y="3437"/>
                </a:moveTo>
                <a:lnTo>
                  <a:pt x="8172" y="3465"/>
                </a:lnTo>
                <a:cubicBezTo>
                  <a:pt x="8172" y="3465"/>
                  <a:pt x="8199" y="3453"/>
                  <a:pt x="8224" y="3437"/>
                </a:cubicBezTo>
                <a:close/>
                <a:moveTo>
                  <a:pt x="2103" y="3736"/>
                </a:moveTo>
                <a:lnTo>
                  <a:pt x="2103" y="3736"/>
                </a:lnTo>
                <a:cubicBezTo>
                  <a:pt x="2102" y="3738"/>
                  <a:pt x="2101" y="3739"/>
                  <a:pt x="2100" y="3740"/>
                </a:cubicBezTo>
                <a:lnTo>
                  <a:pt x="2100" y="3740"/>
                </a:lnTo>
                <a:cubicBezTo>
                  <a:pt x="2100" y="3740"/>
                  <a:pt x="2100" y="3739"/>
                  <a:pt x="2101" y="3739"/>
                </a:cubicBezTo>
                <a:cubicBezTo>
                  <a:pt x="2101" y="3738"/>
                  <a:pt x="2102" y="3737"/>
                  <a:pt x="2103" y="3736"/>
                </a:cubicBezTo>
                <a:close/>
                <a:moveTo>
                  <a:pt x="12737" y="3648"/>
                </a:moveTo>
                <a:cubicBezTo>
                  <a:pt x="12730" y="3687"/>
                  <a:pt x="12722" y="3723"/>
                  <a:pt x="12715" y="3757"/>
                </a:cubicBezTo>
                <a:lnTo>
                  <a:pt x="12715" y="3757"/>
                </a:lnTo>
                <a:cubicBezTo>
                  <a:pt x="12737" y="3726"/>
                  <a:pt x="12737" y="3705"/>
                  <a:pt x="12737" y="3648"/>
                </a:cubicBezTo>
                <a:close/>
                <a:moveTo>
                  <a:pt x="21297" y="4515"/>
                </a:moveTo>
                <a:cubicBezTo>
                  <a:pt x="21216" y="4515"/>
                  <a:pt x="21207" y="4515"/>
                  <a:pt x="21206" y="4577"/>
                </a:cubicBezTo>
                <a:lnTo>
                  <a:pt x="21206" y="4577"/>
                </a:lnTo>
                <a:cubicBezTo>
                  <a:pt x="21235" y="4556"/>
                  <a:pt x="21266" y="4536"/>
                  <a:pt x="21297" y="4515"/>
                </a:cubicBezTo>
                <a:close/>
                <a:moveTo>
                  <a:pt x="21206" y="4577"/>
                </a:moveTo>
                <a:lnTo>
                  <a:pt x="21206" y="4577"/>
                </a:lnTo>
                <a:cubicBezTo>
                  <a:pt x="21192" y="4587"/>
                  <a:pt x="21179" y="4597"/>
                  <a:pt x="21166" y="4606"/>
                </a:cubicBezTo>
                <a:lnTo>
                  <a:pt x="21205" y="4606"/>
                </a:lnTo>
                <a:cubicBezTo>
                  <a:pt x="21205" y="4595"/>
                  <a:pt x="21205" y="4586"/>
                  <a:pt x="21206" y="4577"/>
                </a:cubicBezTo>
                <a:close/>
                <a:moveTo>
                  <a:pt x="6091" y="4763"/>
                </a:moveTo>
                <a:cubicBezTo>
                  <a:pt x="6059" y="4772"/>
                  <a:pt x="6023" y="4781"/>
                  <a:pt x="5981" y="4789"/>
                </a:cubicBezTo>
                <a:cubicBezTo>
                  <a:pt x="6056" y="4789"/>
                  <a:pt x="6082" y="4789"/>
                  <a:pt x="6091" y="4763"/>
                </a:cubicBezTo>
                <a:close/>
                <a:moveTo>
                  <a:pt x="15225" y="5542"/>
                </a:moveTo>
                <a:cubicBezTo>
                  <a:pt x="15179" y="5542"/>
                  <a:pt x="15121" y="5542"/>
                  <a:pt x="15069" y="5550"/>
                </a:cubicBezTo>
                <a:lnTo>
                  <a:pt x="15069" y="5550"/>
                </a:lnTo>
                <a:cubicBezTo>
                  <a:pt x="15120" y="5545"/>
                  <a:pt x="15172" y="5542"/>
                  <a:pt x="15225" y="5542"/>
                </a:cubicBezTo>
                <a:close/>
                <a:moveTo>
                  <a:pt x="17599" y="5681"/>
                </a:moveTo>
                <a:cubicBezTo>
                  <a:pt x="17554" y="5745"/>
                  <a:pt x="17536" y="5761"/>
                  <a:pt x="17539" y="5761"/>
                </a:cubicBezTo>
                <a:cubicBezTo>
                  <a:pt x="17543" y="5761"/>
                  <a:pt x="17564" y="5747"/>
                  <a:pt x="17599" y="5747"/>
                </a:cubicBezTo>
                <a:lnTo>
                  <a:pt x="17599" y="5681"/>
                </a:lnTo>
                <a:close/>
                <a:moveTo>
                  <a:pt x="10843" y="6113"/>
                </a:moveTo>
                <a:cubicBezTo>
                  <a:pt x="10751" y="6227"/>
                  <a:pt x="10751" y="6318"/>
                  <a:pt x="10660" y="6409"/>
                </a:cubicBezTo>
                <a:cubicBezTo>
                  <a:pt x="10660" y="6318"/>
                  <a:pt x="10751" y="6227"/>
                  <a:pt x="10843" y="6113"/>
                </a:cubicBezTo>
                <a:close/>
                <a:moveTo>
                  <a:pt x="18261" y="6592"/>
                </a:moveTo>
                <a:cubicBezTo>
                  <a:pt x="18250" y="6592"/>
                  <a:pt x="18241" y="6593"/>
                  <a:pt x="18235" y="6596"/>
                </a:cubicBezTo>
                <a:lnTo>
                  <a:pt x="18235" y="6596"/>
                </a:lnTo>
                <a:cubicBezTo>
                  <a:pt x="18250" y="6592"/>
                  <a:pt x="18261" y="6592"/>
                  <a:pt x="18261" y="6592"/>
                </a:cubicBezTo>
                <a:close/>
                <a:moveTo>
                  <a:pt x="9519" y="5839"/>
                </a:moveTo>
                <a:lnTo>
                  <a:pt x="9519" y="5839"/>
                </a:lnTo>
                <a:cubicBezTo>
                  <a:pt x="9313" y="6021"/>
                  <a:pt x="9131" y="6409"/>
                  <a:pt x="8651" y="6683"/>
                </a:cubicBezTo>
                <a:cubicBezTo>
                  <a:pt x="8651" y="6592"/>
                  <a:pt x="8743" y="6501"/>
                  <a:pt x="8834" y="6409"/>
                </a:cubicBezTo>
                <a:cubicBezTo>
                  <a:pt x="8651" y="6409"/>
                  <a:pt x="8560" y="6592"/>
                  <a:pt x="8469" y="6683"/>
                </a:cubicBezTo>
                <a:cubicBezTo>
                  <a:pt x="8395" y="6535"/>
                  <a:pt x="8816" y="6327"/>
                  <a:pt x="9076" y="6095"/>
                </a:cubicBezTo>
                <a:lnTo>
                  <a:pt x="9076" y="6095"/>
                </a:lnTo>
                <a:cubicBezTo>
                  <a:pt x="9053" y="6129"/>
                  <a:pt x="9040" y="6170"/>
                  <a:pt x="9040" y="6227"/>
                </a:cubicBezTo>
                <a:cubicBezTo>
                  <a:pt x="9222" y="6113"/>
                  <a:pt x="9405" y="5930"/>
                  <a:pt x="9519" y="5839"/>
                </a:cubicBezTo>
                <a:close/>
                <a:moveTo>
                  <a:pt x="9701" y="6592"/>
                </a:moveTo>
                <a:cubicBezTo>
                  <a:pt x="9637" y="6686"/>
                  <a:pt x="9538" y="6806"/>
                  <a:pt x="9581" y="6806"/>
                </a:cubicBezTo>
                <a:cubicBezTo>
                  <a:pt x="9587" y="6806"/>
                  <a:pt x="9597" y="6803"/>
                  <a:pt x="9610" y="6797"/>
                </a:cubicBezTo>
                <a:lnTo>
                  <a:pt x="9793" y="6592"/>
                </a:lnTo>
                <a:close/>
                <a:moveTo>
                  <a:pt x="13989" y="7037"/>
                </a:moveTo>
                <a:cubicBezTo>
                  <a:pt x="13953" y="7048"/>
                  <a:pt x="13916" y="7060"/>
                  <a:pt x="13878" y="7071"/>
                </a:cubicBezTo>
                <a:cubicBezTo>
                  <a:pt x="13904" y="7071"/>
                  <a:pt x="13945" y="7057"/>
                  <a:pt x="13989" y="7037"/>
                </a:cubicBezTo>
                <a:close/>
                <a:moveTo>
                  <a:pt x="11056" y="7125"/>
                </a:moveTo>
                <a:cubicBezTo>
                  <a:pt x="11046" y="7137"/>
                  <a:pt x="11036" y="7150"/>
                  <a:pt x="11025" y="7163"/>
                </a:cubicBezTo>
                <a:cubicBezTo>
                  <a:pt x="11037" y="7151"/>
                  <a:pt x="11047" y="7138"/>
                  <a:pt x="11056" y="7125"/>
                </a:cubicBezTo>
                <a:close/>
                <a:moveTo>
                  <a:pt x="17599" y="7551"/>
                </a:moveTo>
                <a:lnTo>
                  <a:pt x="17599" y="7733"/>
                </a:lnTo>
                <a:cubicBezTo>
                  <a:pt x="17508" y="7825"/>
                  <a:pt x="17508" y="7825"/>
                  <a:pt x="17394" y="7939"/>
                </a:cubicBezTo>
                <a:cubicBezTo>
                  <a:pt x="17394" y="7825"/>
                  <a:pt x="17508" y="7642"/>
                  <a:pt x="17599" y="7551"/>
                </a:cubicBezTo>
                <a:close/>
                <a:moveTo>
                  <a:pt x="11413" y="2506"/>
                </a:moveTo>
                <a:cubicBezTo>
                  <a:pt x="11413" y="2598"/>
                  <a:pt x="11505" y="2598"/>
                  <a:pt x="11505" y="2803"/>
                </a:cubicBezTo>
                <a:cubicBezTo>
                  <a:pt x="11505" y="2803"/>
                  <a:pt x="11413" y="2803"/>
                  <a:pt x="11413" y="2894"/>
                </a:cubicBezTo>
                <a:cubicBezTo>
                  <a:pt x="11505" y="2986"/>
                  <a:pt x="11505" y="3077"/>
                  <a:pt x="11413" y="3465"/>
                </a:cubicBezTo>
                <a:cubicBezTo>
                  <a:pt x="11413" y="3356"/>
                  <a:pt x="11399" y="3322"/>
                  <a:pt x="11378" y="3322"/>
                </a:cubicBezTo>
                <a:cubicBezTo>
                  <a:pt x="11346" y="3322"/>
                  <a:pt x="11298" y="3402"/>
                  <a:pt x="11266" y="3402"/>
                </a:cubicBezTo>
                <a:cubicBezTo>
                  <a:pt x="11245" y="3402"/>
                  <a:pt x="11231" y="3369"/>
                  <a:pt x="11231" y="3259"/>
                </a:cubicBezTo>
                <a:cubicBezTo>
                  <a:pt x="11025" y="3556"/>
                  <a:pt x="11025" y="3830"/>
                  <a:pt x="10934" y="4127"/>
                </a:cubicBezTo>
                <a:cubicBezTo>
                  <a:pt x="10843" y="4309"/>
                  <a:pt x="10751" y="4515"/>
                  <a:pt x="10546" y="4515"/>
                </a:cubicBezTo>
                <a:cubicBezTo>
                  <a:pt x="10510" y="4622"/>
                  <a:pt x="10520" y="4660"/>
                  <a:pt x="10551" y="4660"/>
                </a:cubicBezTo>
                <a:cubicBezTo>
                  <a:pt x="10598" y="4660"/>
                  <a:pt x="10696" y="4570"/>
                  <a:pt x="10751" y="4515"/>
                </a:cubicBezTo>
                <a:cubicBezTo>
                  <a:pt x="10826" y="4347"/>
                  <a:pt x="10901" y="4194"/>
                  <a:pt x="10926" y="4194"/>
                </a:cubicBezTo>
                <a:cubicBezTo>
                  <a:pt x="10931" y="4194"/>
                  <a:pt x="10934" y="4202"/>
                  <a:pt x="10934" y="4218"/>
                </a:cubicBezTo>
                <a:cubicBezTo>
                  <a:pt x="10942" y="4210"/>
                  <a:pt x="10948" y="4207"/>
                  <a:pt x="10954" y="4207"/>
                </a:cubicBezTo>
                <a:cubicBezTo>
                  <a:pt x="11009" y="4207"/>
                  <a:pt x="10918" y="4622"/>
                  <a:pt x="10751" y="4789"/>
                </a:cubicBezTo>
                <a:cubicBezTo>
                  <a:pt x="10660" y="4880"/>
                  <a:pt x="10455" y="4880"/>
                  <a:pt x="10363" y="4971"/>
                </a:cubicBezTo>
                <a:cubicBezTo>
                  <a:pt x="10195" y="5077"/>
                  <a:pt x="10006" y="5163"/>
                  <a:pt x="9834" y="5392"/>
                </a:cubicBezTo>
                <a:lnTo>
                  <a:pt x="9834" y="5392"/>
                </a:lnTo>
                <a:cubicBezTo>
                  <a:pt x="9847" y="5352"/>
                  <a:pt x="9818" y="5334"/>
                  <a:pt x="9884" y="5268"/>
                </a:cubicBezTo>
                <a:lnTo>
                  <a:pt x="9884" y="5268"/>
                </a:lnTo>
                <a:cubicBezTo>
                  <a:pt x="9701" y="5451"/>
                  <a:pt x="9610" y="5656"/>
                  <a:pt x="9313" y="5839"/>
                </a:cubicBezTo>
                <a:cubicBezTo>
                  <a:pt x="9274" y="5917"/>
                  <a:pt x="9219" y="5961"/>
                  <a:pt x="9168" y="6003"/>
                </a:cubicBezTo>
                <a:lnTo>
                  <a:pt x="9168" y="6003"/>
                </a:lnTo>
                <a:cubicBezTo>
                  <a:pt x="9189" y="5979"/>
                  <a:pt x="9207" y="5955"/>
                  <a:pt x="9222" y="5930"/>
                </a:cubicBezTo>
                <a:cubicBezTo>
                  <a:pt x="9083" y="5930"/>
                  <a:pt x="8877" y="6210"/>
                  <a:pt x="8787" y="6210"/>
                </a:cubicBezTo>
                <a:cubicBezTo>
                  <a:pt x="8759" y="6210"/>
                  <a:pt x="8743" y="6183"/>
                  <a:pt x="8743" y="6113"/>
                </a:cubicBezTo>
                <a:cubicBezTo>
                  <a:pt x="8651" y="6501"/>
                  <a:pt x="8263" y="6501"/>
                  <a:pt x="7990" y="6889"/>
                </a:cubicBezTo>
                <a:lnTo>
                  <a:pt x="7990" y="6797"/>
                </a:lnTo>
                <a:cubicBezTo>
                  <a:pt x="7898" y="6797"/>
                  <a:pt x="7807" y="6889"/>
                  <a:pt x="7693" y="6980"/>
                </a:cubicBezTo>
                <a:cubicBezTo>
                  <a:pt x="7693" y="6889"/>
                  <a:pt x="7806" y="6798"/>
                  <a:pt x="7807" y="6797"/>
                </a:cubicBezTo>
                <a:lnTo>
                  <a:pt x="7807" y="6797"/>
                </a:lnTo>
                <a:cubicBezTo>
                  <a:pt x="7693" y="6889"/>
                  <a:pt x="7510" y="6980"/>
                  <a:pt x="7328" y="6980"/>
                </a:cubicBezTo>
                <a:cubicBezTo>
                  <a:pt x="7236" y="7071"/>
                  <a:pt x="7031" y="7071"/>
                  <a:pt x="6940" y="7163"/>
                </a:cubicBezTo>
                <a:cubicBezTo>
                  <a:pt x="7130" y="7071"/>
                  <a:pt x="7213" y="7041"/>
                  <a:pt x="7252" y="7041"/>
                </a:cubicBezTo>
                <a:cubicBezTo>
                  <a:pt x="7328" y="7041"/>
                  <a:pt x="7221" y="7163"/>
                  <a:pt x="7419" y="7163"/>
                </a:cubicBezTo>
                <a:cubicBezTo>
                  <a:pt x="7031" y="7368"/>
                  <a:pt x="6848" y="7368"/>
                  <a:pt x="6757" y="7368"/>
                </a:cubicBezTo>
                <a:cubicBezTo>
                  <a:pt x="6552" y="7368"/>
                  <a:pt x="6369" y="7368"/>
                  <a:pt x="5981" y="7459"/>
                </a:cubicBezTo>
                <a:cubicBezTo>
                  <a:pt x="6186" y="7459"/>
                  <a:pt x="6369" y="7459"/>
                  <a:pt x="6278" y="7551"/>
                </a:cubicBezTo>
                <a:cubicBezTo>
                  <a:pt x="6156" y="7551"/>
                  <a:pt x="5983" y="7591"/>
                  <a:pt x="5855" y="7591"/>
                </a:cubicBezTo>
                <a:cubicBezTo>
                  <a:pt x="5791" y="7591"/>
                  <a:pt x="5737" y="7581"/>
                  <a:pt x="5707" y="7551"/>
                </a:cubicBezTo>
                <a:lnTo>
                  <a:pt x="5707" y="7551"/>
                </a:lnTo>
                <a:cubicBezTo>
                  <a:pt x="5045" y="7733"/>
                  <a:pt x="5798" y="7642"/>
                  <a:pt x="5616" y="7733"/>
                </a:cubicBezTo>
                <a:cubicBezTo>
                  <a:pt x="5319" y="7733"/>
                  <a:pt x="5319" y="7939"/>
                  <a:pt x="5045" y="8030"/>
                </a:cubicBezTo>
                <a:lnTo>
                  <a:pt x="4954" y="7939"/>
                </a:lnTo>
                <a:cubicBezTo>
                  <a:pt x="4269" y="8030"/>
                  <a:pt x="4840" y="8213"/>
                  <a:pt x="4178" y="8213"/>
                </a:cubicBezTo>
                <a:lnTo>
                  <a:pt x="4383" y="8030"/>
                </a:lnTo>
                <a:lnTo>
                  <a:pt x="4086" y="8121"/>
                </a:lnTo>
                <a:lnTo>
                  <a:pt x="4086" y="8030"/>
                </a:lnTo>
                <a:cubicBezTo>
                  <a:pt x="3813" y="8121"/>
                  <a:pt x="3607" y="8121"/>
                  <a:pt x="3242" y="8121"/>
                </a:cubicBezTo>
                <a:cubicBezTo>
                  <a:pt x="3333" y="8121"/>
                  <a:pt x="3242" y="8304"/>
                  <a:pt x="2945" y="8304"/>
                </a:cubicBezTo>
                <a:cubicBezTo>
                  <a:pt x="2671" y="8213"/>
                  <a:pt x="3036" y="8213"/>
                  <a:pt x="2557" y="8213"/>
                </a:cubicBezTo>
                <a:cubicBezTo>
                  <a:pt x="2671" y="8121"/>
                  <a:pt x="2763" y="8121"/>
                  <a:pt x="2945" y="8121"/>
                </a:cubicBezTo>
                <a:lnTo>
                  <a:pt x="3128" y="8030"/>
                </a:lnTo>
                <a:lnTo>
                  <a:pt x="2466" y="8030"/>
                </a:lnTo>
                <a:lnTo>
                  <a:pt x="2557" y="8121"/>
                </a:lnTo>
                <a:cubicBezTo>
                  <a:pt x="2466" y="8121"/>
                  <a:pt x="2375" y="8121"/>
                  <a:pt x="2192" y="8213"/>
                </a:cubicBezTo>
                <a:cubicBezTo>
                  <a:pt x="2192" y="8121"/>
                  <a:pt x="2283" y="8121"/>
                  <a:pt x="2283" y="8121"/>
                </a:cubicBezTo>
                <a:lnTo>
                  <a:pt x="2101" y="8121"/>
                </a:lnTo>
                <a:cubicBezTo>
                  <a:pt x="2192" y="8121"/>
                  <a:pt x="2283" y="8030"/>
                  <a:pt x="2375" y="8030"/>
                </a:cubicBezTo>
                <a:lnTo>
                  <a:pt x="2192" y="8030"/>
                </a:lnTo>
                <a:cubicBezTo>
                  <a:pt x="2283" y="7939"/>
                  <a:pt x="2283" y="7939"/>
                  <a:pt x="2375" y="7939"/>
                </a:cubicBezTo>
                <a:lnTo>
                  <a:pt x="2375" y="7825"/>
                </a:lnTo>
                <a:cubicBezTo>
                  <a:pt x="2283" y="7825"/>
                  <a:pt x="2375" y="7733"/>
                  <a:pt x="2466" y="7642"/>
                </a:cubicBezTo>
                <a:lnTo>
                  <a:pt x="2466" y="7551"/>
                </a:lnTo>
                <a:cubicBezTo>
                  <a:pt x="2854" y="7254"/>
                  <a:pt x="3128" y="7071"/>
                  <a:pt x="3516" y="6592"/>
                </a:cubicBezTo>
                <a:lnTo>
                  <a:pt x="3813" y="6501"/>
                </a:lnTo>
                <a:cubicBezTo>
                  <a:pt x="3891" y="6422"/>
                  <a:pt x="3893" y="6404"/>
                  <a:pt x="3867" y="6404"/>
                </a:cubicBezTo>
                <a:cubicBezTo>
                  <a:pt x="3843" y="6404"/>
                  <a:pt x="3796" y="6419"/>
                  <a:pt x="3763" y="6419"/>
                </a:cubicBezTo>
                <a:cubicBezTo>
                  <a:pt x="3704" y="6419"/>
                  <a:pt x="3686" y="6372"/>
                  <a:pt x="3904" y="6113"/>
                </a:cubicBezTo>
                <a:cubicBezTo>
                  <a:pt x="4033" y="6015"/>
                  <a:pt x="4094" y="5987"/>
                  <a:pt x="4127" y="5987"/>
                </a:cubicBezTo>
                <a:cubicBezTo>
                  <a:pt x="4171" y="5987"/>
                  <a:pt x="4162" y="6041"/>
                  <a:pt x="4207" y="6041"/>
                </a:cubicBezTo>
                <a:cubicBezTo>
                  <a:pt x="4221" y="6041"/>
                  <a:pt x="4241" y="6035"/>
                  <a:pt x="4269" y="6021"/>
                </a:cubicBezTo>
                <a:cubicBezTo>
                  <a:pt x="4383" y="5839"/>
                  <a:pt x="4657" y="5451"/>
                  <a:pt x="5136" y="5359"/>
                </a:cubicBezTo>
                <a:lnTo>
                  <a:pt x="5136" y="5359"/>
                </a:lnTo>
                <a:cubicBezTo>
                  <a:pt x="5045" y="5451"/>
                  <a:pt x="4954" y="5451"/>
                  <a:pt x="4748" y="5542"/>
                </a:cubicBezTo>
                <a:cubicBezTo>
                  <a:pt x="4954" y="5542"/>
                  <a:pt x="5045" y="5451"/>
                  <a:pt x="5136" y="5451"/>
                </a:cubicBezTo>
                <a:cubicBezTo>
                  <a:pt x="4892" y="5695"/>
                  <a:pt x="4663" y="5862"/>
                  <a:pt x="4807" y="5862"/>
                </a:cubicBezTo>
                <a:cubicBezTo>
                  <a:pt x="4838" y="5862"/>
                  <a:pt x="4886" y="5855"/>
                  <a:pt x="4954" y="5839"/>
                </a:cubicBezTo>
                <a:cubicBezTo>
                  <a:pt x="4748" y="5542"/>
                  <a:pt x="5981" y="5086"/>
                  <a:pt x="5890" y="4789"/>
                </a:cubicBezTo>
                <a:lnTo>
                  <a:pt x="6095" y="4697"/>
                </a:lnTo>
                <a:lnTo>
                  <a:pt x="6095" y="4697"/>
                </a:lnTo>
                <a:cubicBezTo>
                  <a:pt x="6095" y="4729"/>
                  <a:pt x="6095" y="4749"/>
                  <a:pt x="6091" y="4763"/>
                </a:cubicBezTo>
                <a:lnTo>
                  <a:pt x="6091" y="4763"/>
                </a:lnTo>
                <a:cubicBezTo>
                  <a:pt x="6418" y="4665"/>
                  <a:pt x="6228" y="4489"/>
                  <a:pt x="6666" y="4218"/>
                </a:cubicBezTo>
                <a:cubicBezTo>
                  <a:pt x="6757" y="4172"/>
                  <a:pt x="6848" y="4150"/>
                  <a:pt x="6905" y="4150"/>
                </a:cubicBezTo>
                <a:cubicBezTo>
                  <a:pt x="6962" y="4150"/>
                  <a:pt x="6985" y="4172"/>
                  <a:pt x="6940" y="4218"/>
                </a:cubicBezTo>
                <a:lnTo>
                  <a:pt x="7328" y="3944"/>
                </a:lnTo>
                <a:cubicBezTo>
                  <a:pt x="7419" y="3944"/>
                  <a:pt x="7419" y="3944"/>
                  <a:pt x="7328" y="4036"/>
                </a:cubicBezTo>
                <a:cubicBezTo>
                  <a:pt x="7510" y="3944"/>
                  <a:pt x="7693" y="3739"/>
                  <a:pt x="7898" y="3648"/>
                </a:cubicBezTo>
                <a:lnTo>
                  <a:pt x="7898" y="3739"/>
                </a:lnTo>
                <a:cubicBezTo>
                  <a:pt x="7990" y="3648"/>
                  <a:pt x="8081" y="3465"/>
                  <a:pt x="8172" y="3374"/>
                </a:cubicBezTo>
                <a:cubicBezTo>
                  <a:pt x="8303" y="3374"/>
                  <a:pt x="8267" y="3410"/>
                  <a:pt x="8224" y="3437"/>
                </a:cubicBezTo>
                <a:lnTo>
                  <a:pt x="8224" y="3437"/>
                </a:lnTo>
                <a:lnTo>
                  <a:pt x="8560" y="3259"/>
                </a:lnTo>
                <a:cubicBezTo>
                  <a:pt x="8651" y="3259"/>
                  <a:pt x="8469" y="3465"/>
                  <a:pt x="8172" y="3556"/>
                </a:cubicBezTo>
                <a:cubicBezTo>
                  <a:pt x="8237" y="3569"/>
                  <a:pt x="8290" y="3574"/>
                  <a:pt x="8335" y="3574"/>
                </a:cubicBezTo>
                <a:cubicBezTo>
                  <a:pt x="8572" y="3574"/>
                  <a:pt x="8578" y="3415"/>
                  <a:pt x="8951" y="3259"/>
                </a:cubicBezTo>
                <a:lnTo>
                  <a:pt x="8951" y="3259"/>
                </a:lnTo>
                <a:cubicBezTo>
                  <a:pt x="8950" y="3259"/>
                  <a:pt x="8949" y="3259"/>
                  <a:pt x="8948" y="3259"/>
                </a:cubicBezTo>
                <a:cubicBezTo>
                  <a:pt x="9040" y="3077"/>
                  <a:pt x="9131" y="3077"/>
                  <a:pt x="9313" y="3077"/>
                </a:cubicBezTo>
                <a:cubicBezTo>
                  <a:pt x="9405" y="3077"/>
                  <a:pt x="9610" y="2986"/>
                  <a:pt x="9793" y="2894"/>
                </a:cubicBezTo>
                <a:cubicBezTo>
                  <a:pt x="9793" y="2921"/>
                  <a:pt x="9808" y="2932"/>
                  <a:pt x="9838" y="2932"/>
                </a:cubicBezTo>
                <a:cubicBezTo>
                  <a:pt x="9910" y="2932"/>
                  <a:pt x="10062" y="2868"/>
                  <a:pt x="10272" y="2803"/>
                </a:cubicBezTo>
                <a:lnTo>
                  <a:pt x="10272" y="2894"/>
                </a:lnTo>
                <a:cubicBezTo>
                  <a:pt x="10546" y="2803"/>
                  <a:pt x="10455" y="2803"/>
                  <a:pt x="10660" y="2598"/>
                </a:cubicBezTo>
                <a:cubicBezTo>
                  <a:pt x="10934" y="2598"/>
                  <a:pt x="11025" y="2598"/>
                  <a:pt x="11117" y="2689"/>
                </a:cubicBezTo>
                <a:cubicBezTo>
                  <a:pt x="11322" y="2689"/>
                  <a:pt x="11231" y="2689"/>
                  <a:pt x="11117" y="2598"/>
                </a:cubicBezTo>
                <a:cubicBezTo>
                  <a:pt x="11117" y="2598"/>
                  <a:pt x="11025" y="2506"/>
                  <a:pt x="11231" y="2506"/>
                </a:cubicBezTo>
                <a:close/>
                <a:moveTo>
                  <a:pt x="9801" y="8775"/>
                </a:moveTo>
                <a:cubicBezTo>
                  <a:pt x="9798" y="8778"/>
                  <a:pt x="9795" y="8780"/>
                  <a:pt x="9793" y="8783"/>
                </a:cubicBezTo>
                <a:cubicBezTo>
                  <a:pt x="9796" y="8781"/>
                  <a:pt x="9798" y="8778"/>
                  <a:pt x="9801" y="8775"/>
                </a:cubicBezTo>
                <a:close/>
                <a:moveTo>
                  <a:pt x="9263" y="1"/>
                </a:moveTo>
                <a:cubicBezTo>
                  <a:pt x="9103" y="1"/>
                  <a:pt x="8933" y="11"/>
                  <a:pt x="8743" y="41"/>
                </a:cubicBezTo>
                <a:cubicBezTo>
                  <a:pt x="8263" y="132"/>
                  <a:pt x="7898" y="132"/>
                  <a:pt x="7419" y="315"/>
                </a:cubicBezTo>
                <a:cubicBezTo>
                  <a:pt x="7419" y="315"/>
                  <a:pt x="7510" y="315"/>
                  <a:pt x="7328" y="406"/>
                </a:cubicBezTo>
                <a:lnTo>
                  <a:pt x="6848" y="406"/>
                </a:lnTo>
                <a:cubicBezTo>
                  <a:pt x="6666" y="520"/>
                  <a:pt x="6757" y="703"/>
                  <a:pt x="6369" y="703"/>
                </a:cubicBezTo>
                <a:cubicBezTo>
                  <a:pt x="6369" y="703"/>
                  <a:pt x="6460" y="703"/>
                  <a:pt x="6369" y="794"/>
                </a:cubicBezTo>
                <a:cubicBezTo>
                  <a:pt x="5410" y="977"/>
                  <a:pt x="4566" y="1456"/>
                  <a:pt x="3698" y="1936"/>
                </a:cubicBezTo>
                <a:cubicBezTo>
                  <a:pt x="2854" y="2415"/>
                  <a:pt x="2101" y="2986"/>
                  <a:pt x="1233" y="3465"/>
                </a:cubicBezTo>
                <a:cubicBezTo>
                  <a:pt x="1320" y="3438"/>
                  <a:pt x="1364" y="3427"/>
                  <a:pt x="1380" y="3427"/>
                </a:cubicBezTo>
                <a:cubicBezTo>
                  <a:pt x="1419" y="3427"/>
                  <a:pt x="1298" y="3492"/>
                  <a:pt x="1233" y="3556"/>
                </a:cubicBezTo>
                <a:cubicBezTo>
                  <a:pt x="1325" y="3556"/>
                  <a:pt x="1233" y="3648"/>
                  <a:pt x="1325" y="3648"/>
                </a:cubicBezTo>
                <a:cubicBezTo>
                  <a:pt x="1051" y="3830"/>
                  <a:pt x="845" y="3944"/>
                  <a:pt x="663" y="4127"/>
                </a:cubicBezTo>
                <a:cubicBezTo>
                  <a:pt x="663" y="4309"/>
                  <a:pt x="1" y="4697"/>
                  <a:pt x="92" y="4880"/>
                </a:cubicBezTo>
                <a:lnTo>
                  <a:pt x="183" y="4697"/>
                </a:lnTo>
                <a:lnTo>
                  <a:pt x="183" y="4697"/>
                </a:lnTo>
                <a:cubicBezTo>
                  <a:pt x="155" y="4816"/>
                  <a:pt x="198" y="4854"/>
                  <a:pt x="277" y="4854"/>
                </a:cubicBezTo>
                <a:cubicBezTo>
                  <a:pt x="411" y="4854"/>
                  <a:pt x="648" y="4746"/>
                  <a:pt x="819" y="4746"/>
                </a:cubicBezTo>
                <a:cubicBezTo>
                  <a:pt x="875" y="4746"/>
                  <a:pt x="924" y="4757"/>
                  <a:pt x="959" y="4789"/>
                </a:cubicBezTo>
                <a:cubicBezTo>
                  <a:pt x="1047" y="4415"/>
                  <a:pt x="1749" y="4317"/>
                  <a:pt x="2066" y="3801"/>
                </a:cubicBezTo>
                <a:lnTo>
                  <a:pt x="2066" y="3801"/>
                </a:lnTo>
                <a:cubicBezTo>
                  <a:pt x="2063" y="3817"/>
                  <a:pt x="2071" y="3830"/>
                  <a:pt x="2101" y="3830"/>
                </a:cubicBezTo>
                <a:cubicBezTo>
                  <a:pt x="2192" y="3648"/>
                  <a:pt x="2283" y="3556"/>
                  <a:pt x="2557" y="3374"/>
                </a:cubicBezTo>
                <a:lnTo>
                  <a:pt x="2557" y="3465"/>
                </a:lnTo>
                <a:cubicBezTo>
                  <a:pt x="3333" y="2894"/>
                  <a:pt x="3698" y="2689"/>
                  <a:pt x="4657" y="2232"/>
                </a:cubicBezTo>
                <a:lnTo>
                  <a:pt x="4566" y="2232"/>
                </a:lnTo>
                <a:cubicBezTo>
                  <a:pt x="4748" y="2118"/>
                  <a:pt x="4840" y="2118"/>
                  <a:pt x="4954" y="2118"/>
                </a:cubicBezTo>
                <a:cubicBezTo>
                  <a:pt x="4991" y="2062"/>
                  <a:pt x="4989" y="2041"/>
                  <a:pt x="4964" y="2041"/>
                </a:cubicBezTo>
                <a:cubicBezTo>
                  <a:pt x="4894" y="2041"/>
                  <a:pt x="4639" y="2206"/>
                  <a:pt x="4560" y="2206"/>
                </a:cubicBezTo>
                <a:cubicBezTo>
                  <a:pt x="4531" y="2206"/>
                  <a:pt x="4526" y="2183"/>
                  <a:pt x="4566" y="2118"/>
                </a:cubicBezTo>
                <a:cubicBezTo>
                  <a:pt x="4748" y="2118"/>
                  <a:pt x="5045" y="1936"/>
                  <a:pt x="5410" y="1844"/>
                </a:cubicBezTo>
                <a:cubicBezTo>
                  <a:pt x="5798" y="1662"/>
                  <a:pt x="6186" y="1548"/>
                  <a:pt x="6278" y="1548"/>
                </a:cubicBezTo>
                <a:cubicBezTo>
                  <a:pt x="6666" y="1456"/>
                  <a:pt x="6186" y="1548"/>
                  <a:pt x="6460" y="1365"/>
                </a:cubicBezTo>
                <a:lnTo>
                  <a:pt x="6460" y="1365"/>
                </a:lnTo>
                <a:lnTo>
                  <a:pt x="6552" y="1456"/>
                </a:lnTo>
                <a:lnTo>
                  <a:pt x="6666" y="1365"/>
                </a:lnTo>
                <a:cubicBezTo>
                  <a:pt x="6757" y="1319"/>
                  <a:pt x="6848" y="1297"/>
                  <a:pt x="6917" y="1297"/>
                </a:cubicBezTo>
                <a:cubicBezTo>
                  <a:pt x="6985" y="1297"/>
                  <a:pt x="7031" y="1319"/>
                  <a:pt x="7031" y="1365"/>
                </a:cubicBezTo>
                <a:cubicBezTo>
                  <a:pt x="6940" y="1365"/>
                  <a:pt x="6848" y="1456"/>
                  <a:pt x="6848" y="1456"/>
                </a:cubicBezTo>
                <a:cubicBezTo>
                  <a:pt x="7016" y="1400"/>
                  <a:pt x="7261" y="1310"/>
                  <a:pt x="7447" y="1249"/>
                </a:cubicBezTo>
                <a:lnTo>
                  <a:pt x="7447" y="1249"/>
                </a:lnTo>
                <a:cubicBezTo>
                  <a:pt x="7437" y="1256"/>
                  <a:pt x="7428" y="1264"/>
                  <a:pt x="7419" y="1274"/>
                </a:cubicBezTo>
                <a:cubicBezTo>
                  <a:pt x="7466" y="1252"/>
                  <a:pt x="7515" y="1231"/>
                  <a:pt x="7566" y="1211"/>
                </a:cubicBezTo>
                <a:lnTo>
                  <a:pt x="7566" y="1211"/>
                </a:lnTo>
                <a:cubicBezTo>
                  <a:pt x="7626" y="1193"/>
                  <a:pt x="7671" y="1182"/>
                  <a:pt x="7693" y="1182"/>
                </a:cubicBezTo>
                <a:cubicBezTo>
                  <a:pt x="7675" y="1182"/>
                  <a:pt x="7658" y="1182"/>
                  <a:pt x="7640" y="1183"/>
                </a:cubicBezTo>
                <a:lnTo>
                  <a:pt x="7640" y="1183"/>
                </a:lnTo>
                <a:cubicBezTo>
                  <a:pt x="8005" y="1051"/>
                  <a:pt x="8458" y="961"/>
                  <a:pt x="8834" y="886"/>
                </a:cubicBezTo>
                <a:cubicBezTo>
                  <a:pt x="9074" y="840"/>
                  <a:pt x="9313" y="817"/>
                  <a:pt x="9542" y="817"/>
                </a:cubicBezTo>
                <a:cubicBezTo>
                  <a:pt x="9770" y="817"/>
                  <a:pt x="9987" y="840"/>
                  <a:pt x="10181" y="886"/>
                </a:cubicBezTo>
                <a:lnTo>
                  <a:pt x="10181" y="794"/>
                </a:lnTo>
                <a:cubicBezTo>
                  <a:pt x="10363" y="794"/>
                  <a:pt x="10455" y="886"/>
                  <a:pt x="10546" y="886"/>
                </a:cubicBezTo>
                <a:cubicBezTo>
                  <a:pt x="10546" y="977"/>
                  <a:pt x="10660" y="977"/>
                  <a:pt x="10751" y="977"/>
                </a:cubicBezTo>
                <a:cubicBezTo>
                  <a:pt x="10751" y="1091"/>
                  <a:pt x="10843" y="1091"/>
                  <a:pt x="10843" y="1182"/>
                </a:cubicBezTo>
                <a:cubicBezTo>
                  <a:pt x="10934" y="1182"/>
                  <a:pt x="10934" y="1274"/>
                  <a:pt x="10934" y="1274"/>
                </a:cubicBezTo>
                <a:cubicBezTo>
                  <a:pt x="11025" y="1365"/>
                  <a:pt x="11025" y="1365"/>
                  <a:pt x="11117" y="1456"/>
                </a:cubicBezTo>
                <a:cubicBezTo>
                  <a:pt x="11231" y="1456"/>
                  <a:pt x="11322" y="1662"/>
                  <a:pt x="11322" y="1844"/>
                </a:cubicBezTo>
                <a:cubicBezTo>
                  <a:pt x="11254" y="1814"/>
                  <a:pt x="11188" y="1804"/>
                  <a:pt x="11123" y="1804"/>
                </a:cubicBezTo>
                <a:cubicBezTo>
                  <a:pt x="10995" y="1804"/>
                  <a:pt x="10873" y="1844"/>
                  <a:pt x="10751" y="1844"/>
                </a:cubicBezTo>
                <a:lnTo>
                  <a:pt x="10934" y="1844"/>
                </a:lnTo>
                <a:cubicBezTo>
                  <a:pt x="10873" y="1905"/>
                  <a:pt x="10769" y="1925"/>
                  <a:pt x="10650" y="1925"/>
                </a:cubicBezTo>
                <a:cubicBezTo>
                  <a:pt x="10412" y="1925"/>
                  <a:pt x="10112" y="1844"/>
                  <a:pt x="9975" y="1844"/>
                </a:cubicBezTo>
                <a:cubicBezTo>
                  <a:pt x="9884" y="1844"/>
                  <a:pt x="9975" y="1844"/>
                  <a:pt x="10089" y="1753"/>
                </a:cubicBezTo>
                <a:lnTo>
                  <a:pt x="10089" y="1753"/>
                </a:lnTo>
                <a:cubicBezTo>
                  <a:pt x="9405" y="1844"/>
                  <a:pt x="10089" y="1936"/>
                  <a:pt x="9610" y="2118"/>
                </a:cubicBezTo>
                <a:cubicBezTo>
                  <a:pt x="9546" y="2054"/>
                  <a:pt x="9572" y="1989"/>
                  <a:pt x="9489" y="1989"/>
                </a:cubicBezTo>
                <a:cubicBezTo>
                  <a:pt x="9454" y="1989"/>
                  <a:pt x="9400" y="2000"/>
                  <a:pt x="9313" y="2027"/>
                </a:cubicBezTo>
                <a:cubicBezTo>
                  <a:pt x="9131" y="2027"/>
                  <a:pt x="8469" y="2598"/>
                  <a:pt x="7990" y="2598"/>
                </a:cubicBezTo>
                <a:cubicBezTo>
                  <a:pt x="8081" y="2598"/>
                  <a:pt x="8172" y="2598"/>
                  <a:pt x="7990" y="2803"/>
                </a:cubicBezTo>
                <a:cubicBezTo>
                  <a:pt x="7693" y="2986"/>
                  <a:pt x="7031" y="2986"/>
                  <a:pt x="6848" y="3259"/>
                </a:cubicBezTo>
                <a:lnTo>
                  <a:pt x="6757" y="3259"/>
                </a:lnTo>
                <a:cubicBezTo>
                  <a:pt x="6552" y="3465"/>
                  <a:pt x="5981" y="3739"/>
                  <a:pt x="5890" y="3944"/>
                </a:cubicBezTo>
                <a:cubicBezTo>
                  <a:pt x="5862" y="3927"/>
                  <a:pt x="5832" y="3919"/>
                  <a:pt x="5800" y="3919"/>
                </a:cubicBezTo>
                <a:cubicBezTo>
                  <a:pt x="5618" y="3919"/>
                  <a:pt x="5369" y="4168"/>
                  <a:pt x="5136" y="4401"/>
                </a:cubicBezTo>
                <a:cubicBezTo>
                  <a:pt x="4838" y="4559"/>
                  <a:pt x="4661" y="4757"/>
                  <a:pt x="4554" y="4757"/>
                </a:cubicBezTo>
                <a:cubicBezTo>
                  <a:pt x="4521" y="4757"/>
                  <a:pt x="4496" y="4740"/>
                  <a:pt x="4474" y="4697"/>
                </a:cubicBezTo>
                <a:cubicBezTo>
                  <a:pt x="4178" y="4880"/>
                  <a:pt x="3995" y="5086"/>
                  <a:pt x="3813" y="5268"/>
                </a:cubicBezTo>
                <a:lnTo>
                  <a:pt x="3813" y="5177"/>
                </a:lnTo>
                <a:cubicBezTo>
                  <a:pt x="3333" y="5542"/>
                  <a:pt x="3242" y="5747"/>
                  <a:pt x="3128" y="5930"/>
                </a:cubicBezTo>
                <a:cubicBezTo>
                  <a:pt x="3036" y="5930"/>
                  <a:pt x="3036" y="5839"/>
                  <a:pt x="3036" y="5839"/>
                </a:cubicBezTo>
                <a:cubicBezTo>
                  <a:pt x="2763" y="6113"/>
                  <a:pt x="2557" y="6227"/>
                  <a:pt x="2466" y="6409"/>
                </a:cubicBezTo>
                <a:cubicBezTo>
                  <a:pt x="2283" y="6501"/>
                  <a:pt x="2192" y="6683"/>
                  <a:pt x="1987" y="6980"/>
                </a:cubicBezTo>
                <a:lnTo>
                  <a:pt x="1895" y="6980"/>
                </a:lnTo>
                <a:cubicBezTo>
                  <a:pt x="1895" y="6980"/>
                  <a:pt x="1804" y="6980"/>
                  <a:pt x="1713" y="7163"/>
                </a:cubicBezTo>
                <a:cubicBezTo>
                  <a:pt x="1621" y="7254"/>
                  <a:pt x="1416" y="7368"/>
                  <a:pt x="1233" y="7551"/>
                </a:cubicBezTo>
                <a:cubicBezTo>
                  <a:pt x="959" y="7939"/>
                  <a:pt x="480" y="8395"/>
                  <a:pt x="183" y="8783"/>
                </a:cubicBezTo>
                <a:lnTo>
                  <a:pt x="275" y="8783"/>
                </a:lnTo>
                <a:cubicBezTo>
                  <a:pt x="571" y="8783"/>
                  <a:pt x="959" y="8874"/>
                  <a:pt x="1233" y="8874"/>
                </a:cubicBezTo>
                <a:cubicBezTo>
                  <a:pt x="1621" y="8966"/>
                  <a:pt x="1987" y="8966"/>
                  <a:pt x="2283" y="9080"/>
                </a:cubicBezTo>
                <a:lnTo>
                  <a:pt x="3036" y="9080"/>
                </a:lnTo>
                <a:cubicBezTo>
                  <a:pt x="3128" y="9080"/>
                  <a:pt x="3333" y="8966"/>
                  <a:pt x="3424" y="8874"/>
                </a:cubicBezTo>
                <a:cubicBezTo>
                  <a:pt x="3607" y="8874"/>
                  <a:pt x="3813" y="8783"/>
                  <a:pt x="3995" y="8783"/>
                </a:cubicBezTo>
                <a:cubicBezTo>
                  <a:pt x="3242" y="8783"/>
                  <a:pt x="4086" y="8601"/>
                  <a:pt x="3698" y="8601"/>
                </a:cubicBezTo>
                <a:cubicBezTo>
                  <a:pt x="3785" y="8574"/>
                  <a:pt x="3888" y="8563"/>
                  <a:pt x="3982" y="8563"/>
                </a:cubicBezTo>
                <a:cubicBezTo>
                  <a:pt x="4209" y="8563"/>
                  <a:pt x="4388" y="8627"/>
                  <a:pt x="4178" y="8692"/>
                </a:cubicBezTo>
                <a:lnTo>
                  <a:pt x="4086" y="8692"/>
                </a:lnTo>
                <a:cubicBezTo>
                  <a:pt x="4056" y="8722"/>
                  <a:pt x="4066" y="8732"/>
                  <a:pt x="4101" y="8732"/>
                </a:cubicBezTo>
                <a:cubicBezTo>
                  <a:pt x="4170" y="8732"/>
                  <a:pt x="4338" y="8692"/>
                  <a:pt x="4474" y="8692"/>
                </a:cubicBezTo>
                <a:cubicBezTo>
                  <a:pt x="4657" y="8692"/>
                  <a:pt x="4850" y="8651"/>
                  <a:pt x="4958" y="8651"/>
                </a:cubicBezTo>
                <a:cubicBezTo>
                  <a:pt x="5012" y="8651"/>
                  <a:pt x="5045" y="8661"/>
                  <a:pt x="5045" y="8692"/>
                </a:cubicBezTo>
                <a:cubicBezTo>
                  <a:pt x="5319" y="8601"/>
                  <a:pt x="5707" y="8509"/>
                  <a:pt x="6095" y="8395"/>
                </a:cubicBezTo>
                <a:cubicBezTo>
                  <a:pt x="6369" y="8304"/>
                  <a:pt x="6757" y="8213"/>
                  <a:pt x="7122" y="8121"/>
                </a:cubicBezTo>
                <a:cubicBezTo>
                  <a:pt x="7807" y="7825"/>
                  <a:pt x="8378" y="7551"/>
                  <a:pt x="9040" y="7163"/>
                </a:cubicBezTo>
                <a:lnTo>
                  <a:pt x="8743" y="7071"/>
                </a:lnTo>
                <a:lnTo>
                  <a:pt x="9222" y="6889"/>
                </a:lnTo>
                <a:cubicBezTo>
                  <a:pt x="9260" y="6851"/>
                  <a:pt x="9298" y="6829"/>
                  <a:pt x="9310" y="6829"/>
                </a:cubicBezTo>
                <a:cubicBezTo>
                  <a:pt x="9326" y="6829"/>
                  <a:pt x="9291" y="6873"/>
                  <a:pt x="9131" y="6980"/>
                </a:cubicBezTo>
                <a:cubicBezTo>
                  <a:pt x="9313" y="6980"/>
                  <a:pt x="9519" y="6592"/>
                  <a:pt x="9519" y="6592"/>
                </a:cubicBezTo>
                <a:cubicBezTo>
                  <a:pt x="9644" y="6512"/>
                  <a:pt x="9709" y="6481"/>
                  <a:pt x="9736" y="6481"/>
                </a:cubicBezTo>
                <a:cubicBezTo>
                  <a:pt x="9770" y="6481"/>
                  <a:pt x="9743" y="6531"/>
                  <a:pt x="9701" y="6592"/>
                </a:cubicBezTo>
                <a:cubicBezTo>
                  <a:pt x="9884" y="6409"/>
                  <a:pt x="9884" y="6318"/>
                  <a:pt x="10181" y="6021"/>
                </a:cubicBezTo>
                <a:cubicBezTo>
                  <a:pt x="10242" y="5991"/>
                  <a:pt x="10282" y="5981"/>
                  <a:pt x="10309" y="5981"/>
                </a:cubicBezTo>
                <a:cubicBezTo>
                  <a:pt x="10363" y="5981"/>
                  <a:pt x="10363" y="6021"/>
                  <a:pt x="10363" y="6021"/>
                </a:cubicBezTo>
                <a:cubicBezTo>
                  <a:pt x="10363" y="6021"/>
                  <a:pt x="10402" y="5982"/>
                  <a:pt x="10455" y="5930"/>
                </a:cubicBezTo>
                <a:lnTo>
                  <a:pt x="10363" y="5930"/>
                </a:lnTo>
                <a:cubicBezTo>
                  <a:pt x="10409" y="5884"/>
                  <a:pt x="10432" y="5862"/>
                  <a:pt x="10443" y="5862"/>
                </a:cubicBezTo>
                <a:cubicBezTo>
                  <a:pt x="10455" y="5862"/>
                  <a:pt x="10455" y="5884"/>
                  <a:pt x="10455" y="5930"/>
                </a:cubicBezTo>
                <a:cubicBezTo>
                  <a:pt x="10483" y="5902"/>
                  <a:pt x="10514" y="5870"/>
                  <a:pt x="10546" y="5839"/>
                </a:cubicBezTo>
                <a:cubicBezTo>
                  <a:pt x="10660" y="5747"/>
                  <a:pt x="10843" y="5542"/>
                  <a:pt x="10934" y="5451"/>
                </a:cubicBezTo>
                <a:cubicBezTo>
                  <a:pt x="10843" y="5451"/>
                  <a:pt x="10751" y="5451"/>
                  <a:pt x="10660" y="5542"/>
                </a:cubicBezTo>
                <a:cubicBezTo>
                  <a:pt x="10792" y="5345"/>
                  <a:pt x="10923" y="5195"/>
                  <a:pt x="10884" y="5195"/>
                </a:cubicBezTo>
                <a:cubicBezTo>
                  <a:pt x="10875" y="5195"/>
                  <a:pt x="10858" y="5202"/>
                  <a:pt x="10830" y="5218"/>
                </a:cubicBezTo>
                <a:lnTo>
                  <a:pt x="10830" y="5218"/>
                </a:lnTo>
                <a:cubicBezTo>
                  <a:pt x="11047" y="5060"/>
                  <a:pt x="11436" y="4639"/>
                  <a:pt x="11596" y="4218"/>
                </a:cubicBezTo>
                <a:cubicBezTo>
                  <a:pt x="11893" y="3648"/>
                  <a:pt x="11984" y="3077"/>
                  <a:pt x="11984" y="2986"/>
                </a:cubicBezTo>
                <a:lnTo>
                  <a:pt x="11984" y="2803"/>
                </a:lnTo>
                <a:lnTo>
                  <a:pt x="11984" y="2689"/>
                </a:lnTo>
                <a:lnTo>
                  <a:pt x="12075" y="2689"/>
                </a:lnTo>
                <a:cubicBezTo>
                  <a:pt x="12075" y="2803"/>
                  <a:pt x="12075" y="2803"/>
                  <a:pt x="11984" y="2803"/>
                </a:cubicBezTo>
                <a:lnTo>
                  <a:pt x="12075" y="2894"/>
                </a:lnTo>
                <a:cubicBezTo>
                  <a:pt x="12075" y="2986"/>
                  <a:pt x="12167" y="2986"/>
                  <a:pt x="12167" y="2986"/>
                </a:cubicBezTo>
                <a:cubicBezTo>
                  <a:pt x="12167" y="2986"/>
                  <a:pt x="12258" y="2986"/>
                  <a:pt x="12258" y="3168"/>
                </a:cubicBezTo>
                <a:cubicBezTo>
                  <a:pt x="12372" y="3168"/>
                  <a:pt x="12258" y="3374"/>
                  <a:pt x="12167" y="3556"/>
                </a:cubicBezTo>
                <a:cubicBezTo>
                  <a:pt x="12075" y="3739"/>
                  <a:pt x="11893" y="3944"/>
                  <a:pt x="11893" y="4127"/>
                </a:cubicBezTo>
                <a:cubicBezTo>
                  <a:pt x="11874" y="4145"/>
                  <a:pt x="11863" y="4152"/>
                  <a:pt x="11857" y="4152"/>
                </a:cubicBezTo>
                <a:cubicBezTo>
                  <a:pt x="11831" y="4152"/>
                  <a:pt x="11874" y="4036"/>
                  <a:pt x="11801" y="4036"/>
                </a:cubicBezTo>
                <a:cubicBezTo>
                  <a:pt x="11596" y="4606"/>
                  <a:pt x="11596" y="4606"/>
                  <a:pt x="11505" y="5086"/>
                </a:cubicBezTo>
                <a:lnTo>
                  <a:pt x="11231" y="5359"/>
                </a:lnTo>
                <a:cubicBezTo>
                  <a:pt x="11281" y="5326"/>
                  <a:pt x="11316" y="5311"/>
                  <a:pt x="11338" y="5311"/>
                </a:cubicBezTo>
                <a:cubicBezTo>
                  <a:pt x="11441" y="5311"/>
                  <a:pt x="11305" y="5613"/>
                  <a:pt x="11231" y="5930"/>
                </a:cubicBezTo>
                <a:cubicBezTo>
                  <a:pt x="11322" y="5839"/>
                  <a:pt x="11413" y="5747"/>
                  <a:pt x="11505" y="5747"/>
                </a:cubicBezTo>
                <a:cubicBezTo>
                  <a:pt x="11413" y="5930"/>
                  <a:pt x="11322" y="6113"/>
                  <a:pt x="11231" y="6227"/>
                </a:cubicBezTo>
                <a:cubicBezTo>
                  <a:pt x="11198" y="6253"/>
                  <a:pt x="11175" y="6264"/>
                  <a:pt x="11158" y="6264"/>
                </a:cubicBezTo>
                <a:cubicBezTo>
                  <a:pt x="11117" y="6264"/>
                  <a:pt x="11117" y="6194"/>
                  <a:pt x="11117" y="6113"/>
                </a:cubicBezTo>
                <a:lnTo>
                  <a:pt x="11117" y="6227"/>
                </a:lnTo>
                <a:cubicBezTo>
                  <a:pt x="11069" y="6251"/>
                  <a:pt x="11033" y="6262"/>
                  <a:pt x="11009" y="6262"/>
                </a:cubicBezTo>
                <a:cubicBezTo>
                  <a:pt x="10940" y="6262"/>
                  <a:pt x="10958" y="6173"/>
                  <a:pt x="11025" y="6021"/>
                </a:cubicBezTo>
                <a:lnTo>
                  <a:pt x="11231" y="5930"/>
                </a:lnTo>
                <a:cubicBezTo>
                  <a:pt x="11231" y="5747"/>
                  <a:pt x="11231" y="5656"/>
                  <a:pt x="11117" y="5656"/>
                </a:cubicBezTo>
                <a:lnTo>
                  <a:pt x="11025" y="5747"/>
                </a:lnTo>
                <a:lnTo>
                  <a:pt x="10934" y="5839"/>
                </a:lnTo>
                <a:lnTo>
                  <a:pt x="10751" y="5930"/>
                </a:lnTo>
                <a:lnTo>
                  <a:pt x="10843" y="5930"/>
                </a:lnTo>
                <a:cubicBezTo>
                  <a:pt x="10660" y="6113"/>
                  <a:pt x="10455" y="6318"/>
                  <a:pt x="10272" y="6501"/>
                </a:cubicBezTo>
                <a:cubicBezTo>
                  <a:pt x="10089" y="6980"/>
                  <a:pt x="9975" y="7459"/>
                  <a:pt x="9405" y="8030"/>
                </a:cubicBezTo>
                <a:cubicBezTo>
                  <a:pt x="9405" y="7825"/>
                  <a:pt x="9313" y="7939"/>
                  <a:pt x="9222" y="7825"/>
                </a:cubicBezTo>
                <a:cubicBezTo>
                  <a:pt x="9519" y="7733"/>
                  <a:pt x="9610" y="7368"/>
                  <a:pt x="9884" y="7071"/>
                </a:cubicBezTo>
                <a:lnTo>
                  <a:pt x="9884" y="7071"/>
                </a:lnTo>
                <a:cubicBezTo>
                  <a:pt x="9854" y="7102"/>
                  <a:pt x="9833" y="7112"/>
                  <a:pt x="9820" y="7112"/>
                </a:cubicBezTo>
                <a:cubicBezTo>
                  <a:pt x="9793" y="7112"/>
                  <a:pt x="9793" y="7071"/>
                  <a:pt x="9793" y="7071"/>
                </a:cubicBezTo>
                <a:cubicBezTo>
                  <a:pt x="9610" y="7254"/>
                  <a:pt x="9519" y="7459"/>
                  <a:pt x="9313" y="7642"/>
                </a:cubicBezTo>
                <a:cubicBezTo>
                  <a:pt x="9313" y="7624"/>
                  <a:pt x="9310" y="7617"/>
                  <a:pt x="9303" y="7617"/>
                </a:cubicBezTo>
                <a:cubicBezTo>
                  <a:pt x="9275" y="7617"/>
                  <a:pt x="9187" y="7751"/>
                  <a:pt x="9040" y="7825"/>
                </a:cubicBezTo>
                <a:cubicBezTo>
                  <a:pt x="9222" y="7939"/>
                  <a:pt x="8651" y="8304"/>
                  <a:pt x="8469" y="8601"/>
                </a:cubicBezTo>
                <a:cubicBezTo>
                  <a:pt x="8469" y="8509"/>
                  <a:pt x="8469" y="8395"/>
                  <a:pt x="8743" y="8213"/>
                </a:cubicBezTo>
                <a:lnTo>
                  <a:pt x="8743" y="8213"/>
                </a:lnTo>
                <a:cubicBezTo>
                  <a:pt x="8263" y="8304"/>
                  <a:pt x="8469" y="8692"/>
                  <a:pt x="8081" y="8874"/>
                </a:cubicBezTo>
                <a:cubicBezTo>
                  <a:pt x="8172" y="8783"/>
                  <a:pt x="8172" y="8783"/>
                  <a:pt x="8172" y="8692"/>
                </a:cubicBezTo>
                <a:lnTo>
                  <a:pt x="8172" y="8692"/>
                </a:lnTo>
                <a:cubicBezTo>
                  <a:pt x="8172" y="8783"/>
                  <a:pt x="7990" y="8875"/>
                  <a:pt x="7898" y="8966"/>
                </a:cubicBezTo>
                <a:cubicBezTo>
                  <a:pt x="7807" y="8966"/>
                  <a:pt x="7807" y="9080"/>
                  <a:pt x="7693" y="9080"/>
                </a:cubicBezTo>
                <a:lnTo>
                  <a:pt x="7693" y="8966"/>
                </a:lnTo>
                <a:cubicBezTo>
                  <a:pt x="7602" y="9080"/>
                  <a:pt x="7510" y="9171"/>
                  <a:pt x="7419" y="9263"/>
                </a:cubicBezTo>
                <a:lnTo>
                  <a:pt x="7693" y="9833"/>
                </a:lnTo>
                <a:cubicBezTo>
                  <a:pt x="8263" y="9445"/>
                  <a:pt x="9040" y="9080"/>
                  <a:pt x="9040" y="8874"/>
                </a:cubicBezTo>
                <a:lnTo>
                  <a:pt x="9040" y="9171"/>
                </a:lnTo>
                <a:cubicBezTo>
                  <a:pt x="9131" y="8966"/>
                  <a:pt x="9222" y="8783"/>
                  <a:pt x="9405" y="8601"/>
                </a:cubicBezTo>
                <a:cubicBezTo>
                  <a:pt x="9519" y="8509"/>
                  <a:pt x="9610" y="8395"/>
                  <a:pt x="9701" y="8395"/>
                </a:cubicBezTo>
                <a:cubicBezTo>
                  <a:pt x="9519" y="8395"/>
                  <a:pt x="9610" y="8304"/>
                  <a:pt x="9701" y="8213"/>
                </a:cubicBezTo>
                <a:cubicBezTo>
                  <a:pt x="9792" y="8393"/>
                  <a:pt x="10084" y="8507"/>
                  <a:pt x="9801" y="8775"/>
                </a:cubicBezTo>
                <a:lnTo>
                  <a:pt x="9801" y="8775"/>
                </a:lnTo>
                <a:cubicBezTo>
                  <a:pt x="9896" y="8692"/>
                  <a:pt x="10098" y="8686"/>
                  <a:pt x="10363" y="8509"/>
                </a:cubicBezTo>
                <a:cubicBezTo>
                  <a:pt x="10272" y="8509"/>
                  <a:pt x="9975" y="8395"/>
                  <a:pt x="10089" y="8304"/>
                </a:cubicBezTo>
                <a:cubicBezTo>
                  <a:pt x="10546" y="8304"/>
                  <a:pt x="10363" y="8304"/>
                  <a:pt x="10843" y="8213"/>
                </a:cubicBezTo>
                <a:cubicBezTo>
                  <a:pt x="10751" y="8213"/>
                  <a:pt x="10751" y="7939"/>
                  <a:pt x="11025" y="7825"/>
                </a:cubicBezTo>
                <a:lnTo>
                  <a:pt x="11025" y="7825"/>
                </a:lnTo>
                <a:cubicBezTo>
                  <a:pt x="10934" y="7939"/>
                  <a:pt x="11117" y="8030"/>
                  <a:pt x="11025" y="8121"/>
                </a:cubicBezTo>
                <a:lnTo>
                  <a:pt x="11505" y="7642"/>
                </a:lnTo>
                <a:lnTo>
                  <a:pt x="11505" y="7642"/>
                </a:lnTo>
                <a:cubicBezTo>
                  <a:pt x="11413" y="7733"/>
                  <a:pt x="11505" y="7825"/>
                  <a:pt x="11687" y="7825"/>
                </a:cubicBezTo>
                <a:cubicBezTo>
                  <a:pt x="11596" y="7825"/>
                  <a:pt x="12167" y="7642"/>
                  <a:pt x="12258" y="7551"/>
                </a:cubicBezTo>
                <a:lnTo>
                  <a:pt x="12258" y="7551"/>
                </a:lnTo>
                <a:lnTo>
                  <a:pt x="12130" y="7615"/>
                </a:lnTo>
                <a:lnTo>
                  <a:pt x="12130" y="7615"/>
                </a:lnTo>
                <a:cubicBezTo>
                  <a:pt x="12641" y="7348"/>
                  <a:pt x="12573" y="7062"/>
                  <a:pt x="13125" y="6797"/>
                </a:cubicBezTo>
                <a:lnTo>
                  <a:pt x="13125" y="6797"/>
                </a:lnTo>
                <a:cubicBezTo>
                  <a:pt x="13125" y="6876"/>
                  <a:pt x="13058" y="7090"/>
                  <a:pt x="13271" y="7090"/>
                </a:cubicBezTo>
                <a:cubicBezTo>
                  <a:pt x="13306" y="7090"/>
                  <a:pt x="13348" y="7084"/>
                  <a:pt x="13399" y="7071"/>
                </a:cubicBezTo>
                <a:cubicBezTo>
                  <a:pt x="13513" y="6889"/>
                  <a:pt x="13787" y="6318"/>
                  <a:pt x="14358" y="6021"/>
                </a:cubicBezTo>
                <a:lnTo>
                  <a:pt x="14449" y="6021"/>
                </a:lnTo>
                <a:lnTo>
                  <a:pt x="14928" y="5747"/>
                </a:lnTo>
                <a:lnTo>
                  <a:pt x="14928" y="5747"/>
                </a:lnTo>
                <a:cubicBezTo>
                  <a:pt x="14655" y="6021"/>
                  <a:pt x="14084" y="6683"/>
                  <a:pt x="13696" y="6980"/>
                </a:cubicBezTo>
                <a:cubicBezTo>
                  <a:pt x="13833" y="6934"/>
                  <a:pt x="13856" y="6934"/>
                  <a:pt x="13893" y="6934"/>
                </a:cubicBezTo>
                <a:cubicBezTo>
                  <a:pt x="13930" y="6934"/>
                  <a:pt x="13981" y="6934"/>
                  <a:pt x="14175" y="6889"/>
                </a:cubicBezTo>
                <a:cubicBezTo>
                  <a:pt x="14241" y="6889"/>
                  <a:pt x="14105" y="6984"/>
                  <a:pt x="13989" y="7037"/>
                </a:cubicBezTo>
                <a:lnTo>
                  <a:pt x="13989" y="7037"/>
                </a:lnTo>
                <a:cubicBezTo>
                  <a:pt x="14244" y="6957"/>
                  <a:pt x="14486" y="6877"/>
                  <a:pt x="14746" y="6797"/>
                </a:cubicBezTo>
                <a:cubicBezTo>
                  <a:pt x="14655" y="6683"/>
                  <a:pt x="15316" y="6501"/>
                  <a:pt x="15225" y="6318"/>
                </a:cubicBezTo>
                <a:lnTo>
                  <a:pt x="15225" y="6318"/>
                </a:lnTo>
                <a:cubicBezTo>
                  <a:pt x="14928" y="6501"/>
                  <a:pt x="14655" y="6683"/>
                  <a:pt x="14358" y="6797"/>
                </a:cubicBezTo>
                <a:cubicBezTo>
                  <a:pt x="14267" y="6683"/>
                  <a:pt x="14746" y="6227"/>
                  <a:pt x="15408" y="6113"/>
                </a:cubicBezTo>
                <a:cubicBezTo>
                  <a:pt x="15499" y="6113"/>
                  <a:pt x="15316" y="6318"/>
                  <a:pt x="15408" y="6409"/>
                </a:cubicBezTo>
                <a:cubicBezTo>
                  <a:pt x="15408" y="6318"/>
                  <a:pt x="15887" y="6113"/>
                  <a:pt x="15978" y="6113"/>
                </a:cubicBezTo>
                <a:lnTo>
                  <a:pt x="15682" y="6318"/>
                </a:lnTo>
                <a:cubicBezTo>
                  <a:pt x="16070" y="6227"/>
                  <a:pt x="16161" y="5930"/>
                  <a:pt x="16640" y="5930"/>
                </a:cubicBezTo>
                <a:cubicBezTo>
                  <a:pt x="16701" y="5930"/>
                  <a:pt x="16762" y="5971"/>
                  <a:pt x="16796" y="5971"/>
                </a:cubicBezTo>
                <a:cubicBezTo>
                  <a:pt x="16813" y="5971"/>
                  <a:pt x="16823" y="5960"/>
                  <a:pt x="16823" y="5930"/>
                </a:cubicBezTo>
                <a:cubicBezTo>
                  <a:pt x="16823" y="5839"/>
                  <a:pt x="16640" y="5359"/>
                  <a:pt x="16823" y="5177"/>
                </a:cubicBezTo>
                <a:lnTo>
                  <a:pt x="17302" y="5177"/>
                </a:lnTo>
                <a:cubicBezTo>
                  <a:pt x="17451" y="5131"/>
                  <a:pt x="17570" y="5108"/>
                  <a:pt x="17653" y="5108"/>
                </a:cubicBezTo>
                <a:cubicBezTo>
                  <a:pt x="17736" y="5108"/>
                  <a:pt x="17782" y="5131"/>
                  <a:pt x="17782" y="5177"/>
                </a:cubicBezTo>
                <a:cubicBezTo>
                  <a:pt x="17873" y="5177"/>
                  <a:pt x="17599" y="5359"/>
                  <a:pt x="17508" y="5451"/>
                </a:cubicBezTo>
                <a:cubicBezTo>
                  <a:pt x="17302" y="5542"/>
                  <a:pt x="17211" y="5656"/>
                  <a:pt x="17211" y="5747"/>
                </a:cubicBezTo>
                <a:cubicBezTo>
                  <a:pt x="17302" y="5656"/>
                  <a:pt x="17394" y="5542"/>
                  <a:pt x="17508" y="5542"/>
                </a:cubicBezTo>
                <a:cubicBezTo>
                  <a:pt x="17508" y="5542"/>
                  <a:pt x="17370" y="5680"/>
                  <a:pt x="17433" y="5680"/>
                </a:cubicBezTo>
                <a:cubicBezTo>
                  <a:pt x="17447" y="5680"/>
                  <a:pt x="17470" y="5673"/>
                  <a:pt x="17508" y="5656"/>
                </a:cubicBezTo>
                <a:lnTo>
                  <a:pt x="17599" y="5542"/>
                </a:lnTo>
                <a:lnTo>
                  <a:pt x="17599" y="5656"/>
                </a:lnTo>
                <a:lnTo>
                  <a:pt x="17599" y="5681"/>
                </a:lnTo>
                <a:lnTo>
                  <a:pt x="17599" y="5681"/>
                </a:lnTo>
                <a:cubicBezTo>
                  <a:pt x="17622" y="5649"/>
                  <a:pt x="17652" y="5604"/>
                  <a:pt x="17690" y="5542"/>
                </a:cubicBezTo>
                <a:lnTo>
                  <a:pt x="17690" y="5542"/>
                </a:lnTo>
                <a:cubicBezTo>
                  <a:pt x="17690" y="5747"/>
                  <a:pt x="17599" y="5839"/>
                  <a:pt x="17508" y="6021"/>
                </a:cubicBezTo>
                <a:cubicBezTo>
                  <a:pt x="17599" y="6021"/>
                  <a:pt x="17599" y="6021"/>
                  <a:pt x="17690" y="6113"/>
                </a:cubicBezTo>
                <a:lnTo>
                  <a:pt x="17690" y="6592"/>
                </a:lnTo>
                <a:lnTo>
                  <a:pt x="17508" y="6592"/>
                </a:lnTo>
                <a:cubicBezTo>
                  <a:pt x="17302" y="7071"/>
                  <a:pt x="17120" y="7254"/>
                  <a:pt x="16937" y="7551"/>
                </a:cubicBezTo>
                <a:lnTo>
                  <a:pt x="16937" y="7642"/>
                </a:lnTo>
                <a:cubicBezTo>
                  <a:pt x="16783" y="7711"/>
                  <a:pt x="16641" y="7896"/>
                  <a:pt x="16619" y="7896"/>
                </a:cubicBezTo>
                <a:cubicBezTo>
                  <a:pt x="16612" y="7896"/>
                  <a:pt x="16618" y="7875"/>
                  <a:pt x="16640" y="7825"/>
                </a:cubicBezTo>
                <a:lnTo>
                  <a:pt x="16640" y="7825"/>
                </a:lnTo>
                <a:lnTo>
                  <a:pt x="16252" y="8213"/>
                </a:lnTo>
                <a:lnTo>
                  <a:pt x="16161" y="8213"/>
                </a:lnTo>
                <a:cubicBezTo>
                  <a:pt x="15978" y="8304"/>
                  <a:pt x="15796" y="8509"/>
                  <a:pt x="15590" y="8601"/>
                </a:cubicBezTo>
                <a:lnTo>
                  <a:pt x="15796" y="8783"/>
                </a:lnTo>
                <a:lnTo>
                  <a:pt x="15887" y="8692"/>
                </a:lnTo>
                <a:cubicBezTo>
                  <a:pt x="15922" y="8692"/>
                  <a:pt x="15944" y="8692"/>
                  <a:pt x="15957" y="8687"/>
                </a:cubicBezTo>
                <a:lnTo>
                  <a:pt x="15957" y="8687"/>
                </a:lnTo>
                <a:cubicBezTo>
                  <a:pt x="15930" y="8749"/>
                  <a:pt x="15887" y="8812"/>
                  <a:pt x="15887" y="8874"/>
                </a:cubicBezTo>
                <a:cubicBezTo>
                  <a:pt x="15978" y="8874"/>
                  <a:pt x="16070" y="8783"/>
                  <a:pt x="16161" y="8601"/>
                </a:cubicBezTo>
                <a:cubicBezTo>
                  <a:pt x="16252" y="8601"/>
                  <a:pt x="16366" y="8509"/>
                  <a:pt x="16458" y="8395"/>
                </a:cubicBezTo>
                <a:lnTo>
                  <a:pt x="16458" y="8395"/>
                </a:lnTo>
                <a:cubicBezTo>
                  <a:pt x="16366" y="8601"/>
                  <a:pt x="16252" y="8874"/>
                  <a:pt x="16070" y="9171"/>
                </a:cubicBezTo>
                <a:lnTo>
                  <a:pt x="16161" y="9171"/>
                </a:lnTo>
                <a:lnTo>
                  <a:pt x="16070" y="9263"/>
                </a:lnTo>
                <a:lnTo>
                  <a:pt x="16161" y="9263"/>
                </a:lnTo>
                <a:lnTo>
                  <a:pt x="16252" y="9354"/>
                </a:lnTo>
                <a:cubicBezTo>
                  <a:pt x="16458" y="9080"/>
                  <a:pt x="16732" y="8783"/>
                  <a:pt x="16937" y="8509"/>
                </a:cubicBezTo>
                <a:lnTo>
                  <a:pt x="17120" y="8395"/>
                </a:lnTo>
                <a:lnTo>
                  <a:pt x="17028" y="8395"/>
                </a:lnTo>
                <a:lnTo>
                  <a:pt x="17211" y="8213"/>
                </a:lnTo>
                <a:cubicBezTo>
                  <a:pt x="17211" y="8121"/>
                  <a:pt x="17302" y="8121"/>
                  <a:pt x="17302" y="8030"/>
                </a:cubicBezTo>
                <a:cubicBezTo>
                  <a:pt x="17690" y="7733"/>
                  <a:pt x="18261" y="7368"/>
                  <a:pt x="18649" y="7071"/>
                </a:cubicBezTo>
                <a:lnTo>
                  <a:pt x="18832" y="6889"/>
                </a:lnTo>
                <a:lnTo>
                  <a:pt x="18649" y="6980"/>
                </a:lnTo>
                <a:cubicBezTo>
                  <a:pt x="18631" y="6988"/>
                  <a:pt x="18618" y="6992"/>
                  <a:pt x="18609" y="6992"/>
                </a:cubicBezTo>
                <a:cubicBezTo>
                  <a:pt x="18540" y="6992"/>
                  <a:pt x="18768" y="6746"/>
                  <a:pt x="18732" y="6746"/>
                </a:cubicBezTo>
                <a:cubicBezTo>
                  <a:pt x="18723" y="6746"/>
                  <a:pt x="18698" y="6761"/>
                  <a:pt x="18649" y="6797"/>
                </a:cubicBezTo>
                <a:cubicBezTo>
                  <a:pt x="18740" y="6683"/>
                  <a:pt x="18832" y="6501"/>
                  <a:pt x="19014" y="6409"/>
                </a:cubicBezTo>
                <a:lnTo>
                  <a:pt x="19105" y="6318"/>
                </a:lnTo>
                <a:cubicBezTo>
                  <a:pt x="19105" y="6318"/>
                  <a:pt x="19220" y="6227"/>
                  <a:pt x="19311" y="6227"/>
                </a:cubicBezTo>
                <a:cubicBezTo>
                  <a:pt x="19402" y="6113"/>
                  <a:pt x="19494" y="6021"/>
                  <a:pt x="19585" y="5930"/>
                </a:cubicBezTo>
                <a:cubicBezTo>
                  <a:pt x="19676" y="5930"/>
                  <a:pt x="19676" y="6021"/>
                  <a:pt x="19676" y="6021"/>
                </a:cubicBezTo>
                <a:cubicBezTo>
                  <a:pt x="19676" y="6021"/>
                  <a:pt x="19402" y="6113"/>
                  <a:pt x="19311" y="6318"/>
                </a:cubicBezTo>
                <a:cubicBezTo>
                  <a:pt x="19402" y="6227"/>
                  <a:pt x="19585" y="6113"/>
                  <a:pt x="19790" y="6021"/>
                </a:cubicBezTo>
                <a:cubicBezTo>
                  <a:pt x="19882" y="5930"/>
                  <a:pt x="20064" y="5839"/>
                  <a:pt x="20155" y="5656"/>
                </a:cubicBezTo>
                <a:cubicBezTo>
                  <a:pt x="20064" y="5656"/>
                  <a:pt x="19973" y="5747"/>
                  <a:pt x="19882" y="5747"/>
                </a:cubicBezTo>
                <a:cubicBezTo>
                  <a:pt x="20064" y="5542"/>
                  <a:pt x="20247" y="5359"/>
                  <a:pt x="20543" y="5177"/>
                </a:cubicBezTo>
                <a:cubicBezTo>
                  <a:pt x="20772" y="4929"/>
                  <a:pt x="20953" y="4761"/>
                  <a:pt x="21166" y="4606"/>
                </a:cubicBezTo>
                <a:lnTo>
                  <a:pt x="20932" y="4606"/>
                </a:lnTo>
                <a:cubicBezTo>
                  <a:pt x="21023" y="4697"/>
                  <a:pt x="20726" y="4880"/>
                  <a:pt x="20361" y="5177"/>
                </a:cubicBezTo>
                <a:cubicBezTo>
                  <a:pt x="20064" y="5359"/>
                  <a:pt x="19790" y="5542"/>
                  <a:pt x="20064" y="5542"/>
                </a:cubicBezTo>
                <a:cubicBezTo>
                  <a:pt x="19676" y="5542"/>
                  <a:pt x="19402" y="5930"/>
                  <a:pt x="18923" y="6113"/>
                </a:cubicBezTo>
                <a:cubicBezTo>
                  <a:pt x="18923" y="6113"/>
                  <a:pt x="19014" y="6113"/>
                  <a:pt x="18740" y="6227"/>
                </a:cubicBezTo>
                <a:lnTo>
                  <a:pt x="18740" y="6318"/>
                </a:lnTo>
                <a:lnTo>
                  <a:pt x="18923" y="6318"/>
                </a:lnTo>
                <a:cubicBezTo>
                  <a:pt x="18832" y="6409"/>
                  <a:pt x="18444" y="6797"/>
                  <a:pt x="18261" y="6889"/>
                </a:cubicBezTo>
                <a:lnTo>
                  <a:pt x="18078" y="7071"/>
                </a:lnTo>
                <a:lnTo>
                  <a:pt x="17964" y="7071"/>
                </a:lnTo>
                <a:lnTo>
                  <a:pt x="17964" y="6980"/>
                </a:lnTo>
                <a:lnTo>
                  <a:pt x="18078" y="6889"/>
                </a:lnTo>
                <a:cubicBezTo>
                  <a:pt x="18078" y="6797"/>
                  <a:pt x="18170" y="6797"/>
                  <a:pt x="18170" y="6797"/>
                </a:cubicBezTo>
                <a:cubicBezTo>
                  <a:pt x="18250" y="6697"/>
                  <a:pt x="18189" y="6615"/>
                  <a:pt x="18235" y="6596"/>
                </a:cubicBezTo>
                <a:lnTo>
                  <a:pt x="18235" y="6596"/>
                </a:lnTo>
                <a:cubicBezTo>
                  <a:pt x="18225" y="6599"/>
                  <a:pt x="18214" y="6603"/>
                  <a:pt x="18203" y="6611"/>
                </a:cubicBezTo>
                <a:lnTo>
                  <a:pt x="18203" y="6611"/>
                </a:lnTo>
                <a:cubicBezTo>
                  <a:pt x="18261" y="6475"/>
                  <a:pt x="18261" y="6396"/>
                  <a:pt x="18261" y="6318"/>
                </a:cubicBezTo>
                <a:cubicBezTo>
                  <a:pt x="18444" y="6227"/>
                  <a:pt x="18535" y="5839"/>
                  <a:pt x="18649" y="5451"/>
                </a:cubicBezTo>
                <a:cubicBezTo>
                  <a:pt x="18740" y="5268"/>
                  <a:pt x="18832" y="4971"/>
                  <a:pt x="18832" y="4789"/>
                </a:cubicBezTo>
                <a:cubicBezTo>
                  <a:pt x="18923" y="4606"/>
                  <a:pt x="18923" y="4309"/>
                  <a:pt x="19014" y="4218"/>
                </a:cubicBezTo>
                <a:lnTo>
                  <a:pt x="19014" y="4218"/>
                </a:lnTo>
                <a:cubicBezTo>
                  <a:pt x="18649" y="4309"/>
                  <a:pt x="18352" y="4401"/>
                  <a:pt x="18078" y="4401"/>
                </a:cubicBezTo>
                <a:lnTo>
                  <a:pt x="17964" y="4606"/>
                </a:lnTo>
                <a:cubicBezTo>
                  <a:pt x="17690" y="4697"/>
                  <a:pt x="17394" y="4697"/>
                  <a:pt x="17120" y="4789"/>
                </a:cubicBezTo>
                <a:cubicBezTo>
                  <a:pt x="17028" y="4880"/>
                  <a:pt x="16823" y="4880"/>
                  <a:pt x="16732" y="4971"/>
                </a:cubicBezTo>
                <a:cubicBezTo>
                  <a:pt x="16549" y="4971"/>
                  <a:pt x="16366" y="5086"/>
                  <a:pt x="16366" y="5086"/>
                </a:cubicBezTo>
                <a:lnTo>
                  <a:pt x="16366" y="5177"/>
                </a:lnTo>
                <a:cubicBezTo>
                  <a:pt x="16070" y="5359"/>
                  <a:pt x="15499" y="5451"/>
                  <a:pt x="14928" y="5656"/>
                </a:cubicBezTo>
                <a:cubicBezTo>
                  <a:pt x="14928" y="5588"/>
                  <a:pt x="14993" y="5561"/>
                  <a:pt x="15069" y="5550"/>
                </a:cubicBezTo>
                <a:lnTo>
                  <a:pt x="15069" y="5550"/>
                </a:lnTo>
                <a:cubicBezTo>
                  <a:pt x="14371" y="5618"/>
                  <a:pt x="13840" y="6120"/>
                  <a:pt x="13308" y="6227"/>
                </a:cubicBezTo>
                <a:cubicBezTo>
                  <a:pt x="13125" y="6318"/>
                  <a:pt x="13034" y="6318"/>
                  <a:pt x="12943" y="6409"/>
                </a:cubicBezTo>
                <a:lnTo>
                  <a:pt x="12829" y="6409"/>
                </a:lnTo>
                <a:cubicBezTo>
                  <a:pt x="12737" y="6409"/>
                  <a:pt x="12555" y="6501"/>
                  <a:pt x="12463" y="6592"/>
                </a:cubicBezTo>
                <a:lnTo>
                  <a:pt x="12372" y="6501"/>
                </a:lnTo>
                <a:lnTo>
                  <a:pt x="12258" y="6592"/>
                </a:lnTo>
                <a:cubicBezTo>
                  <a:pt x="12075" y="6592"/>
                  <a:pt x="12167" y="6683"/>
                  <a:pt x="12258" y="6683"/>
                </a:cubicBezTo>
                <a:cubicBezTo>
                  <a:pt x="12258" y="6683"/>
                  <a:pt x="12167" y="6797"/>
                  <a:pt x="12075" y="6797"/>
                </a:cubicBezTo>
                <a:cubicBezTo>
                  <a:pt x="11919" y="6797"/>
                  <a:pt x="11745" y="6999"/>
                  <a:pt x="11527" y="6999"/>
                </a:cubicBezTo>
                <a:cubicBezTo>
                  <a:pt x="11490" y="6999"/>
                  <a:pt x="11452" y="6993"/>
                  <a:pt x="11413" y="6980"/>
                </a:cubicBezTo>
                <a:cubicBezTo>
                  <a:pt x="11413" y="7071"/>
                  <a:pt x="10660" y="7459"/>
                  <a:pt x="10660" y="7642"/>
                </a:cubicBezTo>
                <a:cubicBezTo>
                  <a:pt x="10660" y="7642"/>
                  <a:pt x="10546" y="7642"/>
                  <a:pt x="10660" y="7551"/>
                </a:cubicBezTo>
                <a:lnTo>
                  <a:pt x="10660" y="7551"/>
                </a:lnTo>
                <a:cubicBezTo>
                  <a:pt x="10546" y="7642"/>
                  <a:pt x="10546" y="7642"/>
                  <a:pt x="10455" y="7642"/>
                </a:cubicBezTo>
                <a:cubicBezTo>
                  <a:pt x="10660" y="7459"/>
                  <a:pt x="10843" y="7254"/>
                  <a:pt x="10934" y="7071"/>
                </a:cubicBezTo>
                <a:cubicBezTo>
                  <a:pt x="10952" y="7053"/>
                  <a:pt x="10963" y="7046"/>
                  <a:pt x="10969" y="7046"/>
                </a:cubicBezTo>
                <a:cubicBezTo>
                  <a:pt x="10992" y="7046"/>
                  <a:pt x="10934" y="7163"/>
                  <a:pt x="10934" y="7163"/>
                </a:cubicBezTo>
                <a:cubicBezTo>
                  <a:pt x="11023" y="7073"/>
                  <a:pt x="11025" y="6984"/>
                  <a:pt x="11110" y="6980"/>
                </a:cubicBezTo>
                <a:lnTo>
                  <a:pt x="11110" y="6980"/>
                </a:lnTo>
                <a:cubicBezTo>
                  <a:pt x="11103" y="7013"/>
                  <a:pt x="11088" y="7074"/>
                  <a:pt x="11056" y="7125"/>
                </a:cubicBezTo>
                <a:lnTo>
                  <a:pt x="11056" y="7125"/>
                </a:lnTo>
                <a:cubicBezTo>
                  <a:pt x="11408" y="6674"/>
                  <a:pt x="11320" y="6498"/>
                  <a:pt x="11231" y="6409"/>
                </a:cubicBezTo>
                <a:cubicBezTo>
                  <a:pt x="11413" y="6227"/>
                  <a:pt x="11505" y="6021"/>
                  <a:pt x="11505" y="5839"/>
                </a:cubicBezTo>
                <a:cubicBezTo>
                  <a:pt x="11550" y="5793"/>
                  <a:pt x="11624" y="5747"/>
                  <a:pt x="11662" y="5747"/>
                </a:cubicBezTo>
                <a:cubicBezTo>
                  <a:pt x="11699" y="5747"/>
                  <a:pt x="11699" y="5793"/>
                  <a:pt x="11596" y="5930"/>
                </a:cubicBezTo>
                <a:cubicBezTo>
                  <a:pt x="11687" y="5839"/>
                  <a:pt x="12372" y="4971"/>
                  <a:pt x="12167" y="4880"/>
                </a:cubicBezTo>
                <a:cubicBezTo>
                  <a:pt x="12258" y="4789"/>
                  <a:pt x="12372" y="4606"/>
                  <a:pt x="12372" y="4606"/>
                </a:cubicBezTo>
                <a:cubicBezTo>
                  <a:pt x="12540" y="4166"/>
                  <a:pt x="12630" y="4130"/>
                  <a:pt x="12715" y="3757"/>
                </a:cubicBezTo>
                <a:lnTo>
                  <a:pt x="12715" y="3757"/>
                </a:lnTo>
                <a:cubicBezTo>
                  <a:pt x="12701" y="3775"/>
                  <a:pt x="12680" y="3796"/>
                  <a:pt x="12646" y="3830"/>
                </a:cubicBezTo>
                <a:cubicBezTo>
                  <a:pt x="12555" y="3556"/>
                  <a:pt x="12737" y="3465"/>
                  <a:pt x="12737" y="2986"/>
                </a:cubicBezTo>
                <a:lnTo>
                  <a:pt x="12737" y="2506"/>
                </a:lnTo>
                <a:cubicBezTo>
                  <a:pt x="12646" y="2415"/>
                  <a:pt x="12646" y="2415"/>
                  <a:pt x="12555" y="2324"/>
                </a:cubicBezTo>
                <a:lnTo>
                  <a:pt x="12463" y="2232"/>
                </a:lnTo>
                <a:cubicBezTo>
                  <a:pt x="12372" y="2118"/>
                  <a:pt x="12258" y="2027"/>
                  <a:pt x="12075" y="1844"/>
                </a:cubicBezTo>
                <a:lnTo>
                  <a:pt x="12075" y="1936"/>
                </a:lnTo>
                <a:cubicBezTo>
                  <a:pt x="12075" y="2027"/>
                  <a:pt x="11984" y="2027"/>
                  <a:pt x="11984" y="2027"/>
                </a:cubicBezTo>
                <a:cubicBezTo>
                  <a:pt x="11984" y="1936"/>
                  <a:pt x="11893" y="1844"/>
                  <a:pt x="11893" y="1662"/>
                </a:cubicBezTo>
                <a:cubicBezTo>
                  <a:pt x="11893" y="1751"/>
                  <a:pt x="11871" y="1819"/>
                  <a:pt x="11835" y="1819"/>
                </a:cubicBezTo>
                <a:cubicBezTo>
                  <a:pt x="11798" y="1819"/>
                  <a:pt x="11745" y="1746"/>
                  <a:pt x="11687" y="1548"/>
                </a:cubicBezTo>
                <a:cubicBezTo>
                  <a:pt x="11801" y="1548"/>
                  <a:pt x="11801" y="1365"/>
                  <a:pt x="11687" y="1091"/>
                </a:cubicBezTo>
                <a:cubicBezTo>
                  <a:pt x="11505" y="886"/>
                  <a:pt x="11322" y="612"/>
                  <a:pt x="11231" y="406"/>
                </a:cubicBezTo>
                <a:lnTo>
                  <a:pt x="11231" y="406"/>
                </a:lnTo>
                <a:cubicBezTo>
                  <a:pt x="11259" y="471"/>
                  <a:pt x="11250" y="495"/>
                  <a:pt x="11215" y="495"/>
                </a:cubicBezTo>
                <a:cubicBezTo>
                  <a:pt x="11139" y="495"/>
                  <a:pt x="10940" y="378"/>
                  <a:pt x="10751" y="315"/>
                </a:cubicBezTo>
                <a:cubicBezTo>
                  <a:pt x="10580" y="262"/>
                  <a:pt x="10416" y="210"/>
                  <a:pt x="10344" y="210"/>
                </a:cubicBezTo>
                <a:cubicBezTo>
                  <a:pt x="10291" y="210"/>
                  <a:pt x="10286" y="238"/>
                  <a:pt x="10363" y="315"/>
                </a:cubicBezTo>
                <a:cubicBezTo>
                  <a:pt x="10089" y="132"/>
                  <a:pt x="10455" y="224"/>
                  <a:pt x="10181" y="41"/>
                </a:cubicBezTo>
                <a:cubicBezTo>
                  <a:pt x="9861" y="41"/>
                  <a:pt x="9582" y="1"/>
                  <a:pt x="926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0558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866039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7861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34085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60686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460972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248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997099" y="651475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719999" y="1657400"/>
            <a:ext cx="7704000" cy="2011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8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2663603" y="3502824"/>
            <a:ext cx="4114525" cy="456967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489278" y="4039784"/>
            <a:ext cx="1336727" cy="630937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7255776" y="4013065"/>
            <a:ext cx="1368724" cy="684373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054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720001" y="1749271"/>
            <a:ext cx="7704001" cy="1371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3840429" y="545872"/>
            <a:ext cx="1463147" cy="1463157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2514675" y="2920677"/>
            <a:ext cx="4114655" cy="4572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4904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281382" y="2571796"/>
            <a:ext cx="2926344" cy="45696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4936232" y="2546371"/>
            <a:ext cx="2926344" cy="456967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281450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4936325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286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3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3" name="Google Shape;223;p17"/>
          <p:cNvGrpSpPr/>
          <p:nvPr/>
        </p:nvGrpSpPr>
        <p:grpSpPr>
          <a:xfrm>
            <a:off x="95162" y="199025"/>
            <a:ext cx="8825129" cy="4814880"/>
            <a:chOff x="95162" y="199025"/>
            <a:chExt cx="8825129" cy="4814880"/>
          </a:xfrm>
        </p:grpSpPr>
        <p:sp>
          <p:nvSpPr>
            <p:cNvPr id="224" name="Google Shape;224;p17"/>
            <p:cNvSpPr/>
            <p:nvPr/>
          </p:nvSpPr>
          <p:spPr>
            <a:xfrm>
              <a:off x="604291" y="250805"/>
              <a:ext cx="8316000" cy="4763100"/>
            </a:xfrm>
            <a:prstGeom prst="roundRect">
              <a:avLst>
                <a:gd name="adj" fmla="val 4643"/>
              </a:avLst>
            </a:prstGeom>
            <a:solidFill>
              <a:srgbClr val="E3E3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17"/>
            <p:cNvSpPr/>
            <p:nvPr/>
          </p:nvSpPr>
          <p:spPr>
            <a:xfrm>
              <a:off x="439175" y="199025"/>
              <a:ext cx="8409600" cy="4763100"/>
            </a:xfrm>
            <a:prstGeom prst="roundRect">
              <a:avLst>
                <a:gd name="adj" fmla="val 4643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6" name="Google Shape;226;p17"/>
            <p:cNvGrpSpPr/>
            <p:nvPr/>
          </p:nvGrpSpPr>
          <p:grpSpPr>
            <a:xfrm>
              <a:off x="95162" y="199027"/>
              <a:ext cx="344001" cy="1985625"/>
              <a:chOff x="95162" y="199027"/>
              <a:chExt cx="344001" cy="1985625"/>
            </a:xfrm>
          </p:grpSpPr>
          <p:sp>
            <p:nvSpPr>
              <p:cNvPr id="227" name="Google Shape;227;p17"/>
              <p:cNvSpPr/>
              <p:nvPr/>
            </p:nvSpPr>
            <p:spPr>
              <a:xfrm>
                <a:off x="208199" y="1155322"/>
                <a:ext cx="153964" cy="1022898"/>
              </a:xfrm>
              <a:custGeom>
                <a:avLst/>
                <a:gdLst/>
                <a:ahLst/>
                <a:cxnLst/>
                <a:rect l="l" t="t" r="r" b="b"/>
                <a:pathLst>
                  <a:path w="4383" h="29103" extrusionOk="0">
                    <a:moveTo>
                      <a:pt x="0" y="1"/>
                    </a:moveTo>
                    <a:lnTo>
                      <a:pt x="0" y="26546"/>
                    </a:lnTo>
                    <a:cubicBezTo>
                      <a:pt x="0" y="27779"/>
                      <a:pt x="777" y="28829"/>
                      <a:pt x="1918" y="29103"/>
                    </a:cubicBezTo>
                    <a:cubicBezTo>
                      <a:pt x="4383" y="28623"/>
                      <a:pt x="3995" y="26820"/>
                      <a:pt x="3995" y="26820"/>
                    </a:cubicBezTo>
                    <a:lnTo>
                      <a:pt x="3995" y="66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17"/>
              <p:cNvSpPr/>
              <p:nvPr/>
            </p:nvSpPr>
            <p:spPr>
              <a:xfrm>
                <a:off x="208199" y="1018141"/>
                <a:ext cx="194079" cy="1166510"/>
              </a:xfrm>
              <a:custGeom>
                <a:avLst/>
                <a:gdLst/>
                <a:ahLst/>
                <a:cxnLst/>
                <a:rect l="l" t="t" r="r" b="b"/>
                <a:pathLst>
                  <a:path w="5525" h="33189" extrusionOk="0">
                    <a:moveTo>
                      <a:pt x="0" y="0"/>
                    </a:moveTo>
                    <a:lnTo>
                      <a:pt x="0" y="3904"/>
                    </a:lnTo>
                    <a:lnTo>
                      <a:pt x="3995" y="4566"/>
                    </a:lnTo>
                    <a:lnTo>
                      <a:pt x="3995" y="30723"/>
                    </a:lnTo>
                    <a:cubicBezTo>
                      <a:pt x="3995" y="30723"/>
                      <a:pt x="4383" y="32526"/>
                      <a:pt x="1918" y="33006"/>
                    </a:cubicBezTo>
                    <a:cubicBezTo>
                      <a:pt x="2192" y="33188"/>
                      <a:pt x="2488" y="33188"/>
                      <a:pt x="2762" y="33188"/>
                    </a:cubicBezTo>
                    <a:cubicBezTo>
                      <a:pt x="4292" y="33188"/>
                      <a:pt x="5524" y="31956"/>
                      <a:pt x="5524" y="30449"/>
                    </a:cubicBezTo>
                    <a:lnTo>
                      <a:pt x="5524" y="0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17"/>
              <p:cNvSpPr/>
              <p:nvPr/>
            </p:nvSpPr>
            <p:spPr>
              <a:xfrm>
                <a:off x="95162" y="329811"/>
                <a:ext cx="123508" cy="725269"/>
              </a:xfrm>
              <a:custGeom>
                <a:avLst/>
                <a:gdLst/>
                <a:ahLst/>
                <a:cxnLst/>
                <a:rect l="l" t="t" r="r" b="b"/>
                <a:pathLst>
                  <a:path w="3516" h="20635" extrusionOk="0">
                    <a:moveTo>
                      <a:pt x="2762" y="0"/>
                    </a:moveTo>
                    <a:cubicBezTo>
                      <a:pt x="1233" y="0"/>
                      <a:pt x="0" y="1233"/>
                      <a:pt x="0" y="2671"/>
                    </a:cubicBezTo>
                    <a:lnTo>
                      <a:pt x="0" y="19881"/>
                    </a:lnTo>
                    <a:cubicBezTo>
                      <a:pt x="0" y="20361"/>
                      <a:pt x="365" y="20634"/>
                      <a:pt x="753" y="20634"/>
                    </a:cubicBezTo>
                    <a:cubicBezTo>
                      <a:pt x="1233" y="20634"/>
                      <a:pt x="1507" y="20361"/>
                      <a:pt x="1507" y="19881"/>
                    </a:cubicBezTo>
                    <a:lnTo>
                      <a:pt x="1507" y="2671"/>
                    </a:lnTo>
                    <a:cubicBezTo>
                      <a:pt x="1507" y="1986"/>
                      <a:pt x="2077" y="1530"/>
                      <a:pt x="2762" y="1530"/>
                    </a:cubicBezTo>
                    <a:cubicBezTo>
                      <a:pt x="3127" y="1530"/>
                      <a:pt x="3515" y="1142"/>
                      <a:pt x="3515" y="754"/>
                    </a:cubicBezTo>
                    <a:cubicBezTo>
                      <a:pt x="3515" y="274"/>
                      <a:pt x="3127" y="0"/>
                      <a:pt x="27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17"/>
              <p:cNvSpPr/>
              <p:nvPr/>
            </p:nvSpPr>
            <p:spPr>
              <a:xfrm>
                <a:off x="158495" y="329811"/>
                <a:ext cx="60173" cy="69838"/>
              </a:xfrm>
              <a:custGeom>
                <a:avLst/>
                <a:gdLst/>
                <a:ahLst/>
                <a:cxnLst/>
                <a:rect l="l" t="t" r="r" b="b"/>
                <a:pathLst>
                  <a:path w="1713" h="1987" extrusionOk="0">
                    <a:moveTo>
                      <a:pt x="959" y="0"/>
                    </a:moveTo>
                    <a:cubicBezTo>
                      <a:pt x="571" y="0"/>
                      <a:pt x="274" y="92"/>
                      <a:pt x="0" y="183"/>
                    </a:cubicBezTo>
                    <a:lnTo>
                      <a:pt x="0" y="1986"/>
                    </a:lnTo>
                    <a:cubicBezTo>
                      <a:pt x="183" y="1712"/>
                      <a:pt x="571" y="1530"/>
                      <a:pt x="959" y="1530"/>
                    </a:cubicBezTo>
                    <a:cubicBezTo>
                      <a:pt x="1324" y="1530"/>
                      <a:pt x="1712" y="1142"/>
                      <a:pt x="1712" y="754"/>
                    </a:cubicBezTo>
                    <a:cubicBezTo>
                      <a:pt x="1712" y="274"/>
                      <a:pt x="1324" y="0"/>
                      <a:pt x="959" y="0"/>
                    </a:cubicBezTo>
                    <a:close/>
                  </a:path>
                </a:pathLst>
              </a:custGeom>
              <a:solidFill>
                <a:srgbClr val="D582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17"/>
              <p:cNvSpPr/>
              <p:nvPr/>
            </p:nvSpPr>
            <p:spPr>
              <a:xfrm>
                <a:off x="175321" y="199027"/>
                <a:ext cx="263843" cy="926664"/>
              </a:xfrm>
              <a:custGeom>
                <a:avLst/>
                <a:gdLst/>
                <a:ahLst/>
                <a:cxnLst/>
                <a:rect l="l" t="t" r="r" b="b"/>
                <a:pathLst>
                  <a:path w="7511" h="26365" extrusionOk="0">
                    <a:moveTo>
                      <a:pt x="3698" y="1"/>
                    </a:moveTo>
                    <a:cubicBezTo>
                      <a:pt x="2466" y="1"/>
                      <a:pt x="1416" y="571"/>
                      <a:pt x="754" y="1530"/>
                    </a:cubicBezTo>
                    <a:cubicBezTo>
                      <a:pt x="275" y="2101"/>
                      <a:pt x="1" y="2854"/>
                      <a:pt x="1" y="3721"/>
                    </a:cubicBezTo>
                    <a:lnTo>
                      <a:pt x="1" y="25109"/>
                    </a:lnTo>
                    <a:cubicBezTo>
                      <a:pt x="1" y="25793"/>
                      <a:pt x="480" y="26364"/>
                      <a:pt x="1142" y="26364"/>
                    </a:cubicBezTo>
                    <a:lnTo>
                      <a:pt x="6278" y="26364"/>
                    </a:lnTo>
                    <a:cubicBezTo>
                      <a:pt x="6940" y="26364"/>
                      <a:pt x="7510" y="25793"/>
                      <a:pt x="7510" y="25109"/>
                    </a:cubicBezTo>
                    <a:lnTo>
                      <a:pt x="7510" y="3721"/>
                    </a:lnTo>
                    <a:cubicBezTo>
                      <a:pt x="7510" y="2671"/>
                      <a:pt x="7031" y="1827"/>
                      <a:pt x="6369" y="1051"/>
                    </a:cubicBezTo>
                    <a:cubicBezTo>
                      <a:pt x="5707" y="389"/>
                      <a:pt x="4748" y="1"/>
                      <a:pt x="3698" y="1"/>
                    </a:cubicBezTo>
                    <a:close/>
                  </a:path>
                </a:pathLst>
              </a:custGeom>
              <a:solidFill>
                <a:srgbClr val="E274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17"/>
              <p:cNvSpPr/>
              <p:nvPr/>
            </p:nvSpPr>
            <p:spPr>
              <a:xfrm>
                <a:off x="175321" y="229535"/>
                <a:ext cx="226959" cy="896156"/>
              </a:xfrm>
              <a:custGeom>
                <a:avLst/>
                <a:gdLst/>
                <a:ahLst/>
                <a:cxnLst/>
                <a:rect l="l" t="t" r="r" b="b"/>
                <a:pathLst>
                  <a:path w="6461" h="25497" extrusionOk="0">
                    <a:moveTo>
                      <a:pt x="2763" y="0"/>
                    </a:moveTo>
                    <a:cubicBezTo>
                      <a:pt x="1986" y="0"/>
                      <a:pt x="1325" y="274"/>
                      <a:pt x="754" y="662"/>
                    </a:cubicBezTo>
                    <a:cubicBezTo>
                      <a:pt x="275" y="1233"/>
                      <a:pt x="1" y="1986"/>
                      <a:pt x="1" y="2853"/>
                    </a:cubicBezTo>
                    <a:lnTo>
                      <a:pt x="1" y="24241"/>
                    </a:lnTo>
                    <a:cubicBezTo>
                      <a:pt x="1" y="24925"/>
                      <a:pt x="480" y="25496"/>
                      <a:pt x="1142" y="25496"/>
                    </a:cubicBezTo>
                    <a:lnTo>
                      <a:pt x="5319" y="25496"/>
                    </a:lnTo>
                    <a:cubicBezTo>
                      <a:pt x="5981" y="25496"/>
                      <a:pt x="6460" y="24925"/>
                      <a:pt x="6460" y="24241"/>
                    </a:cubicBezTo>
                    <a:lnTo>
                      <a:pt x="6460" y="3812"/>
                    </a:lnTo>
                    <a:cubicBezTo>
                      <a:pt x="6460" y="2762"/>
                      <a:pt x="6072" y="1803"/>
                      <a:pt x="5410" y="1141"/>
                    </a:cubicBezTo>
                    <a:cubicBezTo>
                      <a:pt x="4748" y="480"/>
                      <a:pt x="3790" y="0"/>
                      <a:pt x="27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33" name="Google Shape;233;p17"/>
          <p:cNvSpPr txBox="1">
            <a:spLocks noGrp="1"/>
          </p:cNvSpPr>
          <p:nvPr>
            <p:ph type="title"/>
          </p:nvPr>
        </p:nvSpPr>
        <p:spPr>
          <a:xfrm>
            <a:off x="1427778" y="1647775"/>
            <a:ext cx="21297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rgbClr val="43434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34" name="Google Shape;234;p17"/>
          <p:cNvSpPr txBox="1">
            <a:spLocks noGrp="1"/>
          </p:cNvSpPr>
          <p:nvPr>
            <p:ph type="subTitle" idx="1"/>
          </p:nvPr>
        </p:nvSpPr>
        <p:spPr>
          <a:xfrm>
            <a:off x="1427778" y="2129584"/>
            <a:ext cx="2129700" cy="70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43434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35" name="Google Shape;235;p17"/>
          <p:cNvSpPr txBox="1">
            <a:spLocks noGrp="1"/>
          </p:cNvSpPr>
          <p:nvPr>
            <p:ph type="title" idx="2"/>
          </p:nvPr>
        </p:nvSpPr>
        <p:spPr>
          <a:xfrm rot="-968">
            <a:off x="5934627" y="1568276"/>
            <a:ext cx="2130600" cy="48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36" name="Google Shape;236;p17"/>
          <p:cNvSpPr txBox="1">
            <a:spLocks noGrp="1"/>
          </p:cNvSpPr>
          <p:nvPr>
            <p:ph type="subTitle" idx="3"/>
          </p:nvPr>
        </p:nvSpPr>
        <p:spPr>
          <a:xfrm>
            <a:off x="5934625" y="2052651"/>
            <a:ext cx="2130600" cy="70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37" name="Google Shape;237;p17"/>
          <p:cNvSpPr txBox="1">
            <a:spLocks noGrp="1"/>
          </p:cNvSpPr>
          <p:nvPr>
            <p:ph type="title" idx="4"/>
          </p:nvPr>
        </p:nvSpPr>
        <p:spPr>
          <a:xfrm rot="484">
            <a:off x="3680753" y="3284685"/>
            <a:ext cx="21306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rgbClr val="43434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38" name="Google Shape;238;p17"/>
          <p:cNvSpPr txBox="1">
            <a:spLocks noGrp="1"/>
          </p:cNvSpPr>
          <p:nvPr>
            <p:ph type="subTitle" idx="5"/>
          </p:nvPr>
        </p:nvSpPr>
        <p:spPr>
          <a:xfrm rot="-484">
            <a:off x="3680750" y="3767172"/>
            <a:ext cx="2130600" cy="70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39" name="Google Shape;239;p17"/>
          <p:cNvSpPr txBox="1">
            <a:spLocks noGrp="1"/>
          </p:cNvSpPr>
          <p:nvPr>
            <p:ph type="title" idx="6"/>
          </p:nvPr>
        </p:nvSpPr>
        <p:spPr>
          <a:xfrm>
            <a:off x="414875" y="487775"/>
            <a:ext cx="84582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365617" y="1657255"/>
            <a:ext cx="8412684" cy="18290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3903587" y="3913389"/>
            <a:ext cx="1336727" cy="69012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3662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718159" y="1513542"/>
            <a:ext cx="7707582" cy="1897487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057458" y="3174959"/>
            <a:ext cx="5029068" cy="731514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7314774" y="3972559"/>
            <a:ext cx="1336727" cy="630937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639253" y="560816"/>
            <a:ext cx="1097285" cy="548651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529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457200" y="1604463"/>
            <a:ext cx="8229600" cy="1691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057474" y="2934023"/>
            <a:ext cx="5029068" cy="71351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904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102952" y="1481219"/>
            <a:ext cx="2011872" cy="1382608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5029165" y="3035820"/>
            <a:ext cx="2011872" cy="1382608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4126638" y="166687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091150" y="3221473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9506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1801762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490428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1858947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7413337" y="3853064"/>
            <a:ext cx="1336727" cy="69012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506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479113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7188553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2527554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402101" y="3895509"/>
            <a:ext cx="1336727" cy="69012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137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7200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1522634" y="1222936"/>
            <a:ext cx="731555" cy="731555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7200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34038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4206289" y="1223089"/>
            <a:ext cx="731545" cy="731545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34038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60876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6890089" y="1223089"/>
            <a:ext cx="731545" cy="731545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60876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7200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1522489" y="3010014"/>
            <a:ext cx="731545" cy="731545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7200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34038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4206289" y="3010014"/>
            <a:ext cx="731545" cy="731545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34038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60876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6890089" y="3010014"/>
            <a:ext cx="731545" cy="731545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60876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218309" y="446488"/>
            <a:ext cx="470747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505633" y="368901"/>
            <a:ext cx="1336727" cy="554737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656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2290057" y="3379514"/>
            <a:ext cx="4563992" cy="53168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457200" y="1435387"/>
            <a:ext cx="8229600" cy="21945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467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011650" y="4237800"/>
            <a:ext cx="5120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1965951" y="446744"/>
            <a:ext cx="521209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87579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720000" y="1998275"/>
            <a:ext cx="26325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707330" y="463361"/>
            <a:ext cx="38458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509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CUSTOM_7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" name="Google Shape;241;p18"/>
          <p:cNvGrpSpPr/>
          <p:nvPr/>
        </p:nvGrpSpPr>
        <p:grpSpPr>
          <a:xfrm>
            <a:off x="95162" y="199025"/>
            <a:ext cx="8825129" cy="4814880"/>
            <a:chOff x="95162" y="199025"/>
            <a:chExt cx="8825129" cy="4814880"/>
          </a:xfrm>
        </p:grpSpPr>
        <p:sp>
          <p:nvSpPr>
            <p:cNvPr id="242" name="Google Shape;242;p18"/>
            <p:cNvSpPr/>
            <p:nvPr/>
          </p:nvSpPr>
          <p:spPr>
            <a:xfrm>
              <a:off x="604291" y="250805"/>
              <a:ext cx="8316000" cy="4763100"/>
            </a:xfrm>
            <a:prstGeom prst="roundRect">
              <a:avLst>
                <a:gd name="adj" fmla="val 4643"/>
              </a:avLst>
            </a:prstGeom>
            <a:solidFill>
              <a:srgbClr val="E3E3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8"/>
            <p:cNvSpPr/>
            <p:nvPr/>
          </p:nvSpPr>
          <p:spPr>
            <a:xfrm>
              <a:off x="439175" y="199025"/>
              <a:ext cx="8409600" cy="4763100"/>
            </a:xfrm>
            <a:prstGeom prst="roundRect">
              <a:avLst>
                <a:gd name="adj" fmla="val 4643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4" name="Google Shape;244;p18"/>
            <p:cNvGrpSpPr/>
            <p:nvPr/>
          </p:nvGrpSpPr>
          <p:grpSpPr>
            <a:xfrm>
              <a:off x="95162" y="199027"/>
              <a:ext cx="344001" cy="1985625"/>
              <a:chOff x="95162" y="199027"/>
              <a:chExt cx="344001" cy="1985625"/>
            </a:xfrm>
          </p:grpSpPr>
          <p:sp>
            <p:nvSpPr>
              <p:cNvPr id="245" name="Google Shape;245;p18"/>
              <p:cNvSpPr/>
              <p:nvPr/>
            </p:nvSpPr>
            <p:spPr>
              <a:xfrm>
                <a:off x="208199" y="1155322"/>
                <a:ext cx="153964" cy="1022898"/>
              </a:xfrm>
              <a:custGeom>
                <a:avLst/>
                <a:gdLst/>
                <a:ahLst/>
                <a:cxnLst/>
                <a:rect l="l" t="t" r="r" b="b"/>
                <a:pathLst>
                  <a:path w="4383" h="29103" extrusionOk="0">
                    <a:moveTo>
                      <a:pt x="0" y="1"/>
                    </a:moveTo>
                    <a:lnTo>
                      <a:pt x="0" y="26546"/>
                    </a:lnTo>
                    <a:cubicBezTo>
                      <a:pt x="0" y="27779"/>
                      <a:pt x="777" y="28829"/>
                      <a:pt x="1918" y="29103"/>
                    </a:cubicBezTo>
                    <a:cubicBezTo>
                      <a:pt x="4383" y="28623"/>
                      <a:pt x="3995" y="26820"/>
                      <a:pt x="3995" y="26820"/>
                    </a:cubicBezTo>
                    <a:lnTo>
                      <a:pt x="3995" y="66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18"/>
              <p:cNvSpPr/>
              <p:nvPr/>
            </p:nvSpPr>
            <p:spPr>
              <a:xfrm>
                <a:off x="208199" y="1018141"/>
                <a:ext cx="194079" cy="1166510"/>
              </a:xfrm>
              <a:custGeom>
                <a:avLst/>
                <a:gdLst/>
                <a:ahLst/>
                <a:cxnLst/>
                <a:rect l="l" t="t" r="r" b="b"/>
                <a:pathLst>
                  <a:path w="5525" h="33189" extrusionOk="0">
                    <a:moveTo>
                      <a:pt x="0" y="0"/>
                    </a:moveTo>
                    <a:lnTo>
                      <a:pt x="0" y="3904"/>
                    </a:lnTo>
                    <a:lnTo>
                      <a:pt x="3995" y="4566"/>
                    </a:lnTo>
                    <a:lnTo>
                      <a:pt x="3995" y="30723"/>
                    </a:lnTo>
                    <a:cubicBezTo>
                      <a:pt x="3995" y="30723"/>
                      <a:pt x="4383" y="32526"/>
                      <a:pt x="1918" y="33006"/>
                    </a:cubicBezTo>
                    <a:cubicBezTo>
                      <a:pt x="2192" y="33188"/>
                      <a:pt x="2488" y="33188"/>
                      <a:pt x="2762" y="33188"/>
                    </a:cubicBezTo>
                    <a:cubicBezTo>
                      <a:pt x="4292" y="33188"/>
                      <a:pt x="5524" y="31956"/>
                      <a:pt x="5524" y="30449"/>
                    </a:cubicBezTo>
                    <a:lnTo>
                      <a:pt x="5524" y="0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18"/>
              <p:cNvSpPr/>
              <p:nvPr/>
            </p:nvSpPr>
            <p:spPr>
              <a:xfrm>
                <a:off x="95162" y="329811"/>
                <a:ext cx="123508" cy="725269"/>
              </a:xfrm>
              <a:custGeom>
                <a:avLst/>
                <a:gdLst/>
                <a:ahLst/>
                <a:cxnLst/>
                <a:rect l="l" t="t" r="r" b="b"/>
                <a:pathLst>
                  <a:path w="3516" h="20635" extrusionOk="0">
                    <a:moveTo>
                      <a:pt x="2762" y="0"/>
                    </a:moveTo>
                    <a:cubicBezTo>
                      <a:pt x="1233" y="0"/>
                      <a:pt x="0" y="1233"/>
                      <a:pt x="0" y="2671"/>
                    </a:cubicBezTo>
                    <a:lnTo>
                      <a:pt x="0" y="19881"/>
                    </a:lnTo>
                    <a:cubicBezTo>
                      <a:pt x="0" y="20361"/>
                      <a:pt x="365" y="20634"/>
                      <a:pt x="753" y="20634"/>
                    </a:cubicBezTo>
                    <a:cubicBezTo>
                      <a:pt x="1233" y="20634"/>
                      <a:pt x="1507" y="20361"/>
                      <a:pt x="1507" y="19881"/>
                    </a:cubicBezTo>
                    <a:lnTo>
                      <a:pt x="1507" y="2671"/>
                    </a:lnTo>
                    <a:cubicBezTo>
                      <a:pt x="1507" y="1986"/>
                      <a:pt x="2077" y="1530"/>
                      <a:pt x="2762" y="1530"/>
                    </a:cubicBezTo>
                    <a:cubicBezTo>
                      <a:pt x="3127" y="1530"/>
                      <a:pt x="3515" y="1142"/>
                      <a:pt x="3515" y="754"/>
                    </a:cubicBezTo>
                    <a:cubicBezTo>
                      <a:pt x="3515" y="274"/>
                      <a:pt x="3127" y="0"/>
                      <a:pt x="27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18"/>
              <p:cNvSpPr/>
              <p:nvPr/>
            </p:nvSpPr>
            <p:spPr>
              <a:xfrm>
                <a:off x="158495" y="329811"/>
                <a:ext cx="60173" cy="69838"/>
              </a:xfrm>
              <a:custGeom>
                <a:avLst/>
                <a:gdLst/>
                <a:ahLst/>
                <a:cxnLst/>
                <a:rect l="l" t="t" r="r" b="b"/>
                <a:pathLst>
                  <a:path w="1713" h="1987" extrusionOk="0">
                    <a:moveTo>
                      <a:pt x="959" y="0"/>
                    </a:moveTo>
                    <a:cubicBezTo>
                      <a:pt x="571" y="0"/>
                      <a:pt x="274" y="92"/>
                      <a:pt x="0" y="183"/>
                    </a:cubicBezTo>
                    <a:lnTo>
                      <a:pt x="0" y="1986"/>
                    </a:lnTo>
                    <a:cubicBezTo>
                      <a:pt x="183" y="1712"/>
                      <a:pt x="571" y="1530"/>
                      <a:pt x="959" y="1530"/>
                    </a:cubicBezTo>
                    <a:cubicBezTo>
                      <a:pt x="1324" y="1530"/>
                      <a:pt x="1712" y="1142"/>
                      <a:pt x="1712" y="754"/>
                    </a:cubicBezTo>
                    <a:cubicBezTo>
                      <a:pt x="1712" y="274"/>
                      <a:pt x="1324" y="0"/>
                      <a:pt x="959" y="0"/>
                    </a:cubicBezTo>
                    <a:close/>
                  </a:path>
                </a:pathLst>
              </a:custGeom>
              <a:solidFill>
                <a:srgbClr val="D582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18"/>
              <p:cNvSpPr/>
              <p:nvPr/>
            </p:nvSpPr>
            <p:spPr>
              <a:xfrm>
                <a:off x="175321" y="199027"/>
                <a:ext cx="263843" cy="926664"/>
              </a:xfrm>
              <a:custGeom>
                <a:avLst/>
                <a:gdLst/>
                <a:ahLst/>
                <a:cxnLst/>
                <a:rect l="l" t="t" r="r" b="b"/>
                <a:pathLst>
                  <a:path w="7511" h="26365" extrusionOk="0">
                    <a:moveTo>
                      <a:pt x="3698" y="1"/>
                    </a:moveTo>
                    <a:cubicBezTo>
                      <a:pt x="2466" y="1"/>
                      <a:pt x="1416" y="571"/>
                      <a:pt x="754" y="1530"/>
                    </a:cubicBezTo>
                    <a:cubicBezTo>
                      <a:pt x="275" y="2101"/>
                      <a:pt x="1" y="2854"/>
                      <a:pt x="1" y="3721"/>
                    </a:cubicBezTo>
                    <a:lnTo>
                      <a:pt x="1" y="25109"/>
                    </a:lnTo>
                    <a:cubicBezTo>
                      <a:pt x="1" y="25793"/>
                      <a:pt x="480" y="26364"/>
                      <a:pt x="1142" y="26364"/>
                    </a:cubicBezTo>
                    <a:lnTo>
                      <a:pt x="6278" y="26364"/>
                    </a:lnTo>
                    <a:cubicBezTo>
                      <a:pt x="6940" y="26364"/>
                      <a:pt x="7510" y="25793"/>
                      <a:pt x="7510" y="25109"/>
                    </a:cubicBezTo>
                    <a:lnTo>
                      <a:pt x="7510" y="3721"/>
                    </a:lnTo>
                    <a:cubicBezTo>
                      <a:pt x="7510" y="2671"/>
                      <a:pt x="7031" y="1827"/>
                      <a:pt x="6369" y="1051"/>
                    </a:cubicBezTo>
                    <a:cubicBezTo>
                      <a:pt x="5707" y="389"/>
                      <a:pt x="4748" y="1"/>
                      <a:pt x="3698" y="1"/>
                    </a:cubicBezTo>
                    <a:close/>
                  </a:path>
                </a:pathLst>
              </a:custGeom>
              <a:solidFill>
                <a:srgbClr val="E274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18"/>
              <p:cNvSpPr/>
              <p:nvPr/>
            </p:nvSpPr>
            <p:spPr>
              <a:xfrm>
                <a:off x="175321" y="229535"/>
                <a:ext cx="226959" cy="896156"/>
              </a:xfrm>
              <a:custGeom>
                <a:avLst/>
                <a:gdLst/>
                <a:ahLst/>
                <a:cxnLst/>
                <a:rect l="l" t="t" r="r" b="b"/>
                <a:pathLst>
                  <a:path w="6461" h="25497" extrusionOk="0">
                    <a:moveTo>
                      <a:pt x="2763" y="0"/>
                    </a:moveTo>
                    <a:cubicBezTo>
                      <a:pt x="1986" y="0"/>
                      <a:pt x="1325" y="274"/>
                      <a:pt x="754" y="662"/>
                    </a:cubicBezTo>
                    <a:cubicBezTo>
                      <a:pt x="275" y="1233"/>
                      <a:pt x="1" y="1986"/>
                      <a:pt x="1" y="2853"/>
                    </a:cubicBezTo>
                    <a:lnTo>
                      <a:pt x="1" y="24241"/>
                    </a:lnTo>
                    <a:cubicBezTo>
                      <a:pt x="1" y="24925"/>
                      <a:pt x="480" y="25496"/>
                      <a:pt x="1142" y="25496"/>
                    </a:cubicBezTo>
                    <a:lnTo>
                      <a:pt x="5319" y="25496"/>
                    </a:lnTo>
                    <a:cubicBezTo>
                      <a:pt x="5981" y="25496"/>
                      <a:pt x="6460" y="24925"/>
                      <a:pt x="6460" y="24241"/>
                    </a:cubicBezTo>
                    <a:lnTo>
                      <a:pt x="6460" y="3812"/>
                    </a:lnTo>
                    <a:cubicBezTo>
                      <a:pt x="6460" y="2762"/>
                      <a:pt x="6072" y="1803"/>
                      <a:pt x="5410" y="1141"/>
                    </a:cubicBezTo>
                    <a:cubicBezTo>
                      <a:pt x="4748" y="480"/>
                      <a:pt x="3790" y="0"/>
                      <a:pt x="27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51" name="Google Shape;251;p18"/>
          <p:cNvGrpSpPr/>
          <p:nvPr/>
        </p:nvGrpSpPr>
        <p:grpSpPr>
          <a:xfrm>
            <a:off x="581008" y="1060460"/>
            <a:ext cx="8238945" cy="3502066"/>
            <a:chOff x="660879" y="1060484"/>
            <a:chExt cx="7982701" cy="3502066"/>
          </a:xfrm>
        </p:grpSpPr>
        <p:sp>
          <p:nvSpPr>
            <p:cNvPr id="252" name="Google Shape;252;p18"/>
            <p:cNvSpPr/>
            <p:nvPr/>
          </p:nvSpPr>
          <p:spPr>
            <a:xfrm>
              <a:off x="1409700" y="1146150"/>
              <a:ext cx="6495900" cy="341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18"/>
            <p:cNvSpPr/>
            <p:nvPr/>
          </p:nvSpPr>
          <p:spPr>
            <a:xfrm rot="1850429">
              <a:off x="928431" y="3070550"/>
              <a:ext cx="1018222" cy="1324652"/>
            </a:xfrm>
            <a:custGeom>
              <a:avLst/>
              <a:gdLst/>
              <a:ahLst/>
              <a:cxnLst/>
              <a:rect l="l" t="t" r="r" b="b"/>
              <a:pathLst>
                <a:path w="28231" h="36727" extrusionOk="0">
                  <a:moveTo>
                    <a:pt x="9835" y="1"/>
                  </a:moveTo>
                  <a:cubicBezTo>
                    <a:pt x="9835" y="1"/>
                    <a:pt x="9694" y="1552"/>
                    <a:pt x="8877" y="2031"/>
                  </a:cubicBezTo>
                  <a:cubicBezTo>
                    <a:pt x="8631" y="2175"/>
                    <a:pt x="8359" y="2226"/>
                    <a:pt x="8099" y="2226"/>
                  </a:cubicBezTo>
                  <a:cubicBezTo>
                    <a:pt x="7495" y="2226"/>
                    <a:pt x="6956" y="1955"/>
                    <a:pt x="6956" y="1955"/>
                  </a:cubicBezTo>
                  <a:cubicBezTo>
                    <a:pt x="6956" y="1955"/>
                    <a:pt x="6815" y="3468"/>
                    <a:pt x="5944" y="3979"/>
                  </a:cubicBezTo>
                  <a:cubicBezTo>
                    <a:pt x="5694" y="4127"/>
                    <a:pt x="5367" y="4179"/>
                    <a:pt x="5027" y="4179"/>
                  </a:cubicBezTo>
                  <a:cubicBezTo>
                    <a:pt x="4189" y="4179"/>
                    <a:pt x="3277" y="3860"/>
                    <a:pt x="3277" y="3860"/>
                  </a:cubicBezTo>
                  <a:cubicBezTo>
                    <a:pt x="3277" y="3860"/>
                    <a:pt x="2940" y="5492"/>
                    <a:pt x="2363" y="5830"/>
                  </a:cubicBezTo>
                  <a:cubicBezTo>
                    <a:pt x="2184" y="5936"/>
                    <a:pt x="1888" y="5973"/>
                    <a:pt x="1566" y="5973"/>
                  </a:cubicBezTo>
                  <a:cubicBezTo>
                    <a:pt x="850" y="5973"/>
                    <a:pt x="1" y="5792"/>
                    <a:pt x="1" y="5792"/>
                  </a:cubicBezTo>
                  <a:lnTo>
                    <a:pt x="1" y="5792"/>
                  </a:lnTo>
                  <a:lnTo>
                    <a:pt x="18233" y="36726"/>
                  </a:lnTo>
                  <a:cubicBezTo>
                    <a:pt x="18569" y="35013"/>
                    <a:pt x="19849" y="34712"/>
                    <a:pt x="20707" y="34712"/>
                  </a:cubicBezTo>
                  <a:cubicBezTo>
                    <a:pt x="21170" y="34712"/>
                    <a:pt x="21509" y="34800"/>
                    <a:pt x="21509" y="34800"/>
                  </a:cubicBezTo>
                  <a:cubicBezTo>
                    <a:pt x="21509" y="34800"/>
                    <a:pt x="22048" y="33624"/>
                    <a:pt x="22685" y="33053"/>
                  </a:cubicBezTo>
                  <a:cubicBezTo>
                    <a:pt x="22886" y="32873"/>
                    <a:pt x="23195" y="32811"/>
                    <a:pt x="23525" y="32811"/>
                  </a:cubicBezTo>
                  <a:cubicBezTo>
                    <a:pt x="24241" y="32811"/>
                    <a:pt x="25052" y="33102"/>
                    <a:pt x="25052" y="33102"/>
                  </a:cubicBezTo>
                  <a:cubicBezTo>
                    <a:pt x="25052" y="33102"/>
                    <a:pt x="25237" y="31431"/>
                    <a:pt x="25961" y="31006"/>
                  </a:cubicBezTo>
                  <a:cubicBezTo>
                    <a:pt x="26140" y="30901"/>
                    <a:pt x="26369" y="30861"/>
                    <a:pt x="26614" y="30861"/>
                  </a:cubicBezTo>
                  <a:cubicBezTo>
                    <a:pt x="27354" y="30861"/>
                    <a:pt x="28231" y="31224"/>
                    <a:pt x="28231" y="31224"/>
                  </a:cubicBezTo>
                  <a:lnTo>
                    <a:pt x="9835" y="1"/>
                  </a:lnTo>
                  <a:close/>
                </a:path>
              </a:pathLst>
            </a:custGeom>
            <a:solidFill>
              <a:srgbClr val="EA9999">
                <a:alpha val="45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8"/>
            <p:cNvSpPr/>
            <p:nvPr/>
          </p:nvSpPr>
          <p:spPr>
            <a:xfrm rot="1850429">
              <a:off x="7357806" y="1227825"/>
              <a:ext cx="1018222" cy="1324652"/>
            </a:xfrm>
            <a:custGeom>
              <a:avLst/>
              <a:gdLst/>
              <a:ahLst/>
              <a:cxnLst/>
              <a:rect l="l" t="t" r="r" b="b"/>
              <a:pathLst>
                <a:path w="28231" h="36727" extrusionOk="0">
                  <a:moveTo>
                    <a:pt x="9835" y="1"/>
                  </a:moveTo>
                  <a:cubicBezTo>
                    <a:pt x="9835" y="1"/>
                    <a:pt x="9694" y="1552"/>
                    <a:pt x="8877" y="2031"/>
                  </a:cubicBezTo>
                  <a:cubicBezTo>
                    <a:pt x="8631" y="2175"/>
                    <a:pt x="8359" y="2226"/>
                    <a:pt x="8099" y="2226"/>
                  </a:cubicBezTo>
                  <a:cubicBezTo>
                    <a:pt x="7495" y="2226"/>
                    <a:pt x="6956" y="1955"/>
                    <a:pt x="6956" y="1955"/>
                  </a:cubicBezTo>
                  <a:cubicBezTo>
                    <a:pt x="6956" y="1955"/>
                    <a:pt x="6815" y="3468"/>
                    <a:pt x="5944" y="3979"/>
                  </a:cubicBezTo>
                  <a:cubicBezTo>
                    <a:pt x="5694" y="4127"/>
                    <a:pt x="5367" y="4179"/>
                    <a:pt x="5027" y="4179"/>
                  </a:cubicBezTo>
                  <a:cubicBezTo>
                    <a:pt x="4189" y="4179"/>
                    <a:pt x="3277" y="3860"/>
                    <a:pt x="3277" y="3860"/>
                  </a:cubicBezTo>
                  <a:cubicBezTo>
                    <a:pt x="3277" y="3860"/>
                    <a:pt x="2940" y="5492"/>
                    <a:pt x="2363" y="5830"/>
                  </a:cubicBezTo>
                  <a:cubicBezTo>
                    <a:pt x="2184" y="5936"/>
                    <a:pt x="1888" y="5973"/>
                    <a:pt x="1566" y="5973"/>
                  </a:cubicBezTo>
                  <a:cubicBezTo>
                    <a:pt x="850" y="5973"/>
                    <a:pt x="1" y="5792"/>
                    <a:pt x="1" y="5792"/>
                  </a:cubicBezTo>
                  <a:lnTo>
                    <a:pt x="1" y="5792"/>
                  </a:lnTo>
                  <a:lnTo>
                    <a:pt x="18233" y="36726"/>
                  </a:lnTo>
                  <a:cubicBezTo>
                    <a:pt x="18569" y="35013"/>
                    <a:pt x="19849" y="34712"/>
                    <a:pt x="20707" y="34712"/>
                  </a:cubicBezTo>
                  <a:cubicBezTo>
                    <a:pt x="21170" y="34712"/>
                    <a:pt x="21509" y="34800"/>
                    <a:pt x="21509" y="34800"/>
                  </a:cubicBezTo>
                  <a:cubicBezTo>
                    <a:pt x="21509" y="34800"/>
                    <a:pt x="22048" y="33624"/>
                    <a:pt x="22685" y="33053"/>
                  </a:cubicBezTo>
                  <a:cubicBezTo>
                    <a:pt x="22886" y="32873"/>
                    <a:pt x="23195" y="32811"/>
                    <a:pt x="23525" y="32811"/>
                  </a:cubicBezTo>
                  <a:cubicBezTo>
                    <a:pt x="24241" y="32811"/>
                    <a:pt x="25052" y="33102"/>
                    <a:pt x="25052" y="33102"/>
                  </a:cubicBezTo>
                  <a:cubicBezTo>
                    <a:pt x="25052" y="33102"/>
                    <a:pt x="25237" y="31431"/>
                    <a:pt x="25961" y="31006"/>
                  </a:cubicBezTo>
                  <a:cubicBezTo>
                    <a:pt x="26140" y="30901"/>
                    <a:pt x="26369" y="30861"/>
                    <a:pt x="26614" y="30861"/>
                  </a:cubicBezTo>
                  <a:cubicBezTo>
                    <a:pt x="27354" y="30861"/>
                    <a:pt x="28231" y="31224"/>
                    <a:pt x="28231" y="31224"/>
                  </a:cubicBezTo>
                  <a:lnTo>
                    <a:pt x="9835" y="1"/>
                  </a:lnTo>
                  <a:close/>
                </a:path>
              </a:pathLst>
            </a:custGeom>
            <a:solidFill>
              <a:srgbClr val="EA9999">
                <a:alpha val="45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255;p18"/>
          <p:cNvSpPr txBox="1">
            <a:spLocks noGrp="1"/>
          </p:cNvSpPr>
          <p:nvPr>
            <p:ph type="body" idx="1"/>
          </p:nvPr>
        </p:nvSpPr>
        <p:spPr>
          <a:xfrm>
            <a:off x="2137025" y="1676825"/>
            <a:ext cx="5013900" cy="236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Char char="●"/>
              <a:defRPr sz="16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○"/>
              <a:defRPr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■"/>
              <a:defRPr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●"/>
              <a:defRPr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○"/>
              <a:defRPr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■"/>
              <a:defRPr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●"/>
              <a:defRPr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○"/>
              <a:defRPr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Font typeface="Didact Gothic"/>
              <a:buChar char="■"/>
              <a:defRPr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56" name="Google Shape;256;p18"/>
          <p:cNvSpPr txBox="1">
            <a:spLocks noGrp="1"/>
          </p:cNvSpPr>
          <p:nvPr>
            <p:ph type="title"/>
          </p:nvPr>
        </p:nvSpPr>
        <p:spPr>
          <a:xfrm>
            <a:off x="414875" y="487775"/>
            <a:ext cx="84582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5957575" y="2000175"/>
            <a:ext cx="24663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4569131" y="429530"/>
            <a:ext cx="38419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112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6252700" y="1654825"/>
            <a:ext cx="2171400" cy="233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722314" y="426688"/>
            <a:ext cx="4501972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0431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719940" y="3314863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7200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3403656" y="3314950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34038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6087646" y="3314838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60876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8353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1666465" y="1659327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4008300" y="1663123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5141073" y="2552369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1661093" y="2556165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1666471" y="3445407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4008454" y="3449356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16726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809458" y="2573306"/>
            <a:ext cx="1646052" cy="46207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718084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4726241" y="2573307"/>
            <a:ext cx="1646052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4634867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2767849" y="2573307"/>
            <a:ext cx="1646052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2676475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6686554" y="2574803"/>
            <a:ext cx="1646052" cy="45728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6595180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852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152036" y="1951721"/>
            <a:ext cx="2962340" cy="46219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988228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5002114" y="1951728"/>
            <a:ext cx="2961740" cy="45738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4838355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152141" y="3487824"/>
            <a:ext cx="2962340" cy="45739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988213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5001898" y="3489320"/>
            <a:ext cx="2961740" cy="45739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4838378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70726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464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720060" y="2024722"/>
            <a:ext cx="2286048" cy="457272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720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3429060" y="2024722"/>
            <a:ext cx="2286048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3429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720060" y="3682774"/>
            <a:ext cx="2286048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720000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3429060" y="3682774"/>
            <a:ext cx="2286048" cy="457272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3428998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6138056" y="2024722"/>
            <a:ext cx="2286048" cy="45727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6137995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6138056" y="3682774"/>
            <a:ext cx="2286048" cy="45727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6137995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1920198" y="446536"/>
            <a:ext cx="5303604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4746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194580" y="540000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194516" y="1368532"/>
            <a:ext cx="4755126" cy="27424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194580" y="20204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194516" y="2848786"/>
            <a:ext cx="4755126" cy="27424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194580" y="35009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194516" y="4329069"/>
            <a:ext cx="4755126" cy="27424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954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948600" y="1797332"/>
            <a:ext cx="2194500" cy="12801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131524" y="2925091"/>
            <a:ext cx="1828777" cy="10057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3474750" y="1797313"/>
            <a:ext cx="2194500" cy="1280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365761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6000900" y="1797313"/>
            <a:ext cx="2194500" cy="12801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618376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92210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2376688" y="540000"/>
            <a:ext cx="4389000" cy="1645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445515" y="2077066"/>
            <a:ext cx="6400868" cy="73151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211200" y="3779850"/>
            <a:ext cx="4721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7580849" y="4295709"/>
            <a:ext cx="1336727" cy="630937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192003" y="265679"/>
            <a:ext cx="1097285" cy="548651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439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10" Type="http://schemas.openxmlformats.org/officeDocument/2006/relationships/audio" Target="../media/audio1.wav"/><Relationship Id="rId4" Type="http://schemas.openxmlformats.org/officeDocument/2006/relationships/slideLayout" Target="../slideLayouts/slideLayout18.xml"/><Relationship Id="rId9" Type="http://schemas.openxmlformats.org/officeDocument/2006/relationships/audio" Target="../media/audio1.wav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9.xml"/><Relationship Id="rId18" Type="http://schemas.openxmlformats.org/officeDocument/2006/relationships/slideLayout" Target="../slideLayouts/slideLayout94.xml"/><Relationship Id="rId26" Type="http://schemas.openxmlformats.org/officeDocument/2006/relationships/theme" Target="../theme/theme8.xml"/><Relationship Id="rId3" Type="http://schemas.openxmlformats.org/officeDocument/2006/relationships/slideLayout" Target="../slideLayouts/slideLayout79.xml"/><Relationship Id="rId21" Type="http://schemas.openxmlformats.org/officeDocument/2006/relationships/slideLayout" Target="../slideLayouts/slideLayout97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17" Type="http://schemas.openxmlformats.org/officeDocument/2006/relationships/slideLayout" Target="../slideLayouts/slideLayout93.xml"/><Relationship Id="rId25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78.xml"/><Relationship Id="rId16" Type="http://schemas.openxmlformats.org/officeDocument/2006/relationships/slideLayout" Target="../slideLayouts/slideLayout92.xml"/><Relationship Id="rId20" Type="http://schemas.openxmlformats.org/officeDocument/2006/relationships/slideLayout" Target="../slideLayouts/slideLayout96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24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81.xml"/><Relationship Id="rId15" Type="http://schemas.openxmlformats.org/officeDocument/2006/relationships/slideLayout" Target="../slideLayouts/slideLayout91.xml"/><Relationship Id="rId23" Type="http://schemas.openxmlformats.org/officeDocument/2006/relationships/slideLayout" Target="../slideLayouts/slideLayout99.xml"/><Relationship Id="rId28" Type="http://schemas.openxmlformats.org/officeDocument/2006/relationships/audio" Target="NULL"/><Relationship Id="rId10" Type="http://schemas.openxmlformats.org/officeDocument/2006/relationships/slideLayout" Target="../slideLayouts/slideLayout86.xml"/><Relationship Id="rId19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90.xml"/><Relationship Id="rId22" Type="http://schemas.openxmlformats.org/officeDocument/2006/relationships/slideLayout" Target="../slideLayouts/slideLayout98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 dpi="0" rotWithShape="1">
          <a:blip r:embed="rId16"/>
          <a:srcRect/>
          <a:tile tx="0" ty="0" sx="100000" sy="100000" flip="none" algn="tl"/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Mansalva"/>
              <a:buNone/>
              <a:defRPr sz="2800">
                <a:solidFill>
                  <a:schemeClr val="accent6"/>
                </a:solidFill>
                <a:latin typeface="Mansalva"/>
                <a:ea typeface="Mansalva"/>
                <a:cs typeface="Mansalva"/>
                <a:sym typeface="Mansal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Catamaran"/>
              <a:buChar char="●"/>
              <a:defRPr sz="1800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○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■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●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○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■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●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○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ts val="1400"/>
              <a:buFont typeface="Catamaran"/>
              <a:buChar char="■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8" r:id="rId5"/>
    <p:sldLayoutId id="2147483659" r:id="rId6"/>
    <p:sldLayoutId id="2147483662" r:id="rId7"/>
    <p:sldLayoutId id="2147483663" r:id="rId8"/>
    <p:sldLayoutId id="2147483664" r:id="rId9"/>
    <p:sldLayoutId id="2147483671" r:id="rId10"/>
    <p:sldLayoutId id="2147483672" r:id="rId11"/>
    <p:sldLayoutId id="2147483675" r:id="rId12"/>
    <p:sldLayoutId id="2147483676" r:id="rId13"/>
    <p:sldLayoutId id="2147483677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7124461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132901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53910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275119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036107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434149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230266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  <p:sldLayoutId id="2147483870" r:id="rId12"/>
    <p:sldLayoutId id="2147483871" r:id="rId13"/>
    <p:sldLayoutId id="2147483872" r:id="rId14"/>
    <p:sldLayoutId id="2147483873" r:id="rId15"/>
    <p:sldLayoutId id="2147483874" r:id="rId16"/>
    <p:sldLayoutId id="2147483875" r:id="rId17"/>
    <p:sldLayoutId id="2147483876" r:id="rId18"/>
    <p:sldLayoutId id="2147483877" r:id="rId19"/>
    <p:sldLayoutId id="2147483878" r:id="rId20"/>
    <p:sldLayoutId id="2147483879" r:id="rId21"/>
    <p:sldLayoutId id="2147483880" r:id="rId22"/>
    <p:sldLayoutId id="2147483881" r:id="rId23"/>
    <p:sldLayoutId id="2147483882" r:id="rId24"/>
    <p:sldLayoutId id="2147483883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22.png"/><Relationship Id="rId3" Type="http://schemas.openxmlformats.org/officeDocument/2006/relationships/audio" Target="../media/media1.mp3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image" Target="../media/image21.gif"/><Relationship Id="rId2" Type="http://schemas.microsoft.com/office/2007/relationships/media" Target="../media/media1.mp3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45" Type="http://schemas.openxmlformats.org/officeDocument/2006/relationships/audio" Target="../media/audio1.wav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1.png"/><Relationship Id="rId23" Type="http://schemas.openxmlformats.org/officeDocument/2006/relationships/image" Target="../media/image19.emf"/><Relationship Id="rId28" Type="http://schemas.openxmlformats.org/officeDocument/2006/relationships/image" Target="../media/image24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Relationship Id="rId27" Type="http://schemas.openxmlformats.org/officeDocument/2006/relationships/image" Target="../media/image2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audio3.wav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slide" Target="slide4.xml"/><Relationship Id="rId5" Type="http://schemas.openxmlformats.org/officeDocument/2006/relationships/image" Target="../media/image35.gif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audio3.wav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slide" Target="slide4.xml"/><Relationship Id="rId5" Type="http://schemas.openxmlformats.org/officeDocument/2006/relationships/image" Target="../media/image35.gif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audio3.wav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slide" Target="slide4.xml"/><Relationship Id="rId5" Type="http://schemas.openxmlformats.org/officeDocument/2006/relationships/image" Target="../media/image43.png"/><Relationship Id="rId4" Type="http://schemas.openxmlformats.org/officeDocument/2006/relationships/image" Target="../media/image35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33.xml"/><Relationship Id="rId1" Type="http://schemas.openxmlformats.org/officeDocument/2006/relationships/tags" Target="../tags/tag4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microsoft.com/office/2007/relationships/media" Target="../media/media3.mp3"/><Relationship Id="rId7" Type="http://schemas.openxmlformats.org/officeDocument/2006/relationships/audio" Target="../media/audio2.wav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14.xml"/><Relationship Id="rId11" Type="http://schemas.openxmlformats.org/officeDocument/2006/relationships/image" Target="../media/image47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png"/><Relationship Id="rId4" Type="http://schemas.openxmlformats.org/officeDocument/2006/relationships/audio" Target="../media/media3.mp3"/><Relationship Id="rId9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microsoft.com/office/2007/relationships/media" Target="../media/media5.mp3"/><Relationship Id="rId7" Type="http://schemas.openxmlformats.org/officeDocument/2006/relationships/audio" Target="../media/audio2.wav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notesSlide" Target="../notesSlides/notesSlide15.xml"/><Relationship Id="rId11" Type="http://schemas.openxmlformats.org/officeDocument/2006/relationships/image" Target="../media/image47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png"/><Relationship Id="rId4" Type="http://schemas.openxmlformats.org/officeDocument/2006/relationships/audio" Target="../media/media5.mp3"/><Relationship Id="rId9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microsoft.com/office/2007/relationships/media" Target="../media/media7.mp3"/><Relationship Id="rId7" Type="http://schemas.openxmlformats.org/officeDocument/2006/relationships/audio" Target="../media/audio2.wav"/><Relationship Id="rId12" Type="http://schemas.openxmlformats.org/officeDocument/2006/relationships/image" Target="../media/image47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notesSlide" Target="../notesSlides/notesSlide16.xml"/><Relationship Id="rId11" Type="http://schemas.openxmlformats.org/officeDocument/2006/relationships/image" Target="../media/image30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0.png"/><Relationship Id="rId4" Type="http://schemas.openxmlformats.org/officeDocument/2006/relationships/audio" Target="../media/media7.mp3"/><Relationship Id="rId9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microsoft.com/office/2007/relationships/media" Target="../media/media9.mp3"/><Relationship Id="rId7" Type="http://schemas.openxmlformats.org/officeDocument/2006/relationships/audio" Target="../media/audio2.wav"/><Relationship Id="rId12" Type="http://schemas.openxmlformats.org/officeDocument/2006/relationships/image" Target="../media/image47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notesSlide" Target="../notesSlides/notesSlide17.xml"/><Relationship Id="rId11" Type="http://schemas.openxmlformats.org/officeDocument/2006/relationships/image" Target="../media/image30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1.png"/><Relationship Id="rId4" Type="http://schemas.openxmlformats.org/officeDocument/2006/relationships/audio" Target="../media/media9.mp3"/><Relationship Id="rId9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microsoft.com/office/2007/relationships/media" Target="../media/media8.mp3"/><Relationship Id="rId18" Type="http://schemas.openxmlformats.org/officeDocument/2006/relationships/notesSlide" Target="../notesSlides/notesSlide18.xml"/><Relationship Id="rId3" Type="http://schemas.microsoft.com/office/2007/relationships/media" Target="../media/media3.mp3"/><Relationship Id="rId21" Type="http://schemas.openxmlformats.org/officeDocument/2006/relationships/image" Target="../media/image48.png"/><Relationship Id="rId7" Type="http://schemas.microsoft.com/office/2007/relationships/media" Target="../media/media5.mp3"/><Relationship Id="rId12" Type="http://schemas.openxmlformats.org/officeDocument/2006/relationships/audio" Target="../media/media7.mp3"/><Relationship Id="rId17" Type="http://schemas.openxmlformats.org/officeDocument/2006/relationships/slideLayout" Target="../slideLayouts/slideLayout4.xml"/><Relationship Id="rId25" Type="http://schemas.openxmlformats.org/officeDocument/2006/relationships/image" Target="../media/image47.png"/><Relationship Id="rId2" Type="http://schemas.openxmlformats.org/officeDocument/2006/relationships/audio" Target="../media/media4.mp3"/><Relationship Id="rId16" Type="http://schemas.openxmlformats.org/officeDocument/2006/relationships/audio" Target="../media/media9.mp3"/><Relationship Id="rId20" Type="http://schemas.openxmlformats.org/officeDocument/2006/relationships/image" Target="../media/image46.png"/><Relationship Id="rId1" Type="http://schemas.microsoft.com/office/2007/relationships/media" Target="../media/media4.mp3"/><Relationship Id="rId6" Type="http://schemas.openxmlformats.org/officeDocument/2006/relationships/audio" Target="../media/media2.mp3"/><Relationship Id="rId11" Type="http://schemas.microsoft.com/office/2007/relationships/media" Target="../media/media7.mp3"/><Relationship Id="rId24" Type="http://schemas.openxmlformats.org/officeDocument/2006/relationships/image" Target="../media/image30.png"/><Relationship Id="rId5" Type="http://schemas.microsoft.com/office/2007/relationships/media" Target="../media/media2.mp3"/><Relationship Id="rId15" Type="http://schemas.microsoft.com/office/2007/relationships/media" Target="../media/media9.mp3"/><Relationship Id="rId23" Type="http://schemas.openxmlformats.org/officeDocument/2006/relationships/image" Target="../media/image51.png"/><Relationship Id="rId10" Type="http://schemas.openxmlformats.org/officeDocument/2006/relationships/audio" Target="../media/media6.mp3"/><Relationship Id="rId19" Type="http://schemas.openxmlformats.org/officeDocument/2006/relationships/audio" Target="../media/audio2.wav"/><Relationship Id="rId4" Type="http://schemas.openxmlformats.org/officeDocument/2006/relationships/audio" Target="../media/media3.mp3"/><Relationship Id="rId9" Type="http://schemas.microsoft.com/office/2007/relationships/media" Target="../media/media6.mp3"/><Relationship Id="rId14" Type="http://schemas.openxmlformats.org/officeDocument/2006/relationships/audio" Target="../media/media8.mp3"/><Relationship Id="rId22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44.xml"/><Relationship Id="rId1" Type="http://schemas.openxmlformats.org/officeDocument/2006/relationships/tags" Target="../tags/tag5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3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0.png"/><Relationship Id="rId4" Type="http://schemas.openxmlformats.org/officeDocument/2006/relationships/image" Target="../media/image53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30.png"/><Relationship Id="rId3" Type="http://schemas.openxmlformats.org/officeDocument/2006/relationships/audio" Target="../media/audio2.wav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48.png"/><Relationship Id="rId10" Type="http://schemas.openxmlformats.org/officeDocument/2006/relationships/image" Target="../media/image58.png"/><Relationship Id="rId4" Type="http://schemas.openxmlformats.org/officeDocument/2006/relationships/audio" Target="../media/audio1.wav"/><Relationship Id="rId9" Type="http://schemas.openxmlformats.org/officeDocument/2006/relationships/image" Target="../media/image5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audio" Target="../media/audio2.wav"/><Relationship Id="rId7" Type="http://schemas.openxmlformats.org/officeDocument/2006/relationships/image" Target="../media/image56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48.png"/><Relationship Id="rId9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55.xml"/><Relationship Id="rId1" Type="http://schemas.openxmlformats.org/officeDocument/2006/relationships/tags" Target="../tags/tag6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5" Type="http://schemas.openxmlformats.org/officeDocument/2006/relationships/image" Target="../media/image30.png"/><Relationship Id="rId4" Type="http://schemas.openxmlformats.org/officeDocument/2006/relationships/audio" Target="../media/audio4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66.xml"/><Relationship Id="rId1" Type="http://schemas.openxmlformats.org/officeDocument/2006/relationships/tags" Target="../tags/tag8.xml"/><Relationship Id="rId6" Type="http://schemas.openxmlformats.org/officeDocument/2006/relationships/image" Target="../media/image26.png"/><Relationship Id="rId11" Type="http://schemas.openxmlformats.org/officeDocument/2006/relationships/image" Target="../media/image30.png"/><Relationship Id="rId5" Type="http://schemas.openxmlformats.org/officeDocument/2006/relationships/image" Target="../media/image25.png"/><Relationship Id="rId10" Type="http://schemas.openxmlformats.org/officeDocument/2006/relationships/image" Target="../media/image66.png"/><Relationship Id="rId4" Type="http://schemas.openxmlformats.org/officeDocument/2006/relationships/audio" Target="../media/audio2.wav"/><Relationship Id="rId9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audio" Target="../media/audio2.wav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40.png"/><Relationship Id="rId9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audio" Target="../media/media10.mp3"/><Relationship Id="rId7" Type="http://schemas.openxmlformats.org/officeDocument/2006/relationships/image" Target="../media/image69.jpeg"/><Relationship Id="rId2" Type="http://schemas.microsoft.com/office/2007/relationships/media" Target="../media/media10.mp3"/><Relationship Id="rId1" Type="http://schemas.openxmlformats.org/officeDocument/2006/relationships/tags" Target="../tags/tag9.xml"/><Relationship Id="rId6" Type="http://schemas.openxmlformats.org/officeDocument/2006/relationships/audio" Target="../media/audio1.wav"/><Relationship Id="rId11" Type="http://schemas.openxmlformats.org/officeDocument/2006/relationships/image" Target="../media/image72.png"/><Relationship Id="rId5" Type="http://schemas.openxmlformats.org/officeDocument/2006/relationships/notesSlide" Target="../notesSlides/notesSlide28.xml"/><Relationship Id="rId10" Type="http://schemas.openxmlformats.org/officeDocument/2006/relationships/image" Target="../media/image20.png"/><Relationship Id="rId4" Type="http://schemas.openxmlformats.org/officeDocument/2006/relationships/slideLayout" Target="../slideLayouts/slideLayout101.xml"/><Relationship Id="rId9" Type="http://schemas.openxmlformats.org/officeDocument/2006/relationships/image" Target="../media/image71.png"/><Relationship Id="rId14" Type="http://schemas.openxmlformats.org/officeDocument/2006/relationships/audio" Target="NUL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30.png"/><Relationship Id="rId3" Type="http://schemas.openxmlformats.org/officeDocument/2006/relationships/image" Target="../media/image33.png"/><Relationship Id="rId7" Type="http://schemas.openxmlformats.org/officeDocument/2006/relationships/slide" Target="slide8.xml"/><Relationship Id="rId12" Type="http://schemas.openxmlformats.org/officeDocument/2006/relationships/slide" Target="slide1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6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audio3.wav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slide" Target="slide4.xml"/><Relationship Id="rId5" Type="http://schemas.openxmlformats.org/officeDocument/2006/relationships/image" Target="../media/image35.gif"/><Relationship Id="rId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audio3.wav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slide" Target="slide4.xml"/><Relationship Id="rId5" Type="http://schemas.openxmlformats.org/officeDocument/2006/relationships/image" Target="../media/image35.gif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audio3.wav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slide" Target="slide4.xml"/><Relationship Id="rId5" Type="http://schemas.openxmlformats.org/officeDocument/2006/relationships/image" Target="../media/image35.gif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audio3.wav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slide" Target="slide4.xml"/><Relationship Id="rId5" Type="http://schemas.openxmlformats.org/officeDocument/2006/relationships/image" Target="../media/image35.gif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audio3.wav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slide" Target="slide4.xml"/><Relationship Id="rId5" Type="http://schemas.openxmlformats.org/officeDocument/2006/relationships/image" Target="../media/image40.png"/><Relationship Id="rId4" Type="http://schemas.openxmlformats.org/officeDocument/2006/relationships/image" Target="../media/image3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32" y="1573761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5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4" y="362272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766">
              <a:defRPr/>
            </a:pPr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94" y="3435158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3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630056" y="3399743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2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9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6" y="2779414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6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2" y="3171332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88750" y="642390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8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5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1" y="3695806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1372418" y="-157397"/>
            <a:ext cx="6246834" cy="3631923"/>
            <a:chOff x="1829891" y="-209863"/>
            <a:chExt cx="8329112" cy="4842564"/>
          </a:xfrm>
        </p:grpSpPr>
        <p:pic>
          <p:nvPicPr>
            <p:cNvPr id="128" name="图片 2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9891" y="-209863"/>
              <a:ext cx="8329112" cy="48425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894539" y="925586"/>
              <a:ext cx="6096000" cy="279050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914378">
                <a:defRPr/>
              </a:pPr>
              <a:r>
                <a:rPr lang="en-US" sz="3500" b="1" dirty="0" smtClean="0">
                  <a:latin typeface="Comic Sans MS" panose="030F0702030302020204" pitchFamily="66" charset="0"/>
                  <a:ea typeface="+mn-ea"/>
                </a:rPr>
                <a:t>Unit 2</a:t>
              </a:r>
              <a:r>
                <a:rPr lang="en-US" sz="3500" b="1" dirty="0">
                  <a:latin typeface="Comic Sans MS" panose="030F0702030302020204" pitchFamily="66" charset="0"/>
                  <a:ea typeface="+mn-ea"/>
                </a:rPr>
                <a:t/>
              </a:r>
              <a:br>
                <a:rPr lang="en-US" sz="3500" b="1" dirty="0">
                  <a:latin typeface="Comic Sans MS" panose="030F0702030302020204" pitchFamily="66" charset="0"/>
                  <a:ea typeface="+mn-ea"/>
                </a:rPr>
              </a:br>
              <a:r>
                <a:rPr lang="en-US" sz="3500" b="1" dirty="0">
                  <a:solidFill>
                    <a:srgbClr val="FF0000"/>
                  </a:solidFill>
                  <a:latin typeface="Comic Sans MS" panose="030F0702030302020204" pitchFamily="66" charset="0"/>
                  <a:ea typeface="+mn-ea"/>
                </a:rPr>
                <a:t>My </a:t>
              </a:r>
              <a:r>
                <a:rPr lang="en-US" sz="3500" b="1" dirty="0" smtClean="0">
                  <a:solidFill>
                    <a:srgbClr val="FF0000"/>
                  </a:solidFill>
                  <a:latin typeface="Comic Sans MS" panose="030F0702030302020204" pitchFamily="66" charset="0"/>
                  <a:ea typeface="+mn-ea"/>
                </a:rPr>
                <a:t>school</a:t>
              </a:r>
              <a:r>
                <a:rPr lang="en-US" sz="3500" b="1" dirty="0">
                  <a:solidFill>
                    <a:srgbClr val="FF0000"/>
                  </a:solidFill>
                  <a:latin typeface="Comic Sans MS" panose="030F0702030302020204" pitchFamily="66" charset="0"/>
                  <a:ea typeface="+mn-ea"/>
                </a:rPr>
                <a:t/>
              </a:r>
              <a:br>
                <a:rPr lang="en-US" sz="3500" b="1" dirty="0">
                  <a:solidFill>
                    <a:srgbClr val="FF0000"/>
                  </a:solidFill>
                  <a:latin typeface="Comic Sans MS" panose="030F0702030302020204" pitchFamily="66" charset="0"/>
                  <a:ea typeface="+mn-ea"/>
                </a:rPr>
              </a:br>
              <a:r>
                <a:rPr lang="en-US" sz="3000" b="1" dirty="0">
                  <a:latin typeface="Comic Sans MS" panose="030F0702030302020204" pitchFamily="66" charset="0"/>
                  <a:ea typeface="+mn-ea"/>
                </a:rPr>
                <a:t>Lesson </a:t>
              </a:r>
              <a:r>
                <a:rPr lang="en-US" sz="3000" b="1" dirty="0" smtClean="0">
                  <a:latin typeface="Comic Sans MS" panose="030F0702030302020204" pitchFamily="66" charset="0"/>
                  <a:ea typeface="+mn-ea"/>
                </a:rPr>
                <a:t>3 </a:t>
              </a:r>
              <a:r>
                <a:rPr lang="en-US" sz="3000" b="1" dirty="0">
                  <a:latin typeface="Comic Sans MS" panose="030F0702030302020204" pitchFamily="66" charset="0"/>
                  <a:ea typeface="+mn-ea"/>
                </a:rPr>
                <a:t>– Task </a:t>
              </a:r>
              <a:r>
                <a:rPr lang="en-US" sz="3000" b="1" dirty="0" smtClean="0">
                  <a:latin typeface="Comic Sans MS" panose="030F0702030302020204" pitchFamily="66" charset="0"/>
                  <a:ea typeface="+mn-ea"/>
                </a:rPr>
                <a:t>4,5,6</a:t>
              </a:r>
              <a:r>
                <a:rPr lang="en-US" sz="3000" b="1" dirty="0">
                  <a:latin typeface="Comic Sans MS" panose="030F0702030302020204" pitchFamily="66" charset="0"/>
                  <a:ea typeface="+mn-ea"/>
                </a:rPr>
                <a:t/>
              </a:r>
              <a:br>
                <a:rPr lang="en-US" sz="3000" b="1" dirty="0">
                  <a:latin typeface="Comic Sans MS" panose="030F0702030302020204" pitchFamily="66" charset="0"/>
                  <a:ea typeface="+mn-ea"/>
                </a:rPr>
              </a:br>
              <a:endParaRPr lang="en-US" sz="3000" b="1" dirty="0">
                <a:latin typeface="Comic Sans MS" panose="030F0702030302020204" pitchFamily="66" charset="0"/>
                <a:ea typeface="+mn-ea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8868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D782C0-FC70-9947-9E20-97B6D46979E6}"/>
              </a:ext>
            </a:extLst>
          </p:cNvPr>
          <p:cNvSpPr>
            <a:spLocks noGrp="1"/>
          </p:cNvSpPr>
          <p:nvPr>
            <p:ph type="title" idx="6"/>
          </p:nvPr>
        </p:nvSpPr>
        <p:spPr>
          <a:xfrm>
            <a:off x="342900" y="636046"/>
            <a:ext cx="8458200" cy="572700"/>
          </a:xfrm>
        </p:spPr>
        <p:txBody>
          <a:bodyPr/>
          <a:lstStyle/>
          <a:p>
            <a:r>
              <a:rPr lang="en-US" sz="6000" dirty="0"/>
              <a:t>teacher</a:t>
            </a:r>
          </a:p>
        </p:txBody>
      </p:sp>
      <p:pic>
        <p:nvPicPr>
          <p:cNvPr id="5" name="Picture 4" descr="A person holding a tablet&#10;&#10;Description automatically generated with medium confidence">
            <a:extLst>
              <a:ext uri="{FF2B5EF4-FFF2-40B4-BE49-F238E27FC236}">
                <a16:creationId xmlns:a16="http://schemas.microsoft.com/office/drawing/2014/main" id="{CDE1B06E-14C2-6849-91C2-43E249A6F0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977" t="14856" r="6805" b="12365"/>
          <a:stretch/>
        </p:blipFill>
        <p:spPr>
          <a:xfrm>
            <a:off x="2179529" y="1629275"/>
            <a:ext cx="5098094" cy="30410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098" name="Picture 2" descr="Confetti in GIF Format - 55 Animated Images For Free">
            <a:extLst>
              <a:ext uri="{FF2B5EF4-FFF2-40B4-BE49-F238E27FC236}">
                <a16:creationId xmlns:a16="http://schemas.microsoft.com/office/drawing/2014/main" id="{B5D452FD-F3C6-534D-92AE-282FE8F99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entagon 6">
            <a:hlinkClick r:id="rId6" action="ppaction://hlinksldjump"/>
            <a:extLst>
              <a:ext uri="{FF2B5EF4-FFF2-40B4-BE49-F238E27FC236}">
                <a16:creationId xmlns:a16="http://schemas.microsoft.com/office/drawing/2014/main" id="{CF4D9355-4EC0-1047-8683-4FE983A796CA}"/>
              </a:ext>
            </a:extLst>
          </p:cNvPr>
          <p:cNvSpPr/>
          <p:nvPr/>
        </p:nvSpPr>
        <p:spPr>
          <a:xfrm>
            <a:off x="8165592" y="4507454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back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84206A-F145-429A-8D9A-EFDC829FA0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25878" y="3296355"/>
            <a:ext cx="1375222" cy="11368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6232" y="68116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607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D782C0-FC70-9947-9E20-97B6D46979E6}"/>
              </a:ext>
            </a:extLst>
          </p:cNvPr>
          <p:cNvSpPr>
            <a:spLocks noGrp="1"/>
          </p:cNvSpPr>
          <p:nvPr>
            <p:ph type="title" idx="6"/>
          </p:nvPr>
        </p:nvSpPr>
        <p:spPr>
          <a:xfrm>
            <a:off x="342900" y="636046"/>
            <a:ext cx="8458200" cy="572700"/>
          </a:xfrm>
        </p:spPr>
        <p:txBody>
          <a:bodyPr/>
          <a:lstStyle/>
          <a:p>
            <a:r>
              <a:rPr lang="en-US" sz="6000" dirty="0"/>
              <a:t>clock</a:t>
            </a:r>
          </a:p>
        </p:txBody>
      </p:sp>
      <p:pic>
        <p:nvPicPr>
          <p:cNvPr id="4" name="Picture 3" descr="A screenshot of a clock&#10;&#10;Description automatically generated with medium confidence">
            <a:extLst>
              <a:ext uri="{FF2B5EF4-FFF2-40B4-BE49-F238E27FC236}">
                <a16:creationId xmlns:a16="http://schemas.microsoft.com/office/drawing/2014/main" id="{0646B0B2-600B-7A4C-B97F-1E1A30E3B5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768" t="18752" r="26768" b="17443"/>
          <a:stretch/>
        </p:blipFill>
        <p:spPr>
          <a:xfrm>
            <a:off x="2981195" y="1438577"/>
            <a:ext cx="3382028" cy="32818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4" name="Picture 2" descr="Confetti in GIF Format - 55 Animated Images For Free">
            <a:extLst>
              <a:ext uri="{FF2B5EF4-FFF2-40B4-BE49-F238E27FC236}">
                <a16:creationId xmlns:a16="http://schemas.microsoft.com/office/drawing/2014/main" id="{B951533B-1E25-7448-91E1-63BB4955B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entagon 6">
            <a:hlinkClick r:id="rId6" action="ppaction://hlinksldjump"/>
            <a:extLst>
              <a:ext uri="{FF2B5EF4-FFF2-40B4-BE49-F238E27FC236}">
                <a16:creationId xmlns:a16="http://schemas.microsoft.com/office/drawing/2014/main" id="{E86F2E92-23B7-F049-A509-79D21E126300}"/>
              </a:ext>
            </a:extLst>
          </p:cNvPr>
          <p:cNvSpPr/>
          <p:nvPr/>
        </p:nvSpPr>
        <p:spPr>
          <a:xfrm>
            <a:off x="8165592" y="4507454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back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765503-8029-4704-8938-93878BE0C9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9508" y="3164035"/>
            <a:ext cx="1535288" cy="12691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6232" y="68116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113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onfetti in GIF Format - 55 Animated Images For Free">
            <a:extLst>
              <a:ext uri="{FF2B5EF4-FFF2-40B4-BE49-F238E27FC236}">
                <a16:creationId xmlns:a16="http://schemas.microsoft.com/office/drawing/2014/main" id="{B951533B-1E25-7448-91E1-63BB4955B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1D782C0-FC70-9947-9E20-97B6D46979E6}"/>
              </a:ext>
            </a:extLst>
          </p:cNvPr>
          <p:cNvSpPr>
            <a:spLocks noGrp="1"/>
          </p:cNvSpPr>
          <p:nvPr>
            <p:ph type="title" idx="6"/>
          </p:nvPr>
        </p:nvSpPr>
        <p:spPr>
          <a:xfrm>
            <a:off x="342900" y="636046"/>
            <a:ext cx="8458200" cy="572700"/>
          </a:xfrm>
        </p:spPr>
        <p:txBody>
          <a:bodyPr/>
          <a:lstStyle/>
          <a:p>
            <a:r>
              <a:rPr lang="en-US" sz="6000" dirty="0"/>
              <a:t>ruler</a:t>
            </a:r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29919C5F-B281-7949-8B23-6DC89DB4A1D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328" t="20288" r="20736" b="21777"/>
          <a:stretch/>
        </p:blipFill>
        <p:spPr>
          <a:xfrm>
            <a:off x="2549562" y="1527586"/>
            <a:ext cx="4216998" cy="29798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Pentagon 6">
            <a:hlinkClick r:id="rId6" action="ppaction://hlinksldjump"/>
            <a:extLst>
              <a:ext uri="{FF2B5EF4-FFF2-40B4-BE49-F238E27FC236}">
                <a16:creationId xmlns:a16="http://schemas.microsoft.com/office/drawing/2014/main" id="{4BB9E5F7-8EAB-464C-8C9A-B858ABD8571A}"/>
              </a:ext>
            </a:extLst>
          </p:cNvPr>
          <p:cNvSpPr/>
          <p:nvPr/>
        </p:nvSpPr>
        <p:spPr>
          <a:xfrm>
            <a:off x="8165592" y="4507454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back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66F8C6-E63B-4DEA-A986-2EEEBA1A8A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9508" y="3164035"/>
            <a:ext cx="1535288" cy="12691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6232" y="68116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785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62945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56" y="1938519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56185" y="2991413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1181" y="-165458"/>
            <a:ext cx="5003340" cy="29585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1204220" y="724003"/>
            <a:ext cx="1916133" cy="1240202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154617" y="1971623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2921041" y="961795"/>
            <a:ext cx="3340979" cy="7271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  <a:defRPr/>
            </a:pPr>
            <a:r>
              <a:rPr lang="en-AU" sz="4125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Presentation</a:t>
            </a:r>
            <a:endParaRPr lang="zh-CN" altLang="en-US" sz="4125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EE9238-415C-411B-BF89-B4D4ED46053F}"/>
              </a:ext>
            </a:extLst>
          </p:cNvPr>
          <p:cNvSpPr/>
          <p:nvPr/>
        </p:nvSpPr>
        <p:spPr>
          <a:xfrm>
            <a:off x="2162287" y="2493298"/>
            <a:ext cx="536269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342900">
              <a:buClrTx/>
              <a:defRPr/>
            </a:pP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4: </a:t>
            </a: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Listen and </a:t>
            </a: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repeat.</a:t>
            </a:r>
            <a:endParaRPr lang="en-US" sz="3000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6257" y="96151"/>
            <a:ext cx="786512" cy="445631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21341" y="198526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8805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38"/>
          <p:cNvSpPr/>
          <p:nvPr/>
        </p:nvSpPr>
        <p:spPr>
          <a:xfrm rot="-507412">
            <a:off x="7196688" y="4672304"/>
            <a:ext cx="2737566" cy="505901"/>
          </a:xfrm>
          <a:prstGeom prst="homePlat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2">
                <a:alpha val="18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rgbClr val="434343"/>
              </a:solidFill>
              <a:latin typeface="Mansalva"/>
              <a:ea typeface="Mansalva"/>
              <a:cs typeface="Mansalva"/>
              <a:sym typeface="Mansalva"/>
            </a:endParaRPr>
          </a:p>
        </p:txBody>
      </p:sp>
      <p:sp>
        <p:nvSpPr>
          <p:cNvPr id="845" name="Google Shape;845;p38"/>
          <p:cNvSpPr/>
          <p:nvPr/>
        </p:nvSpPr>
        <p:spPr>
          <a:xfrm>
            <a:off x="8425873" y="0"/>
            <a:ext cx="464534" cy="613101"/>
          </a:xfrm>
          <a:custGeom>
            <a:avLst/>
            <a:gdLst/>
            <a:ahLst/>
            <a:cxnLst/>
            <a:rect l="l" t="t" r="r" b="b"/>
            <a:pathLst>
              <a:path w="10181" h="13429" extrusionOk="0">
                <a:moveTo>
                  <a:pt x="7591" y="0"/>
                </a:moveTo>
                <a:cubicBezTo>
                  <a:pt x="6778" y="0"/>
                  <a:pt x="6011" y="430"/>
                  <a:pt x="5616" y="1220"/>
                </a:cubicBezTo>
                <a:lnTo>
                  <a:pt x="480" y="10715"/>
                </a:lnTo>
                <a:cubicBezTo>
                  <a:pt x="1" y="11674"/>
                  <a:pt x="389" y="12723"/>
                  <a:pt x="1256" y="13203"/>
                </a:cubicBezTo>
                <a:cubicBezTo>
                  <a:pt x="1552" y="13354"/>
                  <a:pt x="1859" y="13428"/>
                  <a:pt x="2156" y="13428"/>
                </a:cubicBezTo>
                <a:cubicBezTo>
                  <a:pt x="2799" y="13428"/>
                  <a:pt x="3394" y="13082"/>
                  <a:pt x="3721" y="12427"/>
                </a:cubicBezTo>
                <a:lnTo>
                  <a:pt x="8195" y="4164"/>
                </a:lnTo>
                <a:cubicBezTo>
                  <a:pt x="8469" y="3502"/>
                  <a:pt x="8286" y="2635"/>
                  <a:pt x="7533" y="2270"/>
                </a:cubicBezTo>
                <a:cubicBezTo>
                  <a:pt x="7320" y="2149"/>
                  <a:pt x="7091" y="2092"/>
                  <a:pt x="6865" y="2092"/>
                </a:cubicBezTo>
                <a:cubicBezTo>
                  <a:pt x="6367" y="2092"/>
                  <a:pt x="5883" y="2369"/>
                  <a:pt x="5616" y="2840"/>
                </a:cubicBezTo>
                <a:lnTo>
                  <a:pt x="2397" y="9003"/>
                </a:lnTo>
                <a:cubicBezTo>
                  <a:pt x="2283" y="9117"/>
                  <a:pt x="2397" y="9208"/>
                  <a:pt x="2397" y="9208"/>
                </a:cubicBezTo>
                <a:cubicBezTo>
                  <a:pt x="2428" y="9239"/>
                  <a:pt x="2458" y="9249"/>
                  <a:pt x="2485" y="9249"/>
                </a:cubicBezTo>
                <a:cubicBezTo>
                  <a:pt x="2539" y="9249"/>
                  <a:pt x="2580" y="9208"/>
                  <a:pt x="2580" y="9208"/>
                </a:cubicBezTo>
                <a:lnTo>
                  <a:pt x="5913" y="3023"/>
                </a:lnTo>
                <a:cubicBezTo>
                  <a:pt x="6101" y="2631"/>
                  <a:pt x="6472" y="2368"/>
                  <a:pt x="6872" y="2368"/>
                </a:cubicBezTo>
                <a:cubicBezTo>
                  <a:pt x="7053" y="2368"/>
                  <a:pt x="7241" y="2422"/>
                  <a:pt x="7419" y="2543"/>
                </a:cubicBezTo>
                <a:cubicBezTo>
                  <a:pt x="7990" y="2840"/>
                  <a:pt x="8195" y="3502"/>
                  <a:pt x="7898" y="4073"/>
                </a:cubicBezTo>
                <a:lnTo>
                  <a:pt x="3539" y="12335"/>
                </a:lnTo>
                <a:cubicBezTo>
                  <a:pt x="3269" y="12875"/>
                  <a:pt x="2723" y="13172"/>
                  <a:pt x="2162" y="13172"/>
                </a:cubicBezTo>
                <a:cubicBezTo>
                  <a:pt x="1916" y="13172"/>
                  <a:pt x="1668" y="13115"/>
                  <a:pt x="1439" y="12997"/>
                </a:cubicBezTo>
                <a:cubicBezTo>
                  <a:pt x="686" y="12632"/>
                  <a:pt x="389" y="11674"/>
                  <a:pt x="777" y="10920"/>
                </a:cubicBezTo>
                <a:lnTo>
                  <a:pt x="5821" y="1311"/>
                </a:lnTo>
                <a:cubicBezTo>
                  <a:pt x="6227" y="630"/>
                  <a:pt x="6920" y="248"/>
                  <a:pt x="7624" y="248"/>
                </a:cubicBezTo>
                <a:cubicBezTo>
                  <a:pt x="7910" y="248"/>
                  <a:pt x="8198" y="311"/>
                  <a:pt x="8469" y="443"/>
                </a:cubicBezTo>
                <a:cubicBezTo>
                  <a:pt x="9519" y="1014"/>
                  <a:pt x="9907" y="2270"/>
                  <a:pt x="9336" y="3205"/>
                </a:cubicBezTo>
                <a:lnTo>
                  <a:pt x="5342" y="10715"/>
                </a:lnTo>
                <a:cubicBezTo>
                  <a:pt x="5342" y="10829"/>
                  <a:pt x="5342" y="10829"/>
                  <a:pt x="5433" y="10920"/>
                </a:cubicBezTo>
                <a:cubicBezTo>
                  <a:pt x="5433" y="10920"/>
                  <a:pt x="5525" y="10920"/>
                  <a:pt x="5616" y="10829"/>
                </a:cubicBezTo>
                <a:lnTo>
                  <a:pt x="9610" y="3297"/>
                </a:lnTo>
                <a:cubicBezTo>
                  <a:pt x="10181" y="2270"/>
                  <a:pt x="9702" y="832"/>
                  <a:pt x="8674" y="261"/>
                </a:cubicBezTo>
                <a:cubicBezTo>
                  <a:pt x="8323" y="85"/>
                  <a:pt x="7952" y="0"/>
                  <a:pt x="7591" y="0"/>
                </a:cubicBez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6" name="Google Shape;846;p38"/>
          <p:cNvSpPr/>
          <p:nvPr/>
        </p:nvSpPr>
        <p:spPr>
          <a:xfrm>
            <a:off x="8747205" y="205943"/>
            <a:ext cx="286404" cy="671129"/>
          </a:xfrm>
          <a:custGeom>
            <a:avLst/>
            <a:gdLst/>
            <a:ahLst/>
            <a:cxnLst/>
            <a:rect l="l" t="t" r="r" b="b"/>
            <a:pathLst>
              <a:path w="6277" h="14700" extrusionOk="0">
                <a:moveTo>
                  <a:pt x="3859" y="1"/>
                </a:moveTo>
                <a:cubicBezTo>
                  <a:pt x="2821" y="1"/>
                  <a:pt x="1794" y="815"/>
                  <a:pt x="1712" y="1925"/>
                </a:cubicBezTo>
                <a:lnTo>
                  <a:pt x="91" y="12585"/>
                </a:lnTo>
                <a:cubicBezTo>
                  <a:pt x="0" y="13635"/>
                  <a:pt x="662" y="14571"/>
                  <a:pt x="1712" y="14662"/>
                </a:cubicBezTo>
                <a:cubicBezTo>
                  <a:pt x="1829" y="14687"/>
                  <a:pt x="1947" y="14699"/>
                  <a:pt x="2063" y="14699"/>
                </a:cubicBezTo>
                <a:cubicBezTo>
                  <a:pt x="2893" y="14699"/>
                  <a:pt x="3640" y="14077"/>
                  <a:pt x="3721" y="13155"/>
                </a:cubicBezTo>
                <a:lnTo>
                  <a:pt x="5136" y="3934"/>
                </a:lnTo>
                <a:cubicBezTo>
                  <a:pt x="5227" y="3067"/>
                  <a:pt x="4656" y="2405"/>
                  <a:pt x="3903" y="2314"/>
                </a:cubicBezTo>
                <a:cubicBezTo>
                  <a:pt x="3798" y="2285"/>
                  <a:pt x="3693" y="2271"/>
                  <a:pt x="3588" y="2271"/>
                </a:cubicBezTo>
                <a:cubicBezTo>
                  <a:pt x="2947" y="2271"/>
                  <a:pt x="2361" y="2787"/>
                  <a:pt x="2283" y="3455"/>
                </a:cubicBezTo>
                <a:lnTo>
                  <a:pt x="1233" y="10394"/>
                </a:lnTo>
                <a:cubicBezTo>
                  <a:pt x="1233" y="10485"/>
                  <a:pt x="1347" y="10576"/>
                  <a:pt x="1438" y="10576"/>
                </a:cubicBezTo>
                <a:lnTo>
                  <a:pt x="1529" y="10485"/>
                </a:lnTo>
                <a:lnTo>
                  <a:pt x="2579" y="3546"/>
                </a:lnTo>
                <a:cubicBezTo>
                  <a:pt x="2663" y="2939"/>
                  <a:pt x="3151" y="2485"/>
                  <a:pt x="3742" y="2485"/>
                </a:cubicBezTo>
                <a:cubicBezTo>
                  <a:pt x="3795" y="2485"/>
                  <a:pt x="3849" y="2489"/>
                  <a:pt x="3903" y="2496"/>
                </a:cubicBezTo>
                <a:cubicBezTo>
                  <a:pt x="4474" y="2587"/>
                  <a:pt x="4953" y="3158"/>
                  <a:pt x="4862" y="3820"/>
                </a:cubicBezTo>
                <a:lnTo>
                  <a:pt x="3515" y="13155"/>
                </a:lnTo>
                <a:cubicBezTo>
                  <a:pt x="3345" y="13941"/>
                  <a:pt x="2683" y="14489"/>
                  <a:pt x="1893" y="14489"/>
                </a:cubicBezTo>
                <a:cubicBezTo>
                  <a:pt x="1833" y="14489"/>
                  <a:pt x="1773" y="14486"/>
                  <a:pt x="1712" y="14479"/>
                </a:cubicBezTo>
                <a:cubicBezTo>
                  <a:pt x="867" y="14297"/>
                  <a:pt x="297" y="13521"/>
                  <a:pt x="388" y="12676"/>
                </a:cubicBezTo>
                <a:lnTo>
                  <a:pt x="1917" y="1925"/>
                </a:lnTo>
                <a:cubicBezTo>
                  <a:pt x="2081" y="982"/>
                  <a:pt x="2947" y="278"/>
                  <a:pt x="3882" y="278"/>
                </a:cubicBezTo>
                <a:cubicBezTo>
                  <a:pt x="3988" y="278"/>
                  <a:pt x="4094" y="286"/>
                  <a:pt x="4200" y="305"/>
                </a:cubicBezTo>
                <a:cubicBezTo>
                  <a:pt x="5341" y="396"/>
                  <a:pt x="6003" y="1446"/>
                  <a:pt x="5912" y="2496"/>
                </a:cubicBezTo>
                <a:lnTo>
                  <a:pt x="4656" y="10964"/>
                </a:lnTo>
                <a:cubicBezTo>
                  <a:pt x="4656" y="11056"/>
                  <a:pt x="4656" y="11147"/>
                  <a:pt x="4770" y="11147"/>
                </a:cubicBezTo>
                <a:cubicBezTo>
                  <a:pt x="4862" y="11147"/>
                  <a:pt x="4953" y="11056"/>
                  <a:pt x="4953" y="11056"/>
                </a:cubicBezTo>
                <a:lnTo>
                  <a:pt x="6186" y="2587"/>
                </a:lnTo>
                <a:cubicBezTo>
                  <a:pt x="6277" y="1355"/>
                  <a:pt x="5432" y="214"/>
                  <a:pt x="4200" y="31"/>
                </a:cubicBezTo>
                <a:cubicBezTo>
                  <a:pt x="4087" y="11"/>
                  <a:pt x="3973" y="1"/>
                  <a:pt x="3859" y="1"/>
                </a:cubicBez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266" name="Picture 2" descr="Cute Alien Cartoon Vector Character AKA Alan the Alien Explorer |  GraphicMama">
            <a:extLst>
              <a:ext uri="{FF2B5EF4-FFF2-40B4-BE49-F238E27FC236}">
                <a16:creationId xmlns:a16="http://schemas.microsoft.com/office/drawing/2014/main" id="{58C36E43-33A9-7F4D-AC05-D12AF4B5F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5218" y="2613353"/>
            <a:ext cx="2017697" cy="223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E7A0530-A18A-6242-97B8-9ECD4181578E}"/>
              </a:ext>
            </a:extLst>
          </p:cNvPr>
          <p:cNvSpPr txBox="1"/>
          <p:nvPr/>
        </p:nvSpPr>
        <p:spPr>
          <a:xfrm>
            <a:off x="7982174" y="2613353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Oval Callout 6">
            <a:extLst>
              <a:ext uri="{FF2B5EF4-FFF2-40B4-BE49-F238E27FC236}">
                <a16:creationId xmlns:a16="http://schemas.microsoft.com/office/drawing/2014/main" id="{1D894CF3-D63F-AE43-ABC0-29033841E35C}"/>
              </a:ext>
            </a:extLst>
          </p:cNvPr>
          <p:cNvSpPr/>
          <p:nvPr/>
        </p:nvSpPr>
        <p:spPr>
          <a:xfrm>
            <a:off x="690102" y="940206"/>
            <a:ext cx="2782202" cy="1401315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prstDash val="solid"/>
            <a:extLst>
              <a:ext uri="{C807C97D-BFC1-408E-A445-0C87EB9F89A2}">
                <ask:lineSketchStyleProps xmlns=""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Are you a student?</a:t>
            </a:r>
          </a:p>
        </p:txBody>
      </p:sp>
      <p:pic>
        <p:nvPicPr>
          <p:cNvPr id="3" name="Picture 2" descr="A picture containing text, person, indoor, striped&#10;&#10;Description automatically generated">
            <a:extLst>
              <a:ext uri="{FF2B5EF4-FFF2-40B4-BE49-F238E27FC236}">
                <a16:creationId xmlns:a16="http://schemas.microsoft.com/office/drawing/2014/main" id="{6C92570B-7450-964E-90FE-F482BA08B3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72485" y="2140383"/>
            <a:ext cx="3452224" cy="2069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Oval Callout 11">
            <a:extLst>
              <a:ext uri="{FF2B5EF4-FFF2-40B4-BE49-F238E27FC236}">
                <a16:creationId xmlns:a16="http://schemas.microsoft.com/office/drawing/2014/main" id="{CDAA0FA7-B486-DD4B-840A-50EB302ED4FA}"/>
              </a:ext>
            </a:extLst>
          </p:cNvPr>
          <p:cNvSpPr/>
          <p:nvPr/>
        </p:nvSpPr>
        <p:spPr>
          <a:xfrm>
            <a:off x="5152912" y="877072"/>
            <a:ext cx="2782201" cy="965698"/>
          </a:xfrm>
          <a:prstGeom prst="wedgeEllipseCallout">
            <a:avLst>
              <a:gd name="adj1" fmla="val 28273"/>
              <a:gd name="adj2" fmla="val 67874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B050"/>
                </a:solidFill>
                <a:latin typeface="Comic Sans MS" panose="030F0702030302020204" pitchFamily="66" charset="0"/>
              </a:rPr>
              <a:t>Yes, I am</a:t>
            </a:r>
            <a:r>
              <a:rPr lang="en-US" sz="3000" dirty="0">
                <a:solidFill>
                  <a:srgbClr val="00B050"/>
                </a:solidFill>
              </a:rPr>
              <a:t>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6232" y="68116"/>
            <a:ext cx="1173108" cy="562483"/>
          </a:xfrm>
          <a:prstGeom prst="rect">
            <a:avLst/>
          </a:prstGeom>
        </p:spPr>
      </p:pic>
      <p:pic>
        <p:nvPicPr>
          <p:cNvPr id="2" name="2.11-3.mp3" descr="2.11-3.mp3">
            <a:hlinkClick r:id="" action="ppaction://media"/>
            <a:extLst>
              <a:ext uri="{FF2B5EF4-FFF2-40B4-BE49-F238E27FC236}">
                <a16:creationId xmlns:a16="http://schemas.microsoft.com/office/drawing/2014/main" id="{FA67E370-9F37-48D2-587E-674D53DE3B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798006" y="1493646"/>
            <a:ext cx="595393" cy="595393"/>
          </a:xfrm>
          <a:prstGeom prst="rect">
            <a:avLst/>
          </a:prstGeom>
        </p:spPr>
      </p:pic>
      <p:pic>
        <p:nvPicPr>
          <p:cNvPr id="8" name="2.11-2.mp3" descr="2.11-2.mp3">
            <a:hlinkClick r:id="" action="ppaction://media"/>
            <a:extLst>
              <a:ext uri="{FF2B5EF4-FFF2-40B4-BE49-F238E27FC236}">
                <a16:creationId xmlns:a16="http://schemas.microsoft.com/office/drawing/2014/main" id="{AE0D9035-8C87-3910-5465-30025069467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345545" y="1056609"/>
            <a:ext cx="589568" cy="58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49038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4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3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38"/>
          <p:cNvSpPr/>
          <p:nvPr/>
        </p:nvSpPr>
        <p:spPr>
          <a:xfrm rot="-507412">
            <a:off x="7196688" y="4672304"/>
            <a:ext cx="2737566" cy="505901"/>
          </a:xfrm>
          <a:prstGeom prst="homePlat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2">
                <a:alpha val="18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rgbClr val="434343"/>
              </a:solidFill>
              <a:latin typeface="Mansalva"/>
              <a:ea typeface="Mansalva"/>
              <a:cs typeface="Mansalva"/>
              <a:sym typeface="Mansalva"/>
            </a:endParaRPr>
          </a:p>
        </p:txBody>
      </p:sp>
      <p:sp>
        <p:nvSpPr>
          <p:cNvPr id="845" name="Google Shape;845;p38"/>
          <p:cNvSpPr/>
          <p:nvPr/>
        </p:nvSpPr>
        <p:spPr>
          <a:xfrm>
            <a:off x="8425873" y="0"/>
            <a:ext cx="464534" cy="613101"/>
          </a:xfrm>
          <a:custGeom>
            <a:avLst/>
            <a:gdLst/>
            <a:ahLst/>
            <a:cxnLst/>
            <a:rect l="l" t="t" r="r" b="b"/>
            <a:pathLst>
              <a:path w="10181" h="13429" extrusionOk="0">
                <a:moveTo>
                  <a:pt x="7591" y="0"/>
                </a:moveTo>
                <a:cubicBezTo>
                  <a:pt x="6778" y="0"/>
                  <a:pt x="6011" y="430"/>
                  <a:pt x="5616" y="1220"/>
                </a:cubicBezTo>
                <a:lnTo>
                  <a:pt x="480" y="10715"/>
                </a:lnTo>
                <a:cubicBezTo>
                  <a:pt x="1" y="11674"/>
                  <a:pt x="389" y="12723"/>
                  <a:pt x="1256" y="13203"/>
                </a:cubicBezTo>
                <a:cubicBezTo>
                  <a:pt x="1552" y="13354"/>
                  <a:pt x="1859" y="13428"/>
                  <a:pt x="2156" y="13428"/>
                </a:cubicBezTo>
                <a:cubicBezTo>
                  <a:pt x="2799" y="13428"/>
                  <a:pt x="3394" y="13082"/>
                  <a:pt x="3721" y="12427"/>
                </a:cubicBezTo>
                <a:lnTo>
                  <a:pt x="8195" y="4164"/>
                </a:lnTo>
                <a:cubicBezTo>
                  <a:pt x="8469" y="3502"/>
                  <a:pt x="8286" y="2635"/>
                  <a:pt x="7533" y="2270"/>
                </a:cubicBezTo>
                <a:cubicBezTo>
                  <a:pt x="7320" y="2149"/>
                  <a:pt x="7091" y="2092"/>
                  <a:pt x="6865" y="2092"/>
                </a:cubicBezTo>
                <a:cubicBezTo>
                  <a:pt x="6367" y="2092"/>
                  <a:pt x="5883" y="2369"/>
                  <a:pt x="5616" y="2840"/>
                </a:cubicBezTo>
                <a:lnTo>
                  <a:pt x="2397" y="9003"/>
                </a:lnTo>
                <a:cubicBezTo>
                  <a:pt x="2283" y="9117"/>
                  <a:pt x="2397" y="9208"/>
                  <a:pt x="2397" y="9208"/>
                </a:cubicBezTo>
                <a:cubicBezTo>
                  <a:pt x="2428" y="9239"/>
                  <a:pt x="2458" y="9249"/>
                  <a:pt x="2485" y="9249"/>
                </a:cubicBezTo>
                <a:cubicBezTo>
                  <a:pt x="2539" y="9249"/>
                  <a:pt x="2580" y="9208"/>
                  <a:pt x="2580" y="9208"/>
                </a:cubicBezTo>
                <a:lnTo>
                  <a:pt x="5913" y="3023"/>
                </a:lnTo>
                <a:cubicBezTo>
                  <a:pt x="6101" y="2631"/>
                  <a:pt x="6472" y="2368"/>
                  <a:pt x="6872" y="2368"/>
                </a:cubicBezTo>
                <a:cubicBezTo>
                  <a:pt x="7053" y="2368"/>
                  <a:pt x="7241" y="2422"/>
                  <a:pt x="7419" y="2543"/>
                </a:cubicBezTo>
                <a:cubicBezTo>
                  <a:pt x="7990" y="2840"/>
                  <a:pt x="8195" y="3502"/>
                  <a:pt x="7898" y="4073"/>
                </a:cubicBezTo>
                <a:lnTo>
                  <a:pt x="3539" y="12335"/>
                </a:lnTo>
                <a:cubicBezTo>
                  <a:pt x="3269" y="12875"/>
                  <a:pt x="2723" y="13172"/>
                  <a:pt x="2162" y="13172"/>
                </a:cubicBezTo>
                <a:cubicBezTo>
                  <a:pt x="1916" y="13172"/>
                  <a:pt x="1668" y="13115"/>
                  <a:pt x="1439" y="12997"/>
                </a:cubicBezTo>
                <a:cubicBezTo>
                  <a:pt x="686" y="12632"/>
                  <a:pt x="389" y="11674"/>
                  <a:pt x="777" y="10920"/>
                </a:cubicBezTo>
                <a:lnTo>
                  <a:pt x="5821" y="1311"/>
                </a:lnTo>
                <a:cubicBezTo>
                  <a:pt x="6227" y="630"/>
                  <a:pt x="6920" y="248"/>
                  <a:pt x="7624" y="248"/>
                </a:cubicBezTo>
                <a:cubicBezTo>
                  <a:pt x="7910" y="248"/>
                  <a:pt x="8198" y="311"/>
                  <a:pt x="8469" y="443"/>
                </a:cubicBezTo>
                <a:cubicBezTo>
                  <a:pt x="9519" y="1014"/>
                  <a:pt x="9907" y="2270"/>
                  <a:pt x="9336" y="3205"/>
                </a:cubicBezTo>
                <a:lnTo>
                  <a:pt x="5342" y="10715"/>
                </a:lnTo>
                <a:cubicBezTo>
                  <a:pt x="5342" y="10829"/>
                  <a:pt x="5342" y="10829"/>
                  <a:pt x="5433" y="10920"/>
                </a:cubicBezTo>
                <a:cubicBezTo>
                  <a:pt x="5433" y="10920"/>
                  <a:pt x="5525" y="10920"/>
                  <a:pt x="5616" y="10829"/>
                </a:cubicBezTo>
                <a:lnTo>
                  <a:pt x="9610" y="3297"/>
                </a:lnTo>
                <a:cubicBezTo>
                  <a:pt x="10181" y="2270"/>
                  <a:pt x="9702" y="832"/>
                  <a:pt x="8674" y="261"/>
                </a:cubicBezTo>
                <a:cubicBezTo>
                  <a:pt x="8323" y="85"/>
                  <a:pt x="7952" y="0"/>
                  <a:pt x="7591" y="0"/>
                </a:cubicBez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6" name="Google Shape;846;p38"/>
          <p:cNvSpPr/>
          <p:nvPr/>
        </p:nvSpPr>
        <p:spPr>
          <a:xfrm>
            <a:off x="8747205" y="205943"/>
            <a:ext cx="286404" cy="671129"/>
          </a:xfrm>
          <a:custGeom>
            <a:avLst/>
            <a:gdLst/>
            <a:ahLst/>
            <a:cxnLst/>
            <a:rect l="l" t="t" r="r" b="b"/>
            <a:pathLst>
              <a:path w="6277" h="14700" extrusionOk="0">
                <a:moveTo>
                  <a:pt x="3859" y="1"/>
                </a:moveTo>
                <a:cubicBezTo>
                  <a:pt x="2821" y="1"/>
                  <a:pt x="1794" y="815"/>
                  <a:pt x="1712" y="1925"/>
                </a:cubicBezTo>
                <a:lnTo>
                  <a:pt x="91" y="12585"/>
                </a:lnTo>
                <a:cubicBezTo>
                  <a:pt x="0" y="13635"/>
                  <a:pt x="662" y="14571"/>
                  <a:pt x="1712" y="14662"/>
                </a:cubicBezTo>
                <a:cubicBezTo>
                  <a:pt x="1829" y="14687"/>
                  <a:pt x="1947" y="14699"/>
                  <a:pt x="2063" y="14699"/>
                </a:cubicBezTo>
                <a:cubicBezTo>
                  <a:pt x="2893" y="14699"/>
                  <a:pt x="3640" y="14077"/>
                  <a:pt x="3721" y="13155"/>
                </a:cubicBezTo>
                <a:lnTo>
                  <a:pt x="5136" y="3934"/>
                </a:lnTo>
                <a:cubicBezTo>
                  <a:pt x="5227" y="3067"/>
                  <a:pt x="4656" y="2405"/>
                  <a:pt x="3903" y="2314"/>
                </a:cubicBezTo>
                <a:cubicBezTo>
                  <a:pt x="3798" y="2285"/>
                  <a:pt x="3693" y="2271"/>
                  <a:pt x="3588" y="2271"/>
                </a:cubicBezTo>
                <a:cubicBezTo>
                  <a:pt x="2947" y="2271"/>
                  <a:pt x="2361" y="2787"/>
                  <a:pt x="2283" y="3455"/>
                </a:cubicBezTo>
                <a:lnTo>
                  <a:pt x="1233" y="10394"/>
                </a:lnTo>
                <a:cubicBezTo>
                  <a:pt x="1233" y="10485"/>
                  <a:pt x="1347" y="10576"/>
                  <a:pt x="1438" y="10576"/>
                </a:cubicBezTo>
                <a:lnTo>
                  <a:pt x="1529" y="10485"/>
                </a:lnTo>
                <a:lnTo>
                  <a:pt x="2579" y="3546"/>
                </a:lnTo>
                <a:cubicBezTo>
                  <a:pt x="2663" y="2939"/>
                  <a:pt x="3151" y="2485"/>
                  <a:pt x="3742" y="2485"/>
                </a:cubicBezTo>
                <a:cubicBezTo>
                  <a:pt x="3795" y="2485"/>
                  <a:pt x="3849" y="2489"/>
                  <a:pt x="3903" y="2496"/>
                </a:cubicBezTo>
                <a:cubicBezTo>
                  <a:pt x="4474" y="2587"/>
                  <a:pt x="4953" y="3158"/>
                  <a:pt x="4862" y="3820"/>
                </a:cubicBezTo>
                <a:lnTo>
                  <a:pt x="3515" y="13155"/>
                </a:lnTo>
                <a:cubicBezTo>
                  <a:pt x="3345" y="13941"/>
                  <a:pt x="2683" y="14489"/>
                  <a:pt x="1893" y="14489"/>
                </a:cubicBezTo>
                <a:cubicBezTo>
                  <a:pt x="1833" y="14489"/>
                  <a:pt x="1773" y="14486"/>
                  <a:pt x="1712" y="14479"/>
                </a:cubicBezTo>
                <a:cubicBezTo>
                  <a:pt x="867" y="14297"/>
                  <a:pt x="297" y="13521"/>
                  <a:pt x="388" y="12676"/>
                </a:cubicBezTo>
                <a:lnTo>
                  <a:pt x="1917" y="1925"/>
                </a:lnTo>
                <a:cubicBezTo>
                  <a:pt x="2081" y="982"/>
                  <a:pt x="2947" y="278"/>
                  <a:pt x="3882" y="278"/>
                </a:cubicBezTo>
                <a:cubicBezTo>
                  <a:pt x="3988" y="278"/>
                  <a:pt x="4094" y="286"/>
                  <a:pt x="4200" y="305"/>
                </a:cubicBezTo>
                <a:cubicBezTo>
                  <a:pt x="5341" y="396"/>
                  <a:pt x="6003" y="1446"/>
                  <a:pt x="5912" y="2496"/>
                </a:cubicBezTo>
                <a:lnTo>
                  <a:pt x="4656" y="10964"/>
                </a:lnTo>
                <a:cubicBezTo>
                  <a:pt x="4656" y="11056"/>
                  <a:pt x="4656" y="11147"/>
                  <a:pt x="4770" y="11147"/>
                </a:cubicBezTo>
                <a:cubicBezTo>
                  <a:pt x="4862" y="11147"/>
                  <a:pt x="4953" y="11056"/>
                  <a:pt x="4953" y="11056"/>
                </a:cubicBezTo>
                <a:lnTo>
                  <a:pt x="6186" y="2587"/>
                </a:lnTo>
                <a:cubicBezTo>
                  <a:pt x="6277" y="1355"/>
                  <a:pt x="5432" y="214"/>
                  <a:pt x="4200" y="31"/>
                </a:cubicBezTo>
                <a:cubicBezTo>
                  <a:pt x="4087" y="11"/>
                  <a:pt x="3973" y="1"/>
                  <a:pt x="3859" y="1"/>
                </a:cubicBez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266" name="Picture 2" descr="Cute Alien Cartoon Vector Character AKA Alan the Alien Explorer |  GraphicMama">
            <a:extLst>
              <a:ext uri="{FF2B5EF4-FFF2-40B4-BE49-F238E27FC236}">
                <a16:creationId xmlns:a16="http://schemas.microsoft.com/office/drawing/2014/main" id="{58C36E43-33A9-7F4D-AC05-D12AF4B5F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5218" y="2613353"/>
            <a:ext cx="2017697" cy="223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E7A0530-A18A-6242-97B8-9ECD4181578E}"/>
              </a:ext>
            </a:extLst>
          </p:cNvPr>
          <p:cNvSpPr txBox="1"/>
          <p:nvPr/>
        </p:nvSpPr>
        <p:spPr>
          <a:xfrm>
            <a:off x="7982174" y="2613353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Oval Callout 6">
            <a:extLst>
              <a:ext uri="{FF2B5EF4-FFF2-40B4-BE49-F238E27FC236}">
                <a16:creationId xmlns:a16="http://schemas.microsoft.com/office/drawing/2014/main" id="{1D894CF3-D63F-AE43-ABC0-29033841E35C}"/>
              </a:ext>
            </a:extLst>
          </p:cNvPr>
          <p:cNvSpPr/>
          <p:nvPr/>
        </p:nvSpPr>
        <p:spPr>
          <a:xfrm>
            <a:off x="690102" y="940206"/>
            <a:ext cx="2782202" cy="1401315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prstDash val="solid"/>
            <a:extLst>
              <a:ext uri="{C807C97D-BFC1-408E-A445-0C87EB9F89A2}">
                <ask:lineSketchStyleProps xmlns=""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Are you a student?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CDAA0FA7-B486-DD4B-840A-50EB302ED4FA}"/>
              </a:ext>
            </a:extLst>
          </p:cNvPr>
          <p:cNvSpPr/>
          <p:nvPr/>
        </p:nvSpPr>
        <p:spPr>
          <a:xfrm>
            <a:off x="5152912" y="877072"/>
            <a:ext cx="3300986" cy="965698"/>
          </a:xfrm>
          <a:prstGeom prst="wedgeEllipseCallout">
            <a:avLst>
              <a:gd name="adj1" fmla="val -19081"/>
              <a:gd name="adj2" fmla="val 74558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B050"/>
                </a:solidFill>
                <a:latin typeface="Comic Sans MS" panose="030F0702030302020204" pitchFamily="66" charset="0"/>
              </a:rPr>
              <a:t>No, I’m not</a:t>
            </a:r>
            <a:r>
              <a:rPr lang="en-US" sz="3000" dirty="0">
                <a:solidFill>
                  <a:srgbClr val="00B050"/>
                </a:solidFill>
              </a:rPr>
              <a:t>.</a:t>
            </a:r>
          </a:p>
        </p:txBody>
      </p:sp>
      <p:pic>
        <p:nvPicPr>
          <p:cNvPr id="4" name="Picture 3" descr="A picture containing text, person, computer, computer&#10;&#10;Description automatically generated">
            <a:extLst>
              <a:ext uri="{FF2B5EF4-FFF2-40B4-BE49-F238E27FC236}">
                <a16:creationId xmlns:a16="http://schemas.microsoft.com/office/drawing/2014/main" id="{C235EC0A-7155-7B44-BA84-A45666FC33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52912" y="2096229"/>
            <a:ext cx="3734144" cy="22279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6232" y="68116"/>
            <a:ext cx="1173108" cy="562483"/>
          </a:xfrm>
          <a:prstGeom prst="rect">
            <a:avLst/>
          </a:prstGeom>
        </p:spPr>
      </p:pic>
      <p:pic>
        <p:nvPicPr>
          <p:cNvPr id="2" name="2.11.mp3" descr="2.11.mp3">
            <a:hlinkClick r:id="" action="ppaction://media"/>
            <a:extLst>
              <a:ext uri="{FF2B5EF4-FFF2-40B4-BE49-F238E27FC236}">
                <a16:creationId xmlns:a16="http://schemas.microsoft.com/office/drawing/2014/main" id="{37BA7D6D-916F-3FB9-710B-E9C1D53C49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794661" y="1422823"/>
            <a:ext cx="549531" cy="549531"/>
          </a:xfrm>
          <a:prstGeom prst="rect">
            <a:avLst/>
          </a:prstGeom>
        </p:spPr>
      </p:pic>
      <p:pic>
        <p:nvPicPr>
          <p:cNvPr id="9" name="2.11-4.mp3" descr="2.11-4.mp3">
            <a:hlinkClick r:id="" action="ppaction://media"/>
            <a:extLst>
              <a:ext uri="{FF2B5EF4-FFF2-40B4-BE49-F238E27FC236}">
                <a16:creationId xmlns:a16="http://schemas.microsoft.com/office/drawing/2014/main" id="{C0B8A51C-7205-896A-77CD-B0B46C2FF53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774599" y="1084603"/>
            <a:ext cx="550635" cy="55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05846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23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38"/>
          <p:cNvSpPr/>
          <p:nvPr/>
        </p:nvSpPr>
        <p:spPr>
          <a:xfrm rot="-507412">
            <a:off x="7196688" y="4672304"/>
            <a:ext cx="2737566" cy="505901"/>
          </a:xfrm>
          <a:prstGeom prst="homePlat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2">
                <a:alpha val="18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rgbClr val="434343"/>
              </a:solidFill>
              <a:latin typeface="Mansalva"/>
              <a:ea typeface="Mansalva"/>
              <a:cs typeface="Mansalva"/>
              <a:sym typeface="Mansalva"/>
            </a:endParaRPr>
          </a:p>
        </p:txBody>
      </p:sp>
      <p:sp>
        <p:nvSpPr>
          <p:cNvPr id="845" name="Google Shape;845;p38"/>
          <p:cNvSpPr/>
          <p:nvPr/>
        </p:nvSpPr>
        <p:spPr>
          <a:xfrm>
            <a:off x="8425873" y="0"/>
            <a:ext cx="464534" cy="613101"/>
          </a:xfrm>
          <a:custGeom>
            <a:avLst/>
            <a:gdLst/>
            <a:ahLst/>
            <a:cxnLst/>
            <a:rect l="l" t="t" r="r" b="b"/>
            <a:pathLst>
              <a:path w="10181" h="13429" extrusionOk="0">
                <a:moveTo>
                  <a:pt x="7591" y="0"/>
                </a:moveTo>
                <a:cubicBezTo>
                  <a:pt x="6778" y="0"/>
                  <a:pt x="6011" y="430"/>
                  <a:pt x="5616" y="1220"/>
                </a:cubicBezTo>
                <a:lnTo>
                  <a:pt x="480" y="10715"/>
                </a:lnTo>
                <a:cubicBezTo>
                  <a:pt x="1" y="11674"/>
                  <a:pt x="389" y="12723"/>
                  <a:pt x="1256" y="13203"/>
                </a:cubicBezTo>
                <a:cubicBezTo>
                  <a:pt x="1552" y="13354"/>
                  <a:pt x="1859" y="13428"/>
                  <a:pt x="2156" y="13428"/>
                </a:cubicBezTo>
                <a:cubicBezTo>
                  <a:pt x="2799" y="13428"/>
                  <a:pt x="3394" y="13082"/>
                  <a:pt x="3721" y="12427"/>
                </a:cubicBezTo>
                <a:lnTo>
                  <a:pt x="8195" y="4164"/>
                </a:lnTo>
                <a:cubicBezTo>
                  <a:pt x="8469" y="3502"/>
                  <a:pt x="8286" y="2635"/>
                  <a:pt x="7533" y="2270"/>
                </a:cubicBezTo>
                <a:cubicBezTo>
                  <a:pt x="7320" y="2149"/>
                  <a:pt x="7091" y="2092"/>
                  <a:pt x="6865" y="2092"/>
                </a:cubicBezTo>
                <a:cubicBezTo>
                  <a:pt x="6367" y="2092"/>
                  <a:pt x="5883" y="2369"/>
                  <a:pt x="5616" y="2840"/>
                </a:cubicBezTo>
                <a:lnTo>
                  <a:pt x="2397" y="9003"/>
                </a:lnTo>
                <a:cubicBezTo>
                  <a:pt x="2283" y="9117"/>
                  <a:pt x="2397" y="9208"/>
                  <a:pt x="2397" y="9208"/>
                </a:cubicBezTo>
                <a:cubicBezTo>
                  <a:pt x="2428" y="9239"/>
                  <a:pt x="2458" y="9249"/>
                  <a:pt x="2485" y="9249"/>
                </a:cubicBezTo>
                <a:cubicBezTo>
                  <a:pt x="2539" y="9249"/>
                  <a:pt x="2580" y="9208"/>
                  <a:pt x="2580" y="9208"/>
                </a:cubicBezTo>
                <a:lnTo>
                  <a:pt x="5913" y="3023"/>
                </a:lnTo>
                <a:cubicBezTo>
                  <a:pt x="6101" y="2631"/>
                  <a:pt x="6472" y="2368"/>
                  <a:pt x="6872" y="2368"/>
                </a:cubicBezTo>
                <a:cubicBezTo>
                  <a:pt x="7053" y="2368"/>
                  <a:pt x="7241" y="2422"/>
                  <a:pt x="7419" y="2543"/>
                </a:cubicBezTo>
                <a:cubicBezTo>
                  <a:pt x="7990" y="2840"/>
                  <a:pt x="8195" y="3502"/>
                  <a:pt x="7898" y="4073"/>
                </a:cubicBezTo>
                <a:lnTo>
                  <a:pt x="3539" y="12335"/>
                </a:lnTo>
                <a:cubicBezTo>
                  <a:pt x="3269" y="12875"/>
                  <a:pt x="2723" y="13172"/>
                  <a:pt x="2162" y="13172"/>
                </a:cubicBezTo>
                <a:cubicBezTo>
                  <a:pt x="1916" y="13172"/>
                  <a:pt x="1668" y="13115"/>
                  <a:pt x="1439" y="12997"/>
                </a:cubicBezTo>
                <a:cubicBezTo>
                  <a:pt x="686" y="12632"/>
                  <a:pt x="389" y="11674"/>
                  <a:pt x="777" y="10920"/>
                </a:cubicBezTo>
                <a:lnTo>
                  <a:pt x="5821" y="1311"/>
                </a:lnTo>
                <a:cubicBezTo>
                  <a:pt x="6227" y="630"/>
                  <a:pt x="6920" y="248"/>
                  <a:pt x="7624" y="248"/>
                </a:cubicBezTo>
                <a:cubicBezTo>
                  <a:pt x="7910" y="248"/>
                  <a:pt x="8198" y="311"/>
                  <a:pt x="8469" y="443"/>
                </a:cubicBezTo>
                <a:cubicBezTo>
                  <a:pt x="9519" y="1014"/>
                  <a:pt x="9907" y="2270"/>
                  <a:pt x="9336" y="3205"/>
                </a:cubicBezTo>
                <a:lnTo>
                  <a:pt x="5342" y="10715"/>
                </a:lnTo>
                <a:cubicBezTo>
                  <a:pt x="5342" y="10829"/>
                  <a:pt x="5342" y="10829"/>
                  <a:pt x="5433" y="10920"/>
                </a:cubicBezTo>
                <a:cubicBezTo>
                  <a:pt x="5433" y="10920"/>
                  <a:pt x="5525" y="10920"/>
                  <a:pt x="5616" y="10829"/>
                </a:cubicBezTo>
                <a:lnTo>
                  <a:pt x="9610" y="3297"/>
                </a:lnTo>
                <a:cubicBezTo>
                  <a:pt x="10181" y="2270"/>
                  <a:pt x="9702" y="832"/>
                  <a:pt x="8674" y="261"/>
                </a:cubicBezTo>
                <a:cubicBezTo>
                  <a:pt x="8323" y="85"/>
                  <a:pt x="7952" y="0"/>
                  <a:pt x="7591" y="0"/>
                </a:cubicBez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6" name="Google Shape;846;p38"/>
          <p:cNvSpPr/>
          <p:nvPr/>
        </p:nvSpPr>
        <p:spPr>
          <a:xfrm>
            <a:off x="8747205" y="205943"/>
            <a:ext cx="286404" cy="671129"/>
          </a:xfrm>
          <a:custGeom>
            <a:avLst/>
            <a:gdLst/>
            <a:ahLst/>
            <a:cxnLst/>
            <a:rect l="l" t="t" r="r" b="b"/>
            <a:pathLst>
              <a:path w="6277" h="14700" extrusionOk="0">
                <a:moveTo>
                  <a:pt x="3859" y="1"/>
                </a:moveTo>
                <a:cubicBezTo>
                  <a:pt x="2821" y="1"/>
                  <a:pt x="1794" y="815"/>
                  <a:pt x="1712" y="1925"/>
                </a:cubicBezTo>
                <a:lnTo>
                  <a:pt x="91" y="12585"/>
                </a:lnTo>
                <a:cubicBezTo>
                  <a:pt x="0" y="13635"/>
                  <a:pt x="662" y="14571"/>
                  <a:pt x="1712" y="14662"/>
                </a:cubicBezTo>
                <a:cubicBezTo>
                  <a:pt x="1829" y="14687"/>
                  <a:pt x="1947" y="14699"/>
                  <a:pt x="2063" y="14699"/>
                </a:cubicBezTo>
                <a:cubicBezTo>
                  <a:pt x="2893" y="14699"/>
                  <a:pt x="3640" y="14077"/>
                  <a:pt x="3721" y="13155"/>
                </a:cubicBezTo>
                <a:lnTo>
                  <a:pt x="5136" y="3934"/>
                </a:lnTo>
                <a:cubicBezTo>
                  <a:pt x="5227" y="3067"/>
                  <a:pt x="4656" y="2405"/>
                  <a:pt x="3903" y="2314"/>
                </a:cubicBezTo>
                <a:cubicBezTo>
                  <a:pt x="3798" y="2285"/>
                  <a:pt x="3693" y="2271"/>
                  <a:pt x="3588" y="2271"/>
                </a:cubicBezTo>
                <a:cubicBezTo>
                  <a:pt x="2947" y="2271"/>
                  <a:pt x="2361" y="2787"/>
                  <a:pt x="2283" y="3455"/>
                </a:cubicBezTo>
                <a:lnTo>
                  <a:pt x="1233" y="10394"/>
                </a:lnTo>
                <a:cubicBezTo>
                  <a:pt x="1233" y="10485"/>
                  <a:pt x="1347" y="10576"/>
                  <a:pt x="1438" y="10576"/>
                </a:cubicBezTo>
                <a:lnTo>
                  <a:pt x="1529" y="10485"/>
                </a:lnTo>
                <a:lnTo>
                  <a:pt x="2579" y="3546"/>
                </a:lnTo>
                <a:cubicBezTo>
                  <a:pt x="2663" y="2939"/>
                  <a:pt x="3151" y="2485"/>
                  <a:pt x="3742" y="2485"/>
                </a:cubicBezTo>
                <a:cubicBezTo>
                  <a:pt x="3795" y="2485"/>
                  <a:pt x="3849" y="2489"/>
                  <a:pt x="3903" y="2496"/>
                </a:cubicBezTo>
                <a:cubicBezTo>
                  <a:pt x="4474" y="2587"/>
                  <a:pt x="4953" y="3158"/>
                  <a:pt x="4862" y="3820"/>
                </a:cubicBezTo>
                <a:lnTo>
                  <a:pt x="3515" y="13155"/>
                </a:lnTo>
                <a:cubicBezTo>
                  <a:pt x="3345" y="13941"/>
                  <a:pt x="2683" y="14489"/>
                  <a:pt x="1893" y="14489"/>
                </a:cubicBezTo>
                <a:cubicBezTo>
                  <a:pt x="1833" y="14489"/>
                  <a:pt x="1773" y="14486"/>
                  <a:pt x="1712" y="14479"/>
                </a:cubicBezTo>
                <a:cubicBezTo>
                  <a:pt x="867" y="14297"/>
                  <a:pt x="297" y="13521"/>
                  <a:pt x="388" y="12676"/>
                </a:cubicBezTo>
                <a:lnTo>
                  <a:pt x="1917" y="1925"/>
                </a:lnTo>
                <a:cubicBezTo>
                  <a:pt x="2081" y="982"/>
                  <a:pt x="2947" y="278"/>
                  <a:pt x="3882" y="278"/>
                </a:cubicBezTo>
                <a:cubicBezTo>
                  <a:pt x="3988" y="278"/>
                  <a:pt x="4094" y="286"/>
                  <a:pt x="4200" y="305"/>
                </a:cubicBezTo>
                <a:cubicBezTo>
                  <a:pt x="5341" y="396"/>
                  <a:pt x="6003" y="1446"/>
                  <a:pt x="5912" y="2496"/>
                </a:cubicBezTo>
                <a:lnTo>
                  <a:pt x="4656" y="10964"/>
                </a:lnTo>
                <a:cubicBezTo>
                  <a:pt x="4656" y="11056"/>
                  <a:pt x="4656" y="11147"/>
                  <a:pt x="4770" y="11147"/>
                </a:cubicBezTo>
                <a:cubicBezTo>
                  <a:pt x="4862" y="11147"/>
                  <a:pt x="4953" y="11056"/>
                  <a:pt x="4953" y="11056"/>
                </a:cubicBezTo>
                <a:lnTo>
                  <a:pt x="6186" y="2587"/>
                </a:lnTo>
                <a:cubicBezTo>
                  <a:pt x="6277" y="1355"/>
                  <a:pt x="5432" y="214"/>
                  <a:pt x="4200" y="31"/>
                </a:cubicBezTo>
                <a:cubicBezTo>
                  <a:pt x="4087" y="11"/>
                  <a:pt x="3973" y="1"/>
                  <a:pt x="3859" y="1"/>
                </a:cubicBez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266" name="Picture 2" descr="Cute Alien Cartoon Vector Character AKA Alan the Alien Explorer |  GraphicMama">
            <a:extLst>
              <a:ext uri="{FF2B5EF4-FFF2-40B4-BE49-F238E27FC236}">
                <a16:creationId xmlns:a16="http://schemas.microsoft.com/office/drawing/2014/main" id="{58C36E43-33A9-7F4D-AC05-D12AF4B5F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5218" y="2613353"/>
            <a:ext cx="2017697" cy="223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E7A0530-A18A-6242-97B8-9ECD4181578E}"/>
              </a:ext>
            </a:extLst>
          </p:cNvPr>
          <p:cNvSpPr txBox="1"/>
          <p:nvPr/>
        </p:nvSpPr>
        <p:spPr>
          <a:xfrm>
            <a:off x="7982174" y="2613353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Oval Callout 6">
            <a:extLst>
              <a:ext uri="{FF2B5EF4-FFF2-40B4-BE49-F238E27FC236}">
                <a16:creationId xmlns:a16="http://schemas.microsoft.com/office/drawing/2014/main" id="{1D894CF3-D63F-AE43-ABC0-29033841E35C}"/>
              </a:ext>
            </a:extLst>
          </p:cNvPr>
          <p:cNvSpPr/>
          <p:nvPr/>
        </p:nvSpPr>
        <p:spPr>
          <a:xfrm>
            <a:off x="477159" y="1040415"/>
            <a:ext cx="2714449" cy="1401315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prstDash val="solid"/>
            <a:extLst>
              <a:ext uri="{C807C97D-BFC1-408E-A445-0C87EB9F89A2}">
                <ask:lineSketchStyleProps xmlns=""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Are they desks?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CDAA0FA7-B486-DD4B-840A-50EB302ED4FA}"/>
              </a:ext>
            </a:extLst>
          </p:cNvPr>
          <p:cNvSpPr/>
          <p:nvPr/>
        </p:nvSpPr>
        <p:spPr>
          <a:xfrm>
            <a:off x="3426044" y="3147646"/>
            <a:ext cx="2755553" cy="1066050"/>
          </a:xfrm>
          <a:prstGeom prst="wedgeEllipseCallout">
            <a:avLst>
              <a:gd name="adj1" fmla="val 42789"/>
              <a:gd name="adj2" fmla="val -64232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B050"/>
                </a:solidFill>
                <a:latin typeface="Comic Sans MS" panose="030F0702030302020204" pitchFamily="66" charset="0"/>
              </a:rPr>
              <a:t>Yes, they are</a:t>
            </a:r>
            <a:r>
              <a:rPr lang="en-US" sz="3000" dirty="0">
                <a:solidFill>
                  <a:srgbClr val="00B050"/>
                </a:solidFill>
              </a:rPr>
              <a:t>.</a:t>
            </a:r>
          </a:p>
        </p:txBody>
      </p:sp>
      <p:pic>
        <p:nvPicPr>
          <p:cNvPr id="10" name="Picture 4" descr="Free Png Kids School Students Images Png Png Image - Cartoon Character  Children Clipart - Large Size Png Image - PikPng">
            <a:extLst>
              <a:ext uri="{FF2B5EF4-FFF2-40B4-BE49-F238E27FC236}">
                <a16:creationId xmlns:a16="http://schemas.microsoft.com/office/drawing/2014/main" id="{0A13A4F4-4E7C-D448-A635-42A757507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597" y="2613353"/>
            <a:ext cx="2797185" cy="223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classroom with desks and chairs&#10;&#10;Description automatically generated with medium confidence">
            <a:extLst>
              <a:ext uri="{FF2B5EF4-FFF2-40B4-BE49-F238E27FC236}">
                <a16:creationId xmlns:a16="http://schemas.microsoft.com/office/drawing/2014/main" id="{95F21CA8-CC9D-B745-A078-F6AC3E55AA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26045" y="533540"/>
            <a:ext cx="3162648" cy="19081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6232" y="68116"/>
            <a:ext cx="1173108" cy="562483"/>
          </a:xfrm>
          <a:prstGeom prst="rect">
            <a:avLst/>
          </a:prstGeom>
        </p:spPr>
      </p:pic>
      <p:pic>
        <p:nvPicPr>
          <p:cNvPr id="4" name="2.11-5.mp3" descr="2.11-5.mp3">
            <a:hlinkClick r:id="" action="ppaction://media"/>
            <a:extLst>
              <a:ext uri="{FF2B5EF4-FFF2-40B4-BE49-F238E27FC236}">
                <a16:creationId xmlns:a16="http://schemas.microsoft.com/office/drawing/2014/main" id="{3730EA17-263A-DAC2-1A0F-7B9CBEA222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162635" y="1925552"/>
            <a:ext cx="623450" cy="623450"/>
          </a:xfrm>
          <a:prstGeom prst="rect">
            <a:avLst/>
          </a:prstGeom>
        </p:spPr>
      </p:pic>
      <p:pic>
        <p:nvPicPr>
          <p:cNvPr id="9" name="2.11-6.mp3" descr="2.11-6.mp3">
            <a:hlinkClick r:id="" action="ppaction://media"/>
            <a:extLst>
              <a:ext uri="{FF2B5EF4-FFF2-40B4-BE49-F238E27FC236}">
                <a16:creationId xmlns:a16="http://schemas.microsoft.com/office/drawing/2014/main" id="{FA7F09A0-BCBC-61DA-C59B-F183087031B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684426" y="4021927"/>
            <a:ext cx="623450" cy="62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24928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0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20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38"/>
          <p:cNvSpPr/>
          <p:nvPr/>
        </p:nvSpPr>
        <p:spPr>
          <a:xfrm rot="-507412">
            <a:off x="7196688" y="4672304"/>
            <a:ext cx="2737566" cy="505901"/>
          </a:xfrm>
          <a:prstGeom prst="homePlat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2">
                <a:alpha val="18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rgbClr val="434343"/>
              </a:solidFill>
              <a:latin typeface="Mansalva"/>
              <a:ea typeface="Mansalva"/>
              <a:cs typeface="Mansalva"/>
              <a:sym typeface="Mansalva"/>
            </a:endParaRPr>
          </a:p>
        </p:txBody>
      </p:sp>
      <p:sp>
        <p:nvSpPr>
          <p:cNvPr id="845" name="Google Shape;845;p38"/>
          <p:cNvSpPr/>
          <p:nvPr/>
        </p:nvSpPr>
        <p:spPr>
          <a:xfrm>
            <a:off x="8425873" y="0"/>
            <a:ext cx="464534" cy="613101"/>
          </a:xfrm>
          <a:custGeom>
            <a:avLst/>
            <a:gdLst/>
            <a:ahLst/>
            <a:cxnLst/>
            <a:rect l="l" t="t" r="r" b="b"/>
            <a:pathLst>
              <a:path w="10181" h="13429" extrusionOk="0">
                <a:moveTo>
                  <a:pt x="7591" y="0"/>
                </a:moveTo>
                <a:cubicBezTo>
                  <a:pt x="6778" y="0"/>
                  <a:pt x="6011" y="430"/>
                  <a:pt x="5616" y="1220"/>
                </a:cubicBezTo>
                <a:lnTo>
                  <a:pt x="480" y="10715"/>
                </a:lnTo>
                <a:cubicBezTo>
                  <a:pt x="1" y="11674"/>
                  <a:pt x="389" y="12723"/>
                  <a:pt x="1256" y="13203"/>
                </a:cubicBezTo>
                <a:cubicBezTo>
                  <a:pt x="1552" y="13354"/>
                  <a:pt x="1859" y="13428"/>
                  <a:pt x="2156" y="13428"/>
                </a:cubicBezTo>
                <a:cubicBezTo>
                  <a:pt x="2799" y="13428"/>
                  <a:pt x="3394" y="13082"/>
                  <a:pt x="3721" y="12427"/>
                </a:cubicBezTo>
                <a:lnTo>
                  <a:pt x="8195" y="4164"/>
                </a:lnTo>
                <a:cubicBezTo>
                  <a:pt x="8469" y="3502"/>
                  <a:pt x="8286" y="2635"/>
                  <a:pt x="7533" y="2270"/>
                </a:cubicBezTo>
                <a:cubicBezTo>
                  <a:pt x="7320" y="2149"/>
                  <a:pt x="7091" y="2092"/>
                  <a:pt x="6865" y="2092"/>
                </a:cubicBezTo>
                <a:cubicBezTo>
                  <a:pt x="6367" y="2092"/>
                  <a:pt x="5883" y="2369"/>
                  <a:pt x="5616" y="2840"/>
                </a:cubicBezTo>
                <a:lnTo>
                  <a:pt x="2397" y="9003"/>
                </a:lnTo>
                <a:cubicBezTo>
                  <a:pt x="2283" y="9117"/>
                  <a:pt x="2397" y="9208"/>
                  <a:pt x="2397" y="9208"/>
                </a:cubicBezTo>
                <a:cubicBezTo>
                  <a:pt x="2428" y="9239"/>
                  <a:pt x="2458" y="9249"/>
                  <a:pt x="2485" y="9249"/>
                </a:cubicBezTo>
                <a:cubicBezTo>
                  <a:pt x="2539" y="9249"/>
                  <a:pt x="2580" y="9208"/>
                  <a:pt x="2580" y="9208"/>
                </a:cubicBezTo>
                <a:lnTo>
                  <a:pt x="5913" y="3023"/>
                </a:lnTo>
                <a:cubicBezTo>
                  <a:pt x="6101" y="2631"/>
                  <a:pt x="6472" y="2368"/>
                  <a:pt x="6872" y="2368"/>
                </a:cubicBezTo>
                <a:cubicBezTo>
                  <a:pt x="7053" y="2368"/>
                  <a:pt x="7241" y="2422"/>
                  <a:pt x="7419" y="2543"/>
                </a:cubicBezTo>
                <a:cubicBezTo>
                  <a:pt x="7990" y="2840"/>
                  <a:pt x="8195" y="3502"/>
                  <a:pt x="7898" y="4073"/>
                </a:cubicBezTo>
                <a:lnTo>
                  <a:pt x="3539" y="12335"/>
                </a:lnTo>
                <a:cubicBezTo>
                  <a:pt x="3269" y="12875"/>
                  <a:pt x="2723" y="13172"/>
                  <a:pt x="2162" y="13172"/>
                </a:cubicBezTo>
                <a:cubicBezTo>
                  <a:pt x="1916" y="13172"/>
                  <a:pt x="1668" y="13115"/>
                  <a:pt x="1439" y="12997"/>
                </a:cubicBezTo>
                <a:cubicBezTo>
                  <a:pt x="686" y="12632"/>
                  <a:pt x="389" y="11674"/>
                  <a:pt x="777" y="10920"/>
                </a:cubicBezTo>
                <a:lnTo>
                  <a:pt x="5821" y="1311"/>
                </a:lnTo>
                <a:cubicBezTo>
                  <a:pt x="6227" y="630"/>
                  <a:pt x="6920" y="248"/>
                  <a:pt x="7624" y="248"/>
                </a:cubicBezTo>
                <a:cubicBezTo>
                  <a:pt x="7910" y="248"/>
                  <a:pt x="8198" y="311"/>
                  <a:pt x="8469" y="443"/>
                </a:cubicBezTo>
                <a:cubicBezTo>
                  <a:pt x="9519" y="1014"/>
                  <a:pt x="9907" y="2270"/>
                  <a:pt x="9336" y="3205"/>
                </a:cubicBezTo>
                <a:lnTo>
                  <a:pt x="5342" y="10715"/>
                </a:lnTo>
                <a:cubicBezTo>
                  <a:pt x="5342" y="10829"/>
                  <a:pt x="5342" y="10829"/>
                  <a:pt x="5433" y="10920"/>
                </a:cubicBezTo>
                <a:cubicBezTo>
                  <a:pt x="5433" y="10920"/>
                  <a:pt x="5525" y="10920"/>
                  <a:pt x="5616" y="10829"/>
                </a:cubicBezTo>
                <a:lnTo>
                  <a:pt x="9610" y="3297"/>
                </a:lnTo>
                <a:cubicBezTo>
                  <a:pt x="10181" y="2270"/>
                  <a:pt x="9702" y="832"/>
                  <a:pt x="8674" y="261"/>
                </a:cubicBezTo>
                <a:cubicBezTo>
                  <a:pt x="8323" y="85"/>
                  <a:pt x="7952" y="0"/>
                  <a:pt x="7591" y="0"/>
                </a:cubicBez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6" name="Google Shape;846;p38"/>
          <p:cNvSpPr/>
          <p:nvPr/>
        </p:nvSpPr>
        <p:spPr>
          <a:xfrm>
            <a:off x="8747205" y="205943"/>
            <a:ext cx="286404" cy="671129"/>
          </a:xfrm>
          <a:custGeom>
            <a:avLst/>
            <a:gdLst/>
            <a:ahLst/>
            <a:cxnLst/>
            <a:rect l="l" t="t" r="r" b="b"/>
            <a:pathLst>
              <a:path w="6277" h="14700" extrusionOk="0">
                <a:moveTo>
                  <a:pt x="3859" y="1"/>
                </a:moveTo>
                <a:cubicBezTo>
                  <a:pt x="2821" y="1"/>
                  <a:pt x="1794" y="815"/>
                  <a:pt x="1712" y="1925"/>
                </a:cubicBezTo>
                <a:lnTo>
                  <a:pt x="91" y="12585"/>
                </a:lnTo>
                <a:cubicBezTo>
                  <a:pt x="0" y="13635"/>
                  <a:pt x="662" y="14571"/>
                  <a:pt x="1712" y="14662"/>
                </a:cubicBezTo>
                <a:cubicBezTo>
                  <a:pt x="1829" y="14687"/>
                  <a:pt x="1947" y="14699"/>
                  <a:pt x="2063" y="14699"/>
                </a:cubicBezTo>
                <a:cubicBezTo>
                  <a:pt x="2893" y="14699"/>
                  <a:pt x="3640" y="14077"/>
                  <a:pt x="3721" y="13155"/>
                </a:cubicBezTo>
                <a:lnTo>
                  <a:pt x="5136" y="3934"/>
                </a:lnTo>
                <a:cubicBezTo>
                  <a:pt x="5227" y="3067"/>
                  <a:pt x="4656" y="2405"/>
                  <a:pt x="3903" y="2314"/>
                </a:cubicBezTo>
                <a:cubicBezTo>
                  <a:pt x="3798" y="2285"/>
                  <a:pt x="3693" y="2271"/>
                  <a:pt x="3588" y="2271"/>
                </a:cubicBezTo>
                <a:cubicBezTo>
                  <a:pt x="2947" y="2271"/>
                  <a:pt x="2361" y="2787"/>
                  <a:pt x="2283" y="3455"/>
                </a:cubicBezTo>
                <a:lnTo>
                  <a:pt x="1233" y="10394"/>
                </a:lnTo>
                <a:cubicBezTo>
                  <a:pt x="1233" y="10485"/>
                  <a:pt x="1347" y="10576"/>
                  <a:pt x="1438" y="10576"/>
                </a:cubicBezTo>
                <a:lnTo>
                  <a:pt x="1529" y="10485"/>
                </a:lnTo>
                <a:lnTo>
                  <a:pt x="2579" y="3546"/>
                </a:lnTo>
                <a:cubicBezTo>
                  <a:pt x="2663" y="2939"/>
                  <a:pt x="3151" y="2485"/>
                  <a:pt x="3742" y="2485"/>
                </a:cubicBezTo>
                <a:cubicBezTo>
                  <a:pt x="3795" y="2485"/>
                  <a:pt x="3849" y="2489"/>
                  <a:pt x="3903" y="2496"/>
                </a:cubicBezTo>
                <a:cubicBezTo>
                  <a:pt x="4474" y="2587"/>
                  <a:pt x="4953" y="3158"/>
                  <a:pt x="4862" y="3820"/>
                </a:cubicBezTo>
                <a:lnTo>
                  <a:pt x="3515" y="13155"/>
                </a:lnTo>
                <a:cubicBezTo>
                  <a:pt x="3345" y="13941"/>
                  <a:pt x="2683" y="14489"/>
                  <a:pt x="1893" y="14489"/>
                </a:cubicBezTo>
                <a:cubicBezTo>
                  <a:pt x="1833" y="14489"/>
                  <a:pt x="1773" y="14486"/>
                  <a:pt x="1712" y="14479"/>
                </a:cubicBezTo>
                <a:cubicBezTo>
                  <a:pt x="867" y="14297"/>
                  <a:pt x="297" y="13521"/>
                  <a:pt x="388" y="12676"/>
                </a:cubicBezTo>
                <a:lnTo>
                  <a:pt x="1917" y="1925"/>
                </a:lnTo>
                <a:cubicBezTo>
                  <a:pt x="2081" y="982"/>
                  <a:pt x="2947" y="278"/>
                  <a:pt x="3882" y="278"/>
                </a:cubicBezTo>
                <a:cubicBezTo>
                  <a:pt x="3988" y="278"/>
                  <a:pt x="4094" y="286"/>
                  <a:pt x="4200" y="305"/>
                </a:cubicBezTo>
                <a:cubicBezTo>
                  <a:pt x="5341" y="396"/>
                  <a:pt x="6003" y="1446"/>
                  <a:pt x="5912" y="2496"/>
                </a:cubicBezTo>
                <a:lnTo>
                  <a:pt x="4656" y="10964"/>
                </a:lnTo>
                <a:cubicBezTo>
                  <a:pt x="4656" y="11056"/>
                  <a:pt x="4656" y="11147"/>
                  <a:pt x="4770" y="11147"/>
                </a:cubicBezTo>
                <a:cubicBezTo>
                  <a:pt x="4862" y="11147"/>
                  <a:pt x="4953" y="11056"/>
                  <a:pt x="4953" y="11056"/>
                </a:cubicBezTo>
                <a:lnTo>
                  <a:pt x="6186" y="2587"/>
                </a:lnTo>
                <a:cubicBezTo>
                  <a:pt x="6277" y="1355"/>
                  <a:pt x="5432" y="214"/>
                  <a:pt x="4200" y="31"/>
                </a:cubicBezTo>
                <a:cubicBezTo>
                  <a:pt x="4087" y="11"/>
                  <a:pt x="3973" y="1"/>
                  <a:pt x="3859" y="1"/>
                </a:cubicBez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266" name="Picture 2" descr="Cute Alien Cartoon Vector Character AKA Alan the Alien Explorer |  GraphicMama">
            <a:extLst>
              <a:ext uri="{FF2B5EF4-FFF2-40B4-BE49-F238E27FC236}">
                <a16:creationId xmlns:a16="http://schemas.microsoft.com/office/drawing/2014/main" id="{58C36E43-33A9-7F4D-AC05-D12AF4B5F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5218" y="2613353"/>
            <a:ext cx="2017697" cy="223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E7A0530-A18A-6242-97B8-9ECD4181578E}"/>
              </a:ext>
            </a:extLst>
          </p:cNvPr>
          <p:cNvSpPr txBox="1"/>
          <p:nvPr/>
        </p:nvSpPr>
        <p:spPr>
          <a:xfrm>
            <a:off x="7982174" y="2613353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Oval Callout 6">
            <a:extLst>
              <a:ext uri="{FF2B5EF4-FFF2-40B4-BE49-F238E27FC236}">
                <a16:creationId xmlns:a16="http://schemas.microsoft.com/office/drawing/2014/main" id="{1D894CF3-D63F-AE43-ABC0-29033841E35C}"/>
              </a:ext>
            </a:extLst>
          </p:cNvPr>
          <p:cNvSpPr/>
          <p:nvPr/>
        </p:nvSpPr>
        <p:spPr>
          <a:xfrm>
            <a:off x="477159" y="1040415"/>
            <a:ext cx="2635318" cy="1401315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prstDash val="solid"/>
            <a:extLst>
              <a:ext uri="{C807C97D-BFC1-408E-A445-0C87EB9F89A2}">
                <ask:lineSketchStyleProps xmlns=""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Are they pens?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CDAA0FA7-B486-DD4B-840A-50EB302ED4FA}"/>
              </a:ext>
            </a:extLst>
          </p:cNvPr>
          <p:cNvSpPr/>
          <p:nvPr/>
        </p:nvSpPr>
        <p:spPr>
          <a:xfrm>
            <a:off x="2802411" y="3508056"/>
            <a:ext cx="3394170" cy="965698"/>
          </a:xfrm>
          <a:prstGeom prst="wedgeEllipseCallout">
            <a:avLst>
              <a:gd name="adj1" fmla="val 45741"/>
              <a:gd name="adj2" fmla="val -62935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B050"/>
                </a:solidFill>
                <a:latin typeface="Comic Sans MS" panose="030F0702030302020204" pitchFamily="66" charset="0"/>
              </a:rPr>
              <a:t>No, they aren’t</a:t>
            </a:r>
            <a:r>
              <a:rPr lang="en-US" sz="3000" dirty="0">
                <a:solidFill>
                  <a:srgbClr val="00B050"/>
                </a:solidFill>
              </a:rPr>
              <a:t>.</a:t>
            </a:r>
          </a:p>
        </p:txBody>
      </p:sp>
      <p:pic>
        <p:nvPicPr>
          <p:cNvPr id="10" name="Picture 4" descr="Free Png Kids School Students Images Png Png Image - Cartoon Character  Children Clipart - Large Size Png Image - PikPng">
            <a:extLst>
              <a:ext uri="{FF2B5EF4-FFF2-40B4-BE49-F238E27FC236}">
                <a16:creationId xmlns:a16="http://schemas.microsoft.com/office/drawing/2014/main" id="{0A13A4F4-4E7C-D448-A635-42A757507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597" y="2613353"/>
            <a:ext cx="2797185" cy="223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picture containing writing implement, pencil, stationary, different&#10;&#10;Description automatically generated">
            <a:extLst>
              <a:ext uri="{FF2B5EF4-FFF2-40B4-BE49-F238E27FC236}">
                <a16:creationId xmlns:a16="http://schemas.microsoft.com/office/drawing/2014/main" id="{C08BA097-8A5E-4849-97EC-9B6AF3CB712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14844" y="437818"/>
            <a:ext cx="3576312" cy="213393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6232" y="68116"/>
            <a:ext cx="1173108" cy="562483"/>
          </a:xfrm>
          <a:prstGeom prst="rect">
            <a:avLst/>
          </a:prstGeom>
        </p:spPr>
      </p:pic>
      <p:pic>
        <p:nvPicPr>
          <p:cNvPr id="2" name="2.11-7.mp3" descr="2.11-7.mp3">
            <a:hlinkClick r:id="" action="ppaction://media"/>
            <a:extLst>
              <a:ext uri="{FF2B5EF4-FFF2-40B4-BE49-F238E27FC236}">
                <a16:creationId xmlns:a16="http://schemas.microsoft.com/office/drawing/2014/main" id="{83921D67-36EF-F793-3F2E-10B1242AE6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168075" y="1953860"/>
            <a:ext cx="659493" cy="659493"/>
          </a:xfrm>
          <a:prstGeom prst="rect">
            <a:avLst/>
          </a:prstGeom>
        </p:spPr>
      </p:pic>
      <p:pic>
        <p:nvPicPr>
          <p:cNvPr id="3" name="2.11-8.mp3" descr="2.11-8.mp3">
            <a:hlinkClick r:id="" action="ppaction://media"/>
            <a:extLst>
              <a:ext uri="{FF2B5EF4-FFF2-40B4-BE49-F238E27FC236}">
                <a16:creationId xmlns:a16="http://schemas.microsoft.com/office/drawing/2014/main" id="{D51C002C-C169-C773-B29A-E7243B3E471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362956" y="4001554"/>
            <a:ext cx="659493" cy="65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44762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82" descr="A picture containing text, person, indoor, striped&#10;&#10;Description automatically generated">
            <a:extLst>
              <a:ext uri="{FF2B5EF4-FFF2-40B4-BE49-F238E27FC236}">
                <a16:creationId xmlns:a16="http://schemas.microsoft.com/office/drawing/2014/main" id="{E5B090F2-C5FB-C642-87E9-08CBB45A49E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695" y="21127"/>
            <a:ext cx="2645143" cy="15856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C650D2A2-881F-1F4A-BDBB-A13B35B5D882}"/>
              </a:ext>
            </a:extLst>
          </p:cNvPr>
          <p:cNvSpPr/>
          <p:nvPr/>
        </p:nvSpPr>
        <p:spPr>
          <a:xfrm>
            <a:off x="541142" y="1693061"/>
            <a:ext cx="2893807" cy="3358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latin typeface="Comic Sans MS" panose="030F0702030302020204" pitchFamily="66" charset="0"/>
              </a:rPr>
              <a:t>Are you a student?</a:t>
            </a:r>
          </a:p>
        </p:txBody>
      </p:sp>
      <p:sp>
        <p:nvSpPr>
          <p:cNvPr id="86" name="Rounded Rectangle 85">
            <a:extLst>
              <a:ext uri="{FF2B5EF4-FFF2-40B4-BE49-F238E27FC236}">
                <a16:creationId xmlns:a16="http://schemas.microsoft.com/office/drawing/2014/main" id="{A4765DA2-672A-3448-A9F5-C05B0D074083}"/>
              </a:ext>
            </a:extLst>
          </p:cNvPr>
          <p:cNvSpPr/>
          <p:nvPr/>
        </p:nvSpPr>
        <p:spPr>
          <a:xfrm>
            <a:off x="522361" y="2115535"/>
            <a:ext cx="2893807" cy="34265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Yes, I am.</a:t>
            </a:r>
          </a:p>
        </p:txBody>
      </p:sp>
      <p:pic>
        <p:nvPicPr>
          <p:cNvPr id="87" name="Picture 86" descr="A picture containing text, person, computer, computer&#10;&#10;Description automatically generated">
            <a:extLst>
              <a:ext uri="{FF2B5EF4-FFF2-40B4-BE49-F238E27FC236}">
                <a16:creationId xmlns:a16="http://schemas.microsoft.com/office/drawing/2014/main" id="{A199D9CC-35A8-F64B-878F-6F828150C2A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872065" y="21127"/>
            <a:ext cx="2453432" cy="15856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8" name="Rounded Rectangle 87">
            <a:extLst>
              <a:ext uri="{FF2B5EF4-FFF2-40B4-BE49-F238E27FC236}">
                <a16:creationId xmlns:a16="http://schemas.microsoft.com/office/drawing/2014/main" id="{77507884-2E8C-8E40-93BE-932CB48D32DB}"/>
              </a:ext>
            </a:extLst>
          </p:cNvPr>
          <p:cNvSpPr/>
          <p:nvPr/>
        </p:nvSpPr>
        <p:spPr>
          <a:xfrm>
            <a:off x="3747731" y="1716570"/>
            <a:ext cx="2893807" cy="3358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latin typeface="Comic Sans MS" panose="030F0702030302020204" pitchFamily="66" charset="0"/>
              </a:rPr>
              <a:t>Are you a student?</a:t>
            </a:r>
          </a:p>
        </p:txBody>
      </p:sp>
      <p:sp>
        <p:nvSpPr>
          <p:cNvPr id="89" name="Rounded Rectangle 88">
            <a:extLst>
              <a:ext uri="{FF2B5EF4-FFF2-40B4-BE49-F238E27FC236}">
                <a16:creationId xmlns:a16="http://schemas.microsoft.com/office/drawing/2014/main" id="{428507E2-89DF-C840-84F2-988E046BF5EB}"/>
              </a:ext>
            </a:extLst>
          </p:cNvPr>
          <p:cNvSpPr/>
          <p:nvPr/>
        </p:nvSpPr>
        <p:spPr>
          <a:xfrm>
            <a:off x="3747730" y="2162886"/>
            <a:ext cx="2893807" cy="34265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No, I’m not.</a:t>
            </a:r>
          </a:p>
        </p:txBody>
      </p:sp>
      <p:pic>
        <p:nvPicPr>
          <p:cNvPr id="90" name="Picture 89" descr="A classroom with desks and chairs&#10;&#10;Description automatically generated with medium confidence">
            <a:extLst>
              <a:ext uri="{FF2B5EF4-FFF2-40B4-BE49-F238E27FC236}">
                <a16:creationId xmlns:a16="http://schemas.microsoft.com/office/drawing/2014/main" id="{BF11D3B6-6312-0E4E-A15B-061247BC704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694" y="2581445"/>
            <a:ext cx="2769474" cy="14575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1" name="Rounded Rectangle 90">
            <a:extLst>
              <a:ext uri="{FF2B5EF4-FFF2-40B4-BE49-F238E27FC236}">
                <a16:creationId xmlns:a16="http://schemas.microsoft.com/office/drawing/2014/main" id="{711D3097-4E88-AB48-AA9C-894DED4B59FD}"/>
              </a:ext>
            </a:extLst>
          </p:cNvPr>
          <p:cNvSpPr/>
          <p:nvPr/>
        </p:nvSpPr>
        <p:spPr>
          <a:xfrm>
            <a:off x="584527" y="4125648"/>
            <a:ext cx="2893807" cy="3358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latin typeface="Comic Sans MS" panose="030F0702030302020204" pitchFamily="66" charset="0"/>
              </a:rPr>
              <a:t>Are they desks?</a:t>
            </a:r>
          </a:p>
        </p:txBody>
      </p:sp>
      <p:sp>
        <p:nvSpPr>
          <p:cNvPr id="92" name="Rounded Rectangle 91">
            <a:extLst>
              <a:ext uri="{FF2B5EF4-FFF2-40B4-BE49-F238E27FC236}">
                <a16:creationId xmlns:a16="http://schemas.microsoft.com/office/drawing/2014/main" id="{252E8057-87C8-6641-9A3D-949B7F75908A}"/>
              </a:ext>
            </a:extLst>
          </p:cNvPr>
          <p:cNvSpPr/>
          <p:nvPr/>
        </p:nvSpPr>
        <p:spPr>
          <a:xfrm>
            <a:off x="584527" y="4554964"/>
            <a:ext cx="2893807" cy="34265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Yes, they are.</a:t>
            </a:r>
          </a:p>
        </p:txBody>
      </p:sp>
      <p:pic>
        <p:nvPicPr>
          <p:cNvPr id="93" name="Picture 92" descr="A picture containing writing implement, pencil, stationary, different&#10;&#10;Description automatically generated">
            <a:extLst>
              <a:ext uri="{FF2B5EF4-FFF2-40B4-BE49-F238E27FC236}">
                <a16:creationId xmlns:a16="http://schemas.microsoft.com/office/drawing/2014/main" id="{BAD64522-E1FA-2946-BEC8-36032C36197D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970295" y="2571750"/>
            <a:ext cx="2448675" cy="14575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4" name="Rounded Rectangle 93">
            <a:extLst>
              <a:ext uri="{FF2B5EF4-FFF2-40B4-BE49-F238E27FC236}">
                <a16:creationId xmlns:a16="http://schemas.microsoft.com/office/drawing/2014/main" id="{62950CA8-3F0E-8D4A-97D6-77BC01091299}"/>
              </a:ext>
            </a:extLst>
          </p:cNvPr>
          <p:cNvSpPr/>
          <p:nvPr/>
        </p:nvSpPr>
        <p:spPr>
          <a:xfrm>
            <a:off x="3839790" y="4125648"/>
            <a:ext cx="2893807" cy="3358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latin typeface="Comic Sans MS" panose="030F0702030302020204" pitchFamily="66" charset="0"/>
              </a:rPr>
              <a:t>Are they pens?</a:t>
            </a:r>
          </a:p>
        </p:txBody>
      </p:sp>
      <p:sp>
        <p:nvSpPr>
          <p:cNvPr id="95" name="Rounded Rectangle 94">
            <a:extLst>
              <a:ext uri="{FF2B5EF4-FFF2-40B4-BE49-F238E27FC236}">
                <a16:creationId xmlns:a16="http://schemas.microsoft.com/office/drawing/2014/main" id="{9CFBCB8F-2532-C246-8C69-BA6F42A51077}"/>
              </a:ext>
            </a:extLst>
          </p:cNvPr>
          <p:cNvSpPr/>
          <p:nvPr/>
        </p:nvSpPr>
        <p:spPr>
          <a:xfrm>
            <a:off x="3839789" y="4554963"/>
            <a:ext cx="2893807" cy="34265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No, they aren’t.</a:t>
            </a:r>
          </a:p>
        </p:txBody>
      </p:sp>
      <p:sp>
        <p:nvSpPr>
          <p:cNvPr id="20" name="Folded Corner 19">
            <a:extLst>
              <a:ext uri="{FF2B5EF4-FFF2-40B4-BE49-F238E27FC236}">
                <a16:creationId xmlns:a16="http://schemas.microsoft.com/office/drawing/2014/main" id="{30145CC0-D6E7-B346-9316-8359C09D7185}"/>
              </a:ext>
            </a:extLst>
          </p:cNvPr>
          <p:cNvSpPr/>
          <p:nvPr/>
        </p:nvSpPr>
        <p:spPr>
          <a:xfrm>
            <a:off x="6973098" y="1635716"/>
            <a:ext cx="1846972" cy="1891458"/>
          </a:xfrm>
          <a:prstGeom prst="foldedCorne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I am not = I’m not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are not = aren’t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6232" y="68116"/>
            <a:ext cx="1173108" cy="562483"/>
          </a:xfrm>
          <a:prstGeom prst="rect">
            <a:avLst/>
          </a:prstGeom>
        </p:spPr>
      </p:pic>
      <p:pic>
        <p:nvPicPr>
          <p:cNvPr id="2" name="2.11.mp3" descr="2.11.mp3">
            <a:hlinkClick r:id="" action="ppaction://media"/>
            <a:extLst>
              <a:ext uri="{FF2B5EF4-FFF2-40B4-BE49-F238E27FC236}">
                <a16:creationId xmlns:a16="http://schemas.microsoft.com/office/drawing/2014/main" id="{AC9576D5-1AAB-8D13-781C-4183D5AC89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3204183" y="1543974"/>
            <a:ext cx="631547" cy="631547"/>
          </a:xfrm>
          <a:prstGeom prst="rect">
            <a:avLst/>
          </a:prstGeom>
        </p:spPr>
      </p:pic>
      <p:pic>
        <p:nvPicPr>
          <p:cNvPr id="3" name="2.11-2.mp3" descr="2.11-2.mp3">
            <a:hlinkClick r:id="" action="ppaction://media"/>
            <a:extLst>
              <a:ext uri="{FF2B5EF4-FFF2-40B4-BE49-F238E27FC236}">
                <a16:creationId xmlns:a16="http://schemas.microsoft.com/office/drawing/2014/main" id="{ADD5B545-A09F-6A56-C59B-25F17BA048C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3124436" y="2007682"/>
            <a:ext cx="631548" cy="631548"/>
          </a:xfrm>
          <a:prstGeom prst="rect">
            <a:avLst/>
          </a:prstGeom>
        </p:spPr>
      </p:pic>
      <p:pic>
        <p:nvPicPr>
          <p:cNvPr id="4" name="2.11-3.mp3" descr="2.11-3.mp3">
            <a:hlinkClick r:id="" action="ppaction://media"/>
            <a:extLst>
              <a:ext uri="{FF2B5EF4-FFF2-40B4-BE49-F238E27FC236}">
                <a16:creationId xmlns:a16="http://schemas.microsoft.com/office/drawing/2014/main" id="{7AA8163C-B9EF-B5E4-93E3-77E70EE2922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6418970" y="1554508"/>
            <a:ext cx="631548" cy="631548"/>
          </a:xfrm>
          <a:prstGeom prst="rect">
            <a:avLst/>
          </a:prstGeom>
        </p:spPr>
      </p:pic>
      <p:pic>
        <p:nvPicPr>
          <p:cNvPr id="5" name="2.11-4.mp3" descr="2.11-4.mp3">
            <a:hlinkClick r:id="" action="ppaction://media"/>
            <a:extLst>
              <a:ext uri="{FF2B5EF4-FFF2-40B4-BE49-F238E27FC236}">
                <a16:creationId xmlns:a16="http://schemas.microsoft.com/office/drawing/2014/main" id="{3C2480D1-0A7F-8199-103C-DDC15BC0672B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6341663" y="2042745"/>
            <a:ext cx="631548" cy="631548"/>
          </a:xfrm>
          <a:prstGeom prst="rect">
            <a:avLst/>
          </a:prstGeom>
        </p:spPr>
      </p:pic>
      <p:pic>
        <p:nvPicPr>
          <p:cNvPr id="6" name="2.11-5.mp3" descr="2.11-5.mp3">
            <a:hlinkClick r:id="" action="ppaction://media"/>
            <a:extLst>
              <a:ext uri="{FF2B5EF4-FFF2-40B4-BE49-F238E27FC236}">
                <a16:creationId xmlns:a16="http://schemas.microsoft.com/office/drawing/2014/main" id="{0D47A7E5-0269-2ED8-3E78-022FA4C64B02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3119175" y="3991958"/>
            <a:ext cx="631548" cy="631548"/>
          </a:xfrm>
          <a:prstGeom prst="rect">
            <a:avLst/>
          </a:prstGeom>
        </p:spPr>
      </p:pic>
      <p:pic>
        <p:nvPicPr>
          <p:cNvPr id="7" name="2.11-6.mp3" descr="2.11-6.mp3">
            <a:hlinkClick r:id="" action="ppaction://media"/>
            <a:extLst>
              <a:ext uri="{FF2B5EF4-FFF2-40B4-BE49-F238E27FC236}">
                <a16:creationId xmlns:a16="http://schemas.microsoft.com/office/drawing/2014/main" id="{FD1ECAC0-7001-77FD-E0E9-306A1D0C0302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3135441" y="4457868"/>
            <a:ext cx="631548" cy="631548"/>
          </a:xfrm>
          <a:prstGeom prst="rect">
            <a:avLst/>
          </a:prstGeom>
        </p:spPr>
      </p:pic>
      <p:pic>
        <p:nvPicPr>
          <p:cNvPr id="8" name="2.11-7.mp3" descr="2.11-7.mp3">
            <a:hlinkClick r:id="" action="ppaction://media"/>
            <a:extLst>
              <a:ext uri="{FF2B5EF4-FFF2-40B4-BE49-F238E27FC236}">
                <a16:creationId xmlns:a16="http://schemas.microsoft.com/office/drawing/2014/main" id="{1CF6AC3D-3CD6-95C3-1BBD-0EF068C1B162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6418970" y="3991958"/>
            <a:ext cx="631548" cy="631548"/>
          </a:xfrm>
          <a:prstGeom prst="rect">
            <a:avLst/>
          </a:prstGeom>
        </p:spPr>
      </p:pic>
      <p:pic>
        <p:nvPicPr>
          <p:cNvPr id="9" name="2.11-8.mp3" descr="2.11-8.mp3">
            <a:hlinkClick r:id="" action="ppaction://media"/>
            <a:extLst>
              <a:ext uri="{FF2B5EF4-FFF2-40B4-BE49-F238E27FC236}">
                <a16:creationId xmlns:a16="http://schemas.microsoft.com/office/drawing/2014/main" id="{283599A5-2838-B142-F83B-85A6024DC787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6418970" y="4438533"/>
            <a:ext cx="631548" cy="6315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8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4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24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23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20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220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16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220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8" grpId="0" animBg="1"/>
      <p:bldP spid="86" grpId="0" animBg="1"/>
      <p:bldP spid="88" grpId="0" animBg="1"/>
      <p:bldP spid="89" grpId="0" animBg="1"/>
      <p:bldP spid="91" grpId="0" animBg="1"/>
      <p:bldP spid="92" grpId="0" animBg="1"/>
      <p:bldP spid="94" grpId="0" animBg="1"/>
      <p:bldP spid="95" grpId="0" animBg="1"/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2" y="2383987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6" y="2009468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87677" y="2920127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8270" y="-133072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358053" y="1969202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202226" y="989905"/>
            <a:ext cx="244009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83">
              <a:buClrTx/>
              <a:defRPr/>
            </a:pPr>
            <a:r>
              <a:rPr lang="en-AU" sz="45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Practice</a:t>
            </a:r>
            <a:endParaRPr lang="zh-CN" altLang="en-US" sz="4500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21" name="图片 60">
            <a:extLst>
              <a:ext uri="{FF2B5EF4-FFF2-40B4-BE49-F238E27FC236}">
                <a16:creationId xmlns:a16="http://schemas.microsoft.com/office/drawing/2014/main" id="{B99DFFDB-BE22-4057-9977-C2E1A4EAB1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5561" y="894414"/>
            <a:ext cx="1580569" cy="107478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150284" y="2556960"/>
            <a:ext cx="536269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342892">
              <a:buClrTx/>
            </a:pP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Task 5</a:t>
            </a: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: Point and ask</a:t>
            </a:r>
            <a:endParaRPr lang="en-US" sz="3000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5010" y="116726"/>
            <a:ext cx="947357" cy="521069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340966" y="208083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89097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2" y="2511945"/>
            <a:ext cx="9157083" cy="263155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99" y="1936806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31624" y="30350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1085" y="-171887"/>
            <a:ext cx="5003340" cy="2958548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5404" y="679378"/>
            <a:ext cx="1891323" cy="1297697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125571" y="1969732"/>
            <a:ext cx="603135" cy="28091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3119231" y="876334"/>
            <a:ext cx="2892458" cy="76174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892">
              <a:buClrTx/>
              <a:defRPr/>
            </a:pPr>
            <a:r>
              <a:rPr lang="en-US" sz="45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</a:rPr>
              <a:t>Warm up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9"/>
            <a:ext cx="1173108" cy="56248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395794" y="2472619"/>
            <a:ext cx="5638098" cy="47320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 defTabSz="342892">
              <a:buClrTx/>
              <a:defRPr/>
            </a:pPr>
            <a:r>
              <a:rPr lang="en-US" sz="2625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</a:rPr>
              <a:t>Penguins find the way home!</a:t>
            </a:r>
            <a:endParaRPr lang="en-US" sz="2625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</a:endParaRPr>
          </a:p>
        </p:txBody>
      </p:sp>
      <p:pic>
        <p:nvPicPr>
          <p:cNvPr id="23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07405" y="258328"/>
            <a:ext cx="2382236" cy="157593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34522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Ringing Bell by Eman Ahmed on Dribbble">
            <a:extLst>
              <a:ext uri="{FF2B5EF4-FFF2-40B4-BE49-F238E27FC236}">
                <a16:creationId xmlns:a16="http://schemas.microsoft.com/office/drawing/2014/main" id="{C2D64A77-5E92-6343-B6C7-1299C313DA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74" t="21431" r="28996" b="24506"/>
          <a:stretch/>
        </p:blipFill>
        <p:spPr bwMode="auto">
          <a:xfrm>
            <a:off x="3269292" y="1615857"/>
            <a:ext cx="2793305" cy="2780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Google Shape;993;p42">
            <a:extLst>
              <a:ext uri="{FF2B5EF4-FFF2-40B4-BE49-F238E27FC236}">
                <a16:creationId xmlns:a16="http://schemas.microsoft.com/office/drawing/2014/main" id="{8AB4D847-AA0F-864E-85FA-0D93F3B556A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6844" y="587983"/>
            <a:ext cx="84582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dirty="0"/>
              <a:t>RING THE BELL</a:t>
            </a:r>
            <a:endParaRPr sz="5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6232" y="68116"/>
            <a:ext cx="1173108" cy="5624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72" descr="A picture containing text, person, computer, computer&#10;&#10;Description automatically generated">
            <a:extLst>
              <a:ext uri="{FF2B5EF4-FFF2-40B4-BE49-F238E27FC236}">
                <a16:creationId xmlns:a16="http://schemas.microsoft.com/office/drawing/2014/main" id="{BB7BB9AB-1440-7A44-86F6-F1FF0C8BAB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05" y="33653"/>
            <a:ext cx="1714543" cy="11489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 descr="A classroom with desks and chairs&#10;&#10;Description automatically generated with medium confidence">
            <a:extLst>
              <a:ext uri="{FF2B5EF4-FFF2-40B4-BE49-F238E27FC236}">
                <a16:creationId xmlns:a16="http://schemas.microsoft.com/office/drawing/2014/main" id="{F802E8CD-F3E8-9741-80CC-5AEA487528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204" y="1325151"/>
            <a:ext cx="1714543" cy="11014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912DC6C-D3B5-234E-A485-1F9768DBBBD2}"/>
              </a:ext>
            </a:extLst>
          </p:cNvPr>
          <p:cNvGrpSpPr/>
          <p:nvPr/>
        </p:nvGrpSpPr>
        <p:grpSpPr>
          <a:xfrm>
            <a:off x="89204" y="2654227"/>
            <a:ext cx="1714544" cy="1148989"/>
            <a:chOff x="3041650" y="1511300"/>
            <a:chExt cx="3060700" cy="2120900"/>
          </a:xfrm>
        </p:grpSpPr>
        <p:pic>
          <p:nvPicPr>
            <p:cNvPr id="15" name="Picture 14" descr="A picture containing text, stationary&#10;&#10;Description automatically generated">
              <a:extLst>
                <a:ext uri="{FF2B5EF4-FFF2-40B4-BE49-F238E27FC236}">
                  <a16:creationId xmlns:a16="http://schemas.microsoft.com/office/drawing/2014/main" id="{09316D02-EEC9-944C-9D96-A6B96A65610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041650" y="1511300"/>
              <a:ext cx="3060700" cy="21209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AF5C5CB-1692-A948-838C-A92F5B4125FF}"/>
                </a:ext>
              </a:extLst>
            </p:cNvPr>
            <p:cNvSpPr/>
            <p:nvPr/>
          </p:nvSpPr>
          <p:spPr>
            <a:xfrm>
              <a:off x="3056351" y="1540702"/>
              <a:ext cx="713983" cy="65135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9" name="Picture 18" descr="A picture containing text, stationary, writing implement, pen&#10;&#10;Description automatically generated">
            <a:extLst>
              <a:ext uri="{FF2B5EF4-FFF2-40B4-BE49-F238E27FC236}">
                <a16:creationId xmlns:a16="http://schemas.microsoft.com/office/drawing/2014/main" id="{6162A2AF-5E68-F54A-8400-FD1DC1C9ABF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635" y="3877803"/>
            <a:ext cx="1714543" cy="11489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Picture 20" descr="A picture containing writing implement, stationary, pencil, different&#10;&#10;Description automatically generated">
            <a:extLst>
              <a:ext uri="{FF2B5EF4-FFF2-40B4-BE49-F238E27FC236}">
                <a16:creationId xmlns:a16="http://schemas.microsoft.com/office/drawing/2014/main" id="{5A491D83-D7BD-B549-A769-8E58C184946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92032" y="35934"/>
            <a:ext cx="1714543" cy="11467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Picture 22" descr="A picture containing text, measuring stick&#10;&#10;Description automatically generated">
            <a:extLst>
              <a:ext uri="{FF2B5EF4-FFF2-40B4-BE49-F238E27FC236}">
                <a16:creationId xmlns:a16="http://schemas.microsoft.com/office/drawing/2014/main" id="{ABB3F30A-60A1-514E-BD3A-01BA1A87101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92032" y="3877803"/>
            <a:ext cx="1714543" cy="11014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Picture 24" descr="Icon&#10;&#10;Description automatically generated">
            <a:extLst>
              <a:ext uri="{FF2B5EF4-FFF2-40B4-BE49-F238E27FC236}">
                <a16:creationId xmlns:a16="http://schemas.microsoft.com/office/drawing/2014/main" id="{695962D0-EF87-BA4B-B594-B5188744A28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92032" y="2654227"/>
            <a:ext cx="1714542" cy="11484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7" name="Picture 26" descr="A picture containing person, table, indoor, group&#10;&#10;Description automatically generated">
            <a:extLst>
              <a:ext uri="{FF2B5EF4-FFF2-40B4-BE49-F238E27FC236}">
                <a16:creationId xmlns:a16="http://schemas.microsoft.com/office/drawing/2014/main" id="{190200D3-3FDA-6442-9891-81FDD6B0E2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92032" y="1325151"/>
            <a:ext cx="1714542" cy="11014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0" name="Oval 89">
            <a:extLst>
              <a:ext uri="{FF2B5EF4-FFF2-40B4-BE49-F238E27FC236}">
                <a16:creationId xmlns:a16="http://schemas.microsoft.com/office/drawing/2014/main" id="{29A663C1-B4E4-514B-9C90-40E098EF5296}"/>
              </a:ext>
            </a:extLst>
          </p:cNvPr>
          <p:cNvSpPr/>
          <p:nvPr/>
        </p:nvSpPr>
        <p:spPr>
          <a:xfrm>
            <a:off x="97439" y="70269"/>
            <a:ext cx="399959" cy="3528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6">
                    <a:lumMod val="50000"/>
                  </a:schemeClr>
                </a:solidFill>
              </a:rPr>
              <a:t>1</a:t>
            </a: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8E59B068-42D0-A847-96BE-CBA20947902F}"/>
              </a:ext>
            </a:extLst>
          </p:cNvPr>
          <p:cNvSpPr/>
          <p:nvPr/>
        </p:nvSpPr>
        <p:spPr>
          <a:xfrm>
            <a:off x="86163" y="1337243"/>
            <a:ext cx="399959" cy="3528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6">
                    <a:lumMod val="50000"/>
                  </a:schemeClr>
                </a:solidFill>
              </a:rPr>
              <a:t>2</a:t>
            </a: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5B046F13-3702-3448-9CE2-974016879078}"/>
              </a:ext>
            </a:extLst>
          </p:cNvPr>
          <p:cNvSpPr/>
          <p:nvPr/>
        </p:nvSpPr>
        <p:spPr>
          <a:xfrm>
            <a:off x="97439" y="2670240"/>
            <a:ext cx="399959" cy="3528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6">
                    <a:lumMod val="50000"/>
                  </a:schemeClr>
                </a:solidFill>
              </a:rPr>
              <a:t>3</a:t>
            </a: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DD1DE22F-6D81-9F42-B160-911D241BE2C2}"/>
              </a:ext>
            </a:extLst>
          </p:cNvPr>
          <p:cNvSpPr/>
          <p:nvPr/>
        </p:nvSpPr>
        <p:spPr>
          <a:xfrm>
            <a:off x="109965" y="3923280"/>
            <a:ext cx="399959" cy="3528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6">
                    <a:lumMod val="50000"/>
                  </a:schemeClr>
                </a:solidFill>
              </a:rPr>
              <a:t>4</a:t>
            </a: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FC4578BE-00DC-5348-97AE-BC4CC2CC6A3F}"/>
              </a:ext>
            </a:extLst>
          </p:cNvPr>
          <p:cNvSpPr/>
          <p:nvPr/>
        </p:nvSpPr>
        <p:spPr>
          <a:xfrm>
            <a:off x="1904558" y="52169"/>
            <a:ext cx="399959" cy="3528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6">
                    <a:lumMod val="50000"/>
                  </a:schemeClr>
                </a:solidFill>
              </a:rPr>
              <a:t>5</a:t>
            </a: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CD03FF7-8F57-B249-BE81-09DA67895927}"/>
              </a:ext>
            </a:extLst>
          </p:cNvPr>
          <p:cNvSpPr/>
          <p:nvPr/>
        </p:nvSpPr>
        <p:spPr>
          <a:xfrm>
            <a:off x="1892032" y="1336268"/>
            <a:ext cx="399959" cy="3528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6">
                    <a:lumMod val="50000"/>
                  </a:schemeClr>
                </a:solidFill>
              </a:rPr>
              <a:t>6</a:t>
            </a: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9E67B2A7-14B8-714C-AD11-17EB8B96FAD6}"/>
              </a:ext>
            </a:extLst>
          </p:cNvPr>
          <p:cNvSpPr/>
          <p:nvPr/>
        </p:nvSpPr>
        <p:spPr>
          <a:xfrm>
            <a:off x="1901517" y="2691389"/>
            <a:ext cx="399959" cy="3528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6">
                    <a:lumMod val="50000"/>
                  </a:schemeClr>
                </a:solidFill>
              </a:rPr>
              <a:t>7</a:t>
            </a: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D0E8E73-8A45-CE4D-A024-FD2F086CA1FC}"/>
              </a:ext>
            </a:extLst>
          </p:cNvPr>
          <p:cNvSpPr/>
          <p:nvPr/>
        </p:nvSpPr>
        <p:spPr>
          <a:xfrm>
            <a:off x="1911002" y="2691389"/>
            <a:ext cx="399959" cy="3528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6">
                    <a:lumMod val="50000"/>
                  </a:schemeClr>
                </a:solidFill>
              </a:rPr>
              <a:t>7</a:t>
            </a: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C861E047-5244-8444-89CC-C96B3B65C5BA}"/>
              </a:ext>
            </a:extLst>
          </p:cNvPr>
          <p:cNvSpPr/>
          <p:nvPr/>
        </p:nvSpPr>
        <p:spPr>
          <a:xfrm>
            <a:off x="1926569" y="3906936"/>
            <a:ext cx="399959" cy="3528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6">
                    <a:lumMod val="50000"/>
                  </a:schemeClr>
                </a:solidFill>
              </a:rPr>
              <a:t>8</a:t>
            </a:r>
          </a:p>
        </p:txBody>
      </p:sp>
      <p:sp>
        <p:nvSpPr>
          <p:cNvPr id="100" name="Google Shape;1074;p44">
            <a:extLst>
              <a:ext uri="{FF2B5EF4-FFF2-40B4-BE49-F238E27FC236}">
                <a16:creationId xmlns:a16="http://schemas.microsoft.com/office/drawing/2014/main" id="{D5D10628-6044-1446-A5AB-9F530BF3BFE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571998" y="426272"/>
            <a:ext cx="2571750" cy="5778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l">
              <a:spcAft>
                <a:spcPts val="1600"/>
              </a:spcAft>
            </a:pPr>
            <a:r>
              <a:rPr lang="en-AU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1. you/teacher</a:t>
            </a:r>
            <a:endParaRPr lang="en-US" sz="27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2" name="Google Shape;1074;p44">
            <a:extLst>
              <a:ext uri="{FF2B5EF4-FFF2-40B4-BE49-F238E27FC236}">
                <a16:creationId xmlns:a16="http://schemas.microsoft.com/office/drawing/2014/main" id="{E09A4739-DBC4-744D-889E-26F8AFE4328C}"/>
              </a:ext>
            </a:extLst>
          </p:cNvPr>
          <p:cNvSpPr txBox="1">
            <a:spLocks/>
          </p:cNvSpPr>
          <p:nvPr/>
        </p:nvSpPr>
        <p:spPr>
          <a:xfrm>
            <a:off x="4571997" y="1463668"/>
            <a:ext cx="3050933" cy="57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Catamaran"/>
              <a:buNone/>
              <a:defRPr sz="1600" b="0" i="0" u="none" strike="noStrike" cap="none">
                <a:solidFill>
                  <a:srgbClr val="434343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algn="l"/>
            <a:r>
              <a:rPr lang="en-AU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2. they/ books</a:t>
            </a:r>
            <a:endParaRPr lang="en-US" sz="27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3" name="Google Shape;1074;p44">
            <a:extLst>
              <a:ext uri="{FF2B5EF4-FFF2-40B4-BE49-F238E27FC236}">
                <a16:creationId xmlns:a16="http://schemas.microsoft.com/office/drawing/2014/main" id="{4F1F1699-0BCA-2D4C-A605-A1FE34FFB11A}"/>
              </a:ext>
            </a:extLst>
          </p:cNvPr>
          <p:cNvSpPr txBox="1">
            <a:spLocks/>
          </p:cNvSpPr>
          <p:nvPr/>
        </p:nvSpPr>
        <p:spPr>
          <a:xfrm>
            <a:off x="4571999" y="1923214"/>
            <a:ext cx="3502060" cy="57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Catamaran"/>
              <a:buNone/>
              <a:defRPr sz="1600" b="0" i="0" u="none" strike="noStrike" cap="none">
                <a:solidFill>
                  <a:srgbClr val="434343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marL="0" indent="0" algn="l">
              <a:spcAft>
                <a:spcPts val="1600"/>
              </a:spcAft>
            </a:pPr>
            <a:r>
              <a:rPr lang="en-AU" sz="2700" dirty="0">
                <a:solidFill>
                  <a:srgbClr val="0070C0"/>
                </a:solidFill>
                <a:latin typeface="Comic Sans MS" panose="030F0702030302020204" pitchFamily="66" charset="0"/>
                <a:sym typeface="Wingdings" pitchFamily="2" charset="2"/>
              </a:rPr>
              <a:t> </a:t>
            </a:r>
            <a:r>
              <a:rPr lang="en-AU" sz="2700" dirty="0">
                <a:solidFill>
                  <a:srgbClr val="0070C0"/>
                </a:solidFill>
                <a:latin typeface="Comic Sans MS" panose="030F0702030302020204" pitchFamily="66" charset="0"/>
              </a:rPr>
              <a:t>Are they books?</a:t>
            </a:r>
            <a:endParaRPr lang="en-US" sz="27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04" name="Google Shape;1074;p44">
            <a:extLst>
              <a:ext uri="{FF2B5EF4-FFF2-40B4-BE49-F238E27FC236}">
                <a16:creationId xmlns:a16="http://schemas.microsoft.com/office/drawing/2014/main" id="{89FEC707-C21A-1448-AA64-CDCE459136A2}"/>
              </a:ext>
            </a:extLst>
          </p:cNvPr>
          <p:cNvSpPr txBox="1">
            <a:spLocks/>
          </p:cNvSpPr>
          <p:nvPr/>
        </p:nvSpPr>
        <p:spPr>
          <a:xfrm>
            <a:off x="4571998" y="2441912"/>
            <a:ext cx="3209194" cy="57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Catamaran"/>
              <a:buNone/>
              <a:defRPr sz="1600" b="0" i="0" u="none" strike="noStrike" cap="none">
                <a:solidFill>
                  <a:srgbClr val="434343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algn="l"/>
            <a:r>
              <a:rPr lang="en-AU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3. they/ students</a:t>
            </a:r>
            <a:endParaRPr lang="en-US" sz="27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5" name="Google Shape;1074;p44">
            <a:extLst>
              <a:ext uri="{FF2B5EF4-FFF2-40B4-BE49-F238E27FC236}">
                <a16:creationId xmlns:a16="http://schemas.microsoft.com/office/drawing/2014/main" id="{29F960F9-C2F8-7B43-8BAD-B592BE8B3314}"/>
              </a:ext>
            </a:extLst>
          </p:cNvPr>
          <p:cNvSpPr txBox="1">
            <a:spLocks/>
          </p:cNvSpPr>
          <p:nvPr/>
        </p:nvSpPr>
        <p:spPr>
          <a:xfrm>
            <a:off x="4571999" y="2960610"/>
            <a:ext cx="3859824" cy="57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Catamaran"/>
              <a:buNone/>
              <a:defRPr sz="1600" b="0" i="0" u="none" strike="noStrike" cap="none">
                <a:solidFill>
                  <a:srgbClr val="434343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marL="0" indent="0" algn="l">
              <a:spcAft>
                <a:spcPts val="1600"/>
              </a:spcAft>
            </a:pPr>
            <a:r>
              <a:rPr lang="en-AU" sz="2700" dirty="0">
                <a:solidFill>
                  <a:srgbClr val="0070C0"/>
                </a:solidFill>
                <a:latin typeface="Comic Sans MS" panose="030F0702030302020204" pitchFamily="66" charset="0"/>
                <a:sym typeface="Wingdings" pitchFamily="2" charset="2"/>
              </a:rPr>
              <a:t> </a:t>
            </a:r>
            <a:r>
              <a:rPr lang="en-AU" sz="2700" dirty="0">
                <a:solidFill>
                  <a:srgbClr val="0070C0"/>
                </a:solidFill>
                <a:latin typeface="Comic Sans MS" panose="030F0702030302020204" pitchFamily="66" charset="0"/>
              </a:rPr>
              <a:t>Are they students?</a:t>
            </a:r>
            <a:endParaRPr lang="en-US" sz="27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06" name="Google Shape;1074;p44">
            <a:extLst>
              <a:ext uri="{FF2B5EF4-FFF2-40B4-BE49-F238E27FC236}">
                <a16:creationId xmlns:a16="http://schemas.microsoft.com/office/drawing/2014/main" id="{E6F39EFF-836D-2D40-8C3A-D07767496388}"/>
              </a:ext>
            </a:extLst>
          </p:cNvPr>
          <p:cNvSpPr txBox="1">
            <a:spLocks/>
          </p:cNvSpPr>
          <p:nvPr/>
        </p:nvSpPr>
        <p:spPr>
          <a:xfrm>
            <a:off x="4366258" y="3479308"/>
            <a:ext cx="2800604" cy="57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Catamaran"/>
              <a:buNone/>
              <a:defRPr sz="1600" b="0" i="0" u="none" strike="noStrike" cap="none">
                <a:solidFill>
                  <a:srgbClr val="434343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algn="l"/>
            <a:r>
              <a:rPr lang="en-AU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4. they/ chairs</a:t>
            </a:r>
            <a:endParaRPr lang="en-US" sz="27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7" name="Google Shape;1074;p44">
            <a:extLst>
              <a:ext uri="{FF2B5EF4-FFF2-40B4-BE49-F238E27FC236}">
                <a16:creationId xmlns:a16="http://schemas.microsoft.com/office/drawing/2014/main" id="{3D9A643B-B0B5-1946-96D6-F2418C7F9A80}"/>
              </a:ext>
            </a:extLst>
          </p:cNvPr>
          <p:cNvSpPr txBox="1">
            <a:spLocks/>
          </p:cNvSpPr>
          <p:nvPr/>
        </p:nvSpPr>
        <p:spPr>
          <a:xfrm>
            <a:off x="4571999" y="4016019"/>
            <a:ext cx="3502060" cy="57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Catamaran"/>
              <a:buNone/>
              <a:defRPr sz="1600" b="0" i="0" u="none" strike="noStrike" cap="none">
                <a:solidFill>
                  <a:srgbClr val="434343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marL="0" indent="0" algn="l">
              <a:spcAft>
                <a:spcPts val="1600"/>
              </a:spcAft>
            </a:pPr>
            <a:r>
              <a:rPr lang="en-AU" sz="2700" dirty="0">
                <a:solidFill>
                  <a:srgbClr val="0070C0"/>
                </a:solidFill>
                <a:latin typeface="Comic Sans MS" panose="030F0702030302020204" pitchFamily="66" charset="0"/>
                <a:sym typeface="Wingdings" pitchFamily="2" charset="2"/>
              </a:rPr>
              <a:t> </a:t>
            </a:r>
            <a:r>
              <a:rPr lang="en-AU" sz="2700" dirty="0">
                <a:solidFill>
                  <a:srgbClr val="0070C0"/>
                </a:solidFill>
                <a:latin typeface="Comic Sans MS" panose="030F0702030302020204" pitchFamily="66" charset="0"/>
              </a:rPr>
              <a:t>Are they chairs?</a:t>
            </a:r>
            <a:endParaRPr lang="en-US" sz="27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6232" y="68116"/>
            <a:ext cx="1173108" cy="562483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4571997" y="944970"/>
            <a:ext cx="3757811" cy="577850"/>
            <a:chOff x="4571997" y="944970"/>
            <a:chExt cx="3757811" cy="577850"/>
          </a:xfrm>
        </p:grpSpPr>
        <p:sp>
          <p:nvSpPr>
            <p:cNvPr id="101" name="Google Shape;1074;p44">
              <a:extLst>
                <a:ext uri="{FF2B5EF4-FFF2-40B4-BE49-F238E27FC236}">
                  <a16:creationId xmlns:a16="http://schemas.microsoft.com/office/drawing/2014/main" id="{B9A8E3FD-3D02-0041-9AC9-D1681AC89201}"/>
                </a:ext>
              </a:extLst>
            </p:cNvPr>
            <p:cNvSpPr txBox="1">
              <a:spLocks/>
            </p:cNvSpPr>
            <p:nvPr/>
          </p:nvSpPr>
          <p:spPr>
            <a:xfrm>
              <a:off x="4571999" y="944970"/>
              <a:ext cx="3757809" cy="5778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600"/>
                <a:buFont typeface="Catamaran"/>
                <a:buNone/>
                <a:defRPr sz="1600" b="0" i="0" u="none" strike="noStrike" cap="none">
                  <a:solidFill>
                    <a:srgbClr val="434343"/>
                  </a:solidFill>
                  <a:latin typeface="Catamaran"/>
                  <a:ea typeface="Catamaran"/>
                  <a:cs typeface="Catamaran"/>
                  <a:sym typeface="Catamaran"/>
                </a:defRPr>
              </a:lvl1pPr>
              <a:lvl2pPr marL="914400" marR="0" lvl="1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100"/>
                <a:buFont typeface="Catamaran"/>
                <a:buNone/>
                <a:defRPr sz="2100" b="0" i="0" u="none" strike="noStrike" cap="none">
                  <a:solidFill>
                    <a:schemeClr val="accent6"/>
                  </a:solidFill>
                  <a:latin typeface="Catamaran"/>
                  <a:ea typeface="Catamaran"/>
                  <a:cs typeface="Catamaran"/>
                  <a:sym typeface="Catamaran"/>
                </a:defRPr>
              </a:lvl2pPr>
              <a:lvl3pPr marL="1371600" marR="0" lvl="2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100"/>
                <a:buFont typeface="Catamaran"/>
                <a:buNone/>
                <a:defRPr sz="2100" b="0" i="0" u="none" strike="noStrike" cap="none">
                  <a:solidFill>
                    <a:schemeClr val="accent6"/>
                  </a:solidFill>
                  <a:latin typeface="Catamaran"/>
                  <a:ea typeface="Catamaran"/>
                  <a:cs typeface="Catamaran"/>
                  <a:sym typeface="Catamaran"/>
                </a:defRPr>
              </a:lvl3pPr>
              <a:lvl4pPr marL="1828800" marR="0" lvl="3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100"/>
                <a:buFont typeface="Catamaran"/>
                <a:buNone/>
                <a:defRPr sz="2100" b="0" i="0" u="none" strike="noStrike" cap="none">
                  <a:solidFill>
                    <a:schemeClr val="accent6"/>
                  </a:solidFill>
                  <a:latin typeface="Catamaran"/>
                  <a:ea typeface="Catamaran"/>
                  <a:cs typeface="Catamaran"/>
                  <a:sym typeface="Catamaran"/>
                </a:defRPr>
              </a:lvl4pPr>
              <a:lvl5pPr marL="2286000" marR="0" lvl="4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100"/>
                <a:buFont typeface="Catamaran"/>
                <a:buNone/>
                <a:defRPr sz="2100" b="0" i="0" u="none" strike="noStrike" cap="none">
                  <a:solidFill>
                    <a:schemeClr val="accent6"/>
                  </a:solidFill>
                  <a:latin typeface="Catamaran"/>
                  <a:ea typeface="Catamaran"/>
                  <a:cs typeface="Catamaran"/>
                  <a:sym typeface="Catamaran"/>
                </a:defRPr>
              </a:lvl5pPr>
              <a:lvl6pPr marL="2743200" marR="0" lvl="5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100"/>
                <a:buFont typeface="Catamaran"/>
                <a:buNone/>
                <a:defRPr sz="2100" b="0" i="0" u="none" strike="noStrike" cap="none">
                  <a:solidFill>
                    <a:schemeClr val="accent6"/>
                  </a:solidFill>
                  <a:latin typeface="Catamaran"/>
                  <a:ea typeface="Catamaran"/>
                  <a:cs typeface="Catamaran"/>
                  <a:sym typeface="Catamaran"/>
                </a:defRPr>
              </a:lvl6pPr>
              <a:lvl7pPr marL="3200400" marR="0" lvl="6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100"/>
                <a:buFont typeface="Catamaran"/>
                <a:buNone/>
                <a:defRPr sz="2100" b="0" i="0" u="none" strike="noStrike" cap="none">
                  <a:solidFill>
                    <a:schemeClr val="accent6"/>
                  </a:solidFill>
                  <a:latin typeface="Catamaran"/>
                  <a:ea typeface="Catamaran"/>
                  <a:cs typeface="Catamaran"/>
                  <a:sym typeface="Catamaran"/>
                </a:defRPr>
              </a:lvl7pPr>
              <a:lvl8pPr marL="3657600" marR="0" lvl="7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100"/>
                <a:buFont typeface="Catamaran"/>
                <a:buNone/>
                <a:defRPr sz="2100" b="0" i="0" u="none" strike="noStrike" cap="none">
                  <a:solidFill>
                    <a:schemeClr val="accent6"/>
                  </a:solidFill>
                  <a:latin typeface="Catamaran"/>
                  <a:ea typeface="Catamaran"/>
                  <a:cs typeface="Catamaran"/>
                  <a:sym typeface="Catamaran"/>
                </a:defRPr>
              </a:lvl8pPr>
              <a:lvl9pPr marL="4114800" marR="0" lvl="8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100"/>
                <a:buFont typeface="Catamaran"/>
                <a:buNone/>
                <a:defRPr sz="2100" b="0" i="0" u="none" strike="noStrike" cap="none">
                  <a:solidFill>
                    <a:schemeClr val="accent6"/>
                  </a:solidFill>
                  <a:latin typeface="Catamaran"/>
                  <a:ea typeface="Catamaran"/>
                  <a:cs typeface="Catamaran"/>
                  <a:sym typeface="Catamaran"/>
                </a:defRPr>
              </a:lvl9pPr>
            </a:lstStyle>
            <a:p>
              <a:pPr marL="0" indent="0" algn="l">
                <a:spcAft>
                  <a:spcPts val="1600"/>
                </a:spcAft>
              </a:pPr>
              <a:r>
                <a:rPr lang="en-AU" sz="2700" dirty="0" smtClean="0">
                  <a:solidFill>
                    <a:srgbClr val="0070C0"/>
                  </a:solidFill>
                  <a:latin typeface="Comic Sans MS" panose="030F0702030302020204" pitchFamily="66" charset="0"/>
                  <a:sym typeface="Wingdings" pitchFamily="2" charset="2"/>
                </a:rPr>
                <a:t> </a:t>
              </a:r>
              <a:r>
                <a:rPr lang="en-AU" sz="27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Are you a teacher?</a:t>
              </a:r>
              <a:endParaRPr lang="en-US" sz="2700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" name="Rounded Rectangular Callout 1"/>
            <p:cNvSpPr/>
            <p:nvPr/>
          </p:nvSpPr>
          <p:spPr>
            <a:xfrm>
              <a:off x="4571997" y="944970"/>
              <a:ext cx="3334235" cy="518698"/>
            </a:xfrm>
            <a:prstGeom prst="wedgeRoundRectCallout">
              <a:avLst>
                <a:gd name="adj1" fmla="val -54586"/>
                <a:gd name="adj2" fmla="val 91316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build="p"/>
      <p:bldP spid="102" grpId="0" build="p"/>
      <p:bldP spid="103" grpId="0" build="p"/>
      <p:bldP spid="104" grpId="0" build="p"/>
      <p:bldP spid="105" grpId="0" build="p"/>
      <p:bldP spid="106" grpId="0" build="p"/>
      <p:bldP spid="107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72" descr="A picture containing text, person, computer, computer&#10;&#10;Description automatically generated">
            <a:extLst>
              <a:ext uri="{FF2B5EF4-FFF2-40B4-BE49-F238E27FC236}">
                <a16:creationId xmlns:a16="http://schemas.microsoft.com/office/drawing/2014/main" id="{BB7BB9AB-1440-7A44-86F6-F1FF0C8BAB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05" y="33653"/>
            <a:ext cx="1714543" cy="11489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 descr="A classroom with desks and chairs&#10;&#10;Description automatically generated with medium confidence">
            <a:extLst>
              <a:ext uri="{FF2B5EF4-FFF2-40B4-BE49-F238E27FC236}">
                <a16:creationId xmlns:a16="http://schemas.microsoft.com/office/drawing/2014/main" id="{F802E8CD-F3E8-9741-80CC-5AEA487528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04" y="1325151"/>
            <a:ext cx="1714543" cy="11014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912DC6C-D3B5-234E-A485-1F9768DBBBD2}"/>
              </a:ext>
            </a:extLst>
          </p:cNvPr>
          <p:cNvGrpSpPr/>
          <p:nvPr/>
        </p:nvGrpSpPr>
        <p:grpSpPr>
          <a:xfrm>
            <a:off x="89204" y="2654227"/>
            <a:ext cx="1714544" cy="1148989"/>
            <a:chOff x="3041650" y="1511300"/>
            <a:chExt cx="3060700" cy="2120900"/>
          </a:xfrm>
        </p:grpSpPr>
        <p:pic>
          <p:nvPicPr>
            <p:cNvPr id="15" name="Picture 14" descr="A picture containing text, stationary&#10;&#10;Description automatically generated">
              <a:extLst>
                <a:ext uri="{FF2B5EF4-FFF2-40B4-BE49-F238E27FC236}">
                  <a16:creationId xmlns:a16="http://schemas.microsoft.com/office/drawing/2014/main" id="{09316D02-EEC9-944C-9D96-A6B96A6561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41650" y="1511300"/>
              <a:ext cx="3060700" cy="21209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AF5C5CB-1692-A948-838C-A92F5B4125FF}"/>
                </a:ext>
              </a:extLst>
            </p:cNvPr>
            <p:cNvSpPr/>
            <p:nvPr/>
          </p:nvSpPr>
          <p:spPr>
            <a:xfrm>
              <a:off x="3056351" y="1540702"/>
              <a:ext cx="713983" cy="65135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9" name="Picture 18" descr="A picture containing text, stationary, writing implement, pen&#10;&#10;Description automatically generated">
            <a:extLst>
              <a:ext uri="{FF2B5EF4-FFF2-40B4-BE49-F238E27FC236}">
                <a16:creationId xmlns:a16="http://schemas.microsoft.com/office/drawing/2014/main" id="{6162A2AF-5E68-F54A-8400-FD1DC1C9AB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635" y="3877803"/>
            <a:ext cx="1714543" cy="11489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Picture 20" descr="A picture containing writing implement, stationary, pencil, different&#10;&#10;Description automatically generated">
            <a:extLst>
              <a:ext uri="{FF2B5EF4-FFF2-40B4-BE49-F238E27FC236}">
                <a16:creationId xmlns:a16="http://schemas.microsoft.com/office/drawing/2014/main" id="{5A491D83-D7BD-B549-A769-8E58C18494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92032" y="35934"/>
            <a:ext cx="1714543" cy="11467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Picture 22" descr="A picture containing text, measuring stick&#10;&#10;Description automatically generated">
            <a:extLst>
              <a:ext uri="{FF2B5EF4-FFF2-40B4-BE49-F238E27FC236}">
                <a16:creationId xmlns:a16="http://schemas.microsoft.com/office/drawing/2014/main" id="{ABB3F30A-60A1-514E-BD3A-01BA1A8710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92032" y="3877803"/>
            <a:ext cx="1714543" cy="11014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Picture 24" descr="Icon&#10;&#10;Description automatically generated">
            <a:extLst>
              <a:ext uri="{FF2B5EF4-FFF2-40B4-BE49-F238E27FC236}">
                <a16:creationId xmlns:a16="http://schemas.microsoft.com/office/drawing/2014/main" id="{695962D0-EF87-BA4B-B594-B5188744A28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92032" y="2654227"/>
            <a:ext cx="1714542" cy="11484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7" name="Picture 26" descr="A picture containing person, table, indoor, group&#10;&#10;Description automatically generated">
            <a:extLst>
              <a:ext uri="{FF2B5EF4-FFF2-40B4-BE49-F238E27FC236}">
                <a16:creationId xmlns:a16="http://schemas.microsoft.com/office/drawing/2014/main" id="{190200D3-3FDA-6442-9891-81FDD6B0E2B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92032" y="1325151"/>
            <a:ext cx="1714542" cy="11014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0" name="Oval 89">
            <a:extLst>
              <a:ext uri="{FF2B5EF4-FFF2-40B4-BE49-F238E27FC236}">
                <a16:creationId xmlns:a16="http://schemas.microsoft.com/office/drawing/2014/main" id="{29A663C1-B4E4-514B-9C90-40E098EF5296}"/>
              </a:ext>
            </a:extLst>
          </p:cNvPr>
          <p:cNvSpPr/>
          <p:nvPr/>
        </p:nvSpPr>
        <p:spPr>
          <a:xfrm>
            <a:off x="97439" y="70269"/>
            <a:ext cx="399959" cy="3528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6">
                    <a:lumMod val="50000"/>
                  </a:schemeClr>
                </a:solidFill>
              </a:rPr>
              <a:t>1</a:t>
            </a: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8E59B068-42D0-A847-96BE-CBA20947902F}"/>
              </a:ext>
            </a:extLst>
          </p:cNvPr>
          <p:cNvSpPr/>
          <p:nvPr/>
        </p:nvSpPr>
        <p:spPr>
          <a:xfrm>
            <a:off x="86163" y="1337243"/>
            <a:ext cx="399959" cy="3528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6">
                    <a:lumMod val="50000"/>
                  </a:schemeClr>
                </a:solidFill>
              </a:rPr>
              <a:t>2</a:t>
            </a: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5B046F13-3702-3448-9CE2-974016879078}"/>
              </a:ext>
            </a:extLst>
          </p:cNvPr>
          <p:cNvSpPr/>
          <p:nvPr/>
        </p:nvSpPr>
        <p:spPr>
          <a:xfrm>
            <a:off x="97439" y="2670240"/>
            <a:ext cx="399959" cy="3528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6">
                    <a:lumMod val="50000"/>
                  </a:schemeClr>
                </a:solidFill>
              </a:rPr>
              <a:t>3</a:t>
            </a: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DD1DE22F-6D81-9F42-B160-911D241BE2C2}"/>
              </a:ext>
            </a:extLst>
          </p:cNvPr>
          <p:cNvSpPr/>
          <p:nvPr/>
        </p:nvSpPr>
        <p:spPr>
          <a:xfrm>
            <a:off x="109965" y="3923280"/>
            <a:ext cx="399959" cy="3528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6">
                    <a:lumMod val="50000"/>
                  </a:schemeClr>
                </a:solidFill>
              </a:rPr>
              <a:t>4</a:t>
            </a: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FC4578BE-00DC-5348-97AE-BC4CC2CC6A3F}"/>
              </a:ext>
            </a:extLst>
          </p:cNvPr>
          <p:cNvSpPr/>
          <p:nvPr/>
        </p:nvSpPr>
        <p:spPr>
          <a:xfrm>
            <a:off x="1904558" y="52169"/>
            <a:ext cx="399959" cy="3528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6">
                    <a:lumMod val="50000"/>
                  </a:schemeClr>
                </a:solidFill>
              </a:rPr>
              <a:t>5</a:t>
            </a: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CD03FF7-8F57-B249-BE81-09DA67895927}"/>
              </a:ext>
            </a:extLst>
          </p:cNvPr>
          <p:cNvSpPr/>
          <p:nvPr/>
        </p:nvSpPr>
        <p:spPr>
          <a:xfrm>
            <a:off x="1892032" y="1336268"/>
            <a:ext cx="399959" cy="3528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6">
                    <a:lumMod val="50000"/>
                  </a:schemeClr>
                </a:solidFill>
              </a:rPr>
              <a:t>6</a:t>
            </a: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9E67B2A7-14B8-714C-AD11-17EB8B96FAD6}"/>
              </a:ext>
            </a:extLst>
          </p:cNvPr>
          <p:cNvSpPr/>
          <p:nvPr/>
        </p:nvSpPr>
        <p:spPr>
          <a:xfrm>
            <a:off x="1901517" y="2691389"/>
            <a:ext cx="399959" cy="3528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6">
                    <a:lumMod val="50000"/>
                  </a:schemeClr>
                </a:solidFill>
              </a:rPr>
              <a:t>7</a:t>
            </a: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D0E8E73-8A45-CE4D-A024-FD2F086CA1FC}"/>
              </a:ext>
            </a:extLst>
          </p:cNvPr>
          <p:cNvSpPr/>
          <p:nvPr/>
        </p:nvSpPr>
        <p:spPr>
          <a:xfrm>
            <a:off x="1911002" y="2691389"/>
            <a:ext cx="399959" cy="3528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6">
                    <a:lumMod val="50000"/>
                  </a:schemeClr>
                </a:solidFill>
              </a:rPr>
              <a:t>7</a:t>
            </a: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C861E047-5244-8444-89CC-C96B3B65C5BA}"/>
              </a:ext>
            </a:extLst>
          </p:cNvPr>
          <p:cNvSpPr/>
          <p:nvPr/>
        </p:nvSpPr>
        <p:spPr>
          <a:xfrm>
            <a:off x="1926569" y="3906936"/>
            <a:ext cx="399959" cy="3528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6">
                    <a:lumMod val="50000"/>
                  </a:schemeClr>
                </a:solidFill>
              </a:rPr>
              <a:t>8</a:t>
            </a:r>
          </a:p>
        </p:txBody>
      </p:sp>
      <p:sp>
        <p:nvSpPr>
          <p:cNvPr id="100" name="Google Shape;1074;p44">
            <a:extLst>
              <a:ext uri="{FF2B5EF4-FFF2-40B4-BE49-F238E27FC236}">
                <a16:creationId xmlns:a16="http://schemas.microsoft.com/office/drawing/2014/main" id="{D5D10628-6044-1446-A5AB-9F530BF3BFE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571998" y="426272"/>
            <a:ext cx="2571750" cy="5778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Aft>
                <a:spcPts val="1600"/>
              </a:spcAft>
            </a:pPr>
            <a:r>
              <a:rPr lang="en-AU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5. they/pencils</a:t>
            </a:r>
            <a:endParaRPr lang="en-US" sz="27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1" name="Google Shape;1074;p44">
            <a:extLst>
              <a:ext uri="{FF2B5EF4-FFF2-40B4-BE49-F238E27FC236}">
                <a16:creationId xmlns:a16="http://schemas.microsoft.com/office/drawing/2014/main" id="{B9A8E3FD-3D02-0041-9AC9-D1681AC89201}"/>
              </a:ext>
            </a:extLst>
          </p:cNvPr>
          <p:cNvSpPr txBox="1">
            <a:spLocks/>
          </p:cNvSpPr>
          <p:nvPr/>
        </p:nvSpPr>
        <p:spPr>
          <a:xfrm>
            <a:off x="4571999" y="944970"/>
            <a:ext cx="3757809" cy="57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Catamaran"/>
              <a:buNone/>
              <a:defRPr sz="1600" b="0" i="0" u="none" strike="noStrike" cap="none">
                <a:solidFill>
                  <a:srgbClr val="434343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marL="0" indent="0" algn="l">
              <a:spcAft>
                <a:spcPts val="1600"/>
              </a:spcAft>
            </a:pPr>
            <a:r>
              <a:rPr lang="en-AU" sz="2700" dirty="0">
                <a:solidFill>
                  <a:srgbClr val="0070C0"/>
                </a:solidFill>
                <a:latin typeface="Comic Sans MS" panose="030F0702030302020204" pitchFamily="66" charset="0"/>
                <a:sym typeface="Wingdings" pitchFamily="2" charset="2"/>
              </a:rPr>
              <a:t> </a:t>
            </a:r>
            <a:r>
              <a:rPr lang="en-AU" sz="2700" dirty="0">
                <a:solidFill>
                  <a:srgbClr val="0070C0"/>
                </a:solidFill>
                <a:latin typeface="Comic Sans MS" panose="030F0702030302020204" pitchFamily="66" charset="0"/>
              </a:rPr>
              <a:t>Are they pencils?</a:t>
            </a:r>
            <a:endParaRPr lang="en-US" sz="27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02" name="Google Shape;1074;p44">
            <a:extLst>
              <a:ext uri="{FF2B5EF4-FFF2-40B4-BE49-F238E27FC236}">
                <a16:creationId xmlns:a16="http://schemas.microsoft.com/office/drawing/2014/main" id="{E09A4739-DBC4-744D-889E-26F8AFE4328C}"/>
              </a:ext>
            </a:extLst>
          </p:cNvPr>
          <p:cNvSpPr txBox="1">
            <a:spLocks/>
          </p:cNvSpPr>
          <p:nvPr/>
        </p:nvSpPr>
        <p:spPr>
          <a:xfrm>
            <a:off x="4571997" y="1463668"/>
            <a:ext cx="2875087" cy="57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Catamaran"/>
              <a:buNone/>
              <a:defRPr sz="1600" b="0" i="0" u="none" strike="noStrike" cap="none">
                <a:solidFill>
                  <a:srgbClr val="434343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r>
              <a:rPr lang="en-AU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6. they/ clocks</a:t>
            </a:r>
            <a:endParaRPr lang="en-US" sz="27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3" name="Google Shape;1074;p44">
            <a:extLst>
              <a:ext uri="{FF2B5EF4-FFF2-40B4-BE49-F238E27FC236}">
                <a16:creationId xmlns:a16="http://schemas.microsoft.com/office/drawing/2014/main" id="{4F1F1699-0BCA-2D4C-A605-A1FE34FFB11A}"/>
              </a:ext>
            </a:extLst>
          </p:cNvPr>
          <p:cNvSpPr txBox="1">
            <a:spLocks/>
          </p:cNvSpPr>
          <p:nvPr/>
        </p:nvSpPr>
        <p:spPr>
          <a:xfrm>
            <a:off x="4571999" y="1923214"/>
            <a:ext cx="3420209" cy="57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Catamaran"/>
              <a:buNone/>
              <a:defRPr sz="1600" b="0" i="0" u="none" strike="noStrike" cap="none">
                <a:solidFill>
                  <a:srgbClr val="434343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marL="0" indent="0" algn="l">
              <a:spcAft>
                <a:spcPts val="1600"/>
              </a:spcAft>
            </a:pPr>
            <a:r>
              <a:rPr lang="en-AU" sz="2700" dirty="0">
                <a:solidFill>
                  <a:srgbClr val="0070C0"/>
                </a:solidFill>
                <a:latin typeface="Comic Sans MS" panose="030F0702030302020204" pitchFamily="66" charset="0"/>
                <a:sym typeface="Wingdings" pitchFamily="2" charset="2"/>
              </a:rPr>
              <a:t> </a:t>
            </a:r>
            <a:r>
              <a:rPr lang="en-AU" sz="2700" dirty="0">
                <a:solidFill>
                  <a:srgbClr val="0070C0"/>
                </a:solidFill>
                <a:latin typeface="Comic Sans MS" panose="030F0702030302020204" pitchFamily="66" charset="0"/>
              </a:rPr>
              <a:t>Are they clocks?</a:t>
            </a:r>
            <a:endParaRPr lang="en-US" sz="27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04" name="Google Shape;1074;p44">
            <a:extLst>
              <a:ext uri="{FF2B5EF4-FFF2-40B4-BE49-F238E27FC236}">
                <a16:creationId xmlns:a16="http://schemas.microsoft.com/office/drawing/2014/main" id="{89FEC707-C21A-1448-AA64-CDCE459136A2}"/>
              </a:ext>
            </a:extLst>
          </p:cNvPr>
          <p:cNvSpPr txBox="1">
            <a:spLocks/>
          </p:cNvSpPr>
          <p:nvPr/>
        </p:nvSpPr>
        <p:spPr>
          <a:xfrm>
            <a:off x="4335778" y="2441912"/>
            <a:ext cx="2800604" cy="57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Catamaran"/>
              <a:buNone/>
              <a:defRPr sz="1600" b="0" i="0" u="none" strike="noStrike" cap="none">
                <a:solidFill>
                  <a:srgbClr val="434343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r>
              <a:rPr lang="en-AU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7. they/ pens</a:t>
            </a:r>
            <a:endParaRPr lang="en-US" sz="27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5" name="Google Shape;1074;p44">
            <a:extLst>
              <a:ext uri="{FF2B5EF4-FFF2-40B4-BE49-F238E27FC236}">
                <a16:creationId xmlns:a16="http://schemas.microsoft.com/office/drawing/2014/main" id="{29F960F9-C2F8-7B43-8BAD-B592BE8B3314}"/>
              </a:ext>
            </a:extLst>
          </p:cNvPr>
          <p:cNvSpPr txBox="1">
            <a:spLocks/>
          </p:cNvSpPr>
          <p:nvPr/>
        </p:nvSpPr>
        <p:spPr>
          <a:xfrm>
            <a:off x="4571999" y="2960610"/>
            <a:ext cx="3502060" cy="57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Catamaran"/>
              <a:buNone/>
              <a:defRPr sz="1600" b="0" i="0" u="none" strike="noStrike" cap="none">
                <a:solidFill>
                  <a:srgbClr val="434343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marL="0" indent="0" algn="l">
              <a:spcAft>
                <a:spcPts val="1600"/>
              </a:spcAft>
            </a:pPr>
            <a:r>
              <a:rPr lang="en-AU" sz="2700" dirty="0">
                <a:solidFill>
                  <a:srgbClr val="0070C0"/>
                </a:solidFill>
                <a:latin typeface="Comic Sans MS" panose="030F0702030302020204" pitchFamily="66" charset="0"/>
                <a:sym typeface="Wingdings" pitchFamily="2" charset="2"/>
              </a:rPr>
              <a:t> </a:t>
            </a:r>
            <a:r>
              <a:rPr lang="en-AU" sz="2700" dirty="0">
                <a:solidFill>
                  <a:srgbClr val="0070C0"/>
                </a:solidFill>
                <a:latin typeface="Comic Sans MS" panose="030F0702030302020204" pitchFamily="66" charset="0"/>
              </a:rPr>
              <a:t>Are they pens?</a:t>
            </a:r>
            <a:endParaRPr lang="en-US" sz="27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06" name="Google Shape;1074;p44">
            <a:extLst>
              <a:ext uri="{FF2B5EF4-FFF2-40B4-BE49-F238E27FC236}">
                <a16:creationId xmlns:a16="http://schemas.microsoft.com/office/drawing/2014/main" id="{E6F39EFF-836D-2D40-8C3A-D07767496388}"/>
              </a:ext>
            </a:extLst>
          </p:cNvPr>
          <p:cNvSpPr txBox="1">
            <a:spLocks/>
          </p:cNvSpPr>
          <p:nvPr/>
        </p:nvSpPr>
        <p:spPr>
          <a:xfrm>
            <a:off x="4571997" y="3479308"/>
            <a:ext cx="3050933" cy="57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Catamaran"/>
              <a:buNone/>
              <a:defRPr sz="1600" b="0" i="0" u="none" strike="noStrike" cap="none">
                <a:solidFill>
                  <a:srgbClr val="434343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r>
              <a:rPr lang="en-AU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8. they/ rubbers</a:t>
            </a:r>
            <a:endParaRPr lang="en-US" sz="27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7" name="Google Shape;1074;p44">
            <a:extLst>
              <a:ext uri="{FF2B5EF4-FFF2-40B4-BE49-F238E27FC236}">
                <a16:creationId xmlns:a16="http://schemas.microsoft.com/office/drawing/2014/main" id="{3D9A643B-B0B5-1946-96D6-F2418C7F9A80}"/>
              </a:ext>
            </a:extLst>
          </p:cNvPr>
          <p:cNvSpPr txBox="1">
            <a:spLocks/>
          </p:cNvSpPr>
          <p:nvPr/>
        </p:nvSpPr>
        <p:spPr>
          <a:xfrm>
            <a:off x="4571998" y="4016019"/>
            <a:ext cx="3757809" cy="57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Catamaran"/>
              <a:buNone/>
              <a:defRPr sz="1600" b="0" i="0" u="none" strike="noStrike" cap="none">
                <a:solidFill>
                  <a:srgbClr val="434343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Catamaran"/>
              <a:buNone/>
              <a:defRPr sz="21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marL="0" indent="0" algn="l">
              <a:spcAft>
                <a:spcPts val="1600"/>
              </a:spcAft>
            </a:pPr>
            <a:r>
              <a:rPr lang="en-AU" sz="2700" dirty="0">
                <a:solidFill>
                  <a:srgbClr val="0070C0"/>
                </a:solidFill>
                <a:latin typeface="Comic Sans MS" panose="030F0702030302020204" pitchFamily="66" charset="0"/>
                <a:sym typeface="Wingdings" pitchFamily="2" charset="2"/>
              </a:rPr>
              <a:t> </a:t>
            </a:r>
            <a:r>
              <a:rPr lang="en-AU" sz="2700" dirty="0">
                <a:solidFill>
                  <a:srgbClr val="0070C0"/>
                </a:solidFill>
                <a:latin typeface="Comic Sans MS" panose="030F0702030302020204" pitchFamily="66" charset="0"/>
              </a:rPr>
              <a:t>Are they rubbers?</a:t>
            </a:r>
            <a:endParaRPr lang="en-US" sz="27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6232" y="68116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657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build="p"/>
      <p:bldP spid="101" grpId="0" build="p"/>
      <p:bldP spid="102" grpId="0" build="p"/>
      <p:bldP spid="103" grpId="0" build="p"/>
      <p:bldP spid="104" grpId="0" build="p"/>
      <p:bldP spid="105" grpId="0" build="p"/>
      <p:bldP spid="106" grpId="0" build="p"/>
      <p:bldP spid="107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72" descr="A group of children sitting around a table&#10;&#10;Description automatically generated with medium confidence">
            <a:extLst>
              <a:ext uri="{FF2B5EF4-FFF2-40B4-BE49-F238E27FC236}">
                <a16:creationId xmlns:a16="http://schemas.microsoft.com/office/drawing/2014/main" id="{1BD720D2-F609-9E4E-AF7F-E876F701E7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92944C09-4ED7-8945-B989-7C8257483B12}"/>
              </a:ext>
            </a:extLst>
          </p:cNvPr>
          <p:cNvSpPr/>
          <p:nvPr/>
        </p:nvSpPr>
        <p:spPr>
          <a:xfrm>
            <a:off x="7046259" y="1269403"/>
            <a:ext cx="666974" cy="45182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D4501069-EF39-ED47-B11B-D7FB9BC6EBA9}"/>
              </a:ext>
            </a:extLst>
          </p:cNvPr>
          <p:cNvSpPr/>
          <p:nvPr/>
        </p:nvSpPr>
        <p:spPr>
          <a:xfrm>
            <a:off x="8113059" y="3087445"/>
            <a:ext cx="666974" cy="53788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1E9413B4-CC7E-1B46-979B-BB845F7EC57F}"/>
              </a:ext>
            </a:extLst>
          </p:cNvPr>
          <p:cNvSpPr/>
          <p:nvPr/>
        </p:nvSpPr>
        <p:spPr>
          <a:xfrm>
            <a:off x="3905025" y="3498028"/>
            <a:ext cx="666974" cy="53788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</a:rPr>
              <a:t>7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1AB76435-E7EA-AE4C-AFC7-747FC8B3BBC8}"/>
              </a:ext>
            </a:extLst>
          </p:cNvPr>
          <p:cNvSpPr/>
          <p:nvPr/>
        </p:nvSpPr>
        <p:spPr>
          <a:xfrm>
            <a:off x="2198146" y="3356386"/>
            <a:ext cx="666974" cy="53788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</a:rPr>
              <a:t>8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EBD298-0937-B240-B876-EBAE5E7A7EE6}"/>
              </a:ext>
            </a:extLst>
          </p:cNvPr>
          <p:cNvSpPr/>
          <p:nvPr/>
        </p:nvSpPr>
        <p:spPr>
          <a:xfrm>
            <a:off x="1021978" y="3065929"/>
            <a:ext cx="666974" cy="53788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</a:rPr>
              <a:t>9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41DC10AB-A008-0743-8B67-7A6D36098F99}"/>
              </a:ext>
            </a:extLst>
          </p:cNvPr>
          <p:cNvSpPr/>
          <p:nvPr/>
        </p:nvSpPr>
        <p:spPr>
          <a:xfrm>
            <a:off x="6021593" y="4035910"/>
            <a:ext cx="666974" cy="53788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</a:rPr>
              <a:t>5</a:t>
            </a:r>
          </a:p>
        </p:txBody>
      </p:sp>
      <p:pic>
        <p:nvPicPr>
          <p:cNvPr id="20482" name="Picture 2" descr="Ruler Clip Art at Clker.com - vector clip art online, royalty free &amp;amp; public  domain">
            <a:extLst>
              <a:ext uri="{FF2B5EF4-FFF2-40B4-BE49-F238E27FC236}">
                <a16:creationId xmlns:a16="http://schemas.microsoft.com/office/drawing/2014/main" id="{2B67B726-F14A-2141-995D-274CDF0EF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882" y="3534932"/>
            <a:ext cx="1072192" cy="537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4B44513E-18AA-9D47-A801-08C138ADAB5E}"/>
              </a:ext>
            </a:extLst>
          </p:cNvPr>
          <p:cNvSpPr/>
          <p:nvPr/>
        </p:nvSpPr>
        <p:spPr>
          <a:xfrm>
            <a:off x="4442012" y="569708"/>
            <a:ext cx="666974" cy="53788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40850B4F-FFD4-C24F-A7BE-C709943F6B4B}"/>
              </a:ext>
            </a:extLst>
          </p:cNvPr>
          <p:cNvSpPr/>
          <p:nvPr/>
        </p:nvSpPr>
        <p:spPr>
          <a:xfrm>
            <a:off x="7065092" y="3766969"/>
            <a:ext cx="666974" cy="53788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</a:rPr>
              <a:t>4</a:t>
            </a:r>
          </a:p>
        </p:txBody>
      </p:sp>
      <p:pic>
        <p:nvPicPr>
          <p:cNvPr id="20484" name="Picture 4" descr="Blue, business, cartoon, isometric, pen, silhouette, water icon - Download  on Iconfinder">
            <a:extLst>
              <a:ext uri="{FF2B5EF4-FFF2-40B4-BE49-F238E27FC236}">
                <a16:creationId xmlns:a16="http://schemas.microsoft.com/office/drawing/2014/main" id="{E1BC903B-EF65-6947-8B68-8064467F0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43" y="3466202"/>
            <a:ext cx="838649" cy="838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4" descr="Blue, business, cartoon, isometric, pen, silhouette, water icon - Download  on Iconfinder">
            <a:extLst>
              <a:ext uri="{FF2B5EF4-FFF2-40B4-BE49-F238E27FC236}">
                <a16:creationId xmlns:a16="http://schemas.microsoft.com/office/drawing/2014/main" id="{5B5786ED-1406-1D40-B3EF-5BFB325B8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037" y="3534932"/>
            <a:ext cx="838649" cy="838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Oval 84">
            <a:extLst>
              <a:ext uri="{FF2B5EF4-FFF2-40B4-BE49-F238E27FC236}">
                <a16:creationId xmlns:a16="http://schemas.microsoft.com/office/drawing/2014/main" id="{74B1E458-5E7F-6844-AAAA-8E6E6E665793}"/>
              </a:ext>
            </a:extLst>
          </p:cNvPr>
          <p:cNvSpPr/>
          <p:nvPr/>
        </p:nvSpPr>
        <p:spPr>
          <a:xfrm>
            <a:off x="475230" y="3917352"/>
            <a:ext cx="936362" cy="53788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</a:rPr>
              <a:t>10</a:t>
            </a:r>
          </a:p>
        </p:txBody>
      </p:sp>
      <p:pic>
        <p:nvPicPr>
          <p:cNvPr id="20488" name="Picture 8" descr="Rubber PNG Transparent Images | PNG All">
            <a:extLst>
              <a:ext uri="{FF2B5EF4-FFF2-40B4-BE49-F238E27FC236}">
                <a16:creationId xmlns:a16="http://schemas.microsoft.com/office/drawing/2014/main" id="{06836485-7004-D349-8330-AEE6060E0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459" y="3534932"/>
            <a:ext cx="567237" cy="33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8" descr="Rubber PNG Transparent Images | PNG All">
            <a:extLst>
              <a:ext uri="{FF2B5EF4-FFF2-40B4-BE49-F238E27FC236}">
                <a16:creationId xmlns:a16="http://schemas.microsoft.com/office/drawing/2014/main" id="{FD61D5C3-9225-2A45-8D78-1E7699515F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5214" y="3590064"/>
            <a:ext cx="567237" cy="33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8" descr="Rubber PNG Transparent Images | PNG All">
            <a:extLst>
              <a:ext uri="{FF2B5EF4-FFF2-40B4-BE49-F238E27FC236}">
                <a16:creationId xmlns:a16="http://schemas.microsoft.com/office/drawing/2014/main" id="{39FE8585-7CB8-C24D-82A0-D7978EEB5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092" y="3458583"/>
            <a:ext cx="567237" cy="33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" name="Oval 91">
            <a:extLst>
              <a:ext uri="{FF2B5EF4-FFF2-40B4-BE49-F238E27FC236}">
                <a16:creationId xmlns:a16="http://schemas.microsoft.com/office/drawing/2014/main" id="{4D92C513-1F1B-8F4C-AD68-EC0B52F3672A}"/>
              </a:ext>
            </a:extLst>
          </p:cNvPr>
          <p:cNvSpPr/>
          <p:nvPr/>
        </p:nvSpPr>
        <p:spPr>
          <a:xfrm>
            <a:off x="4960180" y="3701675"/>
            <a:ext cx="666974" cy="53788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</a:rPr>
              <a:t>6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6232" y="68116"/>
            <a:ext cx="1173108" cy="562483"/>
          </a:xfrm>
          <a:prstGeom prst="rect">
            <a:avLst/>
          </a:prstGeom>
        </p:spPr>
      </p:pic>
      <p:pic>
        <p:nvPicPr>
          <p:cNvPr id="2" name="Picture 2" descr="Ruler Clip Art at Clker.com - vector clip art online, royalty free &amp;amp; public  domain">
            <a:extLst>
              <a:ext uri="{FF2B5EF4-FFF2-40B4-BE49-F238E27FC236}">
                <a16:creationId xmlns:a16="http://schemas.microsoft.com/office/drawing/2014/main" id="{98EC584F-F04B-CF00-9347-14040CDA81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088" y="3599477"/>
            <a:ext cx="1072192" cy="537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223" y="2383986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92" y="1896474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219044" y="3108515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0741" y="-135377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219045" y="2020955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2849737" y="989557"/>
            <a:ext cx="327044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  <a:defRPr/>
            </a:pPr>
            <a:r>
              <a:rPr lang="en-AU" sz="45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Production</a:t>
            </a:r>
            <a:r>
              <a:rPr lang="en-AU" sz="405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lang="zh-CN" altLang="en-US" sz="14925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593188" y="2495488"/>
            <a:ext cx="536269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342900">
              <a:buClrTx/>
              <a:defRPr/>
            </a:pP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Task 6: Let’s talk.</a:t>
            </a:r>
            <a:endParaRPr lang="en-US" sz="3000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6" name="图片 65">
            <a:extLst>
              <a:ext uri="{FF2B5EF4-FFF2-40B4-BE49-F238E27FC236}">
                <a16:creationId xmlns:a16="http://schemas.microsoft.com/office/drawing/2014/main" id="{44AE5A3C-3E64-4046-9779-44221E598C7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67233" y="859458"/>
            <a:ext cx="1582504" cy="1049408"/>
          </a:xfrm>
          <a:custGeom>
            <a:avLst/>
            <a:gdLst>
              <a:gd name="connsiteX0" fmla="*/ 0 w 4351728"/>
              <a:gd name="connsiteY0" fmla="*/ 0 h 2885770"/>
              <a:gd name="connsiteX1" fmla="*/ 2684410 w 4351728"/>
              <a:gd name="connsiteY1" fmla="*/ 0 h 2885770"/>
              <a:gd name="connsiteX2" fmla="*/ 2684410 w 4351728"/>
              <a:gd name="connsiteY2" fmla="*/ 206739 h 2885770"/>
              <a:gd name="connsiteX3" fmla="*/ 4351728 w 4351728"/>
              <a:gd name="connsiteY3" fmla="*/ 206739 h 2885770"/>
              <a:gd name="connsiteX4" fmla="*/ 4351728 w 4351728"/>
              <a:gd name="connsiteY4" fmla="*/ 2885770 h 2885770"/>
              <a:gd name="connsiteX5" fmla="*/ 0 w 4351728"/>
              <a:gd name="connsiteY5" fmla="*/ 2885770 h 288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1728" h="2885770">
                <a:moveTo>
                  <a:pt x="0" y="0"/>
                </a:moveTo>
                <a:lnTo>
                  <a:pt x="2684410" y="0"/>
                </a:lnTo>
                <a:lnTo>
                  <a:pt x="2684410" y="206739"/>
                </a:lnTo>
                <a:lnTo>
                  <a:pt x="4351728" y="206739"/>
                </a:lnTo>
                <a:lnTo>
                  <a:pt x="4351728" y="2885770"/>
                </a:lnTo>
                <a:lnTo>
                  <a:pt x="0" y="2885770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28" y="116725"/>
            <a:ext cx="804338" cy="385665"/>
          </a:xfrm>
          <a:prstGeom prst="rect">
            <a:avLst/>
          </a:prstGeom>
        </p:spPr>
      </p:pic>
      <p:pic>
        <p:nvPicPr>
          <p:cNvPr id="38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21341" y="198526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7626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start timer"/>
          <p:cNvGrpSpPr/>
          <p:nvPr/>
        </p:nvGrpSpPr>
        <p:grpSpPr>
          <a:xfrm>
            <a:off x="1134000" y="139394"/>
            <a:ext cx="1977629" cy="599972"/>
            <a:chOff x="1332706" y="185859"/>
            <a:chExt cx="2636838" cy="799962"/>
          </a:xfrm>
        </p:grpSpPr>
        <p:sp>
          <p:nvSpPr>
            <p:cNvPr id="121" name="Rounded Rectangle 120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Rounded Rectangle 121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100" dirty="0">
                  <a:latin typeface="Arial" panose="020B0604020202020204" pitchFamily="34" charset="0"/>
                  <a:cs typeface="Arial" panose="020B0604020202020204" pitchFamily="34" charset="0"/>
                </a:rPr>
                <a:t>START TIMER</a:t>
              </a:r>
            </a:p>
          </p:txBody>
        </p:sp>
      </p:grpSp>
      <p:grpSp>
        <p:nvGrpSpPr>
          <p:cNvPr id="123" name="times up"/>
          <p:cNvGrpSpPr/>
          <p:nvPr/>
        </p:nvGrpSpPr>
        <p:grpSpPr>
          <a:xfrm>
            <a:off x="1134000" y="139394"/>
            <a:ext cx="1977629" cy="599972"/>
            <a:chOff x="4321176" y="185859"/>
            <a:chExt cx="2636838" cy="799962"/>
          </a:xfrm>
        </p:grpSpPr>
        <p:sp>
          <p:nvSpPr>
            <p:cNvPr id="124" name="Rounded Rectangle 123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" name="Rounded Rectangle 124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100" dirty="0">
                  <a:latin typeface="Comic Sans MS" panose="030F0702030302020204" pitchFamily="66" charset="0"/>
                  <a:cs typeface="Arial" panose="020B0604020202020204" pitchFamily="34" charset="0"/>
                </a:rPr>
                <a:t>TIME’S UP!</a:t>
              </a:r>
            </a:p>
          </p:txBody>
        </p:sp>
      </p:grpSp>
      <p:sp>
        <p:nvSpPr>
          <p:cNvPr id="138" name="AutoShape 3"/>
          <p:cNvSpPr>
            <a:spLocks noChangeAspect="1" noChangeArrowheads="1" noTextEdit="1"/>
          </p:cNvSpPr>
          <p:nvPr/>
        </p:nvSpPr>
        <p:spPr bwMode="auto">
          <a:xfrm>
            <a:off x="279708" y="882546"/>
            <a:ext cx="3692129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139" name="Rectangle 5"/>
          <p:cNvSpPr>
            <a:spLocks noChangeArrowheads="1"/>
          </p:cNvSpPr>
          <p:nvPr/>
        </p:nvSpPr>
        <p:spPr bwMode="auto">
          <a:xfrm>
            <a:off x="2271624" y="1306409"/>
            <a:ext cx="102394" cy="278606"/>
          </a:xfrm>
          <a:prstGeom prst="rect">
            <a:avLst/>
          </a:prstGeom>
          <a:solidFill>
            <a:srgbClr val="9E9D9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140" name="Rectangle 6"/>
          <p:cNvSpPr>
            <a:spLocks noChangeArrowheads="1"/>
          </p:cNvSpPr>
          <p:nvPr/>
        </p:nvSpPr>
        <p:spPr bwMode="auto">
          <a:xfrm>
            <a:off x="2271624" y="1306409"/>
            <a:ext cx="102394" cy="278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141" name="Rectangle 7"/>
          <p:cNvSpPr>
            <a:spLocks noChangeArrowheads="1"/>
          </p:cNvSpPr>
          <p:nvPr/>
        </p:nvSpPr>
        <p:spPr bwMode="auto">
          <a:xfrm>
            <a:off x="2271624" y="1306408"/>
            <a:ext cx="102394" cy="109538"/>
          </a:xfrm>
          <a:prstGeom prst="rect">
            <a:avLst/>
          </a:prstGeom>
          <a:solidFill>
            <a:srgbClr val="8685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142" name="Rectangle 8"/>
          <p:cNvSpPr>
            <a:spLocks noChangeArrowheads="1"/>
          </p:cNvSpPr>
          <p:nvPr/>
        </p:nvSpPr>
        <p:spPr bwMode="auto">
          <a:xfrm>
            <a:off x="2271624" y="1306408"/>
            <a:ext cx="102394" cy="10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143" name="Freeform 9"/>
          <p:cNvSpPr>
            <a:spLocks/>
          </p:cNvSpPr>
          <p:nvPr/>
        </p:nvSpPr>
        <p:spPr bwMode="auto">
          <a:xfrm>
            <a:off x="2153752" y="1225447"/>
            <a:ext cx="345281" cy="146447"/>
          </a:xfrm>
          <a:custGeom>
            <a:avLst/>
            <a:gdLst>
              <a:gd name="T0" fmla="*/ 188 w 188"/>
              <a:gd name="T1" fmla="*/ 64 h 80"/>
              <a:gd name="T2" fmla="*/ 172 w 188"/>
              <a:gd name="T3" fmla="*/ 80 h 80"/>
              <a:gd name="T4" fmla="*/ 16 w 188"/>
              <a:gd name="T5" fmla="*/ 80 h 80"/>
              <a:gd name="T6" fmla="*/ 0 w 188"/>
              <a:gd name="T7" fmla="*/ 64 h 80"/>
              <a:gd name="T8" fmla="*/ 0 w 188"/>
              <a:gd name="T9" fmla="*/ 16 h 80"/>
              <a:gd name="T10" fmla="*/ 16 w 188"/>
              <a:gd name="T11" fmla="*/ 0 h 80"/>
              <a:gd name="T12" fmla="*/ 172 w 188"/>
              <a:gd name="T13" fmla="*/ 0 h 80"/>
              <a:gd name="T14" fmla="*/ 188 w 188"/>
              <a:gd name="T15" fmla="*/ 16 h 80"/>
              <a:gd name="T16" fmla="*/ 188 w 188"/>
              <a:gd name="T17" fmla="*/ 64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80">
                <a:moveTo>
                  <a:pt x="188" y="64"/>
                </a:moveTo>
                <a:cubicBezTo>
                  <a:pt x="188" y="73"/>
                  <a:pt x="181" y="80"/>
                  <a:pt x="172" y="80"/>
                </a:cubicBezTo>
                <a:cubicBezTo>
                  <a:pt x="16" y="80"/>
                  <a:pt x="16" y="80"/>
                  <a:pt x="16" y="80"/>
                </a:cubicBezTo>
                <a:cubicBezTo>
                  <a:pt x="7" y="80"/>
                  <a:pt x="0" y="73"/>
                  <a:pt x="0" y="64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7"/>
                  <a:pt x="7" y="0"/>
                  <a:pt x="16" y="0"/>
                </a:cubicBezTo>
                <a:cubicBezTo>
                  <a:pt x="172" y="0"/>
                  <a:pt x="172" y="0"/>
                  <a:pt x="172" y="0"/>
                </a:cubicBezTo>
                <a:cubicBezTo>
                  <a:pt x="181" y="0"/>
                  <a:pt x="188" y="7"/>
                  <a:pt x="188" y="16"/>
                </a:cubicBezTo>
                <a:lnTo>
                  <a:pt x="188" y="64"/>
                </a:lnTo>
                <a:close/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144" name="Freeform 10"/>
          <p:cNvSpPr>
            <a:spLocks/>
          </p:cNvSpPr>
          <p:nvPr/>
        </p:nvSpPr>
        <p:spPr bwMode="auto">
          <a:xfrm>
            <a:off x="2924087" y="1411184"/>
            <a:ext cx="683419" cy="832247"/>
          </a:xfrm>
          <a:custGeom>
            <a:avLst/>
            <a:gdLst>
              <a:gd name="T0" fmla="*/ 5 w 372"/>
              <a:gd name="T1" fmla="*/ 378 h 454"/>
              <a:gd name="T2" fmla="*/ 8 w 372"/>
              <a:gd name="T3" fmla="*/ 397 h 454"/>
              <a:gd name="T4" fmla="*/ 80 w 372"/>
              <a:gd name="T5" fmla="*/ 450 h 454"/>
              <a:gd name="T6" fmla="*/ 99 w 372"/>
              <a:gd name="T7" fmla="*/ 447 h 454"/>
              <a:gd name="T8" fmla="*/ 368 w 372"/>
              <a:gd name="T9" fmla="*/ 76 h 454"/>
              <a:gd name="T10" fmla="*/ 364 w 372"/>
              <a:gd name="T11" fmla="*/ 57 h 454"/>
              <a:gd name="T12" fmla="*/ 292 w 372"/>
              <a:gd name="T13" fmla="*/ 5 h 454"/>
              <a:gd name="T14" fmla="*/ 273 w 372"/>
              <a:gd name="T15" fmla="*/ 8 h 454"/>
              <a:gd name="T16" fmla="*/ 5 w 372"/>
              <a:gd name="T17" fmla="*/ 378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2" h="454">
                <a:moveTo>
                  <a:pt x="5" y="378"/>
                </a:moveTo>
                <a:cubicBezTo>
                  <a:pt x="0" y="384"/>
                  <a:pt x="2" y="393"/>
                  <a:pt x="8" y="397"/>
                </a:cubicBezTo>
                <a:cubicBezTo>
                  <a:pt x="80" y="450"/>
                  <a:pt x="80" y="450"/>
                  <a:pt x="80" y="450"/>
                </a:cubicBezTo>
                <a:cubicBezTo>
                  <a:pt x="86" y="454"/>
                  <a:pt x="95" y="453"/>
                  <a:pt x="99" y="447"/>
                </a:cubicBezTo>
                <a:cubicBezTo>
                  <a:pt x="368" y="76"/>
                  <a:pt x="368" y="76"/>
                  <a:pt x="368" y="76"/>
                </a:cubicBezTo>
                <a:cubicBezTo>
                  <a:pt x="372" y="70"/>
                  <a:pt x="371" y="62"/>
                  <a:pt x="364" y="57"/>
                </a:cubicBezTo>
                <a:cubicBezTo>
                  <a:pt x="292" y="5"/>
                  <a:pt x="292" y="5"/>
                  <a:pt x="292" y="5"/>
                </a:cubicBezTo>
                <a:cubicBezTo>
                  <a:pt x="286" y="0"/>
                  <a:pt x="277" y="2"/>
                  <a:pt x="273" y="8"/>
                </a:cubicBezTo>
                <a:cubicBezTo>
                  <a:pt x="5" y="378"/>
                  <a:pt x="5" y="378"/>
                  <a:pt x="5" y="378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145" name="Freeform 11"/>
          <p:cNvSpPr>
            <a:spLocks/>
          </p:cNvSpPr>
          <p:nvPr/>
        </p:nvSpPr>
        <p:spPr bwMode="auto">
          <a:xfrm>
            <a:off x="1050043" y="1395706"/>
            <a:ext cx="682229" cy="833438"/>
          </a:xfrm>
          <a:custGeom>
            <a:avLst/>
            <a:gdLst>
              <a:gd name="T0" fmla="*/ 368 w 372"/>
              <a:gd name="T1" fmla="*/ 378 h 454"/>
              <a:gd name="T2" fmla="*/ 365 w 372"/>
              <a:gd name="T3" fmla="*/ 397 h 454"/>
              <a:gd name="T4" fmla="*/ 292 w 372"/>
              <a:gd name="T5" fmla="*/ 449 h 454"/>
              <a:gd name="T6" fmla="*/ 273 w 372"/>
              <a:gd name="T7" fmla="*/ 446 h 454"/>
              <a:gd name="T8" fmla="*/ 5 w 372"/>
              <a:gd name="T9" fmla="*/ 76 h 454"/>
              <a:gd name="T10" fmla="*/ 8 w 372"/>
              <a:gd name="T11" fmla="*/ 57 h 454"/>
              <a:gd name="T12" fmla="*/ 80 w 372"/>
              <a:gd name="T13" fmla="*/ 4 h 454"/>
              <a:gd name="T14" fmla="*/ 100 w 372"/>
              <a:gd name="T15" fmla="*/ 7 h 454"/>
              <a:gd name="T16" fmla="*/ 368 w 372"/>
              <a:gd name="T17" fmla="*/ 378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2" h="454">
                <a:moveTo>
                  <a:pt x="368" y="378"/>
                </a:moveTo>
                <a:cubicBezTo>
                  <a:pt x="372" y="384"/>
                  <a:pt x="371" y="392"/>
                  <a:pt x="365" y="397"/>
                </a:cubicBezTo>
                <a:cubicBezTo>
                  <a:pt x="292" y="449"/>
                  <a:pt x="292" y="449"/>
                  <a:pt x="292" y="449"/>
                </a:cubicBezTo>
                <a:cubicBezTo>
                  <a:pt x="286" y="454"/>
                  <a:pt x="277" y="452"/>
                  <a:pt x="273" y="446"/>
                </a:cubicBezTo>
                <a:cubicBezTo>
                  <a:pt x="5" y="76"/>
                  <a:pt x="5" y="76"/>
                  <a:pt x="5" y="76"/>
                </a:cubicBezTo>
                <a:cubicBezTo>
                  <a:pt x="0" y="70"/>
                  <a:pt x="2" y="61"/>
                  <a:pt x="8" y="57"/>
                </a:cubicBezTo>
                <a:cubicBezTo>
                  <a:pt x="80" y="4"/>
                  <a:pt x="80" y="4"/>
                  <a:pt x="80" y="4"/>
                </a:cubicBezTo>
                <a:cubicBezTo>
                  <a:pt x="86" y="0"/>
                  <a:pt x="95" y="1"/>
                  <a:pt x="100" y="7"/>
                </a:cubicBezTo>
                <a:cubicBezTo>
                  <a:pt x="368" y="378"/>
                  <a:pt x="368" y="378"/>
                  <a:pt x="368" y="378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146" name="Freeform 12"/>
          <p:cNvSpPr>
            <a:spLocks noEditPoints="1"/>
          </p:cNvSpPr>
          <p:nvPr/>
        </p:nvSpPr>
        <p:spPr bwMode="auto">
          <a:xfrm>
            <a:off x="1208396" y="1625497"/>
            <a:ext cx="203597" cy="146447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close/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  <a:close/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147" name="Freeform 13"/>
          <p:cNvSpPr>
            <a:spLocks noEditPoints="1"/>
          </p:cNvSpPr>
          <p:nvPr/>
        </p:nvSpPr>
        <p:spPr bwMode="auto">
          <a:xfrm>
            <a:off x="1208396" y="1625497"/>
            <a:ext cx="203597" cy="146447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148" name="Freeform 14"/>
          <p:cNvSpPr>
            <a:spLocks/>
          </p:cNvSpPr>
          <p:nvPr/>
        </p:nvSpPr>
        <p:spPr bwMode="auto">
          <a:xfrm>
            <a:off x="1208396" y="1625497"/>
            <a:ext cx="203597" cy="146447"/>
          </a:xfrm>
          <a:custGeom>
            <a:avLst/>
            <a:gdLst>
              <a:gd name="T0" fmla="*/ 99 w 111"/>
              <a:gd name="T1" fmla="*/ 0 h 80"/>
              <a:gd name="T2" fmla="*/ 0 w 111"/>
              <a:gd name="T3" fmla="*/ 63 h 80"/>
              <a:gd name="T4" fmla="*/ 12 w 111"/>
              <a:gd name="T5" fmla="*/ 80 h 80"/>
              <a:gd name="T6" fmla="*/ 33 w 111"/>
              <a:gd name="T7" fmla="*/ 66 h 80"/>
              <a:gd name="T8" fmla="*/ 47 w 111"/>
              <a:gd name="T9" fmla="*/ 59 h 80"/>
              <a:gd name="T10" fmla="*/ 85 w 111"/>
              <a:gd name="T11" fmla="*/ 36 h 80"/>
              <a:gd name="T12" fmla="*/ 107 w 111"/>
              <a:gd name="T13" fmla="*/ 19 h 80"/>
              <a:gd name="T14" fmla="*/ 111 w 111"/>
              <a:gd name="T15" fmla="*/ 17 h 80"/>
              <a:gd name="T16" fmla="*/ 99 w 111"/>
              <a:gd name="T17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1" h="80">
                <a:moveTo>
                  <a:pt x="99" y="0"/>
                </a:moveTo>
                <a:cubicBezTo>
                  <a:pt x="0" y="63"/>
                  <a:pt x="0" y="63"/>
                  <a:pt x="0" y="63"/>
                </a:cubicBezTo>
                <a:cubicBezTo>
                  <a:pt x="12" y="80"/>
                  <a:pt x="12" y="80"/>
                  <a:pt x="12" y="80"/>
                </a:cubicBezTo>
                <a:cubicBezTo>
                  <a:pt x="19" y="75"/>
                  <a:pt x="26" y="70"/>
                  <a:pt x="33" y="66"/>
                </a:cubicBezTo>
                <a:cubicBezTo>
                  <a:pt x="38" y="64"/>
                  <a:pt x="42" y="61"/>
                  <a:pt x="47" y="59"/>
                </a:cubicBezTo>
                <a:cubicBezTo>
                  <a:pt x="58" y="50"/>
                  <a:pt x="71" y="42"/>
                  <a:pt x="85" y="36"/>
                </a:cubicBezTo>
                <a:cubicBezTo>
                  <a:pt x="92" y="30"/>
                  <a:pt x="99" y="25"/>
                  <a:pt x="107" y="19"/>
                </a:cubicBezTo>
                <a:cubicBezTo>
                  <a:pt x="108" y="19"/>
                  <a:pt x="110" y="18"/>
                  <a:pt x="111" y="17"/>
                </a:cubicBezTo>
                <a:cubicBezTo>
                  <a:pt x="99" y="0"/>
                  <a:pt x="99" y="0"/>
                  <a:pt x="99" y="0"/>
                </a:cubicBezTo>
              </a:path>
            </a:pathLst>
          </a:custGeom>
          <a:solidFill>
            <a:srgbClr val="4B4A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149" name="Freeform 15"/>
          <p:cNvSpPr>
            <a:spLocks/>
          </p:cNvSpPr>
          <p:nvPr/>
        </p:nvSpPr>
        <p:spPr bwMode="auto">
          <a:xfrm>
            <a:off x="3428912" y="1757656"/>
            <a:ext cx="22622" cy="28575"/>
          </a:xfrm>
          <a:custGeom>
            <a:avLst/>
            <a:gdLst>
              <a:gd name="T0" fmla="*/ 11 w 12"/>
              <a:gd name="T1" fmla="*/ 0 h 16"/>
              <a:gd name="T2" fmla="*/ 0 w 12"/>
              <a:gd name="T3" fmla="*/ 15 h 16"/>
              <a:gd name="T4" fmla="*/ 1 w 12"/>
              <a:gd name="T5" fmla="*/ 16 h 16"/>
              <a:gd name="T6" fmla="*/ 12 w 12"/>
              <a:gd name="T7" fmla="*/ 0 h 16"/>
              <a:gd name="T8" fmla="*/ 11 w 12"/>
              <a:gd name="T9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16">
                <a:moveTo>
                  <a:pt x="11" y="0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1" y="15"/>
                  <a:pt x="1" y="16"/>
                </a:cubicBezTo>
                <a:cubicBezTo>
                  <a:pt x="12" y="0"/>
                  <a:pt x="12" y="0"/>
                  <a:pt x="12" y="0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150" name="Freeform 16"/>
          <p:cNvSpPr>
            <a:spLocks/>
          </p:cNvSpPr>
          <p:nvPr/>
        </p:nvSpPr>
        <p:spPr bwMode="auto">
          <a:xfrm>
            <a:off x="3249127" y="1642165"/>
            <a:ext cx="200025" cy="142875"/>
          </a:xfrm>
          <a:custGeom>
            <a:avLst/>
            <a:gdLst>
              <a:gd name="T0" fmla="*/ 11 w 109"/>
              <a:gd name="T1" fmla="*/ 0 h 78"/>
              <a:gd name="T2" fmla="*/ 0 w 109"/>
              <a:gd name="T3" fmla="*/ 16 h 78"/>
              <a:gd name="T4" fmla="*/ 4 w 109"/>
              <a:gd name="T5" fmla="*/ 18 h 78"/>
              <a:gd name="T6" fmla="*/ 26 w 109"/>
              <a:gd name="T7" fmla="*/ 35 h 78"/>
              <a:gd name="T8" fmla="*/ 64 w 109"/>
              <a:gd name="T9" fmla="*/ 58 h 78"/>
              <a:gd name="T10" fmla="*/ 78 w 109"/>
              <a:gd name="T11" fmla="*/ 65 h 78"/>
              <a:gd name="T12" fmla="*/ 98 w 109"/>
              <a:gd name="T13" fmla="*/ 78 h 78"/>
              <a:gd name="T14" fmla="*/ 109 w 109"/>
              <a:gd name="T15" fmla="*/ 63 h 78"/>
              <a:gd name="T16" fmla="*/ 11 w 109"/>
              <a:gd name="T17" fmla="*/ 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" h="78">
                <a:moveTo>
                  <a:pt x="11" y="0"/>
                </a:moveTo>
                <a:cubicBezTo>
                  <a:pt x="0" y="16"/>
                  <a:pt x="0" y="16"/>
                  <a:pt x="0" y="16"/>
                </a:cubicBezTo>
                <a:cubicBezTo>
                  <a:pt x="1" y="17"/>
                  <a:pt x="3" y="18"/>
                  <a:pt x="4" y="18"/>
                </a:cubicBezTo>
                <a:cubicBezTo>
                  <a:pt x="11" y="24"/>
                  <a:pt x="19" y="29"/>
                  <a:pt x="26" y="35"/>
                </a:cubicBezTo>
                <a:cubicBezTo>
                  <a:pt x="40" y="41"/>
                  <a:pt x="52" y="49"/>
                  <a:pt x="64" y="58"/>
                </a:cubicBezTo>
                <a:cubicBezTo>
                  <a:pt x="68" y="61"/>
                  <a:pt x="73" y="63"/>
                  <a:pt x="78" y="65"/>
                </a:cubicBezTo>
                <a:cubicBezTo>
                  <a:pt x="85" y="69"/>
                  <a:pt x="92" y="73"/>
                  <a:pt x="98" y="78"/>
                </a:cubicBezTo>
                <a:cubicBezTo>
                  <a:pt x="109" y="63"/>
                  <a:pt x="109" y="63"/>
                  <a:pt x="109" y="63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4B4A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151" name="Freeform 17"/>
          <p:cNvSpPr>
            <a:spLocks/>
          </p:cNvSpPr>
          <p:nvPr/>
        </p:nvSpPr>
        <p:spPr bwMode="auto">
          <a:xfrm>
            <a:off x="622608" y="1012325"/>
            <a:ext cx="1170385" cy="990600"/>
          </a:xfrm>
          <a:custGeom>
            <a:avLst/>
            <a:gdLst>
              <a:gd name="T0" fmla="*/ 638 w 638"/>
              <a:gd name="T1" fmla="*/ 194 h 540"/>
              <a:gd name="T2" fmla="*/ 638 w 638"/>
              <a:gd name="T3" fmla="*/ 194 h 540"/>
              <a:gd name="T4" fmla="*/ 194 w 638"/>
              <a:gd name="T5" fmla="*/ 96 h 540"/>
              <a:gd name="T6" fmla="*/ 96 w 638"/>
              <a:gd name="T7" fmla="*/ 540 h 540"/>
              <a:gd name="T8" fmla="*/ 96 w 638"/>
              <a:gd name="T9" fmla="*/ 540 h 540"/>
              <a:gd name="T10" fmla="*/ 638 w 638"/>
              <a:gd name="T11" fmla="*/ 194 h 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8" h="540">
                <a:moveTo>
                  <a:pt x="638" y="194"/>
                </a:moveTo>
                <a:cubicBezTo>
                  <a:pt x="638" y="194"/>
                  <a:pt x="638" y="194"/>
                  <a:pt x="638" y="194"/>
                </a:cubicBezTo>
                <a:cubicBezTo>
                  <a:pt x="543" y="44"/>
                  <a:pt x="344" y="0"/>
                  <a:pt x="194" y="96"/>
                </a:cubicBezTo>
                <a:cubicBezTo>
                  <a:pt x="44" y="191"/>
                  <a:pt x="0" y="390"/>
                  <a:pt x="96" y="540"/>
                </a:cubicBezTo>
                <a:cubicBezTo>
                  <a:pt x="96" y="540"/>
                  <a:pt x="96" y="540"/>
                  <a:pt x="96" y="540"/>
                </a:cubicBezTo>
                <a:cubicBezTo>
                  <a:pt x="638" y="194"/>
                  <a:pt x="638" y="194"/>
                  <a:pt x="638" y="194"/>
                </a:cubicBezTo>
              </a:path>
            </a:pathLst>
          </a:custGeom>
          <a:solidFill>
            <a:srgbClr val="EA5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152" name="Freeform 18"/>
          <p:cNvSpPr>
            <a:spLocks noEditPoints="1"/>
          </p:cNvSpPr>
          <p:nvPr/>
        </p:nvSpPr>
        <p:spPr bwMode="auto">
          <a:xfrm>
            <a:off x="784533" y="1914819"/>
            <a:ext cx="152400" cy="88106"/>
          </a:xfrm>
          <a:custGeom>
            <a:avLst/>
            <a:gdLst>
              <a:gd name="T0" fmla="*/ 0 w 83"/>
              <a:gd name="T1" fmla="*/ 36 h 48"/>
              <a:gd name="T2" fmla="*/ 8 w 83"/>
              <a:gd name="T3" fmla="*/ 48 h 48"/>
              <a:gd name="T4" fmla="*/ 0 w 83"/>
              <a:gd name="T5" fmla="*/ 36 h 48"/>
              <a:gd name="T6" fmla="*/ 83 w 83"/>
              <a:gd name="T7" fmla="*/ 0 h 48"/>
              <a:gd name="T8" fmla="*/ 8 w 83"/>
              <a:gd name="T9" fmla="*/ 48 h 48"/>
              <a:gd name="T10" fmla="*/ 83 w 83"/>
              <a:gd name="T11" fmla="*/ 0 h 48"/>
              <a:gd name="T12" fmla="*/ 83 w 83"/>
              <a:gd name="T13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3" h="48">
                <a:moveTo>
                  <a:pt x="0" y="36"/>
                </a:moveTo>
                <a:cubicBezTo>
                  <a:pt x="3" y="40"/>
                  <a:pt x="5" y="44"/>
                  <a:pt x="8" y="48"/>
                </a:cubicBezTo>
                <a:cubicBezTo>
                  <a:pt x="5" y="44"/>
                  <a:pt x="3" y="40"/>
                  <a:pt x="0" y="36"/>
                </a:cubicBezTo>
                <a:moveTo>
                  <a:pt x="83" y="0"/>
                </a:moveTo>
                <a:cubicBezTo>
                  <a:pt x="8" y="48"/>
                  <a:pt x="8" y="48"/>
                  <a:pt x="8" y="48"/>
                </a:cubicBezTo>
                <a:cubicBezTo>
                  <a:pt x="83" y="0"/>
                  <a:pt x="83" y="0"/>
                  <a:pt x="83" y="0"/>
                </a:cubicBezTo>
                <a:cubicBezTo>
                  <a:pt x="83" y="0"/>
                  <a:pt x="83" y="0"/>
                  <a:pt x="83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153" name="Freeform 19"/>
          <p:cNvSpPr>
            <a:spLocks/>
          </p:cNvSpPr>
          <p:nvPr/>
        </p:nvSpPr>
        <p:spPr bwMode="auto">
          <a:xfrm>
            <a:off x="734527" y="1192109"/>
            <a:ext cx="273844" cy="810816"/>
          </a:xfrm>
          <a:custGeom>
            <a:avLst/>
            <a:gdLst>
              <a:gd name="T0" fmla="*/ 149 w 149"/>
              <a:gd name="T1" fmla="*/ 0 h 442"/>
              <a:gd name="T2" fmla="*/ 60 w 149"/>
              <a:gd name="T3" fmla="*/ 95 h 442"/>
              <a:gd name="T4" fmla="*/ 5 w 149"/>
              <a:gd name="T5" fmla="*/ 278 h 442"/>
              <a:gd name="T6" fmla="*/ 13 w 149"/>
              <a:gd name="T7" fmla="*/ 391 h 442"/>
              <a:gd name="T8" fmla="*/ 27 w 149"/>
              <a:gd name="T9" fmla="*/ 430 h 442"/>
              <a:gd name="T10" fmla="*/ 35 w 149"/>
              <a:gd name="T11" fmla="*/ 442 h 442"/>
              <a:gd name="T12" fmla="*/ 35 w 149"/>
              <a:gd name="T13" fmla="*/ 442 h 442"/>
              <a:gd name="T14" fmla="*/ 35 w 149"/>
              <a:gd name="T15" fmla="*/ 442 h 442"/>
              <a:gd name="T16" fmla="*/ 110 w 149"/>
              <a:gd name="T17" fmla="*/ 394 h 442"/>
              <a:gd name="T18" fmla="*/ 105 w 149"/>
              <a:gd name="T19" fmla="*/ 139 h 442"/>
              <a:gd name="T20" fmla="*/ 148 w 149"/>
              <a:gd name="T21" fmla="*/ 2 h 442"/>
              <a:gd name="T22" fmla="*/ 149 w 149"/>
              <a:gd name="T23" fmla="*/ 0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" h="442">
                <a:moveTo>
                  <a:pt x="149" y="0"/>
                </a:moveTo>
                <a:cubicBezTo>
                  <a:pt x="117" y="27"/>
                  <a:pt x="80" y="57"/>
                  <a:pt x="60" y="95"/>
                </a:cubicBezTo>
                <a:cubicBezTo>
                  <a:pt x="31" y="152"/>
                  <a:pt x="12" y="215"/>
                  <a:pt x="5" y="278"/>
                </a:cubicBezTo>
                <a:cubicBezTo>
                  <a:pt x="0" y="328"/>
                  <a:pt x="7" y="359"/>
                  <a:pt x="13" y="391"/>
                </a:cubicBezTo>
                <a:cubicBezTo>
                  <a:pt x="16" y="407"/>
                  <a:pt x="21" y="418"/>
                  <a:pt x="27" y="430"/>
                </a:cubicBezTo>
                <a:cubicBezTo>
                  <a:pt x="30" y="434"/>
                  <a:pt x="32" y="438"/>
                  <a:pt x="35" y="442"/>
                </a:cubicBezTo>
                <a:cubicBezTo>
                  <a:pt x="35" y="442"/>
                  <a:pt x="35" y="442"/>
                  <a:pt x="35" y="442"/>
                </a:cubicBezTo>
                <a:cubicBezTo>
                  <a:pt x="35" y="442"/>
                  <a:pt x="35" y="442"/>
                  <a:pt x="35" y="442"/>
                </a:cubicBezTo>
                <a:cubicBezTo>
                  <a:pt x="110" y="394"/>
                  <a:pt x="110" y="394"/>
                  <a:pt x="110" y="394"/>
                </a:cubicBezTo>
                <a:cubicBezTo>
                  <a:pt x="92" y="312"/>
                  <a:pt x="87" y="222"/>
                  <a:pt x="105" y="139"/>
                </a:cubicBezTo>
                <a:cubicBezTo>
                  <a:pt x="115" y="91"/>
                  <a:pt x="130" y="47"/>
                  <a:pt x="148" y="2"/>
                </a:cubicBezTo>
                <a:cubicBezTo>
                  <a:pt x="148" y="2"/>
                  <a:pt x="149" y="1"/>
                  <a:pt x="149" y="0"/>
                </a:cubicBezTo>
              </a:path>
            </a:pathLst>
          </a:custGeom>
          <a:solidFill>
            <a:srgbClr val="F391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154" name="Freeform 20"/>
          <p:cNvSpPr>
            <a:spLocks/>
          </p:cNvSpPr>
          <p:nvPr/>
        </p:nvSpPr>
        <p:spPr bwMode="auto">
          <a:xfrm>
            <a:off x="1081000" y="4221059"/>
            <a:ext cx="573881" cy="706041"/>
          </a:xfrm>
          <a:custGeom>
            <a:avLst/>
            <a:gdLst>
              <a:gd name="T0" fmla="*/ 140 w 313"/>
              <a:gd name="T1" fmla="*/ 366 h 385"/>
              <a:gd name="T2" fmla="*/ 112 w 313"/>
              <a:gd name="T3" fmla="*/ 381 h 385"/>
              <a:gd name="T4" fmla="*/ 13 w 313"/>
              <a:gd name="T5" fmla="*/ 378 h 385"/>
              <a:gd name="T6" fmla="*/ 6 w 313"/>
              <a:gd name="T7" fmla="*/ 350 h 385"/>
              <a:gd name="T8" fmla="*/ 174 w 313"/>
              <a:gd name="T9" fmla="*/ 13 h 385"/>
              <a:gd name="T10" fmla="*/ 201 w 313"/>
              <a:gd name="T11" fmla="*/ 6 h 385"/>
              <a:gd name="T12" fmla="*/ 301 w 313"/>
              <a:gd name="T13" fmla="*/ 66 h 385"/>
              <a:gd name="T14" fmla="*/ 308 w 313"/>
              <a:gd name="T15" fmla="*/ 93 h 385"/>
              <a:gd name="T16" fmla="*/ 140 w 313"/>
              <a:gd name="T17" fmla="*/ 366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3" h="385">
                <a:moveTo>
                  <a:pt x="140" y="366"/>
                </a:moveTo>
                <a:cubicBezTo>
                  <a:pt x="134" y="376"/>
                  <a:pt x="129" y="381"/>
                  <a:pt x="112" y="381"/>
                </a:cubicBezTo>
                <a:cubicBezTo>
                  <a:pt x="112" y="381"/>
                  <a:pt x="36" y="385"/>
                  <a:pt x="13" y="378"/>
                </a:cubicBezTo>
                <a:cubicBezTo>
                  <a:pt x="2" y="375"/>
                  <a:pt x="0" y="360"/>
                  <a:pt x="6" y="350"/>
                </a:cubicBezTo>
                <a:cubicBezTo>
                  <a:pt x="174" y="13"/>
                  <a:pt x="174" y="13"/>
                  <a:pt x="174" y="13"/>
                </a:cubicBezTo>
                <a:cubicBezTo>
                  <a:pt x="179" y="4"/>
                  <a:pt x="192" y="0"/>
                  <a:pt x="201" y="6"/>
                </a:cubicBezTo>
                <a:cubicBezTo>
                  <a:pt x="301" y="66"/>
                  <a:pt x="301" y="66"/>
                  <a:pt x="301" y="66"/>
                </a:cubicBezTo>
                <a:cubicBezTo>
                  <a:pt x="310" y="71"/>
                  <a:pt x="313" y="84"/>
                  <a:pt x="308" y="93"/>
                </a:cubicBezTo>
                <a:cubicBezTo>
                  <a:pt x="140" y="366"/>
                  <a:pt x="140" y="366"/>
                  <a:pt x="140" y="366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155" name="Freeform 21"/>
          <p:cNvSpPr>
            <a:spLocks noEditPoints="1"/>
          </p:cNvSpPr>
          <p:nvPr/>
        </p:nvSpPr>
        <p:spPr bwMode="auto">
          <a:xfrm>
            <a:off x="1283405" y="4425846"/>
            <a:ext cx="248841" cy="178594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close/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156" name="Freeform 22"/>
          <p:cNvSpPr>
            <a:spLocks noEditPoints="1"/>
          </p:cNvSpPr>
          <p:nvPr/>
        </p:nvSpPr>
        <p:spPr bwMode="auto">
          <a:xfrm>
            <a:off x="1283405" y="4425846"/>
            <a:ext cx="248841" cy="178594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157" name="Freeform 23"/>
          <p:cNvSpPr>
            <a:spLocks/>
          </p:cNvSpPr>
          <p:nvPr/>
        </p:nvSpPr>
        <p:spPr bwMode="auto">
          <a:xfrm>
            <a:off x="1283405" y="4425846"/>
            <a:ext cx="248841" cy="178594"/>
          </a:xfrm>
          <a:custGeom>
            <a:avLst/>
            <a:gdLst>
              <a:gd name="T0" fmla="*/ 15 w 136"/>
              <a:gd name="T1" fmla="*/ 0 h 97"/>
              <a:gd name="T2" fmla="*/ 0 w 136"/>
              <a:gd name="T3" fmla="*/ 29 h 97"/>
              <a:gd name="T4" fmla="*/ 59 w 136"/>
              <a:gd name="T5" fmla="*/ 64 h 97"/>
              <a:gd name="T6" fmla="*/ 127 w 136"/>
              <a:gd name="T7" fmla="*/ 97 h 97"/>
              <a:gd name="T8" fmla="*/ 136 w 136"/>
              <a:gd name="T9" fmla="*/ 81 h 97"/>
              <a:gd name="T10" fmla="*/ 15 w 136"/>
              <a:gd name="T11" fmla="*/ 0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6" h="97">
                <a:moveTo>
                  <a:pt x="15" y="0"/>
                </a:moveTo>
                <a:cubicBezTo>
                  <a:pt x="0" y="29"/>
                  <a:pt x="0" y="29"/>
                  <a:pt x="0" y="29"/>
                </a:cubicBezTo>
                <a:cubicBezTo>
                  <a:pt x="20" y="40"/>
                  <a:pt x="40" y="52"/>
                  <a:pt x="59" y="64"/>
                </a:cubicBezTo>
                <a:cubicBezTo>
                  <a:pt x="82" y="74"/>
                  <a:pt x="105" y="85"/>
                  <a:pt x="127" y="97"/>
                </a:cubicBezTo>
                <a:cubicBezTo>
                  <a:pt x="136" y="81"/>
                  <a:pt x="136" y="81"/>
                  <a:pt x="136" y="81"/>
                </a:cubicBezTo>
                <a:cubicBezTo>
                  <a:pt x="94" y="57"/>
                  <a:pt x="53" y="30"/>
                  <a:pt x="15" y="0"/>
                </a:cubicBezTo>
              </a:path>
            </a:pathLst>
          </a:custGeom>
          <a:solidFill>
            <a:srgbClr val="3F3E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158" name="Freeform 24"/>
          <p:cNvSpPr>
            <a:spLocks/>
          </p:cNvSpPr>
          <p:nvPr/>
        </p:nvSpPr>
        <p:spPr bwMode="auto">
          <a:xfrm>
            <a:off x="3005050" y="4221059"/>
            <a:ext cx="573881" cy="706041"/>
          </a:xfrm>
          <a:custGeom>
            <a:avLst/>
            <a:gdLst>
              <a:gd name="T0" fmla="*/ 173 w 313"/>
              <a:gd name="T1" fmla="*/ 366 h 385"/>
              <a:gd name="T2" fmla="*/ 201 w 313"/>
              <a:gd name="T3" fmla="*/ 381 h 385"/>
              <a:gd name="T4" fmla="*/ 300 w 313"/>
              <a:gd name="T5" fmla="*/ 378 h 385"/>
              <a:gd name="T6" fmla="*/ 307 w 313"/>
              <a:gd name="T7" fmla="*/ 350 h 385"/>
              <a:gd name="T8" fmla="*/ 139 w 313"/>
              <a:gd name="T9" fmla="*/ 13 h 385"/>
              <a:gd name="T10" fmla="*/ 112 w 313"/>
              <a:gd name="T11" fmla="*/ 6 h 385"/>
              <a:gd name="T12" fmla="*/ 12 w 313"/>
              <a:gd name="T13" fmla="*/ 66 h 385"/>
              <a:gd name="T14" fmla="*/ 5 w 313"/>
              <a:gd name="T15" fmla="*/ 93 h 385"/>
              <a:gd name="T16" fmla="*/ 173 w 313"/>
              <a:gd name="T17" fmla="*/ 366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3" h="385">
                <a:moveTo>
                  <a:pt x="173" y="366"/>
                </a:moveTo>
                <a:cubicBezTo>
                  <a:pt x="179" y="376"/>
                  <a:pt x="184" y="381"/>
                  <a:pt x="201" y="381"/>
                </a:cubicBezTo>
                <a:cubicBezTo>
                  <a:pt x="201" y="381"/>
                  <a:pt x="277" y="385"/>
                  <a:pt x="300" y="378"/>
                </a:cubicBezTo>
                <a:cubicBezTo>
                  <a:pt x="311" y="375"/>
                  <a:pt x="313" y="360"/>
                  <a:pt x="307" y="350"/>
                </a:cubicBezTo>
                <a:cubicBezTo>
                  <a:pt x="139" y="13"/>
                  <a:pt x="139" y="13"/>
                  <a:pt x="139" y="13"/>
                </a:cubicBezTo>
                <a:cubicBezTo>
                  <a:pt x="134" y="4"/>
                  <a:pt x="121" y="0"/>
                  <a:pt x="112" y="6"/>
                </a:cubicBezTo>
                <a:cubicBezTo>
                  <a:pt x="12" y="66"/>
                  <a:pt x="12" y="66"/>
                  <a:pt x="12" y="66"/>
                </a:cubicBezTo>
                <a:cubicBezTo>
                  <a:pt x="3" y="71"/>
                  <a:pt x="0" y="84"/>
                  <a:pt x="5" y="93"/>
                </a:cubicBezTo>
                <a:cubicBezTo>
                  <a:pt x="173" y="366"/>
                  <a:pt x="173" y="366"/>
                  <a:pt x="173" y="366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159" name="Freeform 25"/>
          <p:cNvSpPr>
            <a:spLocks/>
          </p:cNvSpPr>
          <p:nvPr/>
        </p:nvSpPr>
        <p:spPr bwMode="auto">
          <a:xfrm>
            <a:off x="3350331" y="4424656"/>
            <a:ext cx="27385" cy="54769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160" name="Freeform 26"/>
          <p:cNvSpPr>
            <a:spLocks/>
          </p:cNvSpPr>
          <p:nvPr/>
        </p:nvSpPr>
        <p:spPr bwMode="auto">
          <a:xfrm>
            <a:off x="3350331" y="4424656"/>
            <a:ext cx="27385" cy="54769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161" name="Freeform 27"/>
          <p:cNvSpPr>
            <a:spLocks/>
          </p:cNvSpPr>
          <p:nvPr/>
        </p:nvSpPr>
        <p:spPr bwMode="auto">
          <a:xfrm>
            <a:off x="3126493" y="4424656"/>
            <a:ext cx="251222" cy="179785"/>
          </a:xfrm>
          <a:custGeom>
            <a:avLst/>
            <a:gdLst>
              <a:gd name="T0" fmla="*/ 122 w 137"/>
              <a:gd name="T1" fmla="*/ 0 h 98"/>
              <a:gd name="T2" fmla="*/ 0 w 137"/>
              <a:gd name="T3" fmla="*/ 81 h 98"/>
              <a:gd name="T4" fmla="*/ 10 w 137"/>
              <a:gd name="T5" fmla="*/ 98 h 98"/>
              <a:gd name="T6" fmla="*/ 78 w 137"/>
              <a:gd name="T7" fmla="*/ 65 h 98"/>
              <a:gd name="T8" fmla="*/ 137 w 137"/>
              <a:gd name="T9" fmla="*/ 30 h 98"/>
              <a:gd name="T10" fmla="*/ 122 w 137"/>
              <a:gd name="T11" fmla="*/ 0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7" h="98">
                <a:moveTo>
                  <a:pt x="122" y="0"/>
                </a:moveTo>
                <a:cubicBezTo>
                  <a:pt x="83" y="30"/>
                  <a:pt x="43" y="58"/>
                  <a:pt x="0" y="81"/>
                </a:cubicBezTo>
                <a:cubicBezTo>
                  <a:pt x="10" y="98"/>
                  <a:pt x="10" y="98"/>
                  <a:pt x="10" y="98"/>
                </a:cubicBezTo>
                <a:cubicBezTo>
                  <a:pt x="32" y="86"/>
                  <a:pt x="55" y="75"/>
                  <a:pt x="78" y="65"/>
                </a:cubicBezTo>
                <a:cubicBezTo>
                  <a:pt x="97" y="53"/>
                  <a:pt x="117" y="41"/>
                  <a:pt x="137" y="30"/>
                </a:cubicBezTo>
                <a:cubicBezTo>
                  <a:pt x="122" y="0"/>
                  <a:pt x="122" y="0"/>
                  <a:pt x="122" y="0"/>
                </a:cubicBezTo>
              </a:path>
            </a:pathLst>
          </a:custGeom>
          <a:solidFill>
            <a:srgbClr val="3F3E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B0445D5-A6E5-40E7-BBDD-5E3EFA13BDED}"/>
              </a:ext>
            </a:extLst>
          </p:cNvPr>
          <p:cNvGrpSpPr/>
          <p:nvPr/>
        </p:nvGrpSpPr>
        <p:grpSpPr>
          <a:xfrm rot="1786145">
            <a:off x="892880" y="1698124"/>
            <a:ext cx="2871788" cy="2872979"/>
            <a:chOff x="817563" y="2264166"/>
            <a:chExt cx="3829050" cy="3830638"/>
          </a:xfrm>
        </p:grpSpPr>
        <p:sp>
          <p:nvSpPr>
            <p:cNvPr id="162" name="Oval 28"/>
            <p:cNvSpPr>
              <a:spLocks noChangeArrowheads="1"/>
            </p:cNvSpPr>
            <p:nvPr/>
          </p:nvSpPr>
          <p:spPr bwMode="auto">
            <a:xfrm>
              <a:off x="817563" y="2264166"/>
              <a:ext cx="3829050" cy="3830638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 dirty="0"/>
            </a:p>
          </p:txBody>
        </p:sp>
        <p:sp>
          <p:nvSpPr>
            <p:cNvPr id="239" name="hour hand"/>
            <p:cNvSpPr>
              <a:spLocks/>
            </p:cNvSpPr>
            <p:nvPr/>
          </p:nvSpPr>
          <p:spPr bwMode="auto">
            <a:xfrm>
              <a:off x="2159000" y="3253178"/>
              <a:ext cx="601663" cy="950913"/>
            </a:xfrm>
            <a:custGeom>
              <a:avLst/>
              <a:gdLst>
                <a:gd name="T0" fmla="*/ 0 w 379"/>
                <a:gd name="T1" fmla="*/ 23 h 599"/>
                <a:gd name="T2" fmla="*/ 39 w 379"/>
                <a:gd name="T3" fmla="*/ 0 h 599"/>
                <a:gd name="T4" fmla="*/ 379 w 379"/>
                <a:gd name="T5" fmla="*/ 576 h 599"/>
                <a:gd name="T6" fmla="*/ 341 w 379"/>
                <a:gd name="T7" fmla="*/ 599 h 599"/>
                <a:gd name="T8" fmla="*/ 0 w 379"/>
                <a:gd name="T9" fmla="*/ 23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599">
                  <a:moveTo>
                    <a:pt x="0" y="23"/>
                  </a:moveTo>
                  <a:lnTo>
                    <a:pt x="39" y="0"/>
                  </a:lnTo>
                  <a:lnTo>
                    <a:pt x="379" y="576"/>
                  </a:lnTo>
                  <a:lnTo>
                    <a:pt x="341" y="59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 dirty="0"/>
            </a:p>
          </p:txBody>
        </p:sp>
      </p:grpSp>
      <p:sp>
        <p:nvSpPr>
          <p:cNvPr id="163" name="Freeform 29"/>
          <p:cNvSpPr>
            <a:spLocks noEditPoints="1"/>
          </p:cNvSpPr>
          <p:nvPr/>
        </p:nvSpPr>
        <p:spPr bwMode="auto">
          <a:xfrm>
            <a:off x="683330" y="1489765"/>
            <a:ext cx="3290888" cy="3288506"/>
          </a:xfrm>
          <a:custGeom>
            <a:avLst/>
            <a:gdLst>
              <a:gd name="T0" fmla="*/ 897 w 1794"/>
              <a:gd name="T1" fmla="*/ 1793 h 1793"/>
              <a:gd name="T2" fmla="*/ 263 w 1794"/>
              <a:gd name="T3" fmla="*/ 1531 h 1793"/>
              <a:gd name="T4" fmla="*/ 0 w 1794"/>
              <a:gd name="T5" fmla="*/ 897 h 1793"/>
              <a:gd name="T6" fmla="*/ 263 w 1794"/>
              <a:gd name="T7" fmla="*/ 262 h 1793"/>
              <a:gd name="T8" fmla="*/ 897 w 1794"/>
              <a:gd name="T9" fmla="*/ 0 h 1793"/>
              <a:gd name="T10" fmla="*/ 1531 w 1794"/>
              <a:gd name="T11" fmla="*/ 262 h 1793"/>
              <a:gd name="T12" fmla="*/ 1794 w 1794"/>
              <a:gd name="T13" fmla="*/ 897 h 1793"/>
              <a:gd name="T14" fmla="*/ 1531 w 1794"/>
              <a:gd name="T15" fmla="*/ 1531 h 1793"/>
              <a:gd name="T16" fmla="*/ 897 w 1794"/>
              <a:gd name="T17" fmla="*/ 1793 h 1793"/>
              <a:gd name="T18" fmla="*/ 897 w 1794"/>
              <a:gd name="T19" fmla="*/ 79 h 1793"/>
              <a:gd name="T20" fmla="*/ 79 w 1794"/>
              <a:gd name="T21" fmla="*/ 897 h 1793"/>
              <a:gd name="T22" fmla="*/ 897 w 1794"/>
              <a:gd name="T23" fmla="*/ 1714 h 1793"/>
              <a:gd name="T24" fmla="*/ 1715 w 1794"/>
              <a:gd name="T25" fmla="*/ 897 h 1793"/>
              <a:gd name="T26" fmla="*/ 897 w 1794"/>
              <a:gd name="T27" fmla="*/ 79 h 17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794" h="1793">
                <a:moveTo>
                  <a:pt x="897" y="1793"/>
                </a:moveTo>
                <a:cubicBezTo>
                  <a:pt x="658" y="1793"/>
                  <a:pt x="432" y="1700"/>
                  <a:pt x="263" y="1531"/>
                </a:cubicBezTo>
                <a:cubicBezTo>
                  <a:pt x="94" y="1361"/>
                  <a:pt x="0" y="1136"/>
                  <a:pt x="0" y="897"/>
                </a:cubicBezTo>
                <a:cubicBezTo>
                  <a:pt x="0" y="657"/>
                  <a:pt x="94" y="432"/>
                  <a:pt x="263" y="262"/>
                </a:cubicBezTo>
                <a:cubicBezTo>
                  <a:pt x="432" y="93"/>
                  <a:pt x="658" y="0"/>
                  <a:pt x="897" y="0"/>
                </a:cubicBezTo>
                <a:cubicBezTo>
                  <a:pt x="1137" y="0"/>
                  <a:pt x="1362" y="93"/>
                  <a:pt x="1531" y="262"/>
                </a:cubicBezTo>
                <a:cubicBezTo>
                  <a:pt x="1701" y="432"/>
                  <a:pt x="1794" y="657"/>
                  <a:pt x="1794" y="897"/>
                </a:cubicBezTo>
                <a:cubicBezTo>
                  <a:pt x="1794" y="1136"/>
                  <a:pt x="1701" y="1361"/>
                  <a:pt x="1531" y="1531"/>
                </a:cubicBezTo>
                <a:cubicBezTo>
                  <a:pt x="1362" y="1700"/>
                  <a:pt x="1137" y="1793"/>
                  <a:pt x="897" y="1793"/>
                </a:cubicBezTo>
                <a:moveTo>
                  <a:pt x="897" y="79"/>
                </a:moveTo>
                <a:cubicBezTo>
                  <a:pt x="446" y="79"/>
                  <a:pt x="79" y="446"/>
                  <a:pt x="79" y="897"/>
                </a:cubicBezTo>
                <a:cubicBezTo>
                  <a:pt x="79" y="1348"/>
                  <a:pt x="446" y="1714"/>
                  <a:pt x="897" y="1714"/>
                </a:cubicBezTo>
                <a:cubicBezTo>
                  <a:pt x="1348" y="1714"/>
                  <a:pt x="1715" y="1348"/>
                  <a:pt x="1715" y="897"/>
                </a:cubicBezTo>
                <a:cubicBezTo>
                  <a:pt x="1715" y="446"/>
                  <a:pt x="1348" y="79"/>
                  <a:pt x="897" y="79"/>
                </a:cubicBezTo>
              </a:path>
            </a:pathLst>
          </a:custGeom>
          <a:solidFill>
            <a:srgbClr val="EA5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164" name="Freeform 30"/>
          <p:cNvSpPr>
            <a:spLocks noEditPoints="1"/>
          </p:cNvSpPr>
          <p:nvPr/>
        </p:nvSpPr>
        <p:spPr bwMode="auto">
          <a:xfrm>
            <a:off x="813109" y="1618353"/>
            <a:ext cx="3032522" cy="3031331"/>
          </a:xfrm>
          <a:custGeom>
            <a:avLst/>
            <a:gdLst>
              <a:gd name="T0" fmla="*/ 826 w 1653"/>
              <a:gd name="T1" fmla="*/ 1653 h 1653"/>
              <a:gd name="T2" fmla="*/ 0 w 1653"/>
              <a:gd name="T3" fmla="*/ 827 h 1653"/>
              <a:gd name="T4" fmla="*/ 826 w 1653"/>
              <a:gd name="T5" fmla="*/ 0 h 1653"/>
              <a:gd name="T6" fmla="*/ 1653 w 1653"/>
              <a:gd name="T7" fmla="*/ 827 h 1653"/>
              <a:gd name="T8" fmla="*/ 826 w 1653"/>
              <a:gd name="T9" fmla="*/ 1653 h 1653"/>
              <a:gd name="T10" fmla="*/ 826 w 1653"/>
              <a:gd name="T11" fmla="*/ 49 h 1653"/>
              <a:gd name="T12" fmla="*/ 48 w 1653"/>
              <a:gd name="T13" fmla="*/ 827 h 1653"/>
              <a:gd name="T14" fmla="*/ 826 w 1653"/>
              <a:gd name="T15" fmla="*/ 1605 h 1653"/>
              <a:gd name="T16" fmla="*/ 1604 w 1653"/>
              <a:gd name="T17" fmla="*/ 827 h 1653"/>
              <a:gd name="T18" fmla="*/ 826 w 1653"/>
              <a:gd name="T19" fmla="*/ 49 h 1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53" h="1653">
                <a:moveTo>
                  <a:pt x="826" y="1653"/>
                </a:moveTo>
                <a:cubicBezTo>
                  <a:pt x="371" y="1653"/>
                  <a:pt x="0" y="1282"/>
                  <a:pt x="0" y="827"/>
                </a:cubicBezTo>
                <a:cubicBezTo>
                  <a:pt x="0" y="371"/>
                  <a:pt x="371" y="0"/>
                  <a:pt x="826" y="0"/>
                </a:cubicBezTo>
                <a:cubicBezTo>
                  <a:pt x="1282" y="0"/>
                  <a:pt x="1653" y="371"/>
                  <a:pt x="1653" y="827"/>
                </a:cubicBezTo>
                <a:cubicBezTo>
                  <a:pt x="1653" y="1282"/>
                  <a:pt x="1282" y="1653"/>
                  <a:pt x="826" y="1653"/>
                </a:cubicBezTo>
                <a:moveTo>
                  <a:pt x="826" y="49"/>
                </a:moveTo>
                <a:cubicBezTo>
                  <a:pt x="397" y="49"/>
                  <a:pt x="48" y="398"/>
                  <a:pt x="48" y="827"/>
                </a:cubicBezTo>
                <a:cubicBezTo>
                  <a:pt x="48" y="1256"/>
                  <a:pt x="397" y="1605"/>
                  <a:pt x="826" y="1605"/>
                </a:cubicBezTo>
                <a:cubicBezTo>
                  <a:pt x="1255" y="1605"/>
                  <a:pt x="1604" y="1256"/>
                  <a:pt x="1604" y="827"/>
                </a:cubicBezTo>
                <a:cubicBezTo>
                  <a:pt x="1604" y="398"/>
                  <a:pt x="1255" y="49"/>
                  <a:pt x="826" y="49"/>
                </a:cubicBezTo>
              </a:path>
            </a:pathLst>
          </a:custGeom>
          <a:solidFill>
            <a:srgbClr val="DFDE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165" name="Freeform 31"/>
          <p:cNvSpPr>
            <a:spLocks noEditPoints="1"/>
          </p:cNvSpPr>
          <p:nvPr/>
        </p:nvSpPr>
        <p:spPr bwMode="auto">
          <a:xfrm>
            <a:off x="745243" y="1550487"/>
            <a:ext cx="3165872" cy="3167063"/>
          </a:xfrm>
          <a:custGeom>
            <a:avLst/>
            <a:gdLst>
              <a:gd name="T0" fmla="*/ 863 w 1726"/>
              <a:gd name="T1" fmla="*/ 1690 h 1727"/>
              <a:gd name="T2" fmla="*/ 37 w 1726"/>
              <a:gd name="T3" fmla="*/ 864 h 1727"/>
              <a:gd name="T4" fmla="*/ 863 w 1726"/>
              <a:gd name="T5" fmla="*/ 37 h 1727"/>
              <a:gd name="T6" fmla="*/ 1690 w 1726"/>
              <a:gd name="T7" fmla="*/ 864 h 1727"/>
              <a:gd name="T8" fmla="*/ 1690 w 1726"/>
              <a:gd name="T9" fmla="*/ 864 h 1727"/>
              <a:gd name="T10" fmla="*/ 1690 w 1726"/>
              <a:gd name="T11" fmla="*/ 864 h 1727"/>
              <a:gd name="T12" fmla="*/ 863 w 1726"/>
              <a:gd name="T13" fmla="*/ 1690 h 1727"/>
              <a:gd name="T14" fmla="*/ 863 w 1726"/>
              <a:gd name="T15" fmla="*/ 1690 h 1727"/>
              <a:gd name="T16" fmla="*/ 863 w 1726"/>
              <a:gd name="T17" fmla="*/ 0 h 1727"/>
              <a:gd name="T18" fmla="*/ 0 w 1726"/>
              <a:gd name="T19" fmla="*/ 864 h 1727"/>
              <a:gd name="T20" fmla="*/ 863 w 1726"/>
              <a:gd name="T21" fmla="*/ 1727 h 1727"/>
              <a:gd name="T22" fmla="*/ 1726 w 1726"/>
              <a:gd name="T23" fmla="*/ 864 h 1727"/>
              <a:gd name="T24" fmla="*/ 863 w 1726"/>
              <a:gd name="T25" fmla="*/ 0 h 1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26" h="1727">
                <a:moveTo>
                  <a:pt x="863" y="1690"/>
                </a:moveTo>
                <a:cubicBezTo>
                  <a:pt x="408" y="1690"/>
                  <a:pt x="37" y="1319"/>
                  <a:pt x="37" y="864"/>
                </a:cubicBezTo>
                <a:cubicBezTo>
                  <a:pt x="37" y="408"/>
                  <a:pt x="408" y="37"/>
                  <a:pt x="863" y="37"/>
                </a:cubicBezTo>
                <a:cubicBezTo>
                  <a:pt x="1319" y="37"/>
                  <a:pt x="1690" y="408"/>
                  <a:pt x="1690" y="864"/>
                </a:cubicBezTo>
                <a:cubicBezTo>
                  <a:pt x="1690" y="864"/>
                  <a:pt x="1690" y="864"/>
                  <a:pt x="1690" y="864"/>
                </a:cubicBezTo>
                <a:cubicBezTo>
                  <a:pt x="1690" y="864"/>
                  <a:pt x="1690" y="864"/>
                  <a:pt x="1690" y="864"/>
                </a:cubicBezTo>
                <a:cubicBezTo>
                  <a:pt x="1690" y="1319"/>
                  <a:pt x="1319" y="1690"/>
                  <a:pt x="863" y="1690"/>
                </a:cubicBezTo>
                <a:cubicBezTo>
                  <a:pt x="863" y="1690"/>
                  <a:pt x="863" y="1690"/>
                  <a:pt x="863" y="1690"/>
                </a:cubicBezTo>
                <a:moveTo>
                  <a:pt x="863" y="0"/>
                </a:moveTo>
                <a:cubicBezTo>
                  <a:pt x="387" y="0"/>
                  <a:pt x="0" y="388"/>
                  <a:pt x="0" y="864"/>
                </a:cubicBezTo>
                <a:cubicBezTo>
                  <a:pt x="0" y="1340"/>
                  <a:pt x="387" y="1727"/>
                  <a:pt x="863" y="1727"/>
                </a:cubicBezTo>
                <a:cubicBezTo>
                  <a:pt x="1339" y="1727"/>
                  <a:pt x="1726" y="1340"/>
                  <a:pt x="1726" y="864"/>
                </a:cubicBezTo>
                <a:cubicBezTo>
                  <a:pt x="1726" y="388"/>
                  <a:pt x="1339" y="0"/>
                  <a:pt x="863" y="0"/>
                </a:cubicBezTo>
              </a:path>
            </a:pathLst>
          </a:custGeom>
          <a:solidFill>
            <a:srgbClr val="CD4A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340886F-79DA-42E6-8F98-F363400D433C}"/>
              </a:ext>
            </a:extLst>
          </p:cNvPr>
          <p:cNvGrpSpPr/>
          <p:nvPr/>
        </p:nvGrpSpPr>
        <p:grpSpPr>
          <a:xfrm>
            <a:off x="2121605" y="1808852"/>
            <a:ext cx="425054" cy="425054"/>
            <a:chOff x="2455863" y="2411803"/>
            <a:chExt cx="566738" cy="566738"/>
          </a:xfrm>
        </p:grpSpPr>
        <p:sp>
          <p:nvSpPr>
            <p:cNvPr id="166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167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168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169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170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171" name="Rectangle 37"/>
            <p:cNvSpPr>
              <a:spLocks noChangeArrowheads="1"/>
            </p:cNvSpPr>
            <p:nvPr/>
          </p:nvSpPr>
          <p:spPr bwMode="auto">
            <a:xfrm>
              <a:off x="2540635" y="2499116"/>
              <a:ext cx="448841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buClrTx/>
              </a:pPr>
              <a:r>
                <a:rPr lang="en-US" altLang="en-US" sz="1575" b="1" dirty="0">
                  <a:solidFill>
                    <a:srgbClr val="FF9936"/>
                  </a:solidFill>
                  <a:latin typeface="Raleway" panose="020B0003030101060003" pitchFamily="34" charset="0"/>
                </a:rPr>
                <a:t>120</a:t>
              </a:r>
              <a:endParaRPr lang="en-US" altLang="en-US" sz="1350" dirty="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CA464BC-B7B7-45B0-95A7-C65EB29FE52C}"/>
              </a:ext>
            </a:extLst>
          </p:cNvPr>
          <p:cNvGrpSpPr/>
          <p:nvPr/>
        </p:nvGrpSpPr>
        <p:grpSpPr>
          <a:xfrm>
            <a:off x="2669293" y="1945775"/>
            <a:ext cx="429816" cy="429816"/>
            <a:chOff x="3186113" y="2594366"/>
            <a:chExt cx="573088" cy="573088"/>
          </a:xfrm>
        </p:grpSpPr>
        <p:sp>
          <p:nvSpPr>
            <p:cNvPr id="172" name="Freeform 38"/>
            <p:cNvSpPr>
              <a:spLocks/>
            </p:cNvSpPr>
            <p:nvPr/>
          </p:nvSpPr>
          <p:spPr bwMode="auto">
            <a:xfrm>
              <a:off x="3186113" y="2594366"/>
              <a:ext cx="573088" cy="573088"/>
            </a:xfrm>
            <a:custGeom>
              <a:avLst/>
              <a:gdLst>
                <a:gd name="T0" fmla="*/ 115 w 234"/>
                <a:gd name="T1" fmla="*/ 233 h 234"/>
                <a:gd name="T2" fmla="*/ 233 w 234"/>
                <a:gd name="T3" fmla="*/ 118 h 234"/>
                <a:gd name="T4" fmla="*/ 119 w 234"/>
                <a:gd name="T5" fmla="*/ 1 h 234"/>
                <a:gd name="T6" fmla="*/ 1 w 234"/>
                <a:gd name="T7" fmla="*/ 115 h 234"/>
                <a:gd name="T8" fmla="*/ 115 w 234"/>
                <a:gd name="T9" fmla="*/ 233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" h="234">
                  <a:moveTo>
                    <a:pt x="115" y="233"/>
                  </a:moveTo>
                  <a:cubicBezTo>
                    <a:pt x="179" y="234"/>
                    <a:pt x="232" y="182"/>
                    <a:pt x="233" y="118"/>
                  </a:cubicBezTo>
                  <a:cubicBezTo>
                    <a:pt x="234" y="54"/>
                    <a:pt x="183" y="1"/>
                    <a:pt x="119" y="1"/>
                  </a:cubicBezTo>
                  <a:cubicBezTo>
                    <a:pt x="55" y="0"/>
                    <a:pt x="2" y="51"/>
                    <a:pt x="1" y="115"/>
                  </a:cubicBezTo>
                  <a:cubicBezTo>
                    <a:pt x="0" y="179"/>
                    <a:pt x="51" y="232"/>
                    <a:pt x="115" y="233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173" name="Freeform 39"/>
            <p:cNvSpPr>
              <a:spLocks/>
            </p:cNvSpPr>
            <p:nvPr/>
          </p:nvSpPr>
          <p:spPr bwMode="auto">
            <a:xfrm>
              <a:off x="3243263" y="2648341"/>
              <a:ext cx="458788" cy="461963"/>
            </a:xfrm>
            <a:custGeom>
              <a:avLst/>
              <a:gdLst>
                <a:gd name="T0" fmla="*/ 93 w 188"/>
                <a:gd name="T1" fmla="*/ 188 h 189"/>
                <a:gd name="T2" fmla="*/ 188 w 188"/>
                <a:gd name="T3" fmla="*/ 96 h 189"/>
                <a:gd name="T4" fmla="*/ 95 w 188"/>
                <a:gd name="T5" fmla="*/ 1 h 189"/>
                <a:gd name="T6" fmla="*/ 1 w 188"/>
                <a:gd name="T7" fmla="*/ 93 h 189"/>
                <a:gd name="T8" fmla="*/ 93 w 188"/>
                <a:gd name="T9" fmla="*/ 188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8" h="189">
                  <a:moveTo>
                    <a:pt x="93" y="188"/>
                  </a:moveTo>
                  <a:cubicBezTo>
                    <a:pt x="144" y="189"/>
                    <a:pt x="187" y="147"/>
                    <a:pt x="188" y="96"/>
                  </a:cubicBezTo>
                  <a:cubicBezTo>
                    <a:pt x="188" y="44"/>
                    <a:pt x="147" y="2"/>
                    <a:pt x="95" y="1"/>
                  </a:cubicBezTo>
                  <a:cubicBezTo>
                    <a:pt x="44" y="0"/>
                    <a:pt x="1" y="42"/>
                    <a:pt x="1" y="93"/>
                  </a:cubicBezTo>
                  <a:cubicBezTo>
                    <a:pt x="0" y="145"/>
                    <a:pt x="41" y="187"/>
                    <a:pt x="93" y="188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174" name="Freeform 40"/>
            <p:cNvSpPr>
              <a:spLocks noEditPoints="1"/>
            </p:cNvSpPr>
            <p:nvPr/>
          </p:nvSpPr>
          <p:spPr bwMode="auto">
            <a:xfrm>
              <a:off x="3244850" y="2851541"/>
              <a:ext cx="20638" cy="122238"/>
            </a:xfrm>
            <a:custGeom>
              <a:avLst/>
              <a:gdLst>
                <a:gd name="T0" fmla="*/ 8 w 8"/>
                <a:gd name="T1" fmla="*/ 50 h 50"/>
                <a:gd name="T2" fmla="*/ 8 w 8"/>
                <a:gd name="T3" fmla="*/ 50 h 50"/>
                <a:gd name="T4" fmla="*/ 8 w 8"/>
                <a:gd name="T5" fmla="*/ 50 h 50"/>
                <a:gd name="T6" fmla="*/ 8 w 8"/>
                <a:gd name="T7" fmla="*/ 50 h 50"/>
                <a:gd name="T8" fmla="*/ 0 w 8"/>
                <a:gd name="T9" fmla="*/ 11 h 50"/>
                <a:gd name="T10" fmla="*/ 0 w 8"/>
                <a:gd name="T11" fmla="*/ 11 h 50"/>
                <a:gd name="T12" fmla="*/ 0 w 8"/>
                <a:gd name="T13" fmla="*/ 11 h 50"/>
                <a:gd name="T14" fmla="*/ 0 w 8"/>
                <a:gd name="T15" fmla="*/ 11 h 50"/>
                <a:gd name="T16" fmla="*/ 0 w 8"/>
                <a:gd name="T17" fmla="*/ 11 h 50"/>
                <a:gd name="T18" fmla="*/ 0 w 8"/>
                <a:gd name="T19" fmla="*/ 11 h 50"/>
                <a:gd name="T20" fmla="*/ 0 w 8"/>
                <a:gd name="T21" fmla="*/ 10 h 50"/>
                <a:gd name="T22" fmla="*/ 0 w 8"/>
                <a:gd name="T23" fmla="*/ 10 h 50"/>
                <a:gd name="T24" fmla="*/ 0 w 8"/>
                <a:gd name="T25" fmla="*/ 10 h 50"/>
                <a:gd name="T26" fmla="*/ 0 w 8"/>
                <a:gd name="T27" fmla="*/ 10 h 50"/>
                <a:gd name="T28" fmla="*/ 0 w 8"/>
                <a:gd name="T29" fmla="*/ 9 h 50"/>
                <a:gd name="T30" fmla="*/ 0 w 8"/>
                <a:gd name="T31" fmla="*/ 9 h 50"/>
                <a:gd name="T32" fmla="*/ 0 w 8"/>
                <a:gd name="T33" fmla="*/ 9 h 50"/>
                <a:gd name="T34" fmla="*/ 0 w 8"/>
                <a:gd name="T35" fmla="*/ 9 h 50"/>
                <a:gd name="T36" fmla="*/ 0 w 8"/>
                <a:gd name="T37" fmla="*/ 9 h 50"/>
                <a:gd name="T38" fmla="*/ 0 w 8"/>
                <a:gd name="T39" fmla="*/ 9 h 50"/>
                <a:gd name="T40" fmla="*/ 0 w 8"/>
                <a:gd name="T41" fmla="*/ 8 h 50"/>
                <a:gd name="T42" fmla="*/ 0 w 8"/>
                <a:gd name="T43" fmla="*/ 8 h 50"/>
                <a:gd name="T44" fmla="*/ 0 w 8"/>
                <a:gd name="T45" fmla="*/ 8 h 50"/>
                <a:gd name="T46" fmla="*/ 0 w 8"/>
                <a:gd name="T47" fmla="*/ 7 h 50"/>
                <a:gd name="T48" fmla="*/ 0 w 8"/>
                <a:gd name="T49" fmla="*/ 7 h 50"/>
                <a:gd name="T50" fmla="*/ 0 w 8"/>
                <a:gd name="T51" fmla="*/ 7 h 50"/>
                <a:gd name="T52" fmla="*/ 0 w 8"/>
                <a:gd name="T53" fmla="*/ 7 h 50"/>
                <a:gd name="T54" fmla="*/ 0 w 8"/>
                <a:gd name="T55" fmla="*/ 7 h 50"/>
                <a:gd name="T56" fmla="*/ 0 w 8"/>
                <a:gd name="T57" fmla="*/ 7 h 50"/>
                <a:gd name="T58" fmla="*/ 0 w 8"/>
                <a:gd name="T59" fmla="*/ 6 h 50"/>
                <a:gd name="T60" fmla="*/ 0 w 8"/>
                <a:gd name="T61" fmla="*/ 6 h 50"/>
                <a:gd name="T62" fmla="*/ 0 w 8"/>
                <a:gd name="T63" fmla="*/ 6 h 50"/>
                <a:gd name="T64" fmla="*/ 0 w 8"/>
                <a:gd name="T65" fmla="*/ 6 h 50"/>
                <a:gd name="T66" fmla="*/ 0 w 8"/>
                <a:gd name="T67" fmla="*/ 6 h 50"/>
                <a:gd name="T68" fmla="*/ 0 w 8"/>
                <a:gd name="T69" fmla="*/ 6 h 50"/>
                <a:gd name="T70" fmla="*/ 0 w 8"/>
                <a:gd name="T71" fmla="*/ 5 h 50"/>
                <a:gd name="T72" fmla="*/ 0 w 8"/>
                <a:gd name="T73" fmla="*/ 5 h 50"/>
                <a:gd name="T74" fmla="*/ 0 w 8"/>
                <a:gd name="T75" fmla="*/ 5 h 50"/>
                <a:gd name="T76" fmla="*/ 0 w 8"/>
                <a:gd name="T77" fmla="*/ 5 h 50"/>
                <a:gd name="T78" fmla="*/ 0 w 8"/>
                <a:gd name="T79" fmla="*/ 5 h 50"/>
                <a:gd name="T80" fmla="*/ 0 w 8"/>
                <a:gd name="T81" fmla="*/ 4 h 50"/>
                <a:gd name="T82" fmla="*/ 0 w 8"/>
                <a:gd name="T83" fmla="*/ 4 h 50"/>
                <a:gd name="T84" fmla="*/ 0 w 8"/>
                <a:gd name="T85" fmla="*/ 4 h 50"/>
                <a:gd name="T86" fmla="*/ 0 w 8"/>
                <a:gd name="T87" fmla="*/ 4 h 50"/>
                <a:gd name="T88" fmla="*/ 0 w 8"/>
                <a:gd name="T89" fmla="*/ 3 h 50"/>
                <a:gd name="T90" fmla="*/ 0 w 8"/>
                <a:gd name="T91" fmla="*/ 3 h 50"/>
                <a:gd name="T92" fmla="*/ 0 w 8"/>
                <a:gd name="T93" fmla="*/ 3 h 50"/>
                <a:gd name="T94" fmla="*/ 0 w 8"/>
                <a:gd name="T95" fmla="*/ 3 h 50"/>
                <a:gd name="T96" fmla="*/ 0 w 8"/>
                <a:gd name="T97" fmla="*/ 3 h 50"/>
                <a:gd name="T98" fmla="*/ 0 w 8"/>
                <a:gd name="T99" fmla="*/ 3 h 50"/>
                <a:gd name="T100" fmla="*/ 0 w 8"/>
                <a:gd name="T101" fmla="*/ 2 h 50"/>
                <a:gd name="T102" fmla="*/ 0 w 8"/>
                <a:gd name="T103" fmla="*/ 2 h 50"/>
                <a:gd name="T104" fmla="*/ 0 w 8"/>
                <a:gd name="T105" fmla="*/ 2 h 50"/>
                <a:gd name="T106" fmla="*/ 0 w 8"/>
                <a:gd name="T107" fmla="*/ 2 h 50"/>
                <a:gd name="T108" fmla="*/ 0 w 8"/>
                <a:gd name="T109" fmla="*/ 2 h 50"/>
                <a:gd name="T110" fmla="*/ 0 w 8"/>
                <a:gd name="T111" fmla="*/ 1 h 50"/>
                <a:gd name="T112" fmla="*/ 0 w 8"/>
                <a:gd name="T113" fmla="*/ 0 h 50"/>
                <a:gd name="T114" fmla="*/ 0 w 8"/>
                <a:gd name="T11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" h="50"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50"/>
                  </a:cubicBezTo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50"/>
                  </a:cubicBezTo>
                  <a:moveTo>
                    <a:pt x="8" y="49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49"/>
                  </a:cubicBezTo>
                  <a:moveTo>
                    <a:pt x="0" y="11"/>
                  </a:moveTo>
                  <a:cubicBezTo>
                    <a:pt x="0" y="25"/>
                    <a:pt x="2" y="38"/>
                    <a:pt x="8" y="49"/>
                  </a:cubicBezTo>
                  <a:cubicBezTo>
                    <a:pt x="2" y="38"/>
                    <a:pt x="0" y="25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9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7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5"/>
                  </a:moveTo>
                  <a:cubicBezTo>
                    <a:pt x="0" y="5"/>
                    <a:pt x="0" y="6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2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175" name="Freeform 41"/>
            <p:cNvSpPr>
              <a:spLocks/>
            </p:cNvSpPr>
            <p:nvPr/>
          </p:nvSpPr>
          <p:spPr bwMode="auto">
            <a:xfrm>
              <a:off x="3244850" y="2678503"/>
              <a:ext cx="188913" cy="427038"/>
            </a:xfrm>
            <a:custGeom>
              <a:avLst/>
              <a:gdLst>
                <a:gd name="T0" fmla="*/ 0 w 77"/>
                <a:gd name="T1" fmla="*/ 71 h 175"/>
                <a:gd name="T2" fmla="*/ 0 w 77"/>
                <a:gd name="T3" fmla="*/ 72 h 175"/>
                <a:gd name="T4" fmla="*/ 0 w 77"/>
                <a:gd name="T5" fmla="*/ 73 h 175"/>
                <a:gd name="T6" fmla="*/ 0 w 77"/>
                <a:gd name="T7" fmla="*/ 73 h 175"/>
                <a:gd name="T8" fmla="*/ 0 w 77"/>
                <a:gd name="T9" fmla="*/ 73 h 175"/>
                <a:gd name="T10" fmla="*/ 0 w 77"/>
                <a:gd name="T11" fmla="*/ 73 h 175"/>
                <a:gd name="T12" fmla="*/ 0 w 77"/>
                <a:gd name="T13" fmla="*/ 74 h 175"/>
                <a:gd name="T14" fmla="*/ 0 w 77"/>
                <a:gd name="T15" fmla="*/ 74 h 175"/>
                <a:gd name="T16" fmla="*/ 0 w 77"/>
                <a:gd name="T17" fmla="*/ 74 h 175"/>
                <a:gd name="T18" fmla="*/ 0 w 77"/>
                <a:gd name="T19" fmla="*/ 75 h 175"/>
                <a:gd name="T20" fmla="*/ 0 w 77"/>
                <a:gd name="T21" fmla="*/ 75 h 175"/>
                <a:gd name="T22" fmla="*/ 0 w 77"/>
                <a:gd name="T23" fmla="*/ 75 h 175"/>
                <a:gd name="T24" fmla="*/ 0 w 77"/>
                <a:gd name="T25" fmla="*/ 76 h 175"/>
                <a:gd name="T26" fmla="*/ 0 w 77"/>
                <a:gd name="T27" fmla="*/ 76 h 175"/>
                <a:gd name="T28" fmla="*/ 0 w 77"/>
                <a:gd name="T29" fmla="*/ 76 h 175"/>
                <a:gd name="T30" fmla="*/ 0 w 77"/>
                <a:gd name="T31" fmla="*/ 76 h 175"/>
                <a:gd name="T32" fmla="*/ 0 w 77"/>
                <a:gd name="T33" fmla="*/ 77 h 175"/>
                <a:gd name="T34" fmla="*/ 0 w 77"/>
                <a:gd name="T35" fmla="*/ 77 h 175"/>
                <a:gd name="T36" fmla="*/ 0 w 77"/>
                <a:gd name="T37" fmla="*/ 77 h 175"/>
                <a:gd name="T38" fmla="*/ 0 w 77"/>
                <a:gd name="T39" fmla="*/ 78 h 175"/>
                <a:gd name="T40" fmla="*/ 0 w 77"/>
                <a:gd name="T41" fmla="*/ 78 h 175"/>
                <a:gd name="T42" fmla="*/ 0 w 77"/>
                <a:gd name="T43" fmla="*/ 78 h 175"/>
                <a:gd name="T44" fmla="*/ 0 w 77"/>
                <a:gd name="T45" fmla="*/ 78 h 175"/>
                <a:gd name="T46" fmla="*/ 0 w 77"/>
                <a:gd name="T47" fmla="*/ 79 h 175"/>
                <a:gd name="T48" fmla="*/ 0 w 77"/>
                <a:gd name="T49" fmla="*/ 79 h 175"/>
                <a:gd name="T50" fmla="*/ 0 w 77"/>
                <a:gd name="T51" fmla="*/ 79 h 175"/>
                <a:gd name="T52" fmla="*/ 0 w 77"/>
                <a:gd name="T53" fmla="*/ 80 h 175"/>
                <a:gd name="T54" fmla="*/ 0 w 77"/>
                <a:gd name="T55" fmla="*/ 80 h 175"/>
                <a:gd name="T56" fmla="*/ 0 w 77"/>
                <a:gd name="T57" fmla="*/ 80 h 175"/>
                <a:gd name="T58" fmla="*/ 0 w 77"/>
                <a:gd name="T59" fmla="*/ 81 h 175"/>
                <a:gd name="T60" fmla="*/ 0 w 77"/>
                <a:gd name="T61" fmla="*/ 81 h 175"/>
                <a:gd name="T62" fmla="*/ 0 w 77"/>
                <a:gd name="T63" fmla="*/ 81 h 175"/>
                <a:gd name="T64" fmla="*/ 0 w 77"/>
                <a:gd name="T65" fmla="*/ 82 h 175"/>
                <a:gd name="T66" fmla="*/ 0 w 77"/>
                <a:gd name="T67" fmla="*/ 82 h 175"/>
                <a:gd name="T68" fmla="*/ 0 w 77"/>
                <a:gd name="T69" fmla="*/ 82 h 175"/>
                <a:gd name="T70" fmla="*/ 8 w 77"/>
                <a:gd name="T71" fmla="*/ 120 h 175"/>
                <a:gd name="T72" fmla="*/ 8 w 77"/>
                <a:gd name="T73" fmla="*/ 121 h 175"/>
                <a:gd name="T74" fmla="*/ 8 w 77"/>
                <a:gd name="T75" fmla="*/ 121 h 175"/>
                <a:gd name="T76" fmla="*/ 8 w 77"/>
                <a:gd name="T77" fmla="*/ 121 h 175"/>
                <a:gd name="T78" fmla="*/ 45 w 77"/>
                <a:gd name="T79" fmla="*/ 152 h 175"/>
                <a:gd name="T80" fmla="*/ 15 w 77"/>
                <a:gd name="T81" fmla="*/ 77 h 175"/>
                <a:gd name="T82" fmla="*/ 30 w 77"/>
                <a:gd name="T83" fmla="*/ 23 h 175"/>
                <a:gd name="T84" fmla="*/ 50 w 77"/>
                <a:gd name="T8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7" h="175">
                  <a:moveTo>
                    <a:pt x="50" y="0"/>
                  </a:moveTo>
                  <a:cubicBezTo>
                    <a:pt x="23" y="14"/>
                    <a:pt x="4" y="40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96"/>
                    <a:pt x="2" y="109"/>
                    <a:pt x="8" y="120"/>
                  </a:cubicBezTo>
                  <a:cubicBezTo>
                    <a:pt x="8" y="120"/>
                    <a:pt x="8" y="120"/>
                    <a:pt x="8" y="120"/>
                  </a:cubicBezTo>
                  <a:cubicBezTo>
                    <a:pt x="8" y="121"/>
                    <a:pt x="8" y="121"/>
                    <a:pt x="8" y="121"/>
                  </a:cubicBezTo>
                  <a:cubicBezTo>
                    <a:pt x="8" y="121"/>
                    <a:pt x="8" y="121"/>
                    <a:pt x="8" y="121"/>
                  </a:cubicBezTo>
                  <a:cubicBezTo>
                    <a:pt x="8" y="121"/>
                    <a:pt x="8" y="121"/>
                    <a:pt x="8" y="121"/>
                  </a:cubicBezTo>
                  <a:cubicBezTo>
                    <a:pt x="8" y="121"/>
                    <a:pt x="8" y="121"/>
                    <a:pt x="8" y="121"/>
                  </a:cubicBezTo>
                  <a:cubicBezTo>
                    <a:pt x="8" y="121"/>
                    <a:pt x="8" y="121"/>
                    <a:pt x="8" y="121"/>
                  </a:cubicBezTo>
                  <a:cubicBezTo>
                    <a:pt x="20" y="149"/>
                    <a:pt x="46" y="169"/>
                    <a:pt x="77" y="175"/>
                  </a:cubicBezTo>
                  <a:cubicBezTo>
                    <a:pt x="65" y="169"/>
                    <a:pt x="54" y="162"/>
                    <a:pt x="45" y="152"/>
                  </a:cubicBezTo>
                  <a:cubicBezTo>
                    <a:pt x="32" y="139"/>
                    <a:pt x="23" y="123"/>
                    <a:pt x="19" y="105"/>
                  </a:cubicBezTo>
                  <a:cubicBezTo>
                    <a:pt x="18" y="96"/>
                    <a:pt x="16" y="87"/>
                    <a:pt x="15" y="77"/>
                  </a:cubicBezTo>
                  <a:cubicBezTo>
                    <a:pt x="15" y="77"/>
                    <a:pt x="15" y="76"/>
                    <a:pt x="15" y="76"/>
                  </a:cubicBezTo>
                  <a:cubicBezTo>
                    <a:pt x="16" y="57"/>
                    <a:pt x="21" y="39"/>
                    <a:pt x="30" y="23"/>
                  </a:cubicBezTo>
                  <a:cubicBezTo>
                    <a:pt x="36" y="16"/>
                    <a:pt x="42" y="9"/>
                    <a:pt x="47" y="2"/>
                  </a:cubicBezTo>
                  <a:cubicBezTo>
                    <a:pt x="48" y="1"/>
                    <a:pt x="49" y="0"/>
                    <a:pt x="50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176" name="Rectangle 42"/>
            <p:cNvSpPr>
              <a:spLocks noChangeArrowheads="1"/>
            </p:cNvSpPr>
            <p:nvPr/>
          </p:nvSpPr>
          <p:spPr bwMode="auto">
            <a:xfrm>
              <a:off x="3414713" y="2778516"/>
              <a:ext cx="12223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177" name="Rectangle 43"/>
            <p:cNvSpPr>
              <a:spLocks noChangeArrowheads="1"/>
            </p:cNvSpPr>
            <p:nvPr/>
          </p:nvSpPr>
          <p:spPr bwMode="auto">
            <a:xfrm>
              <a:off x="3357880" y="2684853"/>
              <a:ext cx="297091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buClrTx/>
              </a:pPr>
              <a:r>
                <a:rPr lang="en-US" altLang="en-US" sz="1575" b="1" dirty="0">
                  <a:solidFill>
                    <a:srgbClr val="FF9936"/>
                  </a:solidFill>
                  <a:latin typeface="Raleway" panose="020B0003030101060003" pitchFamily="34" charset="0"/>
                </a:rPr>
                <a:t>10</a:t>
              </a:r>
              <a:endParaRPr lang="en-US" altLang="en-US" sz="1350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7BD6D05-1F75-4100-865C-7F661367D74F}"/>
              </a:ext>
            </a:extLst>
          </p:cNvPr>
          <p:cNvGrpSpPr/>
          <p:nvPr/>
        </p:nvGrpSpPr>
        <p:grpSpPr>
          <a:xfrm>
            <a:off x="3071724" y="2335109"/>
            <a:ext cx="439341" cy="440531"/>
            <a:chOff x="3722688" y="3113478"/>
            <a:chExt cx="585788" cy="587375"/>
          </a:xfrm>
        </p:grpSpPr>
        <p:sp>
          <p:nvSpPr>
            <p:cNvPr id="178" name="Freeform 44"/>
            <p:cNvSpPr>
              <a:spLocks/>
            </p:cNvSpPr>
            <p:nvPr/>
          </p:nvSpPr>
          <p:spPr bwMode="auto">
            <a:xfrm>
              <a:off x="3722688" y="3113478"/>
              <a:ext cx="585788" cy="587375"/>
            </a:xfrm>
            <a:custGeom>
              <a:avLst/>
              <a:gdLst>
                <a:gd name="T0" fmla="*/ 127 w 240"/>
                <a:gd name="T1" fmla="*/ 236 h 240"/>
                <a:gd name="T2" fmla="*/ 236 w 240"/>
                <a:gd name="T3" fmla="*/ 113 h 240"/>
                <a:gd name="T4" fmla="*/ 113 w 240"/>
                <a:gd name="T5" fmla="*/ 4 h 240"/>
                <a:gd name="T6" fmla="*/ 4 w 240"/>
                <a:gd name="T7" fmla="*/ 127 h 240"/>
                <a:gd name="T8" fmla="*/ 127 w 240"/>
                <a:gd name="T9" fmla="*/ 23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240">
                  <a:moveTo>
                    <a:pt x="127" y="236"/>
                  </a:moveTo>
                  <a:cubicBezTo>
                    <a:pt x="191" y="232"/>
                    <a:pt x="240" y="177"/>
                    <a:pt x="236" y="113"/>
                  </a:cubicBezTo>
                  <a:cubicBezTo>
                    <a:pt x="232" y="49"/>
                    <a:pt x="177" y="0"/>
                    <a:pt x="113" y="4"/>
                  </a:cubicBezTo>
                  <a:cubicBezTo>
                    <a:pt x="49" y="8"/>
                    <a:pt x="0" y="63"/>
                    <a:pt x="4" y="127"/>
                  </a:cubicBezTo>
                  <a:cubicBezTo>
                    <a:pt x="8" y="191"/>
                    <a:pt x="63" y="240"/>
                    <a:pt x="127" y="236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179" name="Freeform 45"/>
            <p:cNvSpPr>
              <a:spLocks/>
            </p:cNvSpPr>
            <p:nvPr/>
          </p:nvSpPr>
          <p:spPr bwMode="auto">
            <a:xfrm>
              <a:off x="3781425" y="3169041"/>
              <a:ext cx="471488" cy="473075"/>
            </a:xfrm>
            <a:custGeom>
              <a:avLst/>
              <a:gdLst>
                <a:gd name="T0" fmla="*/ 102 w 193"/>
                <a:gd name="T1" fmla="*/ 190 h 193"/>
                <a:gd name="T2" fmla="*/ 189 w 193"/>
                <a:gd name="T3" fmla="*/ 91 h 193"/>
                <a:gd name="T4" fmla="*/ 90 w 193"/>
                <a:gd name="T5" fmla="*/ 4 h 193"/>
                <a:gd name="T6" fmla="*/ 3 w 193"/>
                <a:gd name="T7" fmla="*/ 103 h 193"/>
                <a:gd name="T8" fmla="*/ 102 w 193"/>
                <a:gd name="T9" fmla="*/ 19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02" y="190"/>
                  </a:moveTo>
                  <a:cubicBezTo>
                    <a:pt x="153" y="187"/>
                    <a:pt x="193" y="143"/>
                    <a:pt x="189" y="91"/>
                  </a:cubicBezTo>
                  <a:cubicBezTo>
                    <a:pt x="186" y="40"/>
                    <a:pt x="142" y="0"/>
                    <a:pt x="90" y="4"/>
                  </a:cubicBezTo>
                  <a:cubicBezTo>
                    <a:pt x="39" y="7"/>
                    <a:pt x="0" y="51"/>
                    <a:pt x="3" y="103"/>
                  </a:cubicBezTo>
                  <a:cubicBezTo>
                    <a:pt x="6" y="154"/>
                    <a:pt x="50" y="193"/>
                    <a:pt x="102" y="190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180" name="Freeform 46"/>
            <p:cNvSpPr>
              <a:spLocks noEditPoints="1"/>
            </p:cNvSpPr>
            <p:nvPr/>
          </p:nvSpPr>
          <p:spPr bwMode="auto">
            <a:xfrm>
              <a:off x="3786188" y="3272228"/>
              <a:ext cx="46038" cy="188913"/>
            </a:xfrm>
            <a:custGeom>
              <a:avLst/>
              <a:gdLst>
                <a:gd name="T0" fmla="*/ 3 w 19"/>
                <a:gd name="T1" fmla="*/ 76 h 77"/>
                <a:gd name="T2" fmla="*/ 3 w 19"/>
                <a:gd name="T3" fmla="*/ 76 h 77"/>
                <a:gd name="T4" fmla="*/ 3 w 19"/>
                <a:gd name="T5" fmla="*/ 76 h 77"/>
                <a:gd name="T6" fmla="*/ 3 w 19"/>
                <a:gd name="T7" fmla="*/ 75 h 77"/>
                <a:gd name="T8" fmla="*/ 3 w 19"/>
                <a:gd name="T9" fmla="*/ 75 h 77"/>
                <a:gd name="T10" fmla="*/ 3 w 19"/>
                <a:gd name="T11" fmla="*/ 75 h 77"/>
                <a:gd name="T12" fmla="*/ 3 w 19"/>
                <a:gd name="T13" fmla="*/ 74 h 77"/>
                <a:gd name="T14" fmla="*/ 3 w 19"/>
                <a:gd name="T15" fmla="*/ 74 h 77"/>
                <a:gd name="T16" fmla="*/ 3 w 19"/>
                <a:gd name="T17" fmla="*/ 74 h 77"/>
                <a:gd name="T18" fmla="*/ 2 w 19"/>
                <a:gd name="T19" fmla="*/ 73 h 77"/>
                <a:gd name="T20" fmla="*/ 2 w 19"/>
                <a:gd name="T21" fmla="*/ 73 h 77"/>
                <a:gd name="T22" fmla="*/ 2 w 19"/>
                <a:gd name="T23" fmla="*/ 72 h 77"/>
                <a:gd name="T24" fmla="*/ 2 w 19"/>
                <a:gd name="T25" fmla="*/ 72 h 77"/>
                <a:gd name="T26" fmla="*/ 2 w 19"/>
                <a:gd name="T27" fmla="*/ 71 h 77"/>
                <a:gd name="T28" fmla="*/ 2 w 19"/>
                <a:gd name="T29" fmla="*/ 71 h 77"/>
                <a:gd name="T30" fmla="*/ 2 w 19"/>
                <a:gd name="T31" fmla="*/ 71 h 77"/>
                <a:gd name="T32" fmla="*/ 2 w 19"/>
                <a:gd name="T33" fmla="*/ 70 h 77"/>
                <a:gd name="T34" fmla="*/ 2 w 19"/>
                <a:gd name="T35" fmla="*/ 70 h 77"/>
                <a:gd name="T36" fmla="*/ 2 w 19"/>
                <a:gd name="T37" fmla="*/ 69 h 77"/>
                <a:gd name="T38" fmla="*/ 2 w 19"/>
                <a:gd name="T39" fmla="*/ 69 h 77"/>
                <a:gd name="T40" fmla="*/ 2 w 19"/>
                <a:gd name="T41" fmla="*/ 69 h 77"/>
                <a:gd name="T42" fmla="*/ 2 w 19"/>
                <a:gd name="T43" fmla="*/ 68 h 77"/>
                <a:gd name="T44" fmla="*/ 2 w 19"/>
                <a:gd name="T45" fmla="*/ 68 h 77"/>
                <a:gd name="T46" fmla="*/ 2 w 19"/>
                <a:gd name="T47" fmla="*/ 68 h 77"/>
                <a:gd name="T48" fmla="*/ 1 w 19"/>
                <a:gd name="T49" fmla="*/ 67 h 77"/>
                <a:gd name="T50" fmla="*/ 1 w 19"/>
                <a:gd name="T51" fmla="*/ 67 h 77"/>
                <a:gd name="T52" fmla="*/ 1 w 19"/>
                <a:gd name="T53" fmla="*/ 67 h 77"/>
                <a:gd name="T54" fmla="*/ 1 w 19"/>
                <a:gd name="T55" fmla="*/ 66 h 77"/>
                <a:gd name="T56" fmla="*/ 1 w 19"/>
                <a:gd name="T57" fmla="*/ 66 h 77"/>
                <a:gd name="T58" fmla="*/ 1 w 19"/>
                <a:gd name="T59" fmla="*/ 65 h 77"/>
                <a:gd name="T60" fmla="*/ 1 w 19"/>
                <a:gd name="T61" fmla="*/ 65 h 77"/>
                <a:gd name="T62" fmla="*/ 1 w 19"/>
                <a:gd name="T63" fmla="*/ 65 h 77"/>
                <a:gd name="T64" fmla="*/ 1 w 19"/>
                <a:gd name="T65" fmla="*/ 64 h 77"/>
                <a:gd name="T66" fmla="*/ 1 w 19"/>
                <a:gd name="T67" fmla="*/ 64 h 77"/>
                <a:gd name="T68" fmla="*/ 1 w 19"/>
                <a:gd name="T69" fmla="*/ 64 h 77"/>
                <a:gd name="T70" fmla="*/ 1 w 19"/>
                <a:gd name="T71" fmla="*/ 63 h 77"/>
                <a:gd name="T72" fmla="*/ 1 w 19"/>
                <a:gd name="T73" fmla="*/ 63 h 77"/>
                <a:gd name="T74" fmla="*/ 1 w 19"/>
                <a:gd name="T75" fmla="*/ 62 h 77"/>
                <a:gd name="T76" fmla="*/ 1 w 19"/>
                <a:gd name="T77" fmla="*/ 62 h 77"/>
                <a:gd name="T78" fmla="*/ 1 w 19"/>
                <a:gd name="T79" fmla="*/ 61 h 77"/>
                <a:gd name="T80" fmla="*/ 1 w 19"/>
                <a:gd name="T81" fmla="*/ 61 h 77"/>
                <a:gd name="T82" fmla="*/ 1 w 19"/>
                <a:gd name="T83" fmla="*/ 61 h 77"/>
                <a:gd name="T84" fmla="*/ 1 w 19"/>
                <a:gd name="T85" fmla="*/ 60 h 77"/>
                <a:gd name="T86" fmla="*/ 1 w 19"/>
                <a:gd name="T87" fmla="*/ 60 h 77"/>
                <a:gd name="T88" fmla="*/ 1 w 19"/>
                <a:gd name="T89" fmla="*/ 60 h 77"/>
                <a:gd name="T90" fmla="*/ 18 w 19"/>
                <a:gd name="T91" fmla="*/ 0 h 77"/>
                <a:gd name="T92" fmla="*/ 18 w 19"/>
                <a:gd name="T93" fmla="*/ 0 h 77"/>
                <a:gd name="T94" fmla="*/ 19 w 19"/>
                <a:gd name="T95" fmla="*/ 0 h 77"/>
                <a:gd name="T96" fmla="*/ 19 w 19"/>
                <a:gd name="T97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9" h="77">
                  <a:moveTo>
                    <a:pt x="3" y="77"/>
                  </a:moveTo>
                  <a:cubicBezTo>
                    <a:pt x="3" y="77"/>
                    <a:pt x="3" y="77"/>
                    <a:pt x="3" y="77"/>
                  </a:cubicBezTo>
                  <a:cubicBezTo>
                    <a:pt x="3" y="77"/>
                    <a:pt x="3" y="77"/>
                    <a:pt x="3" y="77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3" y="75"/>
                    <a:pt x="3" y="75"/>
                    <a:pt x="3" y="75"/>
                  </a:cubicBezTo>
                  <a:moveTo>
                    <a:pt x="3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3" y="75"/>
                    <a:pt x="3" y="75"/>
                    <a:pt x="3" y="75"/>
                  </a:cubicBezTo>
                  <a:moveTo>
                    <a:pt x="3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3" y="75"/>
                    <a:pt x="3" y="75"/>
                    <a:pt x="3" y="75"/>
                  </a:cubicBezTo>
                  <a:moveTo>
                    <a:pt x="3" y="74"/>
                  </a:moveTo>
                  <a:cubicBezTo>
                    <a:pt x="3" y="74"/>
                    <a:pt x="3" y="75"/>
                    <a:pt x="3" y="75"/>
                  </a:cubicBezTo>
                  <a:cubicBezTo>
                    <a:pt x="3" y="75"/>
                    <a:pt x="3" y="74"/>
                    <a:pt x="3" y="74"/>
                  </a:cubicBezTo>
                  <a:moveTo>
                    <a:pt x="3" y="74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moveTo>
                    <a:pt x="3" y="74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moveTo>
                    <a:pt x="3" y="74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moveTo>
                    <a:pt x="2" y="73"/>
                  </a:moveTo>
                  <a:cubicBezTo>
                    <a:pt x="2" y="73"/>
                    <a:pt x="2" y="73"/>
                    <a:pt x="2" y="73"/>
                  </a:cubicBezTo>
                  <a:cubicBezTo>
                    <a:pt x="2" y="73"/>
                    <a:pt x="2" y="73"/>
                    <a:pt x="2" y="73"/>
                  </a:cubicBezTo>
                  <a:moveTo>
                    <a:pt x="2" y="73"/>
                  </a:moveTo>
                  <a:cubicBezTo>
                    <a:pt x="2" y="73"/>
                    <a:pt x="2" y="73"/>
                    <a:pt x="2" y="73"/>
                  </a:cubicBezTo>
                  <a:cubicBezTo>
                    <a:pt x="2" y="73"/>
                    <a:pt x="2" y="73"/>
                    <a:pt x="2" y="73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3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0"/>
                  </a:move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moveTo>
                    <a:pt x="2" y="70"/>
                  </a:move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moveTo>
                    <a:pt x="2" y="70"/>
                  </a:move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moveTo>
                    <a:pt x="2" y="69"/>
                  </a:moveTo>
                  <a:cubicBezTo>
                    <a:pt x="2" y="69"/>
                    <a:pt x="2" y="70"/>
                    <a:pt x="2" y="70"/>
                  </a:cubicBezTo>
                  <a:cubicBezTo>
                    <a:pt x="2" y="70"/>
                    <a:pt x="2" y="69"/>
                    <a:pt x="2" y="69"/>
                  </a:cubicBezTo>
                  <a:moveTo>
                    <a:pt x="2" y="69"/>
                  </a:move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9"/>
                  </a:cubicBezTo>
                  <a:moveTo>
                    <a:pt x="2" y="69"/>
                  </a:move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9"/>
                  </a:cubicBezTo>
                  <a:moveTo>
                    <a:pt x="2" y="68"/>
                  </a:move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8"/>
                  </a:cubicBezTo>
                  <a:moveTo>
                    <a:pt x="2" y="68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moveTo>
                    <a:pt x="2" y="68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moveTo>
                    <a:pt x="2" y="68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8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6"/>
                  </a:move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moveTo>
                    <a:pt x="1" y="66"/>
                  </a:move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moveTo>
                    <a:pt x="1" y="66"/>
                  </a:move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moveTo>
                    <a:pt x="1" y="65"/>
                  </a:moveTo>
                  <a:cubicBezTo>
                    <a:pt x="1" y="65"/>
                    <a:pt x="1" y="66"/>
                    <a:pt x="1" y="66"/>
                  </a:cubicBezTo>
                  <a:cubicBezTo>
                    <a:pt x="1" y="66"/>
                    <a:pt x="1" y="65"/>
                    <a:pt x="1" y="65"/>
                  </a:cubicBezTo>
                  <a:moveTo>
                    <a:pt x="1" y="65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moveTo>
                    <a:pt x="1" y="65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moveTo>
                    <a:pt x="1" y="64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4"/>
                  </a:cubicBezTo>
                  <a:moveTo>
                    <a:pt x="1" y="64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moveTo>
                    <a:pt x="1" y="64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moveTo>
                    <a:pt x="1" y="64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4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2"/>
                  </a:move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2"/>
                    <a:pt x="1" y="62"/>
                  </a:cubicBezTo>
                  <a:moveTo>
                    <a:pt x="1" y="62"/>
                  </a:move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2"/>
                    <a:pt x="1" y="62"/>
                  </a:cubicBezTo>
                  <a:moveTo>
                    <a:pt x="1" y="62"/>
                  </a:move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2"/>
                    <a:pt x="1" y="62"/>
                  </a:cubicBezTo>
                  <a:moveTo>
                    <a:pt x="1" y="61"/>
                  </a:moveTo>
                  <a:cubicBezTo>
                    <a:pt x="1" y="61"/>
                    <a:pt x="1" y="62"/>
                    <a:pt x="1" y="62"/>
                  </a:cubicBezTo>
                  <a:cubicBezTo>
                    <a:pt x="1" y="62"/>
                    <a:pt x="1" y="61"/>
                    <a:pt x="1" y="61"/>
                  </a:cubicBezTo>
                  <a:moveTo>
                    <a:pt x="1" y="61"/>
                  </a:moveTo>
                  <a:cubicBezTo>
                    <a:pt x="1" y="61"/>
                    <a:pt x="1" y="61"/>
                    <a:pt x="1" y="61"/>
                  </a:cubicBezTo>
                  <a:cubicBezTo>
                    <a:pt x="1" y="61"/>
                    <a:pt x="1" y="61"/>
                    <a:pt x="1" y="61"/>
                  </a:cubicBezTo>
                  <a:moveTo>
                    <a:pt x="1" y="61"/>
                  </a:moveTo>
                  <a:cubicBezTo>
                    <a:pt x="1" y="61"/>
                    <a:pt x="1" y="61"/>
                    <a:pt x="1" y="61"/>
                  </a:cubicBezTo>
                  <a:cubicBezTo>
                    <a:pt x="1" y="61"/>
                    <a:pt x="1" y="61"/>
                    <a:pt x="1" y="61"/>
                  </a:cubicBezTo>
                  <a:moveTo>
                    <a:pt x="1" y="60"/>
                  </a:moveTo>
                  <a:cubicBezTo>
                    <a:pt x="1" y="61"/>
                    <a:pt x="1" y="61"/>
                    <a:pt x="1" y="61"/>
                  </a:cubicBezTo>
                  <a:cubicBezTo>
                    <a:pt x="1" y="61"/>
                    <a:pt x="1" y="61"/>
                    <a:pt x="1" y="60"/>
                  </a:cubicBezTo>
                  <a:moveTo>
                    <a:pt x="1" y="60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moveTo>
                    <a:pt x="1" y="60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moveTo>
                    <a:pt x="1" y="60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moveTo>
                    <a:pt x="18" y="1"/>
                  </a:moveTo>
                  <a:cubicBezTo>
                    <a:pt x="6" y="17"/>
                    <a:pt x="0" y="38"/>
                    <a:pt x="1" y="60"/>
                  </a:cubicBezTo>
                  <a:cubicBezTo>
                    <a:pt x="0" y="38"/>
                    <a:pt x="6" y="17"/>
                    <a:pt x="18" y="1"/>
                  </a:cubicBezTo>
                  <a:moveTo>
                    <a:pt x="18" y="0"/>
                  </a:moveTo>
                  <a:cubicBezTo>
                    <a:pt x="18" y="0"/>
                    <a:pt x="18" y="0"/>
                    <a:pt x="18" y="1"/>
                  </a:cubicBezTo>
                  <a:cubicBezTo>
                    <a:pt x="18" y="0"/>
                    <a:pt x="18" y="0"/>
                    <a:pt x="18" y="0"/>
                  </a:cubicBezTo>
                  <a:moveTo>
                    <a:pt x="19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9" y="0"/>
                  </a:cubicBezTo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181" name="Freeform 47"/>
            <p:cNvSpPr>
              <a:spLocks/>
            </p:cNvSpPr>
            <p:nvPr/>
          </p:nvSpPr>
          <p:spPr bwMode="auto">
            <a:xfrm>
              <a:off x="3786188" y="3213491"/>
              <a:ext cx="207963" cy="420688"/>
            </a:xfrm>
            <a:custGeom>
              <a:avLst/>
              <a:gdLst>
                <a:gd name="T0" fmla="*/ 19 w 85"/>
                <a:gd name="T1" fmla="*/ 24 h 172"/>
                <a:gd name="T2" fmla="*/ 19 w 85"/>
                <a:gd name="T3" fmla="*/ 24 h 172"/>
                <a:gd name="T4" fmla="*/ 18 w 85"/>
                <a:gd name="T5" fmla="*/ 24 h 172"/>
                <a:gd name="T6" fmla="*/ 18 w 85"/>
                <a:gd name="T7" fmla="*/ 25 h 172"/>
                <a:gd name="T8" fmla="*/ 1 w 85"/>
                <a:gd name="T9" fmla="*/ 84 h 172"/>
                <a:gd name="T10" fmla="*/ 1 w 85"/>
                <a:gd name="T11" fmla="*/ 84 h 172"/>
                <a:gd name="T12" fmla="*/ 1 w 85"/>
                <a:gd name="T13" fmla="*/ 85 h 172"/>
                <a:gd name="T14" fmla="*/ 1 w 85"/>
                <a:gd name="T15" fmla="*/ 85 h 172"/>
                <a:gd name="T16" fmla="*/ 1 w 85"/>
                <a:gd name="T17" fmla="*/ 85 h 172"/>
                <a:gd name="T18" fmla="*/ 1 w 85"/>
                <a:gd name="T19" fmla="*/ 86 h 172"/>
                <a:gd name="T20" fmla="*/ 1 w 85"/>
                <a:gd name="T21" fmla="*/ 86 h 172"/>
                <a:gd name="T22" fmla="*/ 1 w 85"/>
                <a:gd name="T23" fmla="*/ 87 h 172"/>
                <a:gd name="T24" fmla="*/ 1 w 85"/>
                <a:gd name="T25" fmla="*/ 87 h 172"/>
                <a:gd name="T26" fmla="*/ 1 w 85"/>
                <a:gd name="T27" fmla="*/ 88 h 172"/>
                <a:gd name="T28" fmla="*/ 1 w 85"/>
                <a:gd name="T29" fmla="*/ 88 h 172"/>
                <a:gd name="T30" fmla="*/ 1 w 85"/>
                <a:gd name="T31" fmla="*/ 88 h 172"/>
                <a:gd name="T32" fmla="*/ 1 w 85"/>
                <a:gd name="T33" fmla="*/ 89 h 172"/>
                <a:gd name="T34" fmla="*/ 1 w 85"/>
                <a:gd name="T35" fmla="*/ 89 h 172"/>
                <a:gd name="T36" fmla="*/ 1 w 85"/>
                <a:gd name="T37" fmla="*/ 90 h 172"/>
                <a:gd name="T38" fmla="*/ 1 w 85"/>
                <a:gd name="T39" fmla="*/ 90 h 172"/>
                <a:gd name="T40" fmla="*/ 1 w 85"/>
                <a:gd name="T41" fmla="*/ 91 h 172"/>
                <a:gd name="T42" fmla="*/ 1 w 85"/>
                <a:gd name="T43" fmla="*/ 91 h 172"/>
                <a:gd name="T44" fmla="*/ 1 w 85"/>
                <a:gd name="T45" fmla="*/ 91 h 172"/>
                <a:gd name="T46" fmla="*/ 2 w 85"/>
                <a:gd name="T47" fmla="*/ 92 h 172"/>
                <a:gd name="T48" fmla="*/ 2 w 85"/>
                <a:gd name="T49" fmla="*/ 92 h 172"/>
                <a:gd name="T50" fmla="*/ 2 w 85"/>
                <a:gd name="T51" fmla="*/ 93 h 172"/>
                <a:gd name="T52" fmla="*/ 2 w 85"/>
                <a:gd name="T53" fmla="*/ 93 h 172"/>
                <a:gd name="T54" fmla="*/ 2 w 85"/>
                <a:gd name="T55" fmla="*/ 94 h 172"/>
                <a:gd name="T56" fmla="*/ 2 w 85"/>
                <a:gd name="T57" fmla="*/ 94 h 172"/>
                <a:gd name="T58" fmla="*/ 2 w 85"/>
                <a:gd name="T59" fmla="*/ 94 h 172"/>
                <a:gd name="T60" fmla="*/ 2 w 85"/>
                <a:gd name="T61" fmla="*/ 95 h 172"/>
                <a:gd name="T62" fmla="*/ 2 w 85"/>
                <a:gd name="T63" fmla="*/ 95 h 172"/>
                <a:gd name="T64" fmla="*/ 2 w 85"/>
                <a:gd name="T65" fmla="*/ 96 h 172"/>
                <a:gd name="T66" fmla="*/ 2 w 85"/>
                <a:gd name="T67" fmla="*/ 96 h 172"/>
                <a:gd name="T68" fmla="*/ 2 w 85"/>
                <a:gd name="T69" fmla="*/ 96 h 172"/>
                <a:gd name="T70" fmla="*/ 2 w 85"/>
                <a:gd name="T71" fmla="*/ 97 h 172"/>
                <a:gd name="T72" fmla="*/ 3 w 85"/>
                <a:gd name="T73" fmla="*/ 98 h 172"/>
                <a:gd name="T74" fmla="*/ 3 w 85"/>
                <a:gd name="T75" fmla="*/ 98 h 172"/>
                <a:gd name="T76" fmla="*/ 3 w 85"/>
                <a:gd name="T77" fmla="*/ 98 h 172"/>
                <a:gd name="T78" fmla="*/ 3 w 85"/>
                <a:gd name="T79" fmla="*/ 99 h 172"/>
                <a:gd name="T80" fmla="*/ 3 w 85"/>
                <a:gd name="T81" fmla="*/ 99 h 172"/>
                <a:gd name="T82" fmla="*/ 3 w 85"/>
                <a:gd name="T83" fmla="*/ 100 h 172"/>
                <a:gd name="T84" fmla="*/ 3 w 85"/>
                <a:gd name="T85" fmla="*/ 100 h 172"/>
                <a:gd name="T86" fmla="*/ 3 w 85"/>
                <a:gd name="T87" fmla="*/ 100 h 172"/>
                <a:gd name="T88" fmla="*/ 85 w 85"/>
                <a:gd name="T89" fmla="*/ 172 h 172"/>
                <a:gd name="T90" fmla="*/ 16 w 85"/>
                <a:gd name="T91" fmla="*/ 80 h 172"/>
                <a:gd name="T92" fmla="*/ 42 w 85"/>
                <a:gd name="T93" fmla="*/ 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5" h="172">
                  <a:moveTo>
                    <a:pt x="45" y="0"/>
                  </a:moveTo>
                  <a:cubicBezTo>
                    <a:pt x="35" y="6"/>
                    <a:pt x="26" y="1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6" y="41"/>
                    <a:pt x="0" y="62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2"/>
                  </a:cubicBezTo>
                  <a:cubicBezTo>
                    <a:pt x="1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1"/>
                  </a:cubicBezTo>
                  <a:cubicBezTo>
                    <a:pt x="3" y="101"/>
                    <a:pt x="3" y="101"/>
                    <a:pt x="3" y="101"/>
                  </a:cubicBezTo>
                  <a:cubicBezTo>
                    <a:pt x="12" y="139"/>
                    <a:pt x="45" y="168"/>
                    <a:pt x="85" y="172"/>
                  </a:cubicBezTo>
                  <a:cubicBezTo>
                    <a:pt x="73" y="168"/>
                    <a:pt x="61" y="161"/>
                    <a:pt x="52" y="152"/>
                  </a:cubicBezTo>
                  <a:cubicBezTo>
                    <a:pt x="38" y="140"/>
                    <a:pt x="28" y="125"/>
                    <a:pt x="22" y="107"/>
                  </a:cubicBezTo>
                  <a:cubicBezTo>
                    <a:pt x="20" y="98"/>
                    <a:pt x="18" y="89"/>
                    <a:pt x="16" y="80"/>
                  </a:cubicBezTo>
                  <a:cubicBezTo>
                    <a:pt x="16" y="79"/>
                    <a:pt x="16" y="79"/>
                    <a:pt x="16" y="79"/>
                  </a:cubicBezTo>
                  <a:cubicBezTo>
                    <a:pt x="15" y="60"/>
                    <a:pt x="19" y="42"/>
                    <a:pt x="27" y="24"/>
                  </a:cubicBezTo>
                  <a:cubicBezTo>
                    <a:pt x="32" y="17"/>
                    <a:pt x="37" y="10"/>
                    <a:pt x="42" y="2"/>
                  </a:cubicBezTo>
                  <a:cubicBezTo>
                    <a:pt x="43" y="1"/>
                    <a:pt x="44" y="1"/>
                    <a:pt x="45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182" name="Rectangle 48"/>
            <p:cNvSpPr>
              <a:spLocks noChangeArrowheads="1"/>
            </p:cNvSpPr>
            <p:nvPr/>
          </p:nvSpPr>
          <p:spPr bwMode="auto">
            <a:xfrm>
              <a:off x="3941763" y="3299216"/>
              <a:ext cx="142875" cy="161925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183" name="Rectangle 49"/>
            <p:cNvSpPr>
              <a:spLocks noChangeArrowheads="1"/>
            </p:cNvSpPr>
            <p:nvPr/>
          </p:nvSpPr>
          <p:spPr bwMode="auto">
            <a:xfrm>
              <a:off x="3888423" y="3216666"/>
              <a:ext cx="316325" cy="323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buClrTx/>
              </a:pPr>
              <a:r>
                <a:rPr lang="en-US" altLang="en-US" sz="1575" b="1" dirty="0">
                  <a:solidFill>
                    <a:srgbClr val="FF9936"/>
                  </a:solidFill>
                  <a:latin typeface="Raleway" panose="020B0003030101060003" pitchFamily="34" charset="0"/>
                </a:rPr>
                <a:t>20</a:t>
              </a:r>
              <a:endParaRPr lang="en-US" altLang="en-US" sz="135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3D34A64-4771-4A6E-AC33-1F5B284E9917}"/>
              </a:ext>
            </a:extLst>
          </p:cNvPr>
          <p:cNvGrpSpPr/>
          <p:nvPr/>
        </p:nvGrpSpPr>
        <p:grpSpPr>
          <a:xfrm>
            <a:off x="3234839" y="2888750"/>
            <a:ext cx="425054" cy="426244"/>
            <a:chOff x="3940175" y="3851666"/>
            <a:chExt cx="566738" cy="568325"/>
          </a:xfrm>
        </p:grpSpPr>
        <p:sp>
          <p:nvSpPr>
            <p:cNvPr id="184" name="Freeform 50"/>
            <p:cNvSpPr>
              <a:spLocks/>
            </p:cNvSpPr>
            <p:nvPr/>
          </p:nvSpPr>
          <p:spPr bwMode="auto">
            <a:xfrm>
              <a:off x="3940175" y="3851666"/>
              <a:ext cx="566738" cy="568325"/>
            </a:xfrm>
            <a:custGeom>
              <a:avLst/>
              <a:gdLst>
                <a:gd name="T0" fmla="*/ 116 w 232"/>
                <a:gd name="T1" fmla="*/ 232 h 232"/>
                <a:gd name="T2" fmla="*/ 232 w 232"/>
                <a:gd name="T3" fmla="*/ 116 h 232"/>
                <a:gd name="T4" fmla="*/ 116 w 232"/>
                <a:gd name="T5" fmla="*/ 0 h 232"/>
                <a:gd name="T6" fmla="*/ 0 w 232"/>
                <a:gd name="T7" fmla="*/ 116 h 232"/>
                <a:gd name="T8" fmla="*/ 116 w 232"/>
                <a:gd name="T9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232">
                  <a:moveTo>
                    <a:pt x="116" y="232"/>
                  </a:moveTo>
                  <a:cubicBezTo>
                    <a:pt x="180" y="232"/>
                    <a:pt x="232" y="179"/>
                    <a:pt x="232" y="116"/>
                  </a:cubicBezTo>
                  <a:cubicBezTo>
                    <a:pt x="232" y="52"/>
                    <a:pt x="180" y="0"/>
                    <a:pt x="116" y="0"/>
                  </a:cubicBezTo>
                  <a:cubicBezTo>
                    <a:pt x="52" y="0"/>
                    <a:pt x="0" y="52"/>
                    <a:pt x="0" y="116"/>
                  </a:cubicBezTo>
                  <a:cubicBezTo>
                    <a:pt x="0" y="180"/>
                    <a:pt x="52" y="232"/>
                    <a:pt x="116" y="232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185" name="Oval 51"/>
            <p:cNvSpPr>
              <a:spLocks noChangeArrowheads="1"/>
            </p:cNvSpPr>
            <p:nvPr/>
          </p:nvSpPr>
          <p:spPr bwMode="auto">
            <a:xfrm>
              <a:off x="3994150" y="3905641"/>
              <a:ext cx="457200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186" name="Freeform 52"/>
            <p:cNvSpPr>
              <a:spLocks noEditPoints="1"/>
            </p:cNvSpPr>
            <p:nvPr/>
          </p:nvSpPr>
          <p:spPr bwMode="auto">
            <a:xfrm>
              <a:off x="3994150" y="3978666"/>
              <a:ext cx="60325" cy="158750"/>
            </a:xfrm>
            <a:custGeom>
              <a:avLst/>
              <a:gdLst>
                <a:gd name="T0" fmla="*/ 0 w 25"/>
                <a:gd name="T1" fmla="*/ 65 h 65"/>
                <a:gd name="T2" fmla="*/ 0 w 25"/>
                <a:gd name="T3" fmla="*/ 65 h 65"/>
                <a:gd name="T4" fmla="*/ 0 w 25"/>
                <a:gd name="T5" fmla="*/ 65 h 65"/>
                <a:gd name="T6" fmla="*/ 0 w 25"/>
                <a:gd name="T7" fmla="*/ 65 h 65"/>
                <a:gd name="T8" fmla="*/ 0 w 25"/>
                <a:gd name="T9" fmla="*/ 65 h 65"/>
                <a:gd name="T10" fmla="*/ 0 w 25"/>
                <a:gd name="T11" fmla="*/ 65 h 65"/>
                <a:gd name="T12" fmla="*/ 0 w 25"/>
                <a:gd name="T13" fmla="*/ 64 h 65"/>
                <a:gd name="T14" fmla="*/ 0 w 25"/>
                <a:gd name="T15" fmla="*/ 64 h 65"/>
                <a:gd name="T16" fmla="*/ 0 w 25"/>
                <a:gd name="T17" fmla="*/ 64 h 65"/>
                <a:gd name="T18" fmla="*/ 0 w 25"/>
                <a:gd name="T19" fmla="*/ 64 h 65"/>
                <a:gd name="T20" fmla="*/ 0 w 25"/>
                <a:gd name="T21" fmla="*/ 64 h 65"/>
                <a:gd name="T22" fmla="*/ 0 w 25"/>
                <a:gd name="T23" fmla="*/ 64 h 65"/>
                <a:gd name="T24" fmla="*/ 0 w 25"/>
                <a:gd name="T25" fmla="*/ 64 h 65"/>
                <a:gd name="T26" fmla="*/ 0 w 25"/>
                <a:gd name="T27" fmla="*/ 64 h 65"/>
                <a:gd name="T28" fmla="*/ 0 w 25"/>
                <a:gd name="T29" fmla="*/ 64 h 65"/>
                <a:gd name="T30" fmla="*/ 0 w 25"/>
                <a:gd name="T31" fmla="*/ 63 h 65"/>
                <a:gd name="T32" fmla="*/ 0 w 25"/>
                <a:gd name="T33" fmla="*/ 64 h 65"/>
                <a:gd name="T34" fmla="*/ 0 w 25"/>
                <a:gd name="T35" fmla="*/ 64 h 65"/>
                <a:gd name="T36" fmla="*/ 0 w 25"/>
                <a:gd name="T37" fmla="*/ 63 h 65"/>
                <a:gd name="T38" fmla="*/ 25 w 25"/>
                <a:gd name="T39" fmla="*/ 0 h 65"/>
                <a:gd name="T40" fmla="*/ 0 w 25"/>
                <a:gd name="T41" fmla="*/ 63 h 65"/>
                <a:gd name="T42" fmla="*/ 25 w 25"/>
                <a:gd name="T43" fmla="*/ 0 h 65"/>
                <a:gd name="T44" fmla="*/ 25 w 25"/>
                <a:gd name="T45" fmla="*/ 0 h 65"/>
                <a:gd name="T46" fmla="*/ 25 w 25"/>
                <a:gd name="T47" fmla="*/ 0 h 65"/>
                <a:gd name="T48" fmla="*/ 25 w 25"/>
                <a:gd name="T4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5" h="65">
                  <a:moveTo>
                    <a:pt x="0" y="65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moveTo>
                    <a:pt x="0" y="65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3"/>
                  </a:moveTo>
                  <a:cubicBezTo>
                    <a:pt x="0" y="63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3"/>
                    <a:pt x="0" y="63"/>
                  </a:cubicBezTo>
                  <a:moveTo>
                    <a:pt x="25" y="0"/>
                  </a:moveTo>
                  <a:cubicBezTo>
                    <a:pt x="10" y="17"/>
                    <a:pt x="0" y="39"/>
                    <a:pt x="0" y="63"/>
                  </a:cubicBezTo>
                  <a:cubicBezTo>
                    <a:pt x="0" y="39"/>
                    <a:pt x="10" y="17"/>
                    <a:pt x="25" y="0"/>
                  </a:cubicBezTo>
                  <a:moveTo>
                    <a:pt x="25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187" name="Freeform 53"/>
            <p:cNvSpPr>
              <a:spLocks/>
            </p:cNvSpPr>
            <p:nvPr/>
          </p:nvSpPr>
          <p:spPr bwMode="auto">
            <a:xfrm>
              <a:off x="3994150" y="3932628"/>
              <a:ext cx="192088" cy="428625"/>
            </a:xfrm>
            <a:custGeom>
              <a:avLst/>
              <a:gdLst>
                <a:gd name="T0" fmla="*/ 49 w 79"/>
                <a:gd name="T1" fmla="*/ 0 h 175"/>
                <a:gd name="T2" fmla="*/ 25 w 79"/>
                <a:gd name="T3" fmla="*/ 19 h 175"/>
                <a:gd name="T4" fmla="*/ 25 w 79"/>
                <a:gd name="T5" fmla="*/ 19 h 175"/>
                <a:gd name="T6" fmla="*/ 25 w 79"/>
                <a:gd name="T7" fmla="*/ 19 h 175"/>
                <a:gd name="T8" fmla="*/ 0 w 79"/>
                <a:gd name="T9" fmla="*/ 82 h 175"/>
                <a:gd name="T10" fmla="*/ 0 w 79"/>
                <a:gd name="T11" fmla="*/ 82 h 175"/>
                <a:gd name="T12" fmla="*/ 0 w 79"/>
                <a:gd name="T13" fmla="*/ 83 h 175"/>
                <a:gd name="T14" fmla="*/ 0 w 79"/>
                <a:gd name="T15" fmla="*/ 83 h 175"/>
                <a:gd name="T16" fmla="*/ 0 w 79"/>
                <a:gd name="T17" fmla="*/ 83 h 175"/>
                <a:gd name="T18" fmla="*/ 0 w 79"/>
                <a:gd name="T19" fmla="*/ 83 h 175"/>
                <a:gd name="T20" fmla="*/ 0 w 79"/>
                <a:gd name="T21" fmla="*/ 83 h 175"/>
                <a:gd name="T22" fmla="*/ 0 w 79"/>
                <a:gd name="T23" fmla="*/ 83 h 175"/>
                <a:gd name="T24" fmla="*/ 0 w 79"/>
                <a:gd name="T25" fmla="*/ 83 h 175"/>
                <a:gd name="T26" fmla="*/ 0 w 79"/>
                <a:gd name="T27" fmla="*/ 84 h 175"/>
                <a:gd name="T28" fmla="*/ 0 w 79"/>
                <a:gd name="T29" fmla="*/ 84 h 175"/>
                <a:gd name="T30" fmla="*/ 0 w 79"/>
                <a:gd name="T31" fmla="*/ 84 h 175"/>
                <a:gd name="T32" fmla="*/ 0 w 79"/>
                <a:gd name="T33" fmla="*/ 84 h 175"/>
                <a:gd name="T34" fmla="*/ 79 w 79"/>
                <a:gd name="T35" fmla="*/ 175 h 175"/>
                <a:gd name="T36" fmla="*/ 47 w 79"/>
                <a:gd name="T37" fmla="*/ 153 h 175"/>
                <a:gd name="T38" fmla="*/ 20 w 79"/>
                <a:gd name="T39" fmla="*/ 106 h 175"/>
                <a:gd name="T40" fmla="*/ 16 w 79"/>
                <a:gd name="T41" fmla="*/ 78 h 175"/>
                <a:gd name="T42" fmla="*/ 16 w 79"/>
                <a:gd name="T43" fmla="*/ 77 h 175"/>
                <a:gd name="T44" fmla="*/ 30 w 79"/>
                <a:gd name="T45" fmla="*/ 24 h 175"/>
                <a:gd name="T46" fmla="*/ 47 w 79"/>
                <a:gd name="T47" fmla="*/ 3 h 175"/>
                <a:gd name="T48" fmla="*/ 49 w 79"/>
                <a:gd name="T49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" h="175">
                  <a:moveTo>
                    <a:pt x="49" y="0"/>
                  </a:moveTo>
                  <a:cubicBezTo>
                    <a:pt x="40" y="5"/>
                    <a:pt x="32" y="12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10" y="36"/>
                    <a:pt x="0" y="58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1" y="130"/>
                    <a:pt x="35" y="168"/>
                    <a:pt x="79" y="175"/>
                  </a:cubicBezTo>
                  <a:cubicBezTo>
                    <a:pt x="67" y="170"/>
                    <a:pt x="56" y="162"/>
                    <a:pt x="47" y="153"/>
                  </a:cubicBezTo>
                  <a:cubicBezTo>
                    <a:pt x="34" y="140"/>
                    <a:pt x="25" y="124"/>
                    <a:pt x="20" y="106"/>
                  </a:cubicBezTo>
                  <a:cubicBezTo>
                    <a:pt x="18" y="97"/>
                    <a:pt x="17" y="88"/>
                    <a:pt x="16" y="78"/>
                  </a:cubicBezTo>
                  <a:cubicBezTo>
                    <a:pt x="16" y="78"/>
                    <a:pt x="16" y="78"/>
                    <a:pt x="16" y="77"/>
                  </a:cubicBezTo>
                  <a:cubicBezTo>
                    <a:pt x="16" y="58"/>
                    <a:pt x="21" y="41"/>
                    <a:pt x="30" y="24"/>
                  </a:cubicBezTo>
                  <a:cubicBezTo>
                    <a:pt x="36" y="17"/>
                    <a:pt x="41" y="10"/>
                    <a:pt x="47" y="3"/>
                  </a:cubicBezTo>
                  <a:cubicBezTo>
                    <a:pt x="48" y="2"/>
                    <a:pt x="48" y="1"/>
                    <a:pt x="49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188" name="Rectangle 54"/>
            <p:cNvSpPr>
              <a:spLocks noChangeArrowheads="1"/>
            </p:cNvSpPr>
            <p:nvPr/>
          </p:nvSpPr>
          <p:spPr bwMode="auto">
            <a:xfrm>
              <a:off x="4154488" y="4032641"/>
              <a:ext cx="134938" cy="193675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189" name="Rectangle 55"/>
            <p:cNvSpPr>
              <a:spLocks noChangeArrowheads="1"/>
            </p:cNvSpPr>
            <p:nvPr/>
          </p:nvSpPr>
          <p:spPr bwMode="auto">
            <a:xfrm>
              <a:off x="4087177" y="3938978"/>
              <a:ext cx="314189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buClrTx/>
              </a:pPr>
              <a:r>
                <a:rPr lang="en-US" altLang="en-US" sz="1575" b="1" dirty="0">
                  <a:solidFill>
                    <a:srgbClr val="FF9936"/>
                  </a:solidFill>
                  <a:latin typeface="Raleway" panose="020B0003030101060003" pitchFamily="34" charset="0"/>
                </a:rPr>
                <a:t>30</a:t>
              </a:r>
              <a:endParaRPr lang="en-US" altLang="en-US" sz="135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2BB5E77-756F-4012-B956-A1631118091D}"/>
              </a:ext>
            </a:extLst>
          </p:cNvPr>
          <p:cNvGrpSpPr/>
          <p:nvPr/>
        </p:nvGrpSpPr>
        <p:grpSpPr>
          <a:xfrm>
            <a:off x="3095536" y="3438819"/>
            <a:ext cx="425054" cy="426244"/>
            <a:chOff x="3754438" y="4585091"/>
            <a:chExt cx="566738" cy="568325"/>
          </a:xfrm>
        </p:grpSpPr>
        <p:sp>
          <p:nvSpPr>
            <p:cNvPr id="190" name="Freeform 56"/>
            <p:cNvSpPr>
              <a:spLocks/>
            </p:cNvSpPr>
            <p:nvPr/>
          </p:nvSpPr>
          <p:spPr bwMode="auto">
            <a:xfrm>
              <a:off x="3754438" y="4585091"/>
              <a:ext cx="566738" cy="568325"/>
            </a:xfrm>
            <a:custGeom>
              <a:avLst/>
              <a:gdLst>
                <a:gd name="T0" fmla="*/ 116 w 232"/>
                <a:gd name="T1" fmla="*/ 232 h 232"/>
                <a:gd name="T2" fmla="*/ 232 w 232"/>
                <a:gd name="T3" fmla="*/ 116 h 232"/>
                <a:gd name="T4" fmla="*/ 116 w 232"/>
                <a:gd name="T5" fmla="*/ 0 h 232"/>
                <a:gd name="T6" fmla="*/ 0 w 232"/>
                <a:gd name="T7" fmla="*/ 116 h 232"/>
                <a:gd name="T8" fmla="*/ 116 w 232"/>
                <a:gd name="T9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232">
                  <a:moveTo>
                    <a:pt x="116" y="232"/>
                  </a:moveTo>
                  <a:cubicBezTo>
                    <a:pt x="180" y="232"/>
                    <a:pt x="232" y="180"/>
                    <a:pt x="232" y="116"/>
                  </a:cubicBezTo>
                  <a:cubicBezTo>
                    <a:pt x="232" y="52"/>
                    <a:pt x="180" y="0"/>
                    <a:pt x="116" y="0"/>
                  </a:cubicBezTo>
                  <a:cubicBezTo>
                    <a:pt x="52" y="0"/>
                    <a:pt x="0" y="52"/>
                    <a:pt x="0" y="116"/>
                  </a:cubicBezTo>
                  <a:cubicBezTo>
                    <a:pt x="0" y="179"/>
                    <a:pt x="52" y="232"/>
                    <a:pt x="116" y="232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191" name="Oval 57"/>
            <p:cNvSpPr>
              <a:spLocks noChangeArrowheads="1"/>
            </p:cNvSpPr>
            <p:nvPr/>
          </p:nvSpPr>
          <p:spPr bwMode="auto">
            <a:xfrm>
              <a:off x="3810000" y="4639066"/>
              <a:ext cx="457200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192" name="Freeform 58"/>
            <p:cNvSpPr>
              <a:spLocks noEditPoints="1"/>
            </p:cNvSpPr>
            <p:nvPr/>
          </p:nvSpPr>
          <p:spPr bwMode="auto">
            <a:xfrm>
              <a:off x="3810000" y="4732728"/>
              <a:ext cx="44450" cy="222250"/>
            </a:xfrm>
            <a:custGeom>
              <a:avLst/>
              <a:gdLst>
                <a:gd name="T0" fmla="*/ 7 w 18"/>
                <a:gd name="T1" fmla="*/ 91 h 91"/>
                <a:gd name="T2" fmla="*/ 7 w 18"/>
                <a:gd name="T3" fmla="*/ 91 h 91"/>
                <a:gd name="T4" fmla="*/ 7 w 18"/>
                <a:gd name="T5" fmla="*/ 91 h 91"/>
                <a:gd name="T6" fmla="*/ 7 w 18"/>
                <a:gd name="T7" fmla="*/ 91 h 91"/>
                <a:gd name="T8" fmla="*/ 7 w 18"/>
                <a:gd name="T9" fmla="*/ 91 h 91"/>
                <a:gd name="T10" fmla="*/ 7 w 18"/>
                <a:gd name="T11" fmla="*/ 91 h 91"/>
                <a:gd name="T12" fmla="*/ 7 w 18"/>
                <a:gd name="T13" fmla="*/ 91 h 91"/>
                <a:gd name="T14" fmla="*/ 7 w 18"/>
                <a:gd name="T15" fmla="*/ 91 h 91"/>
                <a:gd name="T16" fmla="*/ 7 w 18"/>
                <a:gd name="T17" fmla="*/ 91 h 91"/>
                <a:gd name="T18" fmla="*/ 7 w 18"/>
                <a:gd name="T19" fmla="*/ 91 h 91"/>
                <a:gd name="T20" fmla="*/ 7 w 18"/>
                <a:gd name="T21" fmla="*/ 91 h 91"/>
                <a:gd name="T22" fmla="*/ 7 w 18"/>
                <a:gd name="T23" fmla="*/ 91 h 91"/>
                <a:gd name="T24" fmla="*/ 6 w 18"/>
                <a:gd name="T25" fmla="*/ 90 h 91"/>
                <a:gd name="T26" fmla="*/ 7 w 18"/>
                <a:gd name="T27" fmla="*/ 91 h 91"/>
                <a:gd name="T28" fmla="*/ 6 w 18"/>
                <a:gd name="T29" fmla="*/ 90 h 91"/>
                <a:gd name="T30" fmla="*/ 0 w 18"/>
                <a:gd name="T31" fmla="*/ 57 h 91"/>
                <a:gd name="T32" fmla="*/ 6 w 18"/>
                <a:gd name="T33" fmla="*/ 90 h 91"/>
                <a:gd name="T34" fmla="*/ 0 w 18"/>
                <a:gd name="T35" fmla="*/ 57 h 91"/>
                <a:gd name="T36" fmla="*/ 0 w 18"/>
                <a:gd name="T37" fmla="*/ 57 h 91"/>
                <a:gd name="T38" fmla="*/ 0 w 18"/>
                <a:gd name="T39" fmla="*/ 57 h 91"/>
                <a:gd name="T40" fmla="*/ 0 w 18"/>
                <a:gd name="T41" fmla="*/ 57 h 91"/>
                <a:gd name="T42" fmla="*/ 0 w 18"/>
                <a:gd name="T43" fmla="*/ 57 h 91"/>
                <a:gd name="T44" fmla="*/ 0 w 18"/>
                <a:gd name="T45" fmla="*/ 57 h 91"/>
                <a:gd name="T46" fmla="*/ 0 w 18"/>
                <a:gd name="T47" fmla="*/ 57 h 91"/>
                <a:gd name="T48" fmla="*/ 0 w 18"/>
                <a:gd name="T49" fmla="*/ 56 h 91"/>
                <a:gd name="T50" fmla="*/ 0 w 18"/>
                <a:gd name="T51" fmla="*/ 57 h 91"/>
                <a:gd name="T52" fmla="*/ 0 w 18"/>
                <a:gd name="T53" fmla="*/ 56 h 91"/>
                <a:gd name="T54" fmla="*/ 0 w 18"/>
                <a:gd name="T55" fmla="*/ 56 h 91"/>
                <a:gd name="T56" fmla="*/ 0 w 18"/>
                <a:gd name="T57" fmla="*/ 56 h 91"/>
                <a:gd name="T58" fmla="*/ 0 w 18"/>
                <a:gd name="T59" fmla="*/ 56 h 91"/>
                <a:gd name="T60" fmla="*/ 0 w 18"/>
                <a:gd name="T61" fmla="*/ 56 h 91"/>
                <a:gd name="T62" fmla="*/ 0 w 18"/>
                <a:gd name="T63" fmla="*/ 56 h 91"/>
                <a:gd name="T64" fmla="*/ 0 w 18"/>
                <a:gd name="T65" fmla="*/ 56 h 91"/>
                <a:gd name="T66" fmla="*/ 0 w 18"/>
                <a:gd name="T67" fmla="*/ 56 h 91"/>
                <a:gd name="T68" fmla="*/ 0 w 18"/>
                <a:gd name="T69" fmla="*/ 56 h 91"/>
                <a:gd name="T70" fmla="*/ 0 w 18"/>
                <a:gd name="T71" fmla="*/ 56 h 91"/>
                <a:gd name="T72" fmla="*/ 0 w 18"/>
                <a:gd name="T73" fmla="*/ 55 h 91"/>
                <a:gd name="T74" fmla="*/ 0 w 18"/>
                <a:gd name="T75" fmla="*/ 56 h 91"/>
                <a:gd name="T76" fmla="*/ 0 w 18"/>
                <a:gd name="T77" fmla="*/ 56 h 91"/>
                <a:gd name="T78" fmla="*/ 0 w 18"/>
                <a:gd name="T79" fmla="*/ 55 h 91"/>
                <a:gd name="T80" fmla="*/ 18 w 18"/>
                <a:gd name="T81" fmla="*/ 0 h 91"/>
                <a:gd name="T82" fmla="*/ 0 w 18"/>
                <a:gd name="T83" fmla="*/ 55 h 91"/>
                <a:gd name="T84" fmla="*/ 18 w 18"/>
                <a:gd name="T85" fmla="*/ 0 h 91"/>
                <a:gd name="T86" fmla="*/ 18 w 18"/>
                <a:gd name="T87" fmla="*/ 0 h 91"/>
                <a:gd name="T88" fmla="*/ 18 w 18"/>
                <a:gd name="T89" fmla="*/ 0 h 91"/>
                <a:gd name="T90" fmla="*/ 18 w 18"/>
                <a:gd name="T91" fmla="*/ 0 h 91"/>
                <a:gd name="T92" fmla="*/ 18 w 18"/>
                <a:gd name="T93" fmla="*/ 0 h 91"/>
                <a:gd name="T94" fmla="*/ 18 w 18"/>
                <a:gd name="T95" fmla="*/ 0 h 91"/>
                <a:gd name="T96" fmla="*/ 18 w 18"/>
                <a:gd name="T97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8" h="91"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6" y="90"/>
                  </a:moveTo>
                  <a:cubicBezTo>
                    <a:pt x="6" y="90"/>
                    <a:pt x="6" y="90"/>
                    <a:pt x="7" y="91"/>
                  </a:cubicBezTo>
                  <a:cubicBezTo>
                    <a:pt x="6" y="90"/>
                    <a:pt x="6" y="90"/>
                    <a:pt x="6" y="90"/>
                  </a:cubicBezTo>
                  <a:moveTo>
                    <a:pt x="0" y="57"/>
                  </a:moveTo>
                  <a:cubicBezTo>
                    <a:pt x="0" y="69"/>
                    <a:pt x="2" y="80"/>
                    <a:pt x="6" y="90"/>
                  </a:cubicBezTo>
                  <a:cubicBezTo>
                    <a:pt x="2" y="80"/>
                    <a:pt x="0" y="69"/>
                    <a:pt x="0" y="57"/>
                  </a:cubicBezTo>
                  <a:moveTo>
                    <a:pt x="0" y="57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moveTo>
                    <a:pt x="0" y="57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moveTo>
                    <a:pt x="0" y="56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6"/>
                  </a:cubicBezTo>
                  <a:moveTo>
                    <a:pt x="0" y="56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moveTo>
                    <a:pt x="0" y="56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moveTo>
                    <a:pt x="0" y="56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moveTo>
                    <a:pt x="0" y="55"/>
                  </a:moveTo>
                  <a:cubicBezTo>
                    <a:pt x="0" y="55"/>
                    <a:pt x="0" y="55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5"/>
                    <a:pt x="0" y="55"/>
                    <a:pt x="0" y="55"/>
                  </a:cubicBezTo>
                  <a:moveTo>
                    <a:pt x="18" y="0"/>
                  </a:moveTo>
                  <a:cubicBezTo>
                    <a:pt x="7" y="15"/>
                    <a:pt x="0" y="35"/>
                    <a:pt x="0" y="55"/>
                  </a:cubicBezTo>
                  <a:cubicBezTo>
                    <a:pt x="0" y="35"/>
                    <a:pt x="7" y="15"/>
                    <a:pt x="18" y="0"/>
                  </a:cubicBezTo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193" name="Freeform 59"/>
            <p:cNvSpPr>
              <a:spLocks/>
            </p:cNvSpPr>
            <p:nvPr/>
          </p:nvSpPr>
          <p:spPr bwMode="auto">
            <a:xfrm>
              <a:off x="3810000" y="4666053"/>
              <a:ext cx="190500" cy="428625"/>
            </a:xfrm>
            <a:custGeom>
              <a:avLst/>
              <a:gdLst>
                <a:gd name="T0" fmla="*/ 49 w 78"/>
                <a:gd name="T1" fmla="*/ 0 h 175"/>
                <a:gd name="T2" fmla="*/ 18 w 78"/>
                <a:gd name="T3" fmla="*/ 27 h 175"/>
                <a:gd name="T4" fmla="*/ 18 w 78"/>
                <a:gd name="T5" fmla="*/ 27 h 175"/>
                <a:gd name="T6" fmla="*/ 18 w 78"/>
                <a:gd name="T7" fmla="*/ 27 h 175"/>
                <a:gd name="T8" fmla="*/ 18 w 78"/>
                <a:gd name="T9" fmla="*/ 27 h 175"/>
                <a:gd name="T10" fmla="*/ 18 w 78"/>
                <a:gd name="T11" fmla="*/ 27 h 175"/>
                <a:gd name="T12" fmla="*/ 0 w 78"/>
                <a:gd name="T13" fmla="*/ 82 h 175"/>
                <a:gd name="T14" fmla="*/ 0 w 78"/>
                <a:gd name="T15" fmla="*/ 82 h 175"/>
                <a:gd name="T16" fmla="*/ 0 w 78"/>
                <a:gd name="T17" fmla="*/ 83 h 175"/>
                <a:gd name="T18" fmla="*/ 0 w 78"/>
                <a:gd name="T19" fmla="*/ 83 h 175"/>
                <a:gd name="T20" fmla="*/ 0 w 78"/>
                <a:gd name="T21" fmla="*/ 83 h 175"/>
                <a:gd name="T22" fmla="*/ 0 w 78"/>
                <a:gd name="T23" fmla="*/ 83 h 175"/>
                <a:gd name="T24" fmla="*/ 0 w 78"/>
                <a:gd name="T25" fmla="*/ 83 h 175"/>
                <a:gd name="T26" fmla="*/ 0 w 78"/>
                <a:gd name="T27" fmla="*/ 83 h 175"/>
                <a:gd name="T28" fmla="*/ 0 w 78"/>
                <a:gd name="T29" fmla="*/ 83 h 175"/>
                <a:gd name="T30" fmla="*/ 0 w 78"/>
                <a:gd name="T31" fmla="*/ 83 h 175"/>
                <a:gd name="T32" fmla="*/ 0 w 78"/>
                <a:gd name="T33" fmla="*/ 84 h 175"/>
                <a:gd name="T34" fmla="*/ 0 w 78"/>
                <a:gd name="T35" fmla="*/ 84 h 175"/>
                <a:gd name="T36" fmla="*/ 0 w 78"/>
                <a:gd name="T37" fmla="*/ 84 h 175"/>
                <a:gd name="T38" fmla="*/ 0 w 78"/>
                <a:gd name="T39" fmla="*/ 84 h 175"/>
                <a:gd name="T40" fmla="*/ 0 w 78"/>
                <a:gd name="T41" fmla="*/ 84 h 175"/>
                <a:gd name="T42" fmla="*/ 0 w 78"/>
                <a:gd name="T43" fmla="*/ 84 h 175"/>
                <a:gd name="T44" fmla="*/ 6 w 78"/>
                <a:gd name="T45" fmla="*/ 117 h 175"/>
                <a:gd name="T46" fmla="*/ 6 w 78"/>
                <a:gd name="T47" fmla="*/ 117 h 175"/>
                <a:gd name="T48" fmla="*/ 7 w 78"/>
                <a:gd name="T49" fmla="*/ 118 h 175"/>
                <a:gd name="T50" fmla="*/ 7 w 78"/>
                <a:gd name="T51" fmla="*/ 118 h 175"/>
                <a:gd name="T52" fmla="*/ 7 w 78"/>
                <a:gd name="T53" fmla="*/ 118 h 175"/>
                <a:gd name="T54" fmla="*/ 7 w 78"/>
                <a:gd name="T55" fmla="*/ 118 h 175"/>
                <a:gd name="T56" fmla="*/ 7 w 78"/>
                <a:gd name="T57" fmla="*/ 118 h 175"/>
                <a:gd name="T58" fmla="*/ 7 w 78"/>
                <a:gd name="T59" fmla="*/ 118 h 175"/>
                <a:gd name="T60" fmla="*/ 7 w 78"/>
                <a:gd name="T61" fmla="*/ 118 h 175"/>
                <a:gd name="T62" fmla="*/ 7 w 78"/>
                <a:gd name="T63" fmla="*/ 118 h 175"/>
                <a:gd name="T64" fmla="*/ 7 w 78"/>
                <a:gd name="T65" fmla="*/ 118 h 175"/>
                <a:gd name="T66" fmla="*/ 78 w 78"/>
                <a:gd name="T67" fmla="*/ 175 h 175"/>
                <a:gd name="T68" fmla="*/ 46 w 78"/>
                <a:gd name="T69" fmla="*/ 153 h 175"/>
                <a:gd name="T70" fmla="*/ 19 w 78"/>
                <a:gd name="T71" fmla="*/ 106 h 175"/>
                <a:gd name="T72" fmla="*/ 15 w 78"/>
                <a:gd name="T73" fmla="*/ 78 h 175"/>
                <a:gd name="T74" fmla="*/ 15 w 78"/>
                <a:gd name="T75" fmla="*/ 77 h 175"/>
                <a:gd name="T76" fmla="*/ 30 w 78"/>
                <a:gd name="T77" fmla="*/ 24 h 175"/>
                <a:gd name="T78" fmla="*/ 46 w 78"/>
                <a:gd name="T79" fmla="*/ 3 h 175"/>
                <a:gd name="T80" fmla="*/ 49 w 78"/>
                <a:gd name="T81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8" h="175">
                  <a:moveTo>
                    <a:pt x="49" y="0"/>
                  </a:moveTo>
                  <a:cubicBezTo>
                    <a:pt x="37" y="7"/>
                    <a:pt x="27" y="16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7" y="42"/>
                    <a:pt x="0" y="6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96"/>
                    <a:pt x="2" y="107"/>
                    <a:pt x="6" y="117"/>
                  </a:cubicBezTo>
                  <a:cubicBezTo>
                    <a:pt x="6" y="117"/>
                    <a:pt x="6" y="117"/>
                    <a:pt x="6" y="117"/>
                  </a:cubicBezTo>
                  <a:cubicBezTo>
                    <a:pt x="6" y="117"/>
                    <a:pt x="6" y="117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19" y="148"/>
                    <a:pt x="46" y="170"/>
                    <a:pt x="78" y="175"/>
                  </a:cubicBezTo>
                  <a:cubicBezTo>
                    <a:pt x="66" y="170"/>
                    <a:pt x="55" y="162"/>
                    <a:pt x="46" y="153"/>
                  </a:cubicBezTo>
                  <a:cubicBezTo>
                    <a:pt x="33" y="140"/>
                    <a:pt x="24" y="124"/>
                    <a:pt x="19" y="106"/>
                  </a:cubicBezTo>
                  <a:cubicBezTo>
                    <a:pt x="18" y="97"/>
                    <a:pt x="17" y="88"/>
                    <a:pt x="15" y="78"/>
                  </a:cubicBezTo>
                  <a:cubicBezTo>
                    <a:pt x="15" y="78"/>
                    <a:pt x="15" y="78"/>
                    <a:pt x="15" y="77"/>
                  </a:cubicBezTo>
                  <a:cubicBezTo>
                    <a:pt x="15" y="58"/>
                    <a:pt x="20" y="41"/>
                    <a:pt x="30" y="24"/>
                  </a:cubicBezTo>
                  <a:cubicBezTo>
                    <a:pt x="35" y="17"/>
                    <a:pt x="41" y="10"/>
                    <a:pt x="46" y="3"/>
                  </a:cubicBezTo>
                  <a:cubicBezTo>
                    <a:pt x="47" y="2"/>
                    <a:pt x="48" y="1"/>
                    <a:pt x="49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194" name="Rectangle 60"/>
            <p:cNvSpPr>
              <a:spLocks noChangeArrowheads="1"/>
            </p:cNvSpPr>
            <p:nvPr/>
          </p:nvSpPr>
          <p:spPr bwMode="auto">
            <a:xfrm>
              <a:off x="3967163" y="4769241"/>
              <a:ext cx="139700" cy="18573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195" name="Rectangle 61"/>
            <p:cNvSpPr>
              <a:spLocks noChangeArrowheads="1"/>
            </p:cNvSpPr>
            <p:nvPr/>
          </p:nvSpPr>
          <p:spPr bwMode="auto">
            <a:xfrm>
              <a:off x="3924300" y="4672403"/>
              <a:ext cx="318464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buClrTx/>
              </a:pPr>
              <a:r>
                <a:rPr lang="en-US" altLang="en-US" sz="1575" b="1" dirty="0">
                  <a:solidFill>
                    <a:srgbClr val="FF9936"/>
                  </a:solidFill>
                  <a:latin typeface="Raleway" panose="020B0003030101060003" pitchFamily="34" charset="0"/>
                </a:rPr>
                <a:t>40</a:t>
              </a:r>
              <a:endParaRPr lang="en-US" altLang="en-US" sz="1350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FD37E3F-2358-4796-9DC0-E0A7BDF94FF8}"/>
              </a:ext>
            </a:extLst>
          </p:cNvPr>
          <p:cNvGrpSpPr/>
          <p:nvPr/>
        </p:nvGrpSpPr>
        <p:grpSpPr>
          <a:xfrm>
            <a:off x="2696677" y="3842440"/>
            <a:ext cx="433388" cy="433388"/>
            <a:chOff x="3222625" y="5123253"/>
            <a:chExt cx="577850" cy="577850"/>
          </a:xfrm>
        </p:grpSpPr>
        <p:sp>
          <p:nvSpPr>
            <p:cNvPr id="196" name="Freeform 62"/>
            <p:cNvSpPr>
              <a:spLocks/>
            </p:cNvSpPr>
            <p:nvPr/>
          </p:nvSpPr>
          <p:spPr bwMode="auto">
            <a:xfrm>
              <a:off x="3222625" y="5123253"/>
              <a:ext cx="577850" cy="577850"/>
            </a:xfrm>
            <a:custGeom>
              <a:avLst/>
              <a:gdLst>
                <a:gd name="T0" fmla="*/ 122 w 236"/>
                <a:gd name="T1" fmla="*/ 234 h 236"/>
                <a:gd name="T2" fmla="*/ 234 w 236"/>
                <a:gd name="T3" fmla="*/ 114 h 236"/>
                <a:gd name="T4" fmla="*/ 114 w 236"/>
                <a:gd name="T5" fmla="*/ 2 h 236"/>
                <a:gd name="T6" fmla="*/ 2 w 236"/>
                <a:gd name="T7" fmla="*/ 122 h 236"/>
                <a:gd name="T8" fmla="*/ 122 w 236"/>
                <a:gd name="T9" fmla="*/ 234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6" h="236">
                  <a:moveTo>
                    <a:pt x="122" y="234"/>
                  </a:moveTo>
                  <a:cubicBezTo>
                    <a:pt x="186" y="231"/>
                    <a:pt x="236" y="178"/>
                    <a:pt x="234" y="114"/>
                  </a:cubicBezTo>
                  <a:cubicBezTo>
                    <a:pt x="232" y="50"/>
                    <a:pt x="178" y="0"/>
                    <a:pt x="114" y="2"/>
                  </a:cubicBezTo>
                  <a:cubicBezTo>
                    <a:pt x="50" y="4"/>
                    <a:pt x="0" y="58"/>
                    <a:pt x="2" y="122"/>
                  </a:cubicBezTo>
                  <a:cubicBezTo>
                    <a:pt x="4" y="186"/>
                    <a:pt x="58" y="236"/>
                    <a:pt x="122" y="234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197" name="Freeform 63"/>
            <p:cNvSpPr>
              <a:spLocks/>
            </p:cNvSpPr>
            <p:nvPr/>
          </p:nvSpPr>
          <p:spPr bwMode="auto">
            <a:xfrm>
              <a:off x="3279775" y="5180403"/>
              <a:ext cx="465138" cy="463550"/>
            </a:xfrm>
            <a:custGeom>
              <a:avLst/>
              <a:gdLst>
                <a:gd name="T0" fmla="*/ 98 w 190"/>
                <a:gd name="T1" fmla="*/ 188 h 190"/>
                <a:gd name="T2" fmla="*/ 188 w 190"/>
                <a:gd name="T3" fmla="*/ 91 h 190"/>
                <a:gd name="T4" fmla="*/ 92 w 190"/>
                <a:gd name="T5" fmla="*/ 1 h 190"/>
                <a:gd name="T6" fmla="*/ 1 w 190"/>
                <a:gd name="T7" fmla="*/ 98 h 190"/>
                <a:gd name="T8" fmla="*/ 98 w 190"/>
                <a:gd name="T9" fmla="*/ 188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190">
                  <a:moveTo>
                    <a:pt x="98" y="188"/>
                  </a:moveTo>
                  <a:cubicBezTo>
                    <a:pt x="150" y="186"/>
                    <a:pt x="190" y="143"/>
                    <a:pt x="188" y="91"/>
                  </a:cubicBezTo>
                  <a:cubicBezTo>
                    <a:pt x="186" y="40"/>
                    <a:pt x="143" y="0"/>
                    <a:pt x="92" y="1"/>
                  </a:cubicBezTo>
                  <a:cubicBezTo>
                    <a:pt x="40" y="3"/>
                    <a:pt x="0" y="47"/>
                    <a:pt x="1" y="98"/>
                  </a:cubicBezTo>
                  <a:cubicBezTo>
                    <a:pt x="3" y="149"/>
                    <a:pt x="47" y="190"/>
                    <a:pt x="98" y="188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198" name="Freeform 64"/>
            <p:cNvSpPr>
              <a:spLocks noEditPoints="1"/>
            </p:cNvSpPr>
            <p:nvPr/>
          </p:nvSpPr>
          <p:spPr bwMode="auto">
            <a:xfrm>
              <a:off x="3281363" y="5326453"/>
              <a:ext cx="17463" cy="168275"/>
            </a:xfrm>
            <a:custGeom>
              <a:avLst/>
              <a:gdLst>
                <a:gd name="T0" fmla="*/ 7 w 7"/>
                <a:gd name="T1" fmla="*/ 69 h 69"/>
                <a:gd name="T2" fmla="*/ 7 w 7"/>
                <a:gd name="T3" fmla="*/ 69 h 69"/>
                <a:gd name="T4" fmla="*/ 7 w 7"/>
                <a:gd name="T5" fmla="*/ 69 h 69"/>
                <a:gd name="T6" fmla="*/ 7 w 7"/>
                <a:gd name="T7" fmla="*/ 68 h 69"/>
                <a:gd name="T8" fmla="*/ 6 w 7"/>
                <a:gd name="T9" fmla="*/ 67 h 69"/>
                <a:gd name="T10" fmla="*/ 6 w 7"/>
                <a:gd name="T11" fmla="*/ 66 h 69"/>
                <a:gd name="T12" fmla="*/ 6 w 7"/>
                <a:gd name="T13" fmla="*/ 66 h 69"/>
                <a:gd name="T14" fmla="*/ 6 w 7"/>
                <a:gd name="T15" fmla="*/ 66 h 69"/>
                <a:gd name="T16" fmla="*/ 6 w 7"/>
                <a:gd name="T17" fmla="*/ 66 h 69"/>
                <a:gd name="T18" fmla="*/ 5 w 7"/>
                <a:gd name="T19" fmla="*/ 65 h 69"/>
                <a:gd name="T20" fmla="*/ 5 w 7"/>
                <a:gd name="T21" fmla="*/ 65 h 69"/>
                <a:gd name="T22" fmla="*/ 5 w 7"/>
                <a:gd name="T23" fmla="*/ 65 h 69"/>
                <a:gd name="T24" fmla="*/ 5 w 7"/>
                <a:gd name="T25" fmla="*/ 64 h 69"/>
                <a:gd name="T26" fmla="*/ 5 w 7"/>
                <a:gd name="T27" fmla="*/ 64 h 69"/>
                <a:gd name="T28" fmla="*/ 5 w 7"/>
                <a:gd name="T29" fmla="*/ 63 h 69"/>
                <a:gd name="T30" fmla="*/ 5 w 7"/>
                <a:gd name="T31" fmla="*/ 63 h 69"/>
                <a:gd name="T32" fmla="*/ 5 w 7"/>
                <a:gd name="T33" fmla="*/ 63 h 69"/>
                <a:gd name="T34" fmla="*/ 5 w 7"/>
                <a:gd name="T35" fmla="*/ 62 h 69"/>
                <a:gd name="T36" fmla="*/ 4 w 7"/>
                <a:gd name="T37" fmla="*/ 62 h 69"/>
                <a:gd name="T38" fmla="*/ 4 w 7"/>
                <a:gd name="T39" fmla="*/ 62 h 69"/>
                <a:gd name="T40" fmla="*/ 4 w 7"/>
                <a:gd name="T41" fmla="*/ 61 h 69"/>
                <a:gd name="T42" fmla="*/ 4 w 7"/>
                <a:gd name="T43" fmla="*/ 60 h 69"/>
                <a:gd name="T44" fmla="*/ 4 w 7"/>
                <a:gd name="T45" fmla="*/ 60 h 69"/>
                <a:gd name="T46" fmla="*/ 4 w 7"/>
                <a:gd name="T47" fmla="*/ 60 h 69"/>
                <a:gd name="T48" fmla="*/ 4 w 7"/>
                <a:gd name="T49" fmla="*/ 60 h 69"/>
                <a:gd name="T50" fmla="*/ 4 w 7"/>
                <a:gd name="T51" fmla="*/ 59 h 69"/>
                <a:gd name="T52" fmla="*/ 4 w 7"/>
                <a:gd name="T53" fmla="*/ 59 h 69"/>
                <a:gd name="T54" fmla="*/ 3 w 7"/>
                <a:gd name="T55" fmla="*/ 59 h 69"/>
                <a:gd name="T56" fmla="*/ 3 w 7"/>
                <a:gd name="T57" fmla="*/ 57 h 69"/>
                <a:gd name="T58" fmla="*/ 3 w 7"/>
                <a:gd name="T59" fmla="*/ 57 h 69"/>
                <a:gd name="T60" fmla="*/ 3 w 7"/>
                <a:gd name="T61" fmla="*/ 56 h 69"/>
                <a:gd name="T62" fmla="*/ 3 w 7"/>
                <a:gd name="T63" fmla="*/ 56 h 69"/>
                <a:gd name="T64" fmla="*/ 3 w 7"/>
                <a:gd name="T65" fmla="*/ 56 h 69"/>
                <a:gd name="T66" fmla="*/ 0 w 7"/>
                <a:gd name="T67" fmla="*/ 40 h 69"/>
                <a:gd name="T68" fmla="*/ 0 w 7"/>
                <a:gd name="T69" fmla="*/ 40 h 69"/>
                <a:gd name="T70" fmla="*/ 0 w 7"/>
                <a:gd name="T71" fmla="*/ 40 h 69"/>
                <a:gd name="T72" fmla="*/ 0 w 7"/>
                <a:gd name="T73" fmla="*/ 40 h 69"/>
                <a:gd name="T74" fmla="*/ 0 w 7"/>
                <a:gd name="T75" fmla="*/ 39 h 69"/>
                <a:gd name="T76" fmla="*/ 0 w 7"/>
                <a:gd name="T77" fmla="*/ 39 h 69"/>
                <a:gd name="T78" fmla="*/ 0 w 7"/>
                <a:gd name="T79" fmla="*/ 39 h 69"/>
                <a:gd name="T80" fmla="*/ 0 w 7"/>
                <a:gd name="T81" fmla="*/ 38 h 69"/>
                <a:gd name="T82" fmla="*/ 0 w 7"/>
                <a:gd name="T83" fmla="*/ 38 h 69"/>
                <a:gd name="T84" fmla="*/ 0 w 7"/>
                <a:gd name="T85" fmla="*/ 38 h 69"/>
                <a:gd name="T86" fmla="*/ 7 w 7"/>
                <a:gd name="T87" fmla="*/ 0 h 69"/>
                <a:gd name="T88" fmla="*/ 7 w 7"/>
                <a:gd name="T89" fmla="*/ 0 h 69"/>
                <a:gd name="T90" fmla="*/ 7 w 7"/>
                <a:gd name="T91" fmla="*/ 0 h 69"/>
                <a:gd name="T92" fmla="*/ 7 w 7"/>
                <a:gd name="T93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" h="69"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8"/>
                  </a:moveTo>
                  <a:cubicBezTo>
                    <a:pt x="7" y="68"/>
                    <a:pt x="7" y="68"/>
                    <a:pt x="7" y="68"/>
                  </a:cubicBezTo>
                  <a:cubicBezTo>
                    <a:pt x="7" y="68"/>
                    <a:pt x="7" y="68"/>
                    <a:pt x="7" y="68"/>
                  </a:cubicBezTo>
                  <a:moveTo>
                    <a:pt x="6" y="67"/>
                  </a:moveTo>
                  <a:cubicBezTo>
                    <a:pt x="6" y="67"/>
                    <a:pt x="6" y="67"/>
                    <a:pt x="6" y="67"/>
                  </a:cubicBezTo>
                  <a:cubicBezTo>
                    <a:pt x="6" y="67"/>
                    <a:pt x="6" y="67"/>
                    <a:pt x="6" y="67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5" y="65"/>
                  </a:moveTo>
                  <a:cubicBezTo>
                    <a:pt x="5" y="65"/>
                    <a:pt x="6" y="65"/>
                    <a:pt x="6" y="66"/>
                  </a:cubicBezTo>
                  <a:cubicBezTo>
                    <a:pt x="6" y="65"/>
                    <a:pt x="5" y="65"/>
                    <a:pt x="5" y="65"/>
                  </a:cubicBezTo>
                  <a:moveTo>
                    <a:pt x="5" y="65"/>
                  </a:moveTo>
                  <a:cubicBezTo>
                    <a:pt x="5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moveTo>
                    <a:pt x="5" y="65"/>
                  </a:moveTo>
                  <a:cubicBezTo>
                    <a:pt x="5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moveTo>
                    <a:pt x="5" y="64"/>
                  </a:move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moveTo>
                    <a:pt x="5" y="64"/>
                  </a:move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2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2"/>
                  </a:cubicBezTo>
                  <a:moveTo>
                    <a:pt x="4" y="62"/>
                  </a:moveTo>
                  <a:cubicBezTo>
                    <a:pt x="4" y="62"/>
                    <a:pt x="4" y="62"/>
                    <a:pt x="4" y="62"/>
                  </a:cubicBezTo>
                  <a:cubicBezTo>
                    <a:pt x="4" y="62"/>
                    <a:pt x="4" y="62"/>
                    <a:pt x="4" y="62"/>
                  </a:cubicBezTo>
                  <a:moveTo>
                    <a:pt x="4" y="62"/>
                  </a:moveTo>
                  <a:cubicBezTo>
                    <a:pt x="4" y="62"/>
                    <a:pt x="4" y="62"/>
                    <a:pt x="4" y="62"/>
                  </a:cubicBezTo>
                  <a:cubicBezTo>
                    <a:pt x="4" y="62"/>
                    <a:pt x="4" y="62"/>
                    <a:pt x="4" y="62"/>
                  </a:cubicBezTo>
                  <a:moveTo>
                    <a:pt x="4" y="61"/>
                  </a:moveTo>
                  <a:cubicBezTo>
                    <a:pt x="4" y="61"/>
                    <a:pt x="4" y="61"/>
                    <a:pt x="4" y="61"/>
                  </a:cubicBezTo>
                  <a:cubicBezTo>
                    <a:pt x="4" y="61"/>
                    <a:pt x="4" y="61"/>
                    <a:pt x="4" y="61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59"/>
                  </a:move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moveTo>
                    <a:pt x="4" y="59"/>
                  </a:move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moveTo>
                    <a:pt x="3" y="59"/>
                  </a:moveTo>
                  <a:cubicBezTo>
                    <a:pt x="3" y="59"/>
                    <a:pt x="3" y="59"/>
                    <a:pt x="3" y="59"/>
                  </a:cubicBezTo>
                  <a:cubicBezTo>
                    <a:pt x="3" y="59"/>
                    <a:pt x="3" y="59"/>
                    <a:pt x="3" y="59"/>
                  </a:cubicBezTo>
                  <a:moveTo>
                    <a:pt x="3" y="57"/>
                  </a:move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moveTo>
                    <a:pt x="3" y="57"/>
                  </a:move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moveTo>
                    <a:pt x="3" y="56"/>
                  </a:moveTo>
                  <a:cubicBezTo>
                    <a:pt x="3" y="56"/>
                    <a:pt x="3" y="57"/>
                    <a:pt x="3" y="57"/>
                  </a:cubicBezTo>
                  <a:cubicBezTo>
                    <a:pt x="3" y="57"/>
                    <a:pt x="3" y="56"/>
                    <a:pt x="3" y="56"/>
                  </a:cubicBezTo>
                  <a:moveTo>
                    <a:pt x="3" y="56"/>
                  </a:move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moveTo>
                    <a:pt x="3" y="56"/>
                  </a:move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7" y="0"/>
                  </a:moveTo>
                  <a:cubicBezTo>
                    <a:pt x="2" y="12"/>
                    <a:pt x="0" y="24"/>
                    <a:pt x="0" y="38"/>
                  </a:cubicBezTo>
                  <a:cubicBezTo>
                    <a:pt x="0" y="24"/>
                    <a:pt x="2" y="12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199" name="Freeform 65"/>
            <p:cNvSpPr>
              <a:spLocks/>
            </p:cNvSpPr>
            <p:nvPr/>
          </p:nvSpPr>
          <p:spPr bwMode="auto">
            <a:xfrm>
              <a:off x="3281363" y="5213741"/>
              <a:ext cx="201613" cy="425450"/>
            </a:xfrm>
            <a:custGeom>
              <a:avLst/>
              <a:gdLst>
                <a:gd name="T0" fmla="*/ 7 w 82"/>
                <a:gd name="T1" fmla="*/ 46 h 174"/>
                <a:gd name="T2" fmla="*/ 7 w 82"/>
                <a:gd name="T3" fmla="*/ 46 h 174"/>
                <a:gd name="T4" fmla="*/ 7 w 82"/>
                <a:gd name="T5" fmla="*/ 46 h 174"/>
                <a:gd name="T6" fmla="*/ 7 w 82"/>
                <a:gd name="T7" fmla="*/ 46 h 174"/>
                <a:gd name="T8" fmla="*/ 0 w 82"/>
                <a:gd name="T9" fmla="*/ 84 h 174"/>
                <a:gd name="T10" fmla="*/ 0 w 82"/>
                <a:gd name="T11" fmla="*/ 84 h 174"/>
                <a:gd name="T12" fmla="*/ 0 w 82"/>
                <a:gd name="T13" fmla="*/ 84 h 174"/>
                <a:gd name="T14" fmla="*/ 0 w 82"/>
                <a:gd name="T15" fmla="*/ 85 h 174"/>
                <a:gd name="T16" fmla="*/ 0 w 82"/>
                <a:gd name="T17" fmla="*/ 85 h 174"/>
                <a:gd name="T18" fmla="*/ 0 w 82"/>
                <a:gd name="T19" fmla="*/ 85 h 174"/>
                <a:gd name="T20" fmla="*/ 0 w 82"/>
                <a:gd name="T21" fmla="*/ 85 h 174"/>
                <a:gd name="T22" fmla="*/ 0 w 82"/>
                <a:gd name="T23" fmla="*/ 86 h 174"/>
                <a:gd name="T24" fmla="*/ 0 w 82"/>
                <a:gd name="T25" fmla="*/ 86 h 174"/>
                <a:gd name="T26" fmla="*/ 0 w 82"/>
                <a:gd name="T27" fmla="*/ 86 h 174"/>
                <a:gd name="T28" fmla="*/ 0 w 82"/>
                <a:gd name="T29" fmla="*/ 86 h 174"/>
                <a:gd name="T30" fmla="*/ 3 w 82"/>
                <a:gd name="T31" fmla="*/ 102 h 174"/>
                <a:gd name="T32" fmla="*/ 3 w 82"/>
                <a:gd name="T33" fmla="*/ 102 h 174"/>
                <a:gd name="T34" fmla="*/ 3 w 82"/>
                <a:gd name="T35" fmla="*/ 103 h 174"/>
                <a:gd name="T36" fmla="*/ 3 w 82"/>
                <a:gd name="T37" fmla="*/ 103 h 174"/>
                <a:gd name="T38" fmla="*/ 3 w 82"/>
                <a:gd name="T39" fmla="*/ 103 h 174"/>
                <a:gd name="T40" fmla="*/ 3 w 82"/>
                <a:gd name="T41" fmla="*/ 105 h 174"/>
                <a:gd name="T42" fmla="*/ 4 w 82"/>
                <a:gd name="T43" fmla="*/ 105 h 174"/>
                <a:gd name="T44" fmla="*/ 4 w 82"/>
                <a:gd name="T45" fmla="*/ 105 h 174"/>
                <a:gd name="T46" fmla="*/ 4 w 82"/>
                <a:gd name="T47" fmla="*/ 106 h 174"/>
                <a:gd name="T48" fmla="*/ 4 w 82"/>
                <a:gd name="T49" fmla="*/ 106 h 174"/>
                <a:gd name="T50" fmla="*/ 4 w 82"/>
                <a:gd name="T51" fmla="*/ 106 h 174"/>
                <a:gd name="T52" fmla="*/ 4 w 82"/>
                <a:gd name="T53" fmla="*/ 106 h 174"/>
                <a:gd name="T54" fmla="*/ 4 w 82"/>
                <a:gd name="T55" fmla="*/ 107 h 174"/>
                <a:gd name="T56" fmla="*/ 4 w 82"/>
                <a:gd name="T57" fmla="*/ 108 h 174"/>
                <a:gd name="T58" fmla="*/ 4 w 82"/>
                <a:gd name="T59" fmla="*/ 108 h 174"/>
                <a:gd name="T60" fmla="*/ 5 w 82"/>
                <a:gd name="T61" fmla="*/ 109 h 174"/>
                <a:gd name="T62" fmla="*/ 5 w 82"/>
                <a:gd name="T63" fmla="*/ 109 h 174"/>
                <a:gd name="T64" fmla="*/ 5 w 82"/>
                <a:gd name="T65" fmla="*/ 109 h 174"/>
                <a:gd name="T66" fmla="*/ 5 w 82"/>
                <a:gd name="T67" fmla="*/ 109 h 174"/>
                <a:gd name="T68" fmla="*/ 5 w 82"/>
                <a:gd name="T69" fmla="*/ 110 h 174"/>
                <a:gd name="T70" fmla="*/ 5 w 82"/>
                <a:gd name="T71" fmla="*/ 110 h 174"/>
                <a:gd name="T72" fmla="*/ 5 w 82"/>
                <a:gd name="T73" fmla="*/ 111 h 174"/>
                <a:gd name="T74" fmla="*/ 5 w 82"/>
                <a:gd name="T75" fmla="*/ 111 h 174"/>
                <a:gd name="T76" fmla="*/ 6 w 82"/>
                <a:gd name="T77" fmla="*/ 112 h 174"/>
                <a:gd name="T78" fmla="*/ 6 w 82"/>
                <a:gd name="T79" fmla="*/ 112 h 174"/>
                <a:gd name="T80" fmla="*/ 6 w 82"/>
                <a:gd name="T81" fmla="*/ 112 h 174"/>
                <a:gd name="T82" fmla="*/ 6 w 82"/>
                <a:gd name="T83" fmla="*/ 112 h 174"/>
                <a:gd name="T84" fmla="*/ 6 w 82"/>
                <a:gd name="T85" fmla="*/ 112 h 174"/>
                <a:gd name="T86" fmla="*/ 6 w 82"/>
                <a:gd name="T87" fmla="*/ 113 h 174"/>
                <a:gd name="T88" fmla="*/ 7 w 82"/>
                <a:gd name="T89" fmla="*/ 114 h 174"/>
                <a:gd name="T90" fmla="*/ 7 w 82"/>
                <a:gd name="T91" fmla="*/ 115 h 174"/>
                <a:gd name="T92" fmla="*/ 7 w 82"/>
                <a:gd name="T93" fmla="*/ 115 h 174"/>
                <a:gd name="T94" fmla="*/ 7 w 82"/>
                <a:gd name="T95" fmla="*/ 115 h 174"/>
                <a:gd name="T96" fmla="*/ 49 w 82"/>
                <a:gd name="T97" fmla="*/ 153 h 174"/>
                <a:gd name="T98" fmla="*/ 16 w 82"/>
                <a:gd name="T99" fmla="*/ 79 h 174"/>
                <a:gd name="T100" fmla="*/ 28 w 82"/>
                <a:gd name="T101" fmla="*/ 25 h 174"/>
                <a:gd name="T102" fmla="*/ 46 w 82"/>
                <a:gd name="T103" fmla="*/ 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2" h="174">
                  <a:moveTo>
                    <a:pt x="46" y="0"/>
                  </a:moveTo>
                  <a:cubicBezTo>
                    <a:pt x="29" y="11"/>
                    <a:pt x="15" y="27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2" y="58"/>
                    <a:pt x="0" y="70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" y="92"/>
                    <a:pt x="2" y="97"/>
                    <a:pt x="3" y="102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3" y="102"/>
                    <a:pt x="3" y="103"/>
                    <a:pt x="3" y="103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3" y="104"/>
                    <a:pt x="3" y="104"/>
                    <a:pt x="3" y="105"/>
                  </a:cubicBezTo>
                  <a:cubicBezTo>
                    <a:pt x="3" y="105"/>
                    <a:pt x="3" y="105"/>
                    <a:pt x="3" y="105"/>
                  </a:cubicBezTo>
                  <a:cubicBezTo>
                    <a:pt x="3" y="105"/>
                    <a:pt x="3" y="105"/>
                    <a:pt x="4" y="10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4" y="105"/>
                    <a:pt x="4" y="105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7"/>
                  </a:cubicBezTo>
                  <a:cubicBezTo>
                    <a:pt x="4" y="107"/>
                    <a:pt x="4" y="107"/>
                    <a:pt x="4" y="107"/>
                  </a:cubicBezTo>
                  <a:cubicBezTo>
                    <a:pt x="4" y="107"/>
                    <a:pt x="4" y="108"/>
                    <a:pt x="4" y="108"/>
                  </a:cubicBezTo>
                  <a:cubicBezTo>
                    <a:pt x="4" y="108"/>
                    <a:pt x="4" y="108"/>
                    <a:pt x="4" y="108"/>
                  </a:cubicBezTo>
                  <a:cubicBezTo>
                    <a:pt x="4" y="108"/>
                    <a:pt x="4" y="108"/>
                    <a:pt x="4" y="108"/>
                  </a:cubicBezTo>
                  <a:cubicBezTo>
                    <a:pt x="4" y="108"/>
                    <a:pt x="4" y="108"/>
                    <a:pt x="4" y="108"/>
                  </a:cubicBezTo>
                  <a:cubicBezTo>
                    <a:pt x="4" y="108"/>
                    <a:pt x="4" y="108"/>
                    <a:pt x="5" y="108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10"/>
                  </a:cubicBezTo>
                  <a:cubicBezTo>
                    <a:pt x="5" y="110"/>
                    <a:pt x="5" y="110"/>
                    <a:pt x="5" y="110"/>
                  </a:cubicBezTo>
                  <a:cubicBezTo>
                    <a:pt x="5" y="110"/>
                    <a:pt x="5" y="110"/>
                    <a:pt x="5" y="110"/>
                  </a:cubicBezTo>
                  <a:cubicBezTo>
                    <a:pt x="5" y="110"/>
                    <a:pt x="5" y="110"/>
                    <a:pt x="5" y="110"/>
                  </a:cubicBezTo>
                  <a:cubicBezTo>
                    <a:pt x="5" y="110"/>
                    <a:pt x="5" y="111"/>
                    <a:pt x="5" y="111"/>
                  </a:cubicBezTo>
                  <a:cubicBezTo>
                    <a:pt x="5" y="111"/>
                    <a:pt x="5" y="111"/>
                    <a:pt x="5" y="111"/>
                  </a:cubicBezTo>
                  <a:cubicBezTo>
                    <a:pt x="5" y="111"/>
                    <a:pt x="5" y="111"/>
                    <a:pt x="5" y="111"/>
                  </a:cubicBezTo>
                  <a:cubicBezTo>
                    <a:pt x="5" y="111"/>
                    <a:pt x="5" y="111"/>
                    <a:pt x="5" y="111"/>
                  </a:cubicBezTo>
                  <a:cubicBezTo>
                    <a:pt x="5" y="111"/>
                    <a:pt x="5" y="111"/>
                    <a:pt x="5" y="111"/>
                  </a:cubicBezTo>
                  <a:cubicBezTo>
                    <a:pt x="5" y="111"/>
                    <a:pt x="6" y="111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3"/>
                    <a:pt x="6" y="113"/>
                    <a:pt x="6" y="113"/>
                  </a:cubicBezTo>
                  <a:cubicBezTo>
                    <a:pt x="6" y="113"/>
                    <a:pt x="6" y="113"/>
                    <a:pt x="6" y="113"/>
                  </a:cubicBezTo>
                  <a:cubicBezTo>
                    <a:pt x="6" y="113"/>
                    <a:pt x="6" y="114"/>
                    <a:pt x="7" y="114"/>
                  </a:cubicBezTo>
                  <a:cubicBezTo>
                    <a:pt x="7" y="114"/>
                    <a:pt x="7" y="114"/>
                    <a:pt x="7" y="114"/>
                  </a:cubicBezTo>
                  <a:cubicBezTo>
                    <a:pt x="7" y="114"/>
                    <a:pt x="7" y="115"/>
                    <a:pt x="7" y="115"/>
                  </a:cubicBezTo>
                  <a:cubicBezTo>
                    <a:pt x="7" y="115"/>
                    <a:pt x="7" y="115"/>
                    <a:pt x="7" y="115"/>
                  </a:cubicBezTo>
                  <a:cubicBezTo>
                    <a:pt x="7" y="115"/>
                    <a:pt x="7" y="115"/>
                    <a:pt x="7" y="115"/>
                  </a:cubicBezTo>
                  <a:cubicBezTo>
                    <a:pt x="7" y="115"/>
                    <a:pt x="7" y="115"/>
                    <a:pt x="7" y="115"/>
                  </a:cubicBezTo>
                  <a:cubicBezTo>
                    <a:pt x="7" y="115"/>
                    <a:pt x="7" y="115"/>
                    <a:pt x="7" y="115"/>
                  </a:cubicBezTo>
                  <a:cubicBezTo>
                    <a:pt x="7" y="115"/>
                    <a:pt x="7" y="115"/>
                    <a:pt x="7" y="115"/>
                  </a:cubicBezTo>
                  <a:cubicBezTo>
                    <a:pt x="19" y="146"/>
                    <a:pt x="48" y="169"/>
                    <a:pt x="82" y="174"/>
                  </a:cubicBezTo>
                  <a:cubicBezTo>
                    <a:pt x="70" y="169"/>
                    <a:pt x="59" y="162"/>
                    <a:pt x="49" y="153"/>
                  </a:cubicBezTo>
                  <a:cubicBezTo>
                    <a:pt x="36" y="140"/>
                    <a:pt x="26" y="125"/>
                    <a:pt x="21" y="107"/>
                  </a:cubicBezTo>
                  <a:cubicBezTo>
                    <a:pt x="19" y="98"/>
                    <a:pt x="17" y="89"/>
                    <a:pt x="16" y="79"/>
                  </a:cubicBezTo>
                  <a:cubicBezTo>
                    <a:pt x="16" y="78"/>
                    <a:pt x="16" y="78"/>
                    <a:pt x="16" y="78"/>
                  </a:cubicBezTo>
                  <a:cubicBezTo>
                    <a:pt x="15" y="59"/>
                    <a:pt x="19" y="41"/>
                    <a:pt x="28" y="25"/>
                  </a:cubicBezTo>
                  <a:cubicBezTo>
                    <a:pt x="34" y="17"/>
                    <a:pt x="39" y="10"/>
                    <a:pt x="44" y="3"/>
                  </a:cubicBezTo>
                  <a:cubicBezTo>
                    <a:pt x="45" y="2"/>
                    <a:pt x="46" y="1"/>
                    <a:pt x="46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200" name="Rectangle 66"/>
            <p:cNvSpPr>
              <a:spLocks noChangeArrowheads="1"/>
            </p:cNvSpPr>
            <p:nvPr/>
          </p:nvSpPr>
          <p:spPr bwMode="auto">
            <a:xfrm>
              <a:off x="3441700" y="5308991"/>
              <a:ext cx="138113" cy="196850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201" name="Rectangle 67"/>
            <p:cNvSpPr>
              <a:spLocks noChangeArrowheads="1"/>
            </p:cNvSpPr>
            <p:nvPr/>
          </p:nvSpPr>
          <p:spPr bwMode="auto">
            <a:xfrm>
              <a:off x="3371533" y="5220092"/>
              <a:ext cx="314189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buClrTx/>
              </a:pPr>
              <a:r>
                <a:rPr lang="en-US" altLang="en-US" sz="1575" b="1" dirty="0">
                  <a:solidFill>
                    <a:srgbClr val="FF9936"/>
                  </a:solidFill>
                  <a:latin typeface="Raleway" panose="020B0003030101060003" pitchFamily="34" charset="0"/>
                </a:rPr>
                <a:t>50</a:t>
              </a:r>
              <a:endParaRPr lang="en-US" altLang="en-US" sz="135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211970C-1D20-456C-BC61-F4E558F08E48}"/>
              </a:ext>
            </a:extLst>
          </p:cNvPr>
          <p:cNvGrpSpPr/>
          <p:nvPr/>
        </p:nvGrpSpPr>
        <p:grpSpPr>
          <a:xfrm>
            <a:off x="2153752" y="4000793"/>
            <a:ext cx="426244" cy="425054"/>
            <a:chOff x="2498725" y="5334391"/>
            <a:chExt cx="568325" cy="566738"/>
          </a:xfrm>
        </p:grpSpPr>
        <p:sp>
          <p:nvSpPr>
            <p:cNvPr id="222" name="Freeform 88"/>
            <p:cNvSpPr>
              <a:spLocks/>
            </p:cNvSpPr>
            <p:nvPr/>
          </p:nvSpPr>
          <p:spPr bwMode="auto">
            <a:xfrm>
              <a:off x="2498725" y="5334391"/>
              <a:ext cx="568325" cy="566738"/>
            </a:xfrm>
            <a:custGeom>
              <a:avLst/>
              <a:gdLst>
                <a:gd name="T0" fmla="*/ 116 w 232"/>
                <a:gd name="T1" fmla="*/ 232 h 232"/>
                <a:gd name="T2" fmla="*/ 232 w 232"/>
                <a:gd name="T3" fmla="*/ 116 h 232"/>
                <a:gd name="T4" fmla="*/ 116 w 232"/>
                <a:gd name="T5" fmla="*/ 0 h 232"/>
                <a:gd name="T6" fmla="*/ 0 w 232"/>
                <a:gd name="T7" fmla="*/ 116 h 232"/>
                <a:gd name="T8" fmla="*/ 116 w 232"/>
                <a:gd name="T9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232">
                  <a:moveTo>
                    <a:pt x="116" y="232"/>
                  </a:moveTo>
                  <a:cubicBezTo>
                    <a:pt x="180" y="232"/>
                    <a:pt x="232" y="180"/>
                    <a:pt x="232" y="116"/>
                  </a:cubicBezTo>
                  <a:cubicBezTo>
                    <a:pt x="232" y="52"/>
                    <a:pt x="180" y="0"/>
                    <a:pt x="116" y="0"/>
                  </a:cubicBezTo>
                  <a:cubicBezTo>
                    <a:pt x="52" y="0"/>
                    <a:pt x="0" y="53"/>
                    <a:pt x="0" y="116"/>
                  </a:cubicBezTo>
                  <a:cubicBezTo>
                    <a:pt x="0" y="180"/>
                    <a:pt x="52" y="232"/>
                    <a:pt x="116" y="232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223" name="Oval 89"/>
            <p:cNvSpPr>
              <a:spLocks noChangeArrowheads="1"/>
            </p:cNvSpPr>
            <p:nvPr/>
          </p:nvSpPr>
          <p:spPr bwMode="auto">
            <a:xfrm>
              <a:off x="2555875" y="5389953"/>
              <a:ext cx="457200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224" name="Freeform 90"/>
            <p:cNvSpPr>
              <a:spLocks noEditPoints="1"/>
            </p:cNvSpPr>
            <p:nvPr/>
          </p:nvSpPr>
          <p:spPr bwMode="auto">
            <a:xfrm>
              <a:off x="2555875" y="5548703"/>
              <a:ext cx="9525" cy="127000"/>
            </a:xfrm>
            <a:custGeom>
              <a:avLst/>
              <a:gdLst>
                <a:gd name="T0" fmla="*/ 3 w 4"/>
                <a:gd name="T1" fmla="*/ 52 h 52"/>
                <a:gd name="T2" fmla="*/ 3 w 4"/>
                <a:gd name="T3" fmla="*/ 52 h 52"/>
                <a:gd name="T4" fmla="*/ 3 w 4"/>
                <a:gd name="T5" fmla="*/ 52 h 52"/>
                <a:gd name="T6" fmla="*/ 3 w 4"/>
                <a:gd name="T7" fmla="*/ 51 h 52"/>
                <a:gd name="T8" fmla="*/ 2 w 4"/>
                <a:gd name="T9" fmla="*/ 51 h 52"/>
                <a:gd name="T10" fmla="*/ 2 w 4"/>
                <a:gd name="T11" fmla="*/ 51 h 52"/>
                <a:gd name="T12" fmla="*/ 2 w 4"/>
                <a:gd name="T13" fmla="*/ 51 h 52"/>
                <a:gd name="T14" fmla="*/ 2 w 4"/>
                <a:gd name="T15" fmla="*/ 50 h 52"/>
                <a:gd name="T16" fmla="*/ 2 w 4"/>
                <a:gd name="T17" fmla="*/ 50 h 52"/>
                <a:gd name="T18" fmla="*/ 2 w 4"/>
                <a:gd name="T19" fmla="*/ 50 h 52"/>
                <a:gd name="T20" fmla="*/ 2 w 4"/>
                <a:gd name="T21" fmla="*/ 49 h 52"/>
                <a:gd name="T22" fmla="*/ 2 w 4"/>
                <a:gd name="T23" fmla="*/ 49 h 52"/>
                <a:gd name="T24" fmla="*/ 2 w 4"/>
                <a:gd name="T25" fmla="*/ 49 h 52"/>
                <a:gd name="T26" fmla="*/ 2 w 4"/>
                <a:gd name="T27" fmla="*/ 49 h 52"/>
                <a:gd name="T28" fmla="*/ 2 w 4"/>
                <a:gd name="T29" fmla="*/ 49 h 52"/>
                <a:gd name="T30" fmla="*/ 2 w 4"/>
                <a:gd name="T31" fmla="*/ 49 h 52"/>
                <a:gd name="T32" fmla="*/ 2 w 4"/>
                <a:gd name="T33" fmla="*/ 48 h 52"/>
                <a:gd name="T34" fmla="*/ 2 w 4"/>
                <a:gd name="T35" fmla="*/ 48 h 52"/>
                <a:gd name="T36" fmla="*/ 2 w 4"/>
                <a:gd name="T37" fmla="*/ 48 h 52"/>
                <a:gd name="T38" fmla="*/ 0 w 4"/>
                <a:gd name="T39" fmla="*/ 35 h 52"/>
                <a:gd name="T40" fmla="*/ 0 w 4"/>
                <a:gd name="T41" fmla="*/ 35 h 52"/>
                <a:gd name="T42" fmla="*/ 0 w 4"/>
                <a:gd name="T43" fmla="*/ 35 h 52"/>
                <a:gd name="T44" fmla="*/ 0 w 4"/>
                <a:gd name="T45" fmla="*/ 33 h 52"/>
                <a:gd name="T46" fmla="*/ 0 w 4"/>
                <a:gd name="T47" fmla="*/ 33 h 52"/>
                <a:gd name="T48" fmla="*/ 0 w 4"/>
                <a:gd name="T49" fmla="*/ 33 h 52"/>
                <a:gd name="T50" fmla="*/ 0 w 4"/>
                <a:gd name="T51" fmla="*/ 32 h 52"/>
                <a:gd name="T52" fmla="*/ 0 w 4"/>
                <a:gd name="T53" fmla="*/ 32 h 52"/>
                <a:gd name="T54" fmla="*/ 0 w 4"/>
                <a:gd name="T55" fmla="*/ 32 h 52"/>
                <a:gd name="T56" fmla="*/ 0 w 4"/>
                <a:gd name="T57" fmla="*/ 32 h 52"/>
                <a:gd name="T58" fmla="*/ 0 w 4"/>
                <a:gd name="T59" fmla="*/ 32 h 52"/>
                <a:gd name="T60" fmla="*/ 0 w 4"/>
                <a:gd name="T61" fmla="*/ 32 h 52"/>
                <a:gd name="T62" fmla="*/ 0 w 4"/>
                <a:gd name="T63" fmla="*/ 31 h 52"/>
                <a:gd name="T64" fmla="*/ 0 w 4"/>
                <a:gd name="T65" fmla="*/ 31 h 52"/>
                <a:gd name="T66" fmla="*/ 0 w 4"/>
                <a:gd name="T67" fmla="*/ 30 h 52"/>
                <a:gd name="T68" fmla="*/ 0 w 4"/>
                <a:gd name="T69" fmla="*/ 30 h 52"/>
                <a:gd name="T70" fmla="*/ 0 w 4"/>
                <a:gd name="T71" fmla="*/ 30 h 52"/>
                <a:gd name="T72" fmla="*/ 0 w 4"/>
                <a:gd name="T73" fmla="*/ 30 h 52"/>
                <a:gd name="T74" fmla="*/ 0 w 4"/>
                <a:gd name="T75" fmla="*/ 29 h 52"/>
                <a:gd name="T76" fmla="*/ 0 w 4"/>
                <a:gd name="T77" fmla="*/ 29 h 52"/>
                <a:gd name="T78" fmla="*/ 0 w 4"/>
                <a:gd name="T79" fmla="*/ 29 h 52"/>
                <a:gd name="T80" fmla="*/ 0 w 4"/>
                <a:gd name="T81" fmla="*/ 29 h 52"/>
                <a:gd name="T82" fmla="*/ 0 w 4"/>
                <a:gd name="T83" fmla="*/ 29 h 52"/>
                <a:gd name="T84" fmla="*/ 0 w 4"/>
                <a:gd name="T85" fmla="*/ 29 h 52"/>
                <a:gd name="T86" fmla="*/ 0 w 4"/>
                <a:gd name="T87" fmla="*/ 28 h 52"/>
                <a:gd name="T88" fmla="*/ 0 w 4"/>
                <a:gd name="T89" fmla="*/ 28 h 52"/>
                <a:gd name="T90" fmla="*/ 4 w 4"/>
                <a:gd name="T91" fmla="*/ 1 h 52"/>
                <a:gd name="T92" fmla="*/ 4 w 4"/>
                <a:gd name="T93" fmla="*/ 1 h 52"/>
                <a:gd name="T94" fmla="*/ 4 w 4"/>
                <a:gd name="T95" fmla="*/ 1 h 52"/>
                <a:gd name="T96" fmla="*/ 4 w 4"/>
                <a:gd name="T97" fmla="*/ 1 h 52"/>
                <a:gd name="T98" fmla="*/ 4 w 4"/>
                <a:gd name="T99" fmla="*/ 1 h 52"/>
                <a:gd name="T100" fmla="*/ 4 w 4"/>
                <a:gd name="T101" fmla="*/ 1 h 52"/>
                <a:gd name="T102" fmla="*/ 4 w 4"/>
                <a:gd name="T103" fmla="*/ 0 h 52"/>
                <a:gd name="T104" fmla="*/ 4 w 4"/>
                <a:gd name="T105" fmla="*/ 0 h 52"/>
                <a:gd name="T106" fmla="*/ 4 w 4"/>
                <a:gd name="T107" fmla="*/ 0 h 52"/>
                <a:gd name="T108" fmla="*/ 4 w 4"/>
                <a:gd name="T109" fmla="*/ 0 h 52"/>
                <a:gd name="T110" fmla="*/ 4 w 4"/>
                <a:gd name="T11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" h="52">
                  <a:moveTo>
                    <a:pt x="3" y="52"/>
                  </a:moveTo>
                  <a:cubicBezTo>
                    <a:pt x="3" y="52"/>
                    <a:pt x="3" y="52"/>
                    <a:pt x="3" y="52"/>
                  </a:cubicBezTo>
                  <a:cubicBezTo>
                    <a:pt x="3" y="52"/>
                    <a:pt x="3" y="52"/>
                    <a:pt x="3" y="52"/>
                  </a:cubicBezTo>
                  <a:moveTo>
                    <a:pt x="3" y="52"/>
                  </a:moveTo>
                  <a:cubicBezTo>
                    <a:pt x="3" y="52"/>
                    <a:pt x="3" y="52"/>
                    <a:pt x="3" y="52"/>
                  </a:cubicBezTo>
                  <a:cubicBezTo>
                    <a:pt x="3" y="52"/>
                    <a:pt x="3" y="52"/>
                    <a:pt x="3" y="52"/>
                  </a:cubicBezTo>
                  <a:moveTo>
                    <a:pt x="3" y="51"/>
                  </a:moveTo>
                  <a:cubicBezTo>
                    <a:pt x="3" y="51"/>
                    <a:pt x="3" y="51"/>
                    <a:pt x="3" y="51"/>
                  </a:cubicBezTo>
                  <a:cubicBezTo>
                    <a:pt x="3" y="51"/>
                    <a:pt x="3" y="51"/>
                    <a:pt x="3" y="51"/>
                  </a:cubicBezTo>
                  <a:moveTo>
                    <a:pt x="2" y="51"/>
                  </a:move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moveTo>
                    <a:pt x="2" y="51"/>
                  </a:move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moveTo>
                    <a:pt x="2" y="50"/>
                  </a:moveTo>
                  <a:cubicBezTo>
                    <a:pt x="2" y="50"/>
                    <a:pt x="2" y="51"/>
                    <a:pt x="2" y="51"/>
                  </a:cubicBezTo>
                  <a:cubicBezTo>
                    <a:pt x="2" y="51"/>
                    <a:pt x="2" y="50"/>
                    <a:pt x="2" y="50"/>
                  </a:cubicBezTo>
                  <a:moveTo>
                    <a:pt x="2" y="50"/>
                  </a:move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moveTo>
                    <a:pt x="2" y="49"/>
                  </a:move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49"/>
                  </a:cubicBezTo>
                  <a:moveTo>
                    <a:pt x="2" y="49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moveTo>
                    <a:pt x="2" y="49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moveTo>
                    <a:pt x="2" y="49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moveTo>
                    <a:pt x="2" y="48"/>
                  </a:moveTo>
                  <a:cubicBezTo>
                    <a:pt x="2" y="48"/>
                    <a:pt x="2" y="49"/>
                    <a:pt x="2" y="49"/>
                  </a:cubicBezTo>
                  <a:cubicBezTo>
                    <a:pt x="2" y="49"/>
                    <a:pt x="2" y="48"/>
                    <a:pt x="2" y="48"/>
                  </a:cubicBezTo>
                  <a:moveTo>
                    <a:pt x="2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moveTo>
                    <a:pt x="0" y="35"/>
                  </a:moveTo>
                  <a:cubicBezTo>
                    <a:pt x="0" y="40"/>
                    <a:pt x="1" y="44"/>
                    <a:pt x="2" y="48"/>
                  </a:cubicBezTo>
                  <a:cubicBezTo>
                    <a:pt x="1" y="44"/>
                    <a:pt x="0" y="40"/>
                    <a:pt x="0" y="35"/>
                  </a:cubicBezTo>
                  <a:moveTo>
                    <a:pt x="0" y="33"/>
                  </a:moveTo>
                  <a:cubicBezTo>
                    <a:pt x="0" y="34"/>
                    <a:pt x="0" y="35"/>
                    <a:pt x="0" y="35"/>
                  </a:cubicBezTo>
                  <a:cubicBezTo>
                    <a:pt x="0" y="35"/>
                    <a:pt x="0" y="34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2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4" y="1"/>
                  </a:moveTo>
                  <a:cubicBezTo>
                    <a:pt x="1" y="10"/>
                    <a:pt x="0" y="19"/>
                    <a:pt x="0" y="28"/>
                  </a:cubicBezTo>
                  <a:cubicBezTo>
                    <a:pt x="0" y="19"/>
                    <a:pt x="1" y="10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1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225" name="Freeform 91"/>
            <p:cNvSpPr>
              <a:spLocks/>
            </p:cNvSpPr>
            <p:nvPr/>
          </p:nvSpPr>
          <p:spPr bwMode="auto">
            <a:xfrm>
              <a:off x="2555875" y="5416941"/>
              <a:ext cx="190500" cy="428625"/>
            </a:xfrm>
            <a:custGeom>
              <a:avLst/>
              <a:gdLst>
                <a:gd name="T0" fmla="*/ 4 w 78"/>
                <a:gd name="T1" fmla="*/ 54 h 175"/>
                <a:gd name="T2" fmla="*/ 4 w 78"/>
                <a:gd name="T3" fmla="*/ 54 h 175"/>
                <a:gd name="T4" fmla="*/ 4 w 78"/>
                <a:gd name="T5" fmla="*/ 54 h 175"/>
                <a:gd name="T6" fmla="*/ 4 w 78"/>
                <a:gd name="T7" fmla="*/ 55 h 175"/>
                <a:gd name="T8" fmla="*/ 4 w 78"/>
                <a:gd name="T9" fmla="*/ 55 h 175"/>
                <a:gd name="T10" fmla="*/ 4 w 78"/>
                <a:gd name="T11" fmla="*/ 55 h 175"/>
                <a:gd name="T12" fmla="*/ 4 w 78"/>
                <a:gd name="T13" fmla="*/ 55 h 175"/>
                <a:gd name="T14" fmla="*/ 0 w 78"/>
                <a:gd name="T15" fmla="*/ 82 h 175"/>
                <a:gd name="T16" fmla="*/ 0 w 78"/>
                <a:gd name="T17" fmla="*/ 82 h 175"/>
                <a:gd name="T18" fmla="*/ 0 w 78"/>
                <a:gd name="T19" fmla="*/ 83 h 175"/>
                <a:gd name="T20" fmla="*/ 0 w 78"/>
                <a:gd name="T21" fmla="*/ 83 h 175"/>
                <a:gd name="T22" fmla="*/ 0 w 78"/>
                <a:gd name="T23" fmla="*/ 83 h 175"/>
                <a:gd name="T24" fmla="*/ 0 w 78"/>
                <a:gd name="T25" fmla="*/ 84 h 175"/>
                <a:gd name="T26" fmla="*/ 0 w 78"/>
                <a:gd name="T27" fmla="*/ 84 h 175"/>
                <a:gd name="T28" fmla="*/ 0 w 78"/>
                <a:gd name="T29" fmla="*/ 84 h 175"/>
                <a:gd name="T30" fmla="*/ 0 w 78"/>
                <a:gd name="T31" fmla="*/ 85 h 175"/>
                <a:gd name="T32" fmla="*/ 0 w 78"/>
                <a:gd name="T33" fmla="*/ 85 h 175"/>
                <a:gd name="T34" fmla="*/ 0 w 78"/>
                <a:gd name="T35" fmla="*/ 86 h 175"/>
                <a:gd name="T36" fmla="*/ 0 w 78"/>
                <a:gd name="T37" fmla="*/ 86 h 175"/>
                <a:gd name="T38" fmla="*/ 0 w 78"/>
                <a:gd name="T39" fmla="*/ 86 h 175"/>
                <a:gd name="T40" fmla="*/ 0 w 78"/>
                <a:gd name="T41" fmla="*/ 87 h 175"/>
                <a:gd name="T42" fmla="*/ 0 w 78"/>
                <a:gd name="T43" fmla="*/ 87 h 175"/>
                <a:gd name="T44" fmla="*/ 0 w 78"/>
                <a:gd name="T45" fmla="*/ 87 h 175"/>
                <a:gd name="T46" fmla="*/ 0 w 78"/>
                <a:gd name="T47" fmla="*/ 89 h 175"/>
                <a:gd name="T48" fmla="*/ 2 w 78"/>
                <a:gd name="T49" fmla="*/ 102 h 175"/>
                <a:gd name="T50" fmla="*/ 2 w 78"/>
                <a:gd name="T51" fmla="*/ 102 h 175"/>
                <a:gd name="T52" fmla="*/ 2 w 78"/>
                <a:gd name="T53" fmla="*/ 103 h 175"/>
                <a:gd name="T54" fmla="*/ 2 w 78"/>
                <a:gd name="T55" fmla="*/ 103 h 175"/>
                <a:gd name="T56" fmla="*/ 2 w 78"/>
                <a:gd name="T57" fmla="*/ 103 h 175"/>
                <a:gd name="T58" fmla="*/ 2 w 78"/>
                <a:gd name="T59" fmla="*/ 103 h 175"/>
                <a:gd name="T60" fmla="*/ 2 w 78"/>
                <a:gd name="T61" fmla="*/ 104 h 175"/>
                <a:gd name="T62" fmla="*/ 2 w 78"/>
                <a:gd name="T63" fmla="*/ 104 h 175"/>
                <a:gd name="T64" fmla="*/ 2 w 78"/>
                <a:gd name="T65" fmla="*/ 105 h 175"/>
                <a:gd name="T66" fmla="*/ 2 w 78"/>
                <a:gd name="T67" fmla="*/ 105 h 175"/>
                <a:gd name="T68" fmla="*/ 3 w 78"/>
                <a:gd name="T69" fmla="*/ 105 h 175"/>
                <a:gd name="T70" fmla="*/ 3 w 78"/>
                <a:gd name="T71" fmla="*/ 106 h 175"/>
                <a:gd name="T72" fmla="*/ 3 w 78"/>
                <a:gd name="T73" fmla="*/ 106 h 175"/>
                <a:gd name="T74" fmla="*/ 78 w 78"/>
                <a:gd name="T75" fmla="*/ 175 h 175"/>
                <a:gd name="T76" fmla="*/ 19 w 78"/>
                <a:gd name="T77" fmla="*/ 106 h 175"/>
                <a:gd name="T78" fmla="*/ 15 w 78"/>
                <a:gd name="T79" fmla="*/ 77 h 175"/>
                <a:gd name="T80" fmla="*/ 46 w 78"/>
                <a:gd name="T81" fmla="*/ 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8" h="175">
                  <a:moveTo>
                    <a:pt x="49" y="0"/>
                  </a:moveTo>
                  <a:cubicBezTo>
                    <a:pt x="28" y="12"/>
                    <a:pt x="12" y="31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1" y="64"/>
                    <a:pt x="0" y="73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8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4"/>
                    <a:pt x="1" y="98"/>
                    <a:pt x="2" y="102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2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3" y="105"/>
                    <a:pt x="3" y="105"/>
                  </a:cubicBezTo>
                  <a:cubicBezTo>
                    <a:pt x="3" y="105"/>
                    <a:pt x="3" y="105"/>
                    <a:pt x="3" y="105"/>
                  </a:cubicBezTo>
                  <a:cubicBezTo>
                    <a:pt x="3" y="105"/>
                    <a:pt x="3" y="105"/>
                    <a:pt x="3" y="106"/>
                  </a:cubicBezTo>
                  <a:cubicBezTo>
                    <a:pt x="3" y="106"/>
                    <a:pt x="3" y="106"/>
                    <a:pt x="3" y="106"/>
                  </a:cubicBezTo>
                  <a:cubicBezTo>
                    <a:pt x="3" y="106"/>
                    <a:pt x="3" y="106"/>
                    <a:pt x="3" y="106"/>
                  </a:cubicBezTo>
                  <a:cubicBezTo>
                    <a:pt x="3" y="106"/>
                    <a:pt x="3" y="106"/>
                    <a:pt x="3" y="106"/>
                  </a:cubicBezTo>
                  <a:cubicBezTo>
                    <a:pt x="12" y="141"/>
                    <a:pt x="42" y="169"/>
                    <a:pt x="78" y="175"/>
                  </a:cubicBezTo>
                  <a:cubicBezTo>
                    <a:pt x="66" y="169"/>
                    <a:pt x="56" y="162"/>
                    <a:pt x="46" y="153"/>
                  </a:cubicBezTo>
                  <a:cubicBezTo>
                    <a:pt x="33" y="140"/>
                    <a:pt x="24" y="124"/>
                    <a:pt x="19" y="106"/>
                  </a:cubicBezTo>
                  <a:cubicBezTo>
                    <a:pt x="18" y="97"/>
                    <a:pt x="17" y="88"/>
                    <a:pt x="15" y="78"/>
                  </a:cubicBezTo>
                  <a:cubicBezTo>
                    <a:pt x="15" y="78"/>
                    <a:pt x="15" y="78"/>
                    <a:pt x="15" y="77"/>
                  </a:cubicBezTo>
                  <a:cubicBezTo>
                    <a:pt x="15" y="58"/>
                    <a:pt x="20" y="40"/>
                    <a:pt x="30" y="24"/>
                  </a:cubicBezTo>
                  <a:cubicBezTo>
                    <a:pt x="35" y="17"/>
                    <a:pt x="41" y="10"/>
                    <a:pt x="46" y="3"/>
                  </a:cubicBezTo>
                  <a:cubicBezTo>
                    <a:pt x="47" y="2"/>
                    <a:pt x="48" y="1"/>
                    <a:pt x="49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226" name="Rectangle 92"/>
            <p:cNvSpPr>
              <a:spLocks noChangeArrowheads="1"/>
            </p:cNvSpPr>
            <p:nvPr/>
          </p:nvSpPr>
          <p:spPr bwMode="auto">
            <a:xfrm>
              <a:off x="2714625" y="5480441"/>
              <a:ext cx="139700" cy="193675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227" name="Rectangle 93"/>
            <p:cNvSpPr>
              <a:spLocks noChangeArrowheads="1"/>
            </p:cNvSpPr>
            <p:nvPr/>
          </p:nvSpPr>
          <p:spPr bwMode="auto">
            <a:xfrm>
              <a:off x="2642553" y="5421703"/>
              <a:ext cx="327013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buClrTx/>
              </a:pPr>
              <a:r>
                <a:rPr lang="en-US" altLang="en-US" sz="1575" b="1" dirty="0">
                  <a:solidFill>
                    <a:srgbClr val="FF9936"/>
                  </a:solidFill>
                  <a:latin typeface="Raleway" panose="020B0003030101060003" pitchFamily="34" charset="0"/>
                </a:rPr>
                <a:t>60</a:t>
              </a:r>
              <a:endParaRPr lang="en-US" altLang="en-US" sz="1350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B17EC06-230E-4EFA-A4DE-7DDB3F015F01}"/>
              </a:ext>
            </a:extLst>
          </p:cNvPr>
          <p:cNvGrpSpPr/>
          <p:nvPr/>
        </p:nvGrpSpPr>
        <p:grpSpPr>
          <a:xfrm>
            <a:off x="1558439" y="1945775"/>
            <a:ext cx="428625" cy="429816"/>
            <a:chOff x="1704975" y="2594366"/>
            <a:chExt cx="571500" cy="573088"/>
          </a:xfrm>
        </p:grpSpPr>
        <p:sp>
          <p:nvSpPr>
            <p:cNvPr id="202" name="Freeform 68"/>
            <p:cNvSpPr>
              <a:spLocks/>
            </p:cNvSpPr>
            <p:nvPr/>
          </p:nvSpPr>
          <p:spPr bwMode="auto">
            <a:xfrm>
              <a:off x="1704975" y="2594366"/>
              <a:ext cx="571500" cy="573088"/>
            </a:xfrm>
            <a:custGeom>
              <a:avLst/>
              <a:gdLst>
                <a:gd name="T0" fmla="*/ 116 w 234"/>
                <a:gd name="T1" fmla="*/ 1 h 234"/>
                <a:gd name="T2" fmla="*/ 233 w 234"/>
                <a:gd name="T3" fmla="*/ 115 h 234"/>
                <a:gd name="T4" fmla="*/ 119 w 234"/>
                <a:gd name="T5" fmla="*/ 233 h 234"/>
                <a:gd name="T6" fmla="*/ 1 w 234"/>
                <a:gd name="T7" fmla="*/ 118 h 234"/>
                <a:gd name="T8" fmla="*/ 116 w 234"/>
                <a:gd name="T9" fmla="*/ 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" h="234">
                  <a:moveTo>
                    <a:pt x="116" y="1"/>
                  </a:moveTo>
                  <a:cubicBezTo>
                    <a:pt x="179" y="0"/>
                    <a:pt x="232" y="51"/>
                    <a:pt x="233" y="115"/>
                  </a:cubicBezTo>
                  <a:cubicBezTo>
                    <a:pt x="234" y="179"/>
                    <a:pt x="183" y="232"/>
                    <a:pt x="119" y="233"/>
                  </a:cubicBezTo>
                  <a:cubicBezTo>
                    <a:pt x="55" y="234"/>
                    <a:pt x="2" y="182"/>
                    <a:pt x="1" y="118"/>
                  </a:cubicBezTo>
                  <a:cubicBezTo>
                    <a:pt x="0" y="54"/>
                    <a:pt x="52" y="1"/>
                    <a:pt x="116" y="1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203" name="Freeform 69"/>
            <p:cNvSpPr>
              <a:spLocks/>
            </p:cNvSpPr>
            <p:nvPr/>
          </p:nvSpPr>
          <p:spPr bwMode="auto">
            <a:xfrm>
              <a:off x="1760538" y="2648341"/>
              <a:ext cx="461963" cy="461963"/>
            </a:xfrm>
            <a:custGeom>
              <a:avLst/>
              <a:gdLst>
                <a:gd name="T0" fmla="*/ 93 w 189"/>
                <a:gd name="T1" fmla="*/ 1 h 189"/>
                <a:gd name="T2" fmla="*/ 188 w 189"/>
                <a:gd name="T3" fmla="*/ 93 h 189"/>
                <a:gd name="T4" fmla="*/ 96 w 189"/>
                <a:gd name="T5" fmla="*/ 188 h 189"/>
                <a:gd name="T6" fmla="*/ 1 w 189"/>
                <a:gd name="T7" fmla="*/ 96 h 189"/>
                <a:gd name="T8" fmla="*/ 93 w 189"/>
                <a:gd name="T9" fmla="*/ 1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189">
                  <a:moveTo>
                    <a:pt x="93" y="1"/>
                  </a:moveTo>
                  <a:cubicBezTo>
                    <a:pt x="144" y="0"/>
                    <a:pt x="187" y="42"/>
                    <a:pt x="188" y="93"/>
                  </a:cubicBezTo>
                  <a:cubicBezTo>
                    <a:pt x="189" y="145"/>
                    <a:pt x="147" y="187"/>
                    <a:pt x="96" y="188"/>
                  </a:cubicBezTo>
                  <a:cubicBezTo>
                    <a:pt x="44" y="189"/>
                    <a:pt x="2" y="147"/>
                    <a:pt x="1" y="96"/>
                  </a:cubicBezTo>
                  <a:cubicBezTo>
                    <a:pt x="0" y="44"/>
                    <a:pt x="41" y="2"/>
                    <a:pt x="93" y="1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204" name="Freeform 70"/>
            <p:cNvSpPr>
              <a:spLocks noEditPoints="1"/>
            </p:cNvSpPr>
            <p:nvPr/>
          </p:nvSpPr>
          <p:spPr bwMode="auto">
            <a:xfrm>
              <a:off x="1763713" y="2859478"/>
              <a:ext cx="1588" cy="55563"/>
            </a:xfrm>
            <a:custGeom>
              <a:avLst/>
              <a:gdLst>
                <a:gd name="T0" fmla="*/ 1 w 1"/>
                <a:gd name="T1" fmla="*/ 23 h 23"/>
                <a:gd name="T2" fmla="*/ 1 w 1"/>
                <a:gd name="T3" fmla="*/ 22 h 23"/>
                <a:gd name="T4" fmla="*/ 1 w 1"/>
                <a:gd name="T5" fmla="*/ 22 h 23"/>
                <a:gd name="T6" fmla="*/ 1 w 1"/>
                <a:gd name="T7" fmla="*/ 21 h 23"/>
                <a:gd name="T8" fmla="*/ 1 w 1"/>
                <a:gd name="T9" fmla="*/ 20 h 23"/>
                <a:gd name="T10" fmla="*/ 1 w 1"/>
                <a:gd name="T11" fmla="*/ 20 h 23"/>
                <a:gd name="T12" fmla="*/ 0 w 1"/>
                <a:gd name="T13" fmla="*/ 20 h 23"/>
                <a:gd name="T14" fmla="*/ 0 w 1"/>
                <a:gd name="T15" fmla="*/ 19 h 23"/>
                <a:gd name="T16" fmla="*/ 0 w 1"/>
                <a:gd name="T17" fmla="*/ 19 h 23"/>
                <a:gd name="T18" fmla="*/ 0 w 1"/>
                <a:gd name="T19" fmla="*/ 18 h 23"/>
                <a:gd name="T20" fmla="*/ 0 w 1"/>
                <a:gd name="T21" fmla="*/ 18 h 23"/>
                <a:gd name="T22" fmla="*/ 0 w 1"/>
                <a:gd name="T23" fmla="*/ 18 h 23"/>
                <a:gd name="T24" fmla="*/ 0 w 1"/>
                <a:gd name="T25" fmla="*/ 17 h 23"/>
                <a:gd name="T26" fmla="*/ 0 w 1"/>
                <a:gd name="T27" fmla="*/ 17 h 23"/>
                <a:gd name="T28" fmla="*/ 0 w 1"/>
                <a:gd name="T29" fmla="*/ 17 h 23"/>
                <a:gd name="T30" fmla="*/ 0 w 1"/>
                <a:gd name="T31" fmla="*/ 16 h 23"/>
                <a:gd name="T32" fmla="*/ 0 w 1"/>
                <a:gd name="T33" fmla="*/ 16 h 23"/>
                <a:gd name="T34" fmla="*/ 0 w 1"/>
                <a:gd name="T35" fmla="*/ 15 h 23"/>
                <a:gd name="T36" fmla="*/ 0 w 1"/>
                <a:gd name="T37" fmla="*/ 15 h 23"/>
                <a:gd name="T38" fmla="*/ 0 w 1"/>
                <a:gd name="T39" fmla="*/ 15 h 23"/>
                <a:gd name="T40" fmla="*/ 0 w 1"/>
                <a:gd name="T41" fmla="*/ 14 h 23"/>
                <a:gd name="T42" fmla="*/ 0 w 1"/>
                <a:gd name="T43" fmla="*/ 14 h 23"/>
                <a:gd name="T44" fmla="*/ 0 w 1"/>
                <a:gd name="T45" fmla="*/ 13 h 23"/>
                <a:gd name="T46" fmla="*/ 0 w 1"/>
                <a:gd name="T47" fmla="*/ 13 h 23"/>
                <a:gd name="T48" fmla="*/ 0 w 1"/>
                <a:gd name="T49" fmla="*/ 12 h 23"/>
                <a:gd name="T50" fmla="*/ 0 w 1"/>
                <a:gd name="T51" fmla="*/ 12 h 23"/>
                <a:gd name="T52" fmla="*/ 0 w 1"/>
                <a:gd name="T53" fmla="*/ 12 h 23"/>
                <a:gd name="T54" fmla="*/ 0 w 1"/>
                <a:gd name="T55" fmla="*/ 11 h 23"/>
                <a:gd name="T56" fmla="*/ 0 w 1"/>
                <a:gd name="T57" fmla="*/ 11 h 23"/>
                <a:gd name="T58" fmla="*/ 0 w 1"/>
                <a:gd name="T59" fmla="*/ 11 h 23"/>
                <a:gd name="T60" fmla="*/ 0 w 1"/>
                <a:gd name="T61" fmla="*/ 10 h 23"/>
                <a:gd name="T62" fmla="*/ 0 w 1"/>
                <a:gd name="T63" fmla="*/ 10 h 23"/>
                <a:gd name="T64" fmla="*/ 0 w 1"/>
                <a:gd name="T65" fmla="*/ 9 h 23"/>
                <a:gd name="T66" fmla="*/ 0 w 1"/>
                <a:gd name="T67" fmla="*/ 9 h 23"/>
                <a:gd name="T68" fmla="*/ 0 w 1"/>
                <a:gd name="T69" fmla="*/ 9 h 23"/>
                <a:gd name="T70" fmla="*/ 0 w 1"/>
                <a:gd name="T71" fmla="*/ 8 h 23"/>
                <a:gd name="T72" fmla="*/ 0 w 1"/>
                <a:gd name="T73" fmla="*/ 8 h 23"/>
                <a:gd name="T74" fmla="*/ 0 w 1"/>
                <a:gd name="T75" fmla="*/ 8 h 23"/>
                <a:gd name="T76" fmla="*/ 0 w 1"/>
                <a:gd name="T77" fmla="*/ 7 h 23"/>
                <a:gd name="T78" fmla="*/ 0 w 1"/>
                <a:gd name="T79" fmla="*/ 6 h 23"/>
                <a:gd name="T80" fmla="*/ 0 w 1"/>
                <a:gd name="T81" fmla="*/ 6 h 23"/>
                <a:gd name="T82" fmla="*/ 0 w 1"/>
                <a:gd name="T83" fmla="*/ 6 h 23"/>
                <a:gd name="T84" fmla="*/ 0 w 1"/>
                <a:gd name="T85" fmla="*/ 5 h 23"/>
                <a:gd name="T86" fmla="*/ 0 w 1"/>
                <a:gd name="T87" fmla="*/ 5 h 23"/>
                <a:gd name="T88" fmla="*/ 0 w 1"/>
                <a:gd name="T89" fmla="*/ 5 h 23"/>
                <a:gd name="T90" fmla="*/ 0 w 1"/>
                <a:gd name="T91" fmla="*/ 4 h 23"/>
                <a:gd name="T92" fmla="*/ 0 w 1"/>
                <a:gd name="T93" fmla="*/ 4 h 23"/>
                <a:gd name="T94" fmla="*/ 0 w 1"/>
                <a:gd name="T95" fmla="*/ 3 h 23"/>
                <a:gd name="T96" fmla="*/ 0 w 1"/>
                <a:gd name="T97" fmla="*/ 3 h 23"/>
                <a:gd name="T98" fmla="*/ 0 w 1"/>
                <a:gd name="T99" fmla="*/ 3 h 23"/>
                <a:gd name="T100" fmla="*/ 0 w 1"/>
                <a:gd name="T101" fmla="*/ 2 h 23"/>
                <a:gd name="T102" fmla="*/ 0 w 1"/>
                <a:gd name="T103" fmla="*/ 1 h 23"/>
                <a:gd name="T104" fmla="*/ 0 w 1"/>
                <a:gd name="T105" fmla="*/ 1 h 23"/>
                <a:gd name="T106" fmla="*/ 0 w 1"/>
                <a:gd name="T107" fmla="*/ 1 h 23"/>
                <a:gd name="T108" fmla="*/ 0 w 1"/>
                <a:gd name="T109" fmla="*/ 0 h 23"/>
                <a:gd name="T110" fmla="*/ 0 w 1"/>
                <a:gd name="T1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" h="23">
                  <a:moveTo>
                    <a:pt x="1" y="2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moveTo>
                    <a:pt x="1" y="2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moveTo>
                    <a:pt x="1" y="22"/>
                  </a:move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moveTo>
                    <a:pt x="1" y="22"/>
                  </a:move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moveTo>
                    <a:pt x="1" y="21"/>
                  </a:move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moveTo>
                    <a:pt x="1" y="21"/>
                  </a:move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moveTo>
                    <a:pt x="1" y="20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moveTo>
                    <a:pt x="1" y="20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moveTo>
                    <a:pt x="1" y="20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8"/>
                    <a:pt x="0" y="18"/>
                  </a:cubicBezTo>
                  <a:cubicBezTo>
                    <a:pt x="0" y="18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6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4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2"/>
                  </a:moveTo>
                  <a:cubicBezTo>
                    <a:pt x="0" y="12"/>
                    <a:pt x="0" y="13"/>
                    <a:pt x="0" y="13"/>
                  </a:cubicBezTo>
                  <a:cubicBezTo>
                    <a:pt x="0" y="13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1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1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9"/>
                  </a:moveTo>
                  <a:cubicBezTo>
                    <a:pt x="0" y="9"/>
                    <a:pt x="0" y="10"/>
                    <a:pt x="0" y="10"/>
                  </a:cubicBezTo>
                  <a:cubicBezTo>
                    <a:pt x="0" y="10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8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3"/>
                  </a:moveTo>
                  <a:cubicBezTo>
                    <a:pt x="0" y="3"/>
                    <a:pt x="0" y="4"/>
                    <a:pt x="0" y="4"/>
                  </a:cubicBezTo>
                  <a:cubicBezTo>
                    <a:pt x="0" y="4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205" name="Freeform 71"/>
            <p:cNvSpPr>
              <a:spLocks/>
            </p:cNvSpPr>
            <p:nvPr/>
          </p:nvSpPr>
          <p:spPr bwMode="auto">
            <a:xfrm>
              <a:off x="1763713" y="2653103"/>
              <a:ext cx="187325" cy="428625"/>
            </a:xfrm>
            <a:custGeom>
              <a:avLst/>
              <a:gdLst>
                <a:gd name="T0" fmla="*/ 0 w 77"/>
                <a:gd name="T1" fmla="*/ 84 h 175"/>
                <a:gd name="T2" fmla="*/ 0 w 77"/>
                <a:gd name="T3" fmla="*/ 85 h 175"/>
                <a:gd name="T4" fmla="*/ 0 w 77"/>
                <a:gd name="T5" fmla="*/ 85 h 175"/>
                <a:gd name="T6" fmla="*/ 0 w 77"/>
                <a:gd name="T7" fmla="*/ 85 h 175"/>
                <a:gd name="T8" fmla="*/ 0 w 77"/>
                <a:gd name="T9" fmla="*/ 86 h 175"/>
                <a:gd name="T10" fmla="*/ 0 w 77"/>
                <a:gd name="T11" fmla="*/ 87 h 175"/>
                <a:gd name="T12" fmla="*/ 0 w 77"/>
                <a:gd name="T13" fmla="*/ 87 h 175"/>
                <a:gd name="T14" fmla="*/ 0 w 77"/>
                <a:gd name="T15" fmla="*/ 87 h 175"/>
                <a:gd name="T16" fmla="*/ 0 w 77"/>
                <a:gd name="T17" fmla="*/ 88 h 175"/>
                <a:gd name="T18" fmla="*/ 0 w 77"/>
                <a:gd name="T19" fmla="*/ 88 h 175"/>
                <a:gd name="T20" fmla="*/ 0 w 77"/>
                <a:gd name="T21" fmla="*/ 89 h 175"/>
                <a:gd name="T22" fmla="*/ 0 w 77"/>
                <a:gd name="T23" fmla="*/ 89 h 175"/>
                <a:gd name="T24" fmla="*/ 0 w 77"/>
                <a:gd name="T25" fmla="*/ 90 h 175"/>
                <a:gd name="T26" fmla="*/ 0 w 77"/>
                <a:gd name="T27" fmla="*/ 90 h 175"/>
                <a:gd name="T28" fmla="*/ 0 w 77"/>
                <a:gd name="T29" fmla="*/ 91 h 175"/>
                <a:gd name="T30" fmla="*/ 0 w 77"/>
                <a:gd name="T31" fmla="*/ 91 h 175"/>
                <a:gd name="T32" fmla="*/ 0 w 77"/>
                <a:gd name="T33" fmla="*/ 92 h 175"/>
                <a:gd name="T34" fmla="*/ 0 w 77"/>
                <a:gd name="T35" fmla="*/ 92 h 175"/>
                <a:gd name="T36" fmla="*/ 0 w 77"/>
                <a:gd name="T37" fmla="*/ 92 h 175"/>
                <a:gd name="T38" fmla="*/ 0 w 77"/>
                <a:gd name="T39" fmla="*/ 93 h 175"/>
                <a:gd name="T40" fmla="*/ 0 w 77"/>
                <a:gd name="T41" fmla="*/ 93 h 175"/>
                <a:gd name="T42" fmla="*/ 0 w 77"/>
                <a:gd name="T43" fmla="*/ 94 h 175"/>
                <a:gd name="T44" fmla="*/ 0 w 77"/>
                <a:gd name="T45" fmla="*/ 94 h 175"/>
                <a:gd name="T46" fmla="*/ 0 w 77"/>
                <a:gd name="T47" fmla="*/ 95 h 175"/>
                <a:gd name="T48" fmla="*/ 0 w 77"/>
                <a:gd name="T49" fmla="*/ 95 h 175"/>
                <a:gd name="T50" fmla="*/ 0 w 77"/>
                <a:gd name="T51" fmla="*/ 95 h 175"/>
                <a:gd name="T52" fmla="*/ 0 w 77"/>
                <a:gd name="T53" fmla="*/ 96 h 175"/>
                <a:gd name="T54" fmla="*/ 0 w 77"/>
                <a:gd name="T55" fmla="*/ 96 h 175"/>
                <a:gd name="T56" fmla="*/ 0 w 77"/>
                <a:gd name="T57" fmla="*/ 97 h 175"/>
                <a:gd name="T58" fmla="*/ 0 w 77"/>
                <a:gd name="T59" fmla="*/ 97 h 175"/>
                <a:gd name="T60" fmla="*/ 0 w 77"/>
                <a:gd name="T61" fmla="*/ 98 h 175"/>
                <a:gd name="T62" fmla="*/ 0 w 77"/>
                <a:gd name="T63" fmla="*/ 98 h 175"/>
                <a:gd name="T64" fmla="*/ 0 w 77"/>
                <a:gd name="T65" fmla="*/ 98 h 175"/>
                <a:gd name="T66" fmla="*/ 0 w 77"/>
                <a:gd name="T67" fmla="*/ 99 h 175"/>
                <a:gd name="T68" fmla="*/ 0 w 77"/>
                <a:gd name="T69" fmla="*/ 99 h 175"/>
                <a:gd name="T70" fmla="*/ 0 w 77"/>
                <a:gd name="T71" fmla="*/ 100 h 175"/>
                <a:gd name="T72" fmla="*/ 0 w 77"/>
                <a:gd name="T73" fmla="*/ 100 h 175"/>
                <a:gd name="T74" fmla="*/ 0 w 77"/>
                <a:gd name="T75" fmla="*/ 101 h 175"/>
                <a:gd name="T76" fmla="*/ 0 w 77"/>
                <a:gd name="T77" fmla="*/ 101 h 175"/>
                <a:gd name="T78" fmla="*/ 0 w 77"/>
                <a:gd name="T79" fmla="*/ 102 h 175"/>
                <a:gd name="T80" fmla="*/ 0 w 77"/>
                <a:gd name="T81" fmla="*/ 102 h 175"/>
                <a:gd name="T82" fmla="*/ 0 w 77"/>
                <a:gd name="T83" fmla="*/ 102 h 175"/>
                <a:gd name="T84" fmla="*/ 0 w 77"/>
                <a:gd name="T85" fmla="*/ 103 h 175"/>
                <a:gd name="T86" fmla="*/ 0 w 77"/>
                <a:gd name="T87" fmla="*/ 103 h 175"/>
                <a:gd name="T88" fmla="*/ 1 w 77"/>
                <a:gd name="T89" fmla="*/ 104 h 175"/>
                <a:gd name="T90" fmla="*/ 1 w 77"/>
                <a:gd name="T91" fmla="*/ 104 h 175"/>
                <a:gd name="T92" fmla="*/ 1 w 77"/>
                <a:gd name="T93" fmla="*/ 105 h 175"/>
                <a:gd name="T94" fmla="*/ 1 w 77"/>
                <a:gd name="T95" fmla="*/ 105 h 175"/>
                <a:gd name="T96" fmla="*/ 1 w 77"/>
                <a:gd name="T97" fmla="*/ 106 h 175"/>
                <a:gd name="T98" fmla="*/ 1 w 77"/>
                <a:gd name="T99" fmla="*/ 107 h 175"/>
                <a:gd name="T100" fmla="*/ 50 w 77"/>
                <a:gd name="T101" fmla="*/ 175 h 175"/>
                <a:gd name="T102" fmla="*/ 16 w 77"/>
                <a:gd name="T103" fmla="*/ 99 h 175"/>
                <a:gd name="T104" fmla="*/ 45 w 77"/>
                <a:gd name="T105" fmla="*/ 2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7" h="175">
                  <a:moveTo>
                    <a:pt x="77" y="0"/>
                  </a:moveTo>
                  <a:cubicBezTo>
                    <a:pt x="36" y="8"/>
                    <a:pt x="4" y="42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04"/>
                    <a:pt x="1" y="104"/>
                    <a:pt x="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5"/>
                    <a:pt x="1" y="105"/>
                    <a:pt x="1" y="105"/>
                  </a:cubicBezTo>
                  <a:cubicBezTo>
                    <a:pt x="1" y="105"/>
                    <a:pt x="1" y="105"/>
                    <a:pt x="1" y="105"/>
                  </a:cubicBezTo>
                  <a:cubicBezTo>
                    <a:pt x="1" y="105"/>
                    <a:pt x="1" y="105"/>
                    <a:pt x="1" y="105"/>
                  </a:cubicBezTo>
                  <a:cubicBezTo>
                    <a:pt x="1" y="105"/>
                    <a:pt x="1" y="105"/>
                    <a:pt x="1" y="105"/>
                  </a:cubicBezTo>
                  <a:cubicBezTo>
                    <a:pt x="1" y="105"/>
                    <a:pt x="1" y="105"/>
                    <a:pt x="1" y="106"/>
                  </a:cubicBezTo>
                  <a:cubicBezTo>
                    <a:pt x="1" y="106"/>
                    <a:pt x="1" y="106"/>
                    <a:pt x="1" y="106"/>
                  </a:cubicBezTo>
                  <a:cubicBezTo>
                    <a:pt x="1" y="106"/>
                    <a:pt x="1" y="106"/>
                    <a:pt x="1" y="106"/>
                  </a:cubicBezTo>
                  <a:cubicBezTo>
                    <a:pt x="1" y="106"/>
                    <a:pt x="1" y="106"/>
                    <a:pt x="1" y="106"/>
                  </a:cubicBezTo>
                  <a:cubicBezTo>
                    <a:pt x="1" y="106"/>
                    <a:pt x="1" y="107"/>
                    <a:pt x="1" y="107"/>
                  </a:cubicBezTo>
                  <a:cubicBezTo>
                    <a:pt x="1" y="107"/>
                    <a:pt x="1" y="107"/>
                    <a:pt x="1" y="107"/>
                  </a:cubicBezTo>
                  <a:cubicBezTo>
                    <a:pt x="1" y="107"/>
                    <a:pt x="1" y="107"/>
                    <a:pt x="1" y="107"/>
                  </a:cubicBezTo>
                  <a:cubicBezTo>
                    <a:pt x="1" y="107"/>
                    <a:pt x="1" y="107"/>
                    <a:pt x="1" y="107"/>
                  </a:cubicBezTo>
                  <a:cubicBezTo>
                    <a:pt x="6" y="137"/>
                    <a:pt x="24" y="162"/>
                    <a:pt x="50" y="175"/>
                  </a:cubicBezTo>
                  <a:cubicBezTo>
                    <a:pt x="49" y="175"/>
                    <a:pt x="48" y="174"/>
                    <a:pt x="48" y="173"/>
                  </a:cubicBezTo>
                  <a:cubicBezTo>
                    <a:pt x="42" y="166"/>
                    <a:pt x="36" y="159"/>
                    <a:pt x="31" y="152"/>
                  </a:cubicBezTo>
                  <a:cubicBezTo>
                    <a:pt x="21" y="136"/>
                    <a:pt x="16" y="118"/>
                    <a:pt x="16" y="99"/>
                  </a:cubicBezTo>
                  <a:cubicBezTo>
                    <a:pt x="16" y="99"/>
                    <a:pt x="16" y="98"/>
                    <a:pt x="16" y="98"/>
                  </a:cubicBezTo>
                  <a:cubicBezTo>
                    <a:pt x="17" y="88"/>
                    <a:pt x="18" y="79"/>
                    <a:pt x="19" y="70"/>
                  </a:cubicBezTo>
                  <a:cubicBezTo>
                    <a:pt x="24" y="52"/>
                    <a:pt x="32" y="36"/>
                    <a:pt x="45" y="23"/>
                  </a:cubicBezTo>
                  <a:cubicBezTo>
                    <a:pt x="54" y="13"/>
                    <a:pt x="65" y="6"/>
                    <a:pt x="77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228" name="Rectangle 94"/>
            <p:cNvSpPr>
              <a:spLocks noChangeArrowheads="1"/>
            </p:cNvSpPr>
            <p:nvPr/>
          </p:nvSpPr>
          <p:spPr bwMode="auto">
            <a:xfrm>
              <a:off x="1866900" y="2810266"/>
              <a:ext cx="255588" cy="150813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229" name="Rectangle 95"/>
            <p:cNvSpPr>
              <a:spLocks noChangeArrowheads="1"/>
            </p:cNvSpPr>
            <p:nvPr/>
          </p:nvSpPr>
          <p:spPr bwMode="auto">
            <a:xfrm>
              <a:off x="1800860" y="2699777"/>
              <a:ext cx="429605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buClrTx/>
              </a:pPr>
              <a:r>
                <a:rPr lang="en-US" altLang="en-US" sz="1575" b="1" dirty="0">
                  <a:solidFill>
                    <a:srgbClr val="FF9936"/>
                  </a:solidFill>
                  <a:latin typeface="Raleway" panose="020B0003030101060003" pitchFamily="34" charset="0"/>
                </a:rPr>
                <a:t>110</a:t>
              </a:r>
              <a:endParaRPr lang="en-US" altLang="en-US" sz="135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CF28E9C-495F-4068-AE52-14E9FAB8647B}"/>
              </a:ext>
            </a:extLst>
          </p:cNvPr>
          <p:cNvGrpSpPr/>
          <p:nvPr/>
        </p:nvGrpSpPr>
        <p:grpSpPr>
          <a:xfrm>
            <a:off x="1147674" y="2335109"/>
            <a:ext cx="438150" cy="440531"/>
            <a:chOff x="1157288" y="3113478"/>
            <a:chExt cx="584200" cy="587375"/>
          </a:xfrm>
        </p:grpSpPr>
        <p:sp>
          <p:nvSpPr>
            <p:cNvPr id="206" name="Freeform 72"/>
            <p:cNvSpPr>
              <a:spLocks/>
            </p:cNvSpPr>
            <p:nvPr/>
          </p:nvSpPr>
          <p:spPr bwMode="auto">
            <a:xfrm>
              <a:off x="1157288" y="3113478"/>
              <a:ext cx="584200" cy="587375"/>
            </a:xfrm>
            <a:custGeom>
              <a:avLst/>
              <a:gdLst>
                <a:gd name="T0" fmla="*/ 126 w 239"/>
                <a:gd name="T1" fmla="*/ 4 h 240"/>
                <a:gd name="T2" fmla="*/ 235 w 239"/>
                <a:gd name="T3" fmla="*/ 127 h 240"/>
                <a:gd name="T4" fmla="*/ 112 w 239"/>
                <a:gd name="T5" fmla="*/ 236 h 240"/>
                <a:gd name="T6" fmla="*/ 3 w 239"/>
                <a:gd name="T7" fmla="*/ 113 h 240"/>
                <a:gd name="T8" fmla="*/ 126 w 239"/>
                <a:gd name="T9" fmla="*/ 4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240">
                  <a:moveTo>
                    <a:pt x="126" y="4"/>
                  </a:moveTo>
                  <a:cubicBezTo>
                    <a:pt x="190" y="8"/>
                    <a:pt x="239" y="63"/>
                    <a:pt x="235" y="127"/>
                  </a:cubicBezTo>
                  <a:cubicBezTo>
                    <a:pt x="231" y="191"/>
                    <a:pt x="176" y="240"/>
                    <a:pt x="112" y="236"/>
                  </a:cubicBezTo>
                  <a:cubicBezTo>
                    <a:pt x="48" y="232"/>
                    <a:pt x="0" y="177"/>
                    <a:pt x="3" y="113"/>
                  </a:cubicBezTo>
                  <a:cubicBezTo>
                    <a:pt x="7" y="49"/>
                    <a:pt x="63" y="0"/>
                    <a:pt x="126" y="4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207" name="Freeform 73"/>
            <p:cNvSpPr>
              <a:spLocks/>
            </p:cNvSpPr>
            <p:nvPr/>
          </p:nvSpPr>
          <p:spPr bwMode="auto">
            <a:xfrm>
              <a:off x="1212850" y="3169041"/>
              <a:ext cx="473075" cy="473075"/>
            </a:xfrm>
            <a:custGeom>
              <a:avLst/>
              <a:gdLst>
                <a:gd name="T0" fmla="*/ 102 w 193"/>
                <a:gd name="T1" fmla="*/ 4 h 193"/>
                <a:gd name="T2" fmla="*/ 190 w 193"/>
                <a:gd name="T3" fmla="*/ 103 h 193"/>
                <a:gd name="T4" fmla="*/ 90 w 193"/>
                <a:gd name="T5" fmla="*/ 190 h 193"/>
                <a:gd name="T6" fmla="*/ 3 w 193"/>
                <a:gd name="T7" fmla="*/ 91 h 193"/>
                <a:gd name="T8" fmla="*/ 102 w 193"/>
                <a:gd name="T9" fmla="*/ 4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02" y="4"/>
                  </a:moveTo>
                  <a:cubicBezTo>
                    <a:pt x="153" y="7"/>
                    <a:pt x="193" y="51"/>
                    <a:pt x="190" y="103"/>
                  </a:cubicBezTo>
                  <a:cubicBezTo>
                    <a:pt x="186" y="154"/>
                    <a:pt x="142" y="193"/>
                    <a:pt x="90" y="190"/>
                  </a:cubicBezTo>
                  <a:cubicBezTo>
                    <a:pt x="39" y="187"/>
                    <a:pt x="0" y="143"/>
                    <a:pt x="3" y="91"/>
                  </a:cubicBezTo>
                  <a:cubicBezTo>
                    <a:pt x="6" y="40"/>
                    <a:pt x="51" y="0"/>
                    <a:pt x="102" y="4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208" name="Freeform 74"/>
            <p:cNvSpPr>
              <a:spLocks noEditPoints="1"/>
            </p:cNvSpPr>
            <p:nvPr/>
          </p:nvSpPr>
          <p:spPr bwMode="auto">
            <a:xfrm>
              <a:off x="1217613" y="3389703"/>
              <a:ext cx="25400" cy="117475"/>
            </a:xfrm>
            <a:custGeom>
              <a:avLst/>
              <a:gdLst>
                <a:gd name="T0" fmla="*/ 10 w 10"/>
                <a:gd name="T1" fmla="*/ 48 h 48"/>
                <a:gd name="T2" fmla="*/ 10 w 10"/>
                <a:gd name="T3" fmla="*/ 48 h 48"/>
                <a:gd name="T4" fmla="*/ 10 w 10"/>
                <a:gd name="T5" fmla="*/ 48 h 48"/>
                <a:gd name="T6" fmla="*/ 10 w 10"/>
                <a:gd name="T7" fmla="*/ 48 h 48"/>
                <a:gd name="T8" fmla="*/ 10 w 10"/>
                <a:gd name="T9" fmla="*/ 47 h 48"/>
                <a:gd name="T10" fmla="*/ 10 w 10"/>
                <a:gd name="T11" fmla="*/ 47 h 48"/>
                <a:gd name="T12" fmla="*/ 10 w 10"/>
                <a:gd name="T13" fmla="*/ 47 h 48"/>
                <a:gd name="T14" fmla="*/ 10 w 10"/>
                <a:gd name="T15" fmla="*/ 47 h 48"/>
                <a:gd name="T16" fmla="*/ 10 w 10"/>
                <a:gd name="T17" fmla="*/ 47 h 48"/>
                <a:gd name="T18" fmla="*/ 10 w 10"/>
                <a:gd name="T19" fmla="*/ 47 h 48"/>
                <a:gd name="T20" fmla="*/ 9 w 10"/>
                <a:gd name="T21" fmla="*/ 46 h 48"/>
                <a:gd name="T22" fmla="*/ 9 w 10"/>
                <a:gd name="T23" fmla="*/ 46 h 48"/>
                <a:gd name="T24" fmla="*/ 9 w 10"/>
                <a:gd name="T25" fmla="*/ 46 h 48"/>
                <a:gd name="T26" fmla="*/ 1 w 10"/>
                <a:gd name="T27" fmla="*/ 4 h 48"/>
                <a:gd name="T28" fmla="*/ 1 w 10"/>
                <a:gd name="T29" fmla="*/ 4 h 48"/>
                <a:gd name="T30" fmla="*/ 1 w 10"/>
                <a:gd name="T31" fmla="*/ 4 h 48"/>
                <a:gd name="T32" fmla="*/ 1 w 10"/>
                <a:gd name="T33" fmla="*/ 3 h 48"/>
                <a:gd name="T34" fmla="*/ 1 w 10"/>
                <a:gd name="T35" fmla="*/ 3 h 48"/>
                <a:gd name="T36" fmla="*/ 1 w 10"/>
                <a:gd name="T37" fmla="*/ 3 h 48"/>
                <a:gd name="T38" fmla="*/ 1 w 10"/>
                <a:gd name="T39" fmla="*/ 2 h 48"/>
                <a:gd name="T40" fmla="*/ 1 w 10"/>
                <a:gd name="T41" fmla="*/ 2 h 48"/>
                <a:gd name="T42" fmla="*/ 1 w 10"/>
                <a:gd name="T43" fmla="*/ 2 h 48"/>
                <a:gd name="T44" fmla="*/ 1 w 10"/>
                <a:gd name="T45" fmla="*/ 2 h 48"/>
                <a:gd name="T46" fmla="*/ 1 w 10"/>
                <a:gd name="T47" fmla="*/ 2 h 48"/>
                <a:gd name="T48" fmla="*/ 1 w 10"/>
                <a:gd name="T49" fmla="*/ 2 h 48"/>
                <a:gd name="T50" fmla="*/ 1 w 10"/>
                <a:gd name="T51" fmla="*/ 1 h 48"/>
                <a:gd name="T52" fmla="*/ 1 w 10"/>
                <a:gd name="T53" fmla="*/ 1 h 48"/>
                <a:gd name="T54" fmla="*/ 1 w 10"/>
                <a:gd name="T55" fmla="*/ 1 h 48"/>
                <a:gd name="T56" fmla="*/ 1 w 10"/>
                <a:gd name="T57" fmla="*/ 1 h 48"/>
                <a:gd name="T58" fmla="*/ 1 w 10"/>
                <a:gd name="T59" fmla="*/ 0 h 48"/>
                <a:gd name="T60" fmla="*/ 1 w 10"/>
                <a:gd name="T61" fmla="*/ 0 h 48"/>
                <a:gd name="T62" fmla="*/ 1 w 10"/>
                <a:gd name="T63" fmla="*/ 0 h 48"/>
                <a:gd name="T64" fmla="*/ 1 w 10"/>
                <a:gd name="T65" fmla="*/ 0 h 48"/>
                <a:gd name="T66" fmla="*/ 1 w 10"/>
                <a:gd name="T67" fmla="*/ 0 h 48"/>
                <a:gd name="T68" fmla="*/ 1 w 10"/>
                <a:gd name="T6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" h="48"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moveTo>
                    <a:pt x="10" y="47"/>
                  </a:moveTo>
                  <a:cubicBezTo>
                    <a:pt x="10" y="47"/>
                    <a:pt x="10" y="48"/>
                    <a:pt x="10" y="48"/>
                  </a:cubicBezTo>
                  <a:cubicBezTo>
                    <a:pt x="10" y="48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9" y="46"/>
                  </a:moveTo>
                  <a:cubicBezTo>
                    <a:pt x="10" y="46"/>
                    <a:pt x="10" y="46"/>
                    <a:pt x="10" y="47"/>
                  </a:cubicBezTo>
                  <a:cubicBezTo>
                    <a:pt x="10" y="46"/>
                    <a:pt x="10" y="46"/>
                    <a:pt x="9" y="46"/>
                  </a:cubicBezTo>
                  <a:moveTo>
                    <a:pt x="9" y="46"/>
                  </a:move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moveTo>
                    <a:pt x="9" y="46"/>
                  </a:move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moveTo>
                    <a:pt x="1" y="4"/>
                  </a:moveTo>
                  <a:cubicBezTo>
                    <a:pt x="0" y="19"/>
                    <a:pt x="3" y="33"/>
                    <a:pt x="9" y="46"/>
                  </a:cubicBezTo>
                  <a:cubicBezTo>
                    <a:pt x="3" y="33"/>
                    <a:pt x="0" y="19"/>
                    <a:pt x="1" y="4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4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2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209" name="Freeform 75"/>
            <p:cNvSpPr>
              <a:spLocks/>
            </p:cNvSpPr>
            <p:nvPr/>
          </p:nvSpPr>
          <p:spPr bwMode="auto">
            <a:xfrm>
              <a:off x="1217613" y="3180153"/>
              <a:ext cx="207963" cy="420688"/>
            </a:xfrm>
            <a:custGeom>
              <a:avLst/>
              <a:gdLst>
                <a:gd name="T0" fmla="*/ 85 w 85"/>
                <a:gd name="T1" fmla="*/ 0 h 172"/>
                <a:gd name="T2" fmla="*/ 1 w 85"/>
                <a:gd name="T3" fmla="*/ 86 h 172"/>
                <a:gd name="T4" fmla="*/ 1 w 85"/>
                <a:gd name="T5" fmla="*/ 86 h 172"/>
                <a:gd name="T6" fmla="*/ 1 w 85"/>
                <a:gd name="T7" fmla="*/ 86 h 172"/>
                <a:gd name="T8" fmla="*/ 1 w 85"/>
                <a:gd name="T9" fmla="*/ 86 h 172"/>
                <a:gd name="T10" fmla="*/ 1 w 85"/>
                <a:gd name="T11" fmla="*/ 86 h 172"/>
                <a:gd name="T12" fmla="*/ 1 w 85"/>
                <a:gd name="T13" fmla="*/ 86 h 172"/>
                <a:gd name="T14" fmla="*/ 1 w 85"/>
                <a:gd name="T15" fmla="*/ 86 h 172"/>
                <a:gd name="T16" fmla="*/ 1 w 85"/>
                <a:gd name="T17" fmla="*/ 86 h 172"/>
                <a:gd name="T18" fmla="*/ 1 w 85"/>
                <a:gd name="T19" fmla="*/ 87 h 172"/>
                <a:gd name="T20" fmla="*/ 1 w 85"/>
                <a:gd name="T21" fmla="*/ 87 h 172"/>
                <a:gd name="T22" fmla="*/ 1 w 85"/>
                <a:gd name="T23" fmla="*/ 87 h 172"/>
                <a:gd name="T24" fmla="*/ 1 w 85"/>
                <a:gd name="T25" fmla="*/ 87 h 172"/>
                <a:gd name="T26" fmla="*/ 1 w 85"/>
                <a:gd name="T27" fmla="*/ 87 h 172"/>
                <a:gd name="T28" fmla="*/ 1 w 85"/>
                <a:gd name="T29" fmla="*/ 88 h 172"/>
                <a:gd name="T30" fmla="*/ 1 w 85"/>
                <a:gd name="T31" fmla="*/ 88 h 172"/>
                <a:gd name="T32" fmla="*/ 1 w 85"/>
                <a:gd name="T33" fmla="*/ 88 h 172"/>
                <a:gd name="T34" fmla="*/ 1 w 85"/>
                <a:gd name="T35" fmla="*/ 88 h 172"/>
                <a:gd name="T36" fmla="*/ 1 w 85"/>
                <a:gd name="T37" fmla="*/ 88 h 172"/>
                <a:gd name="T38" fmla="*/ 1 w 85"/>
                <a:gd name="T39" fmla="*/ 88 h 172"/>
                <a:gd name="T40" fmla="*/ 1 w 85"/>
                <a:gd name="T41" fmla="*/ 88 h 172"/>
                <a:gd name="T42" fmla="*/ 1 w 85"/>
                <a:gd name="T43" fmla="*/ 89 h 172"/>
                <a:gd name="T44" fmla="*/ 1 w 85"/>
                <a:gd name="T45" fmla="*/ 89 h 172"/>
                <a:gd name="T46" fmla="*/ 1 w 85"/>
                <a:gd name="T47" fmla="*/ 89 h 172"/>
                <a:gd name="T48" fmla="*/ 1 w 85"/>
                <a:gd name="T49" fmla="*/ 89 h 172"/>
                <a:gd name="T50" fmla="*/ 1 w 85"/>
                <a:gd name="T51" fmla="*/ 90 h 172"/>
                <a:gd name="T52" fmla="*/ 1 w 85"/>
                <a:gd name="T53" fmla="*/ 90 h 172"/>
                <a:gd name="T54" fmla="*/ 1 w 85"/>
                <a:gd name="T55" fmla="*/ 90 h 172"/>
                <a:gd name="T56" fmla="*/ 1 w 85"/>
                <a:gd name="T57" fmla="*/ 90 h 172"/>
                <a:gd name="T58" fmla="*/ 9 w 85"/>
                <a:gd name="T59" fmla="*/ 132 h 172"/>
                <a:gd name="T60" fmla="*/ 9 w 85"/>
                <a:gd name="T61" fmla="*/ 132 h 172"/>
                <a:gd name="T62" fmla="*/ 9 w 85"/>
                <a:gd name="T63" fmla="*/ 132 h 172"/>
                <a:gd name="T64" fmla="*/ 9 w 85"/>
                <a:gd name="T65" fmla="*/ 132 h 172"/>
                <a:gd name="T66" fmla="*/ 9 w 85"/>
                <a:gd name="T67" fmla="*/ 132 h 172"/>
                <a:gd name="T68" fmla="*/ 9 w 85"/>
                <a:gd name="T69" fmla="*/ 132 h 172"/>
                <a:gd name="T70" fmla="*/ 10 w 85"/>
                <a:gd name="T71" fmla="*/ 133 h 172"/>
                <a:gd name="T72" fmla="*/ 10 w 85"/>
                <a:gd name="T73" fmla="*/ 133 h 172"/>
                <a:gd name="T74" fmla="*/ 10 w 85"/>
                <a:gd name="T75" fmla="*/ 133 h 172"/>
                <a:gd name="T76" fmla="*/ 10 w 85"/>
                <a:gd name="T77" fmla="*/ 133 h 172"/>
                <a:gd name="T78" fmla="*/ 10 w 85"/>
                <a:gd name="T79" fmla="*/ 133 h 172"/>
                <a:gd name="T80" fmla="*/ 10 w 85"/>
                <a:gd name="T81" fmla="*/ 133 h 172"/>
                <a:gd name="T82" fmla="*/ 10 w 85"/>
                <a:gd name="T83" fmla="*/ 133 h 172"/>
                <a:gd name="T84" fmla="*/ 10 w 85"/>
                <a:gd name="T85" fmla="*/ 133 h 172"/>
                <a:gd name="T86" fmla="*/ 10 w 85"/>
                <a:gd name="T87" fmla="*/ 134 h 172"/>
                <a:gd name="T88" fmla="*/ 10 w 85"/>
                <a:gd name="T89" fmla="*/ 134 h 172"/>
                <a:gd name="T90" fmla="*/ 10 w 85"/>
                <a:gd name="T91" fmla="*/ 134 h 172"/>
                <a:gd name="T92" fmla="*/ 10 w 85"/>
                <a:gd name="T93" fmla="*/ 134 h 172"/>
                <a:gd name="T94" fmla="*/ 10 w 85"/>
                <a:gd name="T95" fmla="*/ 134 h 172"/>
                <a:gd name="T96" fmla="*/ 45 w 85"/>
                <a:gd name="T97" fmla="*/ 172 h 172"/>
                <a:gd name="T98" fmla="*/ 42 w 85"/>
                <a:gd name="T99" fmla="*/ 170 h 172"/>
                <a:gd name="T100" fmla="*/ 27 w 85"/>
                <a:gd name="T101" fmla="*/ 147 h 172"/>
                <a:gd name="T102" fmla="*/ 16 w 85"/>
                <a:gd name="T103" fmla="*/ 93 h 172"/>
                <a:gd name="T104" fmla="*/ 16 w 85"/>
                <a:gd name="T105" fmla="*/ 92 h 172"/>
                <a:gd name="T106" fmla="*/ 22 w 85"/>
                <a:gd name="T107" fmla="*/ 65 h 172"/>
                <a:gd name="T108" fmla="*/ 52 w 85"/>
                <a:gd name="T109" fmla="*/ 20 h 172"/>
                <a:gd name="T110" fmla="*/ 85 w 85"/>
                <a:gd name="T111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5" h="172">
                  <a:moveTo>
                    <a:pt x="85" y="0"/>
                  </a:moveTo>
                  <a:cubicBezTo>
                    <a:pt x="41" y="4"/>
                    <a:pt x="5" y="40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0" y="105"/>
                    <a:pt x="3" y="119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10" y="132"/>
                    <a:pt x="10" y="132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8" y="150"/>
                    <a:pt x="30" y="163"/>
                    <a:pt x="45" y="172"/>
                  </a:cubicBezTo>
                  <a:cubicBezTo>
                    <a:pt x="44" y="171"/>
                    <a:pt x="43" y="171"/>
                    <a:pt x="42" y="170"/>
                  </a:cubicBezTo>
                  <a:cubicBezTo>
                    <a:pt x="37" y="162"/>
                    <a:pt x="32" y="155"/>
                    <a:pt x="27" y="147"/>
                  </a:cubicBezTo>
                  <a:cubicBezTo>
                    <a:pt x="19" y="130"/>
                    <a:pt x="15" y="112"/>
                    <a:pt x="16" y="93"/>
                  </a:cubicBezTo>
                  <a:cubicBezTo>
                    <a:pt x="16" y="93"/>
                    <a:pt x="16" y="93"/>
                    <a:pt x="16" y="92"/>
                  </a:cubicBezTo>
                  <a:cubicBezTo>
                    <a:pt x="18" y="83"/>
                    <a:pt x="20" y="74"/>
                    <a:pt x="22" y="65"/>
                  </a:cubicBezTo>
                  <a:cubicBezTo>
                    <a:pt x="28" y="47"/>
                    <a:pt x="38" y="32"/>
                    <a:pt x="52" y="20"/>
                  </a:cubicBezTo>
                  <a:cubicBezTo>
                    <a:pt x="62" y="11"/>
                    <a:pt x="73" y="4"/>
                    <a:pt x="85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230" name="Rectangle 96"/>
            <p:cNvSpPr>
              <a:spLocks noChangeArrowheads="1"/>
            </p:cNvSpPr>
            <p:nvPr/>
          </p:nvSpPr>
          <p:spPr bwMode="auto">
            <a:xfrm>
              <a:off x="1311275" y="3330966"/>
              <a:ext cx="276225" cy="161925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231" name="Rectangle 97"/>
            <p:cNvSpPr>
              <a:spLocks noChangeArrowheads="1"/>
            </p:cNvSpPr>
            <p:nvPr/>
          </p:nvSpPr>
          <p:spPr bwMode="auto">
            <a:xfrm>
              <a:off x="1229995" y="3243653"/>
              <a:ext cx="461665" cy="323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buClrTx/>
              </a:pPr>
              <a:r>
                <a:rPr lang="en-US" altLang="en-US" sz="1575" b="1" dirty="0">
                  <a:solidFill>
                    <a:srgbClr val="FF9936"/>
                  </a:solidFill>
                  <a:latin typeface="Raleway" panose="020B0003030101060003" pitchFamily="34" charset="0"/>
                </a:rPr>
                <a:t>100</a:t>
              </a:r>
              <a:endParaRPr lang="en-US" altLang="en-US" sz="135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6117B53-F129-43DD-B790-EF130F89CAE8}"/>
              </a:ext>
            </a:extLst>
          </p:cNvPr>
          <p:cNvGrpSpPr/>
          <p:nvPr/>
        </p:nvGrpSpPr>
        <p:grpSpPr>
          <a:xfrm>
            <a:off x="998845" y="2888750"/>
            <a:ext cx="425054" cy="426244"/>
            <a:chOff x="958850" y="3851666"/>
            <a:chExt cx="566738" cy="568325"/>
          </a:xfrm>
        </p:grpSpPr>
        <p:sp>
          <p:nvSpPr>
            <p:cNvPr id="210" name="Oval 76"/>
            <p:cNvSpPr>
              <a:spLocks noChangeArrowheads="1"/>
            </p:cNvSpPr>
            <p:nvPr/>
          </p:nvSpPr>
          <p:spPr bwMode="auto">
            <a:xfrm>
              <a:off x="958850" y="3851666"/>
              <a:ext cx="566738" cy="568325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211" name="Oval 77"/>
            <p:cNvSpPr>
              <a:spLocks noChangeArrowheads="1"/>
            </p:cNvSpPr>
            <p:nvPr/>
          </p:nvSpPr>
          <p:spPr bwMode="auto">
            <a:xfrm>
              <a:off x="1012825" y="3905641"/>
              <a:ext cx="457200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212" name="Freeform 78"/>
            <p:cNvSpPr>
              <a:spLocks noEditPoints="1"/>
            </p:cNvSpPr>
            <p:nvPr/>
          </p:nvSpPr>
          <p:spPr bwMode="auto">
            <a:xfrm>
              <a:off x="1012825" y="4132653"/>
              <a:ext cx="44450" cy="134938"/>
            </a:xfrm>
            <a:custGeom>
              <a:avLst/>
              <a:gdLst>
                <a:gd name="T0" fmla="*/ 18 w 18"/>
                <a:gd name="T1" fmla="*/ 55 h 55"/>
                <a:gd name="T2" fmla="*/ 18 w 18"/>
                <a:gd name="T3" fmla="*/ 55 h 55"/>
                <a:gd name="T4" fmla="*/ 18 w 18"/>
                <a:gd name="T5" fmla="*/ 55 h 55"/>
                <a:gd name="T6" fmla="*/ 18 w 18"/>
                <a:gd name="T7" fmla="*/ 55 h 55"/>
                <a:gd name="T8" fmla="*/ 18 w 18"/>
                <a:gd name="T9" fmla="*/ 55 h 55"/>
                <a:gd name="T10" fmla="*/ 18 w 18"/>
                <a:gd name="T11" fmla="*/ 55 h 55"/>
                <a:gd name="T12" fmla="*/ 17 w 18"/>
                <a:gd name="T13" fmla="*/ 55 h 55"/>
                <a:gd name="T14" fmla="*/ 18 w 18"/>
                <a:gd name="T15" fmla="*/ 55 h 55"/>
                <a:gd name="T16" fmla="*/ 17 w 18"/>
                <a:gd name="T17" fmla="*/ 55 h 55"/>
                <a:gd name="T18" fmla="*/ 0 w 18"/>
                <a:gd name="T19" fmla="*/ 1 h 55"/>
                <a:gd name="T20" fmla="*/ 17 w 18"/>
                <a:gd name="T21" fmla="*/ 55 h 55"/>
                <a:gd name="T22" fmla="*/ 0 w 18"/>
                <a:gd name="T23" fmla="*/ 1 h 55"/>
                <a:gd name="T24" fmla="*/ 0 w 18"/>
                <a:gd name="T25" fmla="*/ 1 h 55"/>
                <a:gd name="T26" fmla="*/ 0 w 18"/>
                <a:gd name="T27" fmla="*/ 1 h 55"/>
                <a:gd name="T28" fmla="*/ 0 w 18"/>
                <a:gd name="T29" fmla="*/ 1 h 55"/>
                <a:gd name="T30" fmla="*/ 0 w 18"/>
                <a:gd name="T31" fmla="*/ 1 h 55"/>
                <a:gd name="T32" fmla="*/ 0 w 18"/>
                <a:gd name="T33" fmla="*/ 1 h 55"/>
                <a:gd name="T34" fmla="*/ 0 w 18"/>
                <a:gd name="T35" fmla="*/ 1 h 55"/>
                <a:gd name="T36" fmla="*/ 0 w 18"/>
                <a:gd name="T37" fmla="*/ 0 h 55"/>
                <a:gd name="T38" fmla="*/ 0 w 18"/>
                <a:gd name="T39" fmla="*/ 1 h 55"/>
                <a:gd name="T40" fmla="*/ 0 w 18"/>
                <a:gd name="T41" fmla="*/ 1 h 55"/>
                <a:gd name="T42" fmla="*/ 0 w 18"/>
                <a:gd name="T43" fmla="*/ 0 h 55"/>
                <a:gd name="T44" fmla="*/ 0 w 18"/>
                <a:gd name="T45" fmla="*/ 0 h 55"/>
                <a:gd name="T46" fmla="*/ 0 w 18"/>
                <a:gd name="T47" fmla="*/ 0 h 55"/>
                <a:gd name="T48" fmla="*/ 0 w 18"/>
                <a:gd name="T4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" h="55">
                  <a:moveTo>
                    <a:pt x="18" y="55"/>
                  </a:moveTo>
                  <a:cubicBezTo>
                    <a:pt x="18" y="55"/>
                    <a:pt x="18" y="55"/>
                    <a:pt x="18" y="55"/>
                  </a:cubicBezTo>
                  <a:cubicBezTo>
                    <a:pt x="18" y="55"/>
                    <a:pt x="18" y="55"/>
                    <a:pt x="18" y="55"/>
                  </a:cubicBezTo>
                  <a:moveTo>
                    <a:pt x="18" y="55"/>
                  </a:moveTo>
                  <a:cubicBezTo>
                    <a:pt x="18" y="55"/>
                    <a:pt x="18" y="55"/>
                    <a:pt x="18" y="55"/>
                  </a:cubicBezTo>
                  <a:cubicBezTo>
                    <a:pt x="18" y="55"/>
                    <a:pt x="18" y="55"/>
                    <a:pt x="18" y="55"/>
                  </a:cubicBezTo>
                  <a:moveTo>
                    <a:pt x="17" y="55"/>
                  </a:moveTo>
                  <a:cubicBezTo>
                    <a:pt x="17" y="55"/>
                    <a:pt x="18" y="55"/>
                    <a:pt x="18" y="55"/>
                  </a:cubicBezTo>
                  <a:cubicBezTo>
                    <a:pt x="18" y="55"/>
                    <a:pt x="17" y="55"/>
                    <a:pt x="17" y="55"/>
                  </a:cubicBezTo>
                  <a:moveTo>
                    <a:pt x="0" y="1"/>
                  </a:moveTo>
                  <a:cubicBezTo>
                    <a:pt x="0" y="21"/>
                    <a:pt x="7" y="40"/>
                    <a:pt x="17" y="55"/>
                  </a:cubicBezTo>
                  <a:cubicBezTo>
                    <a:pt x="7" y="40"/>
                    <a:pt x="0" y="2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213" name="Freeform 79"/>
            <p:cNvSpPr>
              <a:spLocks/>
            </p:cNvSpPr>
            <p:nvPr/>
          </p:nvSpPr>
          <p:spPr bwMode="auto">
            <a:xfrm>
              <a:off x="1012825" y="3908816"/>
              <a:ext cx="193675" cy="427038"/>
            </a:xfrm>
            <a:custGeom>
              <a:avLst/>
              <a:gdLst>
                <a:gd name="T0" fmla="*/ 79 w 79"/>
                <a:gd name="T1" fmla="*/ 0 h 175"/>
                <a:gd name="T2" fmla="*/ 0 w 79"/>
                <a:gd name="T3" fmla="*/ 92 h 175"/>
                <a:gd name="T4" fmla="*/ 0 w 79"/>
                <a:gd name="T5" fmla="*/ 92 h 175"/>
                <a:gd name="T6" fmla="*/ 0 w 79"/>
                <a:gd name="T7" fmla="*/ 92 h 175"/>
                <a:gd name="T8" fmla="*/ 0 w 79"/>
                <a:gd name="T9" fmla="*/ 93 h 175"/>
                <a:gd name="T10" fmla="*/ 0 w 79"/>
                <a:gd name="T11" fmla="*/ 93 h 175"/>
                <a:gd name="T12" fmla="*/ 0 w 79"/>
                <a:gd name="T13" fmla="*/ 93 h 175"/>
                <a:gd name="T14" fmla="*/ 0 w 79"/>
                <a:gd name="T15" fmla="*/ 93 h 175"/>
                <a:gd name="T16" fmla="*/ 0 w 79"/>
                <a:gd name="T17" fmla="*/ 93 h 175"/>
                <a:gd name="T18" fmla="*/ 0 w 79"/>
                <a:gd name="T19" fmla="*/ 93 h 175"/>
                <a:gd name="T20" fmla="*/ 17 w 79"/>
                <a:gd name="T21" fmla="*/ 147 h 175"/>
                <a:gd name="T22" fmla="*/ 17 w 79"/>
                <a:gd name="T23" fmla="*/ 147 h 175"/>
                <a:gd name="T24" fmla="*/ 18 w 79"/>
                <a:gd name="T25" fmla="*/ 147 h 175"/>
                <a:gd name="T26" fmla="*/ 18 w 79"/>
                <a:gd name="T27" fmla="*/ 147 h 175"/>
                <a:gd name="T28" fmla="*/ 18 w 79"/>
                <a:gd name="T29" fmla="*/ 147 h 175"/>
                <a:gd name="T30" fmla="*/ 18 w 79"/>
                <a:gd name="T31" fmla="*/ 147 h 175"/>
                <a:gd name="T32" fmla="*/ 18 w 79"/>
                <a:gd name="T33" fmla="*/ 147 h 175"/>
                <a:gd name="T34" fmla="*/ 49 w 79"/>
                <a:gd name="T35" fmla="*/ 175 h 175"/>
                <a:gd name="T36" fmla="*/ 47 w 79"/>
                <a:gd name="T37" fmla="*/ 172 h 175"/>
                <a:gd name="T38" fmla="*/ 30 w 79"/>
                <a:gd name="T39" fmla="*/ 151 h 175"/>
                <a:gd name="T40" fmla="*/ 16 w 79"/>
                <a:gd name="T41" fmla="*/ 98 h 175"/>
                <a:gd name="T42" fmla="*/ 16 w 79"/>
                <a:gd name="T43" fmla="*/ 97 h 175"/>
                <a:gd name="T44" fmla="*/ 20 w 79"/>
                <a:gd name="T45" fmla="*/ 69 h 175"/>
                <a:gd name="T46" fmla="*/ 47 w 79"/>
                <a:gd name="T47" fmla="*/ 22 h 175"/>
                <a:gd name="T48" fmla="*/ 79 w 79"/>
                <a:gd name="T49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" h="175">
                  <a:moveTo>
                    <a:pt x="79" y="0"/>
                  </a:moveTo>
                  <a:cubicBezTo>
                    <a:pt x="34" y="7"/>
                    <a:pt x="0" y="46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113"/>
                    <a:pt x="7" y="132"/>
                    <a:pt x="17" y="147"/>
                  </a:cubicBezTo>
                  <a:cubicBezTo>
                    <a:pt x="17" y="147"/>
                    <a:pt x="17" y="147"/>
                    <a:pt x="17" y="147"/>
                  </a:cubicBezTo>
                  <a:cubicBezTo>
                    <a:pt x="17" y="147"/>
                    <a:pt x="18" y="147"/>
                    <a:pt x="18" y="147"/>
                  </a:cubicBezTo>
                  <a:cubicBezTo>
                    <a:pt x="18" y="147"/>
                    <a:pt x="18" y="147"/>
                    <a:pt x="18" y="147"/>
                  </a:cubicBezTo>
                  <a:cubicBezTo>
                    <a:pt x="18" y="147"/>
                    <a:pt x="18" y="147"/>
                    <a:pt x="18" y="147"/>
                  </a:cubicBezTo>
                  <a:cubicBezTo>
                    <a:pt x="18" y="147"/>
                    <a:pt x="18" y="147"/>
                    <a:pt x="18" y="147"/>
                  </a:cubicBezTo>
                  <a:cubicBezTo>
                    <a:pt x="18" y="147"/>
                    <a:pt x="18" y="147"/>
                    <a:pt x="18" y="147"/>
                  </a:cubicBezTo>
                  <a:cubicBezTo>
                    <a:pt x="26" y="159"/>
                    <a:pt x="37" y="168"/>
                    <a:pt x="49" y="175"/>
                  </a:cubicBezTo>
                  <a:cubicBezTo>
                    <a:pt x="48" y="174"/>
                    <a:pt x="47" y="173"/>
                    <a:pt x="47" y="172"/>
                  </a:cubicBezTo>
                  <a:cubicBezTo>
                    <a:pt x="41" y="165"/>
                    <a:pt x="36" y="158"/>
                    <a:pt x="30" y="151"/>
                  </a:cubicBezTo>
                  <a:cubicBezTo>
                    <a:pt x="21" y="135"/>
                    <a:pt x="16" y="117"/>
                    <a:pt x="16" y="98"/>
                  </a:cubicBezTo>
                  <a:cubicBezTo>
                    <a:pt x="16" y="97"/>
                    <a:pt x="16" y="97"/>
                    <a:pt x="16" y="97"/>
                  </a:cubicBezTo>
                  <a:cubicBezTo>
                    <a:pt x="17" y="87"/>
                    <a:pt x="18" y="78"/>
                    <a:pt x="20" y="69"/>
                  </a:cubicBezTo>
                  <a:cubicBezTo>
                    <a:pt x="25" y="51"/>
                    <a:pt x="34" y="35"/>
                    <a:pt x="47" y="22"/>
                  </a:cubicBezTo>
                  <a:cubicBezTo>
                    <a:pt x="56" y="13"/>
                    <a:pt x="67" y="6"/>
                    <a:pt x="79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232" name="Rectangle 98"/>
            <p:cNvSpPr>
              <a:spLocks noChangeArrowheads="1"/>
            </p:cNvSpPr>
            <p:nvPr/>
          </p:nvSpPr>
          <p:spPr bwMode="auto">
            <a:xfrm>
              <a:off x="1171575" y="4067566"/>
              <a:ext cx="139700" cy="190500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233" name="Rectangle 99"/>
            <p:cNvSpPr>
              <a:spLocks noChangeArrowheads="1"/>
            </p:cNvSpPr>
            <p:nvPr/>
          </p:nvSpPr>
          <p:spPr bwMode="auto">
            <a:xfrm>
              <a:off x="1102678" y="3946281"/>
              <a:ext cx="322738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buClrTx/>
              </a:pPr>
              <a:r>
                <a:rPr lang="en-US" altLang="en-US" sz="1575" b="1" dirty="0">
                  <a:solidFill>
                    <a:srgbClr val="FF9936"/>
                  </a:solidFill>
                  <a:latin typeface="Raleway" panose="020B0003030101060003" pitchFamily="34" charset="0"/>
                </a:rPr>
                <a:t>90</a:t>
              </a:r>
              <a:endParaRPr lang="en-US" altLang="en-US" sz="1350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7FCA8A5-BE53-4DE2-B750-C9C39D2E3E8F}"/>
              </a:ext>
            </a:extLst>
          </p:cNvPr>
          <p:cNvGrpSpPr/>
          <p:nvPr/>
        </p:nvGrpSpPr>
        <p:grpSpPr>
          <a:xfrm>
            <a:off x="1151246" y="3435246"/>
            <a:ext cx="427435" cy="426244"/>
            <a:chOff x="1162050" y="4580328"/>
            <a:chExt cx="569913" cy="568325"/>
          </a:xfrm>
        </p:grpSpPr>
        <p:sp>
          <p:nvSpPr>
            <p:cNvPr id="214" name="Freeform 80"/>
            <p:cNvSpPr>
              <a:spLocks/>
            </p:cNvSpPr>
            <p:nvPr/>
          </p:nvSpPr>
          <p:spPr bwMode="auto">
            <a:xfrm>
              <a:off x="1162050" y="4580328"/>
              <a:ext cx="569913" cy="568325"/>
            </a:xfrm>
            <a:custGeom>
              <a:avLst/>
              <a:gdLst>
                <a:gd name="T0" fmla="*/ 116 w 233"/>
                <a:gd name="T1" fmla="*/ 0 h 232"/>
                <a:gd name="T2" fmla="*/ 232 w 233"/>
                <a:gd name="T3" fmla="*/ 116 h 232"/>
                <a:gd name="T4" fmla="*/ 117 w 233"/>
                <a:gd name="T5" fmla="*/ 232 h 232"/>
                <a:gd name="T6" fmla="*/ 0 w 233"/>
                <a:gd name="T7" fmla="*/ 116 h 232"/>
                <a:gd name="T8" fmla="*/ 116 w 233"/>
                <a:gd name="T9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" h="232">
                  <a:moveTo>
                    <a:pt x="116" y="0"/>
                  </a:moveTo>
                  <a:cubicBezTo>
                    <a:pt x="180" y="0"/>
                    <a:pt x="232" y="52"/>
                    <a:pt x="232" y="116"/>
                  </a:cubicBezTo>
                  <a:cubicBezTo>
                    <a:pt x="233" y="180"/>
                    <a:pt x="180" y="232"/>
                    <a:pt x="117" y="232"/>
                  </a:cubicBezTo>
                  <a:cubicBezTo>
                    <a:pt x="53" y="232"/>
                    <a:pt x="1" y="180"/>
                    <a:pt x="0" y="116"/>
                  </a:cubicBezTo>
                  <a:cubicBezTo>
                    <a:pt x="0" y="52"/>
                    <a:pt x="52" y="0"/>
                    <a:pt x="116" y="0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215" name="Freeform 81"/>
            <p:cNvSpPr>
              <a:spLocks/>
            </p:cNvSpPr>
            <p:nvPr/>
          </p:nvSpPr>
          <p:spPr bwMode="auto">
            <a:xfrm>
              <a:off x="1217613" y="4637478"/>
              <a:ext cx="457200" cy="457200"/>
            </a:xfrm>
            <a:custGeom>
              <a:avLst/>
              <a:gdLst>
                <a:gd name="T0" fmla="*/ 93 w 187"/>
                <a:gd name="T1" fmla="*/ 0 h 187"/>
                <a:gd name="T2" fmla="*/ 187 w 187"/>
                <a:gd name="T3" fmla="*/ 93 h 187"/>
                <a:gd name="T4" fmla="*/ 94 w 187"/>
                <a:gd name="T5" fmla="*/ 187 h 187"/>
                <a:gd name="T6" fmla="*/ 0 w 187"/>
                <a:gd name="T7" fmla="*/ 93 h 187"/>
                <a:gd name="T8" fmla="*/ 93 w 187"/>
                <a:gd name="T9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187">
                  <a:moveTo>
                    <a:pt x="93" y="0"/>
                  </a:moveTo>
                  <a:cubicBezTo>
                    <a:pt x="145" y="0"/>
                    <a:pt x="187" y="41"/>
                    <a:pt x="187" y="93"/>
                  </a:cubicBezTo>
                  <a:cubicBezTo>
                    <a:pt x="187" y="144"/>
                    <a:pt x="145" y="187"/>
                    <a:pt x="94" y="187"/>
                  </a:cubicBezTo>
                  <a:cubicBezTo>
                    <a:pt x="42" y="187"/>
                    <a:pt x="0" y="145"/>
                    <a:pt x="0" y="93"/>
                  </a:cubicBezTo>
                  <a:cubicBezTo>
                    <a:pt x="0" y="42"/>
                    <a:pt x="42" y="0"/>
                    <a:pt x="93" y="0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216" name="Freeform 82"/>
            <p:cNvSpPr>
              <a:spLocks noEditPoints="1"/>
            </p:cNvSpPr>
            <p:nvPr/>
          </p:nvSpPr>
          <p:spPr bwMode="auto">
            <a:xfrm>
              <a:off x="1217613" y="4827978"/>
              <a:ext cx="17463" cy="123825"/>
            </a:xfrm>
            <a:custGeom>
              <a:avLst/>
              <a:gdLst>
                <a:gd name="T0" fmla="*/ 7 w 7"/>
                <a:gd name="T1" fmla="*/ 51 h 51"/>
                <a:gd name="T2" fmla="*/ 7 w 7"/>
                <a:gd name="T3" fmla="*/ 50 h 51"/>
                <a:gd name="T4" fmla="*/ 7 w 7"/>
                <a:gd name="T5" fmla="*/ 50 h 51"/>
                <a:gd name="T6" fmla="*/ 7 w 7"/>
                <a:gd name="T7" fmla="*/ 50 h 51"/>
                <a:gd name="T8" fmla="*/ 7 w 7"/>
                <a:gd name="T9" fmla="*/ 49 h 51"/>
                <a:gd name="T10" fmla="*/ 0 w 7"/>
                <a:gd name="T11" fmla="*/ 16 h 51"/>
                <a:gd name="T12" fmla="*/ 0 w 7"/>
                <a:gd name="T13" fmla="*/ 16 h 51"/>
                <a:gd name="T14" fmla="*/ 0 w 7"/>
                <a:gd name="T15" fmla="*/ 16 h 51"/>
                <a:gd name="T16" fmla="*/ 0 w 7"/>
                <a:gd name="T17" fmla="*/ 16 h 51"/>
                <a:gd name="T18" fmla="*/ 0 w 7"/>
                <a:gd name="T19" fmla="*/ 15 h 51"/>
                <a:gd name="T20" fmla="*/ 0 w 7"/>
                <a:gd name="T21" fmla="*/ 15 h 51"/>
                <a:gd name="T22" fmla="*/ 0 w 7"/>
                <a:gd name="T23" fmla="*/ 15 h 51"/>
                <a:gd name="T24" fmla="*/ 0 w 7"/>
                <a:gd name="T25" fmla="*/ 14 h 51"/>
                <a:gd name="T26" fmla="*/ 0 w 7"/>
                <a:gd name="T27" fmla="*/ 14 h 51"/>
                <a:gd name="T28" fmla="*/ 0 w 7"/>
                <a:gd name="T29" fmla="*/ 14 h 51"/>
                <a:gd name="T30" fmla="*/ 0 w 7"/>
                <a:gd name="T31" fmla="*/ 14 h 51"/>
                <a:gd name="T32" fmla="*/ 0 w 7"/>
                <a:gd name="T33" fmla="*/ 13 h 51"/>
                <a:gd name="T34" fmla="*/ 0 w 7"/>
                <a:gd name="T35" fmla="*/ 13 h 51"/>
                <a:gd name="T36" fmla="*/ 0 w 7"/>
                <a:gd name="T37" fmla="*/ 13 h 51"/>
                <a:gd name="T38" fmla="*/ 0 w 7"/>
                <a:gd name="T39" fmla="*/ 12 h 51"/>
                <a:gd name="T40" fmla="*/ 0 w 7"/>
                <a:gd name="T41" fmla="*/ 12 h 51"/>
                <a:gd name="T42" fmla="*/ 0 w 7"/>
                <a:gd name="T43" fmla="*/ 12 h 51"/>
                <a:gd name="T44" fmla="*/ 0 w 7"/>
                <a:gd name="T45" fmla="*/ 12 h 51"/>
                <a:gd name="T46" fmla="*/ 0 w 7"/>
                <a:gd name="T47" fmla="*/ 11 h 51"/>
                <a:gd name="T48" fmla="*/ 0 w 7"/>
                <a:gd name="T49" fmla="*/ 11 h 51"/>
                <a:gd name="T50" fmla="*/ 0 w 7"/>
                <a:gd name="T51" fmla="*/ 11 h 51"/>
                <a:gd name="T52" fmla="*/ 0 w 7"/>
                <a:gd name="T53" fmla="*/ 10 h 51"/>
                <a:gd name="T54" fmla="*/ 0 w 7"/>
                <a:gd name="T55" fmla="*/ 10 h 51"/>
                <a:gd name="T56" fmla="*/ 0 w 7"/>
                <a:gd name="T57" fmla="*/ 10 h 51"/>
                <a:gd name="T58" fmla="*/ 0 w 7"/>
                <a:gd name="T59" fmla="*/ 9 h 51"/>
                <a:gd name="T60" fmla="*/ 0 w 7"/>
                <a:gd name="T61" fmla="*/ 9 h 51"/>
                <a:gd name="T62" fmla="*/ 0 w 7"/>
                <a:gd name="T63" fmla="*/ 9 h 51"/>
                <a:gd name="T64" fmla="*/ 0 w 7"/>
                <a:gd name="T65" fmla="*/ 9 h 51"/>
                <a:gd name="T66" fmla="*/ 0 w 7"/>
                <a:gd name="T67" fmla="*/ 8 h 51"/>
                <a:gd name="T68" fmla="*/ 0 w 7"/>
                <a:gd name="T69" fmla="*/ 8 h 51"/>
                <a:gd name="T70" fmla="*/ 0 w 7"/>
                <a:gd name="T71" fmla="*/ 8 h 51"/>
                <a:gd name="T72" fmla="*/ 0 w 7"/>
                <a:gd name="T73" fmla="*/ 7 h 51"/>
                <a:gd name="T74" fmla="*/ 0 w 7"/>
                <a:gd name="T75" fmla="*/ 7 h 51"/>
                <a:gd name="T76" fmla="*/ 0 w 7"/>
                <a:gd name="T77" fmla="*/ 7 h 51"/>
                <a:gd name="T78" fmla="*/ 0 w 7"/>
                <a:gd name="T79" fmla="*/ 6 h 51"/>
                <a:gd name="T80" fmla="*/ 0 w 7"/>
                <a:gd name="T81" fmla="*/ 6 h 51"/>
                <a:gd name="T82" fmla="*/ 0 w 7"/>
                <a:gd name="T83" fmla="*/ 6 h 51"/>
                <a:gd name="T84" fmla="*/ 0 w 7"/>
                <a:gd name="T85" fmla="*/ 6 h 51"/>
                <a:gd name="T86" fmla="*/ 0 w 7"/>
                <a:gd name="T87" fmla="*/ 5 h 51"/>
                <a:gd name="T88" fmla="*/ 1 w 7"/>
                <a:gd name="T89" fmla="*/ 5 h 51"/>
                <a:gd name="T90" fmla="*/ 1 w 7"/>
                <a:gd name="T91" fmla="*/ 5 h 51"/>
                <a:gd name="T92" fmla="*/ 1 w 7"/>
                <a:gd name="T93" fmla="*/ 4 h 51"/>
                <a:gd name="T94" fmla="*/ 1 w 7"/>
                <a:gd name="T95" fmla="*/ 4 h 51"/>
                <a:gd name="T96" fmla="*/ 1 w 7"/>
                <a:gd name="T97" fmla="*/ 3 h 51"/>
                <a:gd name="T98" fmla="*/ 1 w 7"/>
                <a:gd name="T99" fmla="*/ 3 h 51"/>
                <a:gd name="T100" fmla="*/ 1 w 7"/>
                <a:gd name="T101" fmla="*/ 3 h 51"/>
                <a:gd name="T102" fmla="*/ 1 w 7"/>
                <a:gd name="T103" fmla="*/ 3 h 51"/>
                <a:gd name="T104" fmla="*/ 1 w 7"/>
                <a:gd name="T105" fmla="*/ 2 h 51"/>
                <a:gd name="T106" fmla="*/ 1 w 7"/>
                <a:gd name="T107" fmla="*/ 1 h 51"/>
                <a:gd name="T108" fmla="*/ 1 w 7"/>
                <a:gd name="T109" fmla="*/ 1 h 51"/>
                <a:gd name="T110" fmla="*/ 1 w 7"/>
                <a:gd name="T111" fmla="*/ 1 h 51"/>
                <a:gd name="T112" fmla="*/ 1 w 7"/>
                <a:gd name="T113" fmla="*/ 0 h 51"/>
                <a:gd name="T114" fmla="*/ 1 w 7"/>
                <a:gd name="T115" fmla="*/ 0 h 51"/>
                <a:gd name="T116" fmla="*/ 1 w 7"/>
                <a:gd name="T11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" h="51">
                  <a:moveTo>
                    <a:pt x="7" y="51"/>
                  </a:moveTo>
                  <a:cubicBezTo>
                    <a:pt x="7" y="51"/>
                    <a:pt x="7" y="51"/>
                    <a:pt x="7" y="51"/>
                  </a:cubicBezTo>
                  <a:cubicBezTo>
                    <a:pt x="7" y="51"/>
                    <a:pt x="7" y="51"/>
                    <a:pt x="7" y="51"/>
                  </a:cubicBezTo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moveTo>
                    <a:pt x="7" y="49"/>
                  </a:moveTo>
                  <a:cubicBezTo>
                    <a:pt x="7" y="49"/>
                    <a:pt x="7" y="50"/>
                    <a:pt x="7" y="50"/>
                  </a:cubicBezTo>
                  <a:cubicBezTo>
                    <a:pt x="7" y="50"/>
                    <a:pt x="7" y="49"/>
                    <a:pt x="7" y="49"/>
                  </a:cubicBezTo>
                  <a:moveTo>
                    <a:pt x="0" y="16"/>
                  </a:moveTo>
                  <a:cubicBezTo>
                    <a:pt x="0" y="28"/>
                    <a:pt x="2" y="39"/>
                    <a:pt x="6" y="49"/>
                  </a:cubicBezTo>
                  <a:cubicBezTo>
                    <a:pt x="2" y="39"/>
                    <a:pt x="0" y="28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3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2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9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5"/>
                  </a:moveTo>
                  <a:cubicBezTo>
                    <a:pt x="0" y="5"/>
                    <a:pt x="0" y="6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217" name="Freeform 83"/>
            <p:cNvSpPr>
              <a:spLocks/>
            </p:cNvSpPr>
            <p:nvPr/>
          </p:nvSpPr>
          <p:spPr bwMode="auto">
            <a:xfrm>
              <a:off x="1217613" y="4639066"/>
              <a:ext cx="190500" cy="425450"/>
            </a:xfrm>
            <a:custGeom>
              <a:avLst/>
              <a:gdLst>
                <a:gd name="T0" fmla="*/ 1 w 78"/>
                <a:gd name="T1" fmla="*/ 77 h 174"/>
                <a:gd name="T2" fmla="*/ 1 w 78"/>
                <a:gd name="T3" fmla="*/ 77 h 174"/>
                <a:gd name="T4" fmla="*/ 1 w 78"/>
                <a:gd name="T5" fmla="*/ 77 h 174"/>
                <a:gd name="T6" fmla="*/ 1 w 78"/>
                <a:gd name="T7" fmla="*/ 78 h 174"/>
                <a:gd name="T8" fmla="*/ 1 w 78"/>
                <a:gd name="T9" fmla="*/ 78 h 174"/>
                <a:gd name="T10" fmla="*/ 1 w 78"/>
                <a:gd name="T11" fmla="*/ 78 h 174"/>
                <a:gd name="T12" fmla="*/ 1 w 78"/>
                <a:gd name="T13" fmla="*/ 79 h 174"/>
                <a:gd name="T14" fmla="*/ 1 w 78"/>
                <a:gd name="T15" fmla="*/ 80 h 174"/>
                <a:gd name="T16" fmla="*/ 1 w 78"/>
                <a:gd name="T17" fmla="*/ 80 h 174"/>
                <a:gd name="T18" fmla="*/ 1 w 78"/>
                <a:gd name="T19" fmla="*/ 80 h 174"/>
                <a:gd name="T20" fmla="*/ 1 w 78"/>
                <a:gd name="T21" fmla="*/ 80 h 174"/>
                <a:gd name="T22" fmla="*/ 1 w 78"/>
                <a:gd name="T23" fmla="*/ 81 h 174"/>
                <a:gd name="T24" fmla="*/ 1 w 78"/>
                <a:gd name="T25" fmla="*/ 81 h 174"/>
                <a:gd name="T26" fmla="*/ 1 w 78"/>
                <a:gd name="T27" fmla="*/ 82 h 174"/>
                <a:gd name="T28" fmla="*/ 1 w 78"/>
                <a:gd name="T29" fmla="*/ 82 h 174"/>
                <a:gd name="T30" fmla="*/ 0 w 78"/>
                <a:gd name="T31" fmla="*/ 82 h 174"/>
                <a:gd name="T32" fmla="*/ 0 w 78"/>
                <a:gd name="T33" fmla="*/ 82 h 174"/>
                <a:gd name="T34" fmla="*/ 0 w 78"/>
                <a:gd name="T35" fmla="*/ 83 h 174"/>
                <a:gd name="T36" fmla="*/ 0 w 78"/>
                <a:gd name="T37" fmla="*/ 83 h 174"/>
                <a:gd name="T38" fmla="*/ 0 w 78"/>
                <a:gd name="T39" fmla="*/ 83 h 174"/>
                <a:gd name="T40" fmla="*/ 0 w 78"/>
                <a:gd name="T41" fmla="*/ 84 h 174"/>
                <a:gd name="T42" fmla="*/ 0 w 78"/>
                <a:gd name="T43" fmla="*/ 84 h 174"/>
                <a:gd name="T44" fmla="*/ 0 w 78"/>
                <a:gd name="T45" fmla="*/ 84 h 174"/>
                <a:gd name="T46" fmla="*/ 0 w 78"/>
                <a:gd name="T47" fmla="*/ 85 h 174"/>
                <a:gd name="T48" fmla="*/ 0 w 78"/>
                <a:gd name="T49" fmla="*/ 85 h 174"/>
                <a:gd name="T50" fmla="*/ 0 w 78"/>
                <a:gd name="T51" fmla="*/ 85 h 174"/>
                <a:gd name="T52" fmla="*/ 0 w 78"/>
                <a:gd name="T53" fmla="*/ 85 h 174"/>
                <a:gd name="T54" fmla="*/ 0 w 78"/>
                <a:gd name="T55" fmla="*/ 86 h 174"/>
                <a:gd name="T56" fmla="*/ 0 w 78"/>
                <a:gd name="T57" fmla="*/ 86 h 174"/>
                <a:gd name="T58" fmla="*/ 0 w 78"/>
                <a:gd name="T59" fmla="*/ 86 h 174"/>
                <a:gd name="T60" fmla="*/ 0 w 78"/>
                <a:gd name="T61" fmla="*/ 87 h 174"/>
                <a:gd name="T62" fmla="*/ 0 w 78"/>
                <a:gd name="T63" fmla="*/ 87 h 174"/>
                <a:gd name="T64" fmla="*/ 0 w 78"/>
                <a:gd name="T65" fmla="*/ 87 h 174"/>
                <a:gd name="T66" fmla="*/ 0 w 78"/>
                <a:gd name="T67" fmla="*/ 87 h 174"/>
                <a:gd name="T68" fmla="*/ 0 w 78"/>
                <a:gd name="T69" fmla="*/ 88 h 174"/>
                <a:gd name="T70" fmla="*/ 0 w 78"/>
                <a:gd name="T71" fmla="*/ 88 h 174"/>
                <a:gd name="T72" fmla="*/ 0 w 78"/>
                <a:gd name="T73" fmla="*/ 88 h 174"/>
                <a:gd name="T74" fmla="*/ 0 w 78"/>
                <a:gd name="T75" fmla="*/ 89 h 174"/>
                <a:gd name="T76" fmla="*/ 0 w 78"/>
                <a:gd name="T77" fmla="*/ 89 h 174"/>
                <a:gd name="T78" fmla="*/ 0 w 78"/>
                <a:gd name="T79" fmla="*/ 89 h 174"/>
                <a:gd name="T80" fmla="*/ 0 w 78"/>
                <a:gd name="T81" fmla="*/ 90 h 174"/>
                <a:gd name="T82" fmla="*/ 0 w 78"/>
                <a:gd name="T83" fmla="*/ 90 h 174"/>
                <a:gd name="T84" fmla="*/ 0 w 78"/>
                <a:gd name="T85" fmla="*/ 90 h 174"/>
                <a:gd name="T86" fmla="*/ 0 w 78"/>
                <a:gd name="T87" fmla="*/ 90 h 174"/>
                <a:gd name="T88" fmla="*/ 0 w 78"/>
                <a:gd name="T89" fmla="*/ 91 h 174"/>
                <a:gd name="T90" fmla="*/ 0 w 78"/>
                <a:gd name="T91" fmla="*/ 91 h 174"/>
                <a:gd name="T92" fmla="*/ 0 w 78"/>
                <a:gd name="T93" fmla="*/ 91 h 174"/>
                <a:gd name="T94" fmla="*/ 0 w 78"/>
                <a:gd name="T95" fmla="*/ 92 h 174"/>
                <a:gd name="T96" fmla="*/ 0 w 78"/>
                <a:gd name="T97" fmla="*/ 92 h 174"/>
                <a:gd name="T98" fmla="*/ 0 w 78"/>
                <a:gd name="T99" fmla="*/ 92 h 174"/>
                <a:gd name="T100" fmla="*/ 0 w 78"/>
                <a:gd name="T101" fmla="*/ 93 h 174"/>
                <a:gd name="T102" fmla="*/ 0 w 78"/>
                <a:gd name="T103" fmla="*/ 93 h 174"/>
                <a:gd name="T104" fmla="*/ 0 w 78"/>
                <a:gd name="T105" fmla="*/ 93 h 174"/>
                <a:gd name="T106" fmla="*/ 0 w 78"/>
                <a:gd name="T107" fmla="*/ 93 h 174"/>
                <a:gd name="T108" fmla="*/ 7 w 78"/>
                <a:gd name="T109" fmla="*/ 126 h 174"/>
                <a:gd name="T110" fmla="*/ 7 w 78"/>
                <a:gd name="T111" fmla="*/ 127 h 174"/>
                <a:gd name="T112" fmla="*/ 7 w 78"/>
                <a:gd name="T113" fmla="*/ 127 h 174"/>
                <a:gd name="T114" fmla="*/ 7 w 78"/>
                <a:gd name="T115" fmla="*/ 127 h 174"/>
                <a:gd name="T116" fmla="*/ 7 w 78"/>
                <a:gd name="T117" fmla="*/ 128 h 174"/>
                <a:gd name="T118" fmla="*/ 49 w 78"/>
                <a:gd name="T119" fmla="*/ 174 h 174"/>
                <a:gd name="T120" fmla="*/ 30 w 78"/>
                <a:gd name="T121" fmla="*/ 151 h 174"/>
                <a:gd name="T122" fmla="*/ 16 w 78"/>
                <a:gd name="T123" fmla="*/ 96 h 174"/>
                <a:gd name="T124" fmla="*/ 46 w 78"/>
                <a:gd name="T125" fmla="*/ 22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8" h="174">
                  <a:moveTo>
                    <a:pt x="78" y="0"/>
                  </a:moveTo>
                  <a:cubicBezTo>
                    <a:pt x="39" y="6"/>
                    <a:pt x="8" y="3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9"/>
                    <a:pt x="1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9"/>
                    <a:pt x="1" y="79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105"/>
                    <a:pt x="2" y="116"/>
                    <a:pt x="6" y="126"/>
                  </a:cubicBezTo>
                  <a:cubicBezTo>
                    <a:pt x="7" y="126"/>
                    <a:pt x="7" y="126"/>
                    <a:pt x="7" y="126"/>
                  </a:cubicBezTo>
                  <a:cubicBezTo>
                    <a:pt x="7" y="126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8"/>
                  </a:cubicBezTo>
                  <a:cubicBezTo>
                    <a:pt x="7" y="128"/>
                    <a:pt x="7" y="128"/>
                    <a:pt x="7" y="128"/>
                  </a:cubicBezTo>
                  <a:cubicBezTo>
                    <a:pt x="15" y="148"/>
                    <a:pt x="30" y="164"/>
                    <a:pt x="49" y="174"/>
                  </a:cubicBezTo>
                  <a:cubicBezTo>
                    <a:pt x="48" y="174"/>
                    <a:pt x="47" y="173"/>
                    <a:pt x="47" y="172"/>
                  </a:cubicBezTo>
                  <a:cubicBezTo>
                    <a:pt x="41" y="165"/>
                    <a:pt x="36" y="158"/>
                    <a:pt x="30" y="151"/>
                  </a:cubicBezTo>
                  <a:cubicBezTo>
                    <a:pt x="20" y="134"/>
                    <a:pt x="16" y="116"/>
                    <a:pt x="16" y="97"/>
                  </a:cubicBezTo>
                  <a:cubicBezTo>
                    <a:pt x="16" y="97"/>
                    <a:pt x="16" y="97"/>
                    <a:pt x="16" y="96"/>
                  </a:cubicBezTo>
                  <a:cubicBezTo>
                    <a:pt x="17" y="87"/>
                    <a:pt x="18" y="78"/>
                    <a:pt x="19" y="68"/>
                  </a:cubicBezTo>
                  <a:cubicBezTo>
                    <a:pt x="24" y="50"/>
                    <a:pt x="33" y="35"/>
                    <a:pt x="46" y="22"/>
                  </a:cubicBezTo>
                  <a:cubicBezTo>
                    <a:pt x="56" y="12"/>
                    <a:pt x="67" y="5"/>
                    <a:pt x="7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234" name="Rectangle 100"/>
            <p:cNvSpPr>
              <a:spLocks noChangeArrowheads="1"/>
            </p:cNvSpPr>
            <p:nvPr/>
          </p:nvSpPr>
          <p:spPr bwMode="auto">
            <a:xfrm>
              <a:off x="1376363" y="4759716"/>
              <a:ext cx="139700" cy="190500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235" name="Rectangle 101"/>
            <p:cNvSpPr>
              <a:spLocks noChangeArrowheads="1"/>
            </p:cNvSpPr>
            <p:nvPr/>
          </p:nvSpPr>
          <p:spPr bwMode="auto">
            <a:xfrm>
              <a:off x="1303338" y="4699391"/>
              <a:ext cx="327013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buClrTx/>
              </a:pPr>
              <a:r>
                <a:rPr lang="en-US" altLang="en-US" sz="1575" b="1" dirty="0">
                  <a:solidFill>
                    <a:srgbClr val="FF9936"/>
                  </a:solidFill>
                  <a:latin typeface="Raleway" panose="020B0003030101060003" pitchFamily="34" charset="0"/>
                </a:rPr>
                <a:t>80</a:t>
              </a:r>
              <a:endParaRPr lang="en-US" altLang="en-US" sz="135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8CB1458-2E32-468F-BD8F-C288DA493A63}"/>
              </a:ext>
            </a:extLst>
          </p:cNvPr>
          <p:cNvGrpSpPr/>
          <p:nvPr/>
        </p:nvGrpSpPr>
        <p:grpSpPr>
          <a:xfrm>
            <a:off x="1527483" y="3842440"/>
            <a:ext cx="434579" cy="433388"/>
            <a:chOff x="1663700" y="5123253"/>
            <a:chExt cx="579438" cy="577850"/>
          </a:xfrm>
        </p:grpSpPr>
        <p:sp>
          <p:nvSpPr>
            <p:cNvPr id="218" name="Freeform 84"/>
            <p:cNvSpPr>
              <a:spLocks/>
            </p:cNvSpPr>
            <p:nvPr/>
          </p:nvSpPr>
          <p:spPr bwMode="auto">
            <a:xfrm>
              <a:off x="1663700" y="5123253"/>
              <a:ext cx="579438" cy="577850"/>
            </a:xfrm>
            <a:custGeom>
              <a:avLst/>
              <a:gdLst>
                <a:gd name="T0" fmla="*/ 123 w 237"/>
                <a:gd name="T1" fmla="*/ 2 h 236"/>
                <a:gd name="T2" fmla="*/ 235 w 237"/>
                <a:gd name="T3" fmla="*/ 122 h 236"/>
                <a:gd name="T4" fmla="*/ 115 w 237"/>
                <a:gd name="T5" fmla="*/ 234 h 236"/>
                <a:gd name="T6" fmla="*/ 3 w 237"/>
                <a:gd name="T7" fmla="*/ 114 h 236"/>
                <a:gd name="T8" fmla="*/ 123 w 237"/>
                <a:gd name="T9" fmla="*/ 2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7" h="236">
                  <a:moveTo>
                    <a:pt x="123" y="2"/>
                  </a:moveTo>
                  <a:cubicBezTo>
                    <a:pt x="187" y="4"/>
                    <a:pt x="237" y="58"/>
                    <a:pt x="235" y="122"/>
                  </a:cubicBezTo>
                  <a:cubicBezTo>
                    <a:pt x="232" y="186"/>
                    <a:pt x="178" y="236"/>
                    <a:pt x="115" y="234"/>
                  </a:cubicBezTo>
                  <a:cubicBezTo>
                    <a:pt x="51" y="231"/>
                    <a:pt x="0" y="178"/>
                    <a:pt x="3" y="114"/>
                  </a:cubicBezTo>
                  <a:cubicBezTo>
                    <a:pt x="5" y="50"/>
                    <a:pt x="59" y="0"/>
                    <a:pt x="123" y="2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219" name="Freeform 85"/>
            <p:cNvSpPr>
              <a:spLocks/>
            </p:cNvSpPr>
            <p:nvPr/>
          </p:nvSpPr>
          <p:spPr bwMode="auto">
            <a:xfrm>
              <a:off x="1719263" y="5180403"/>
              <a:ext cx="466725" cy="463550"/>
            </a:xfrm>
            <a:custGeom>
              <a:avLst/>
              <a:gdLst>
                <a:gd name="T0" fmla="*/ 99 w 191"/>
                <a:gd name="T1" fmla="*/ 1 h 190"/>
                <a:gd name="T2" fmla="*/ 189 w 191"/>
                <a:gd name="T3" fmla="*/ 98 h 190"/>
                <a:gd name="T4" fmla="*/ 92 w 191"/>
                <a:gd name="T5" fmla="*/ 188 h 190"/>
                <a:gd name="T6" fmla="*/ 2 w 191"/>
                <a:gd name="T7" fmla="*/ 91 h 190"/>
                <a:gd name="T8" fmla="*/ 99 w 191"/>
                <a:gd name="T9" fmla="*/ 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1" h="190">
                  <a:moveTo>
                    <a:pt x="99" y="1"/>
                  </a:moveTo>
                  <a:cubicBezTo>
                    <a:pt x="150" y="3"/>
                    <a:pt x="191" y="47"/>
                    <a:pt x="189" y="98"/>
                  </a:cubicBezTo>
                  <a:cubicBezTo>
                    <a:pt x="187" y="149"/>
                    <a:pt x="144" y="190"/>
                    <a:pt x="92" y="188"/>
                  </a:cubicBezTo>
                  <a:cubicBezTo>
                    <a:pt x="41" y="186"/>
                    <a:pt x="0" y="143"/>
                    <a:pt x="2" y="91"/>
                  </a:cubicBezTo>
                  <a:cubicBezTo>
                    <a:pt x="4" y="40"/>
                    <a:pt x="47" y="0"/>
                    <a:pt x="99" y="1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220" name="Freeform 86"/>
            <p:cNvSpPr>
              <a:spLocks noEditPoints="1"/>
            </p:cNvSpPr>
            <p:nvPr/>
          </p:nvSpPr>
          <p:spPr bwMode="auto">
            <a:xfrm>
              <a:off x="1724025" y="5348678"/>
              <a:ext cx="9525" cy="117475"/>
            </a:xfrm>
            <a:custGeom>
              <a:avLst/>
              <a:gdLst>
                <a:gd name="T0" fmla="*/ 3 w 4"/>
                <a:gd name="T1" fmla="*/ 47 h 48"/>
                <a:gd name="T2" fmla="*/ 3 w 4"/>
                <a:gd name="T3" fmla="*/ 47 h 48"/>
                <a:gd name="T4" fmla="*/ 2 w 4"/>
                <a:gd name="T5" fmla="*/ 47 h 48"/>
                <a:gd name="T6" fmla="*/ 2 w 4"/>
                <a:gd name="T7" fmla="*/ 46 h 48"/>
                <a:gd name="T8" fmla="*/ 2 w 4"/>
                <a:gd name="T9" fmla="*/ 46 h 48"/>
                <a:gd name="T10" fmla="*/ 0 w 4"/>
                <a:gd name="T11" fmla="*/ 23 h 48"/>
                <a:gd name="T12" fmla="*/ 0 w 4"/>
                <a:gd name="T13" fmla="*/ 22 h 48"/>
                <a:gd name="T14" fmla="*/ 0 w 4"/>
                <a:gd name="T15" fmla="*/ 22 h 48"/>
                <a:gd name="T16" fmla="*/ 0 w 4"/>
                <a:gd name="T17" fmla="*/ 22 h 48"/>
                <a:gd name="T18" fmla="*/ 0 w 4"/>
                <a:gd name="T19" fmla="*/ 22 h 48"/>
                <a:gd name="T20" fmla="*/ 0 w 4"/>
                <a:gd name="T21" fmla="*/ 21 h 48"/>
                <a:gd name="T22" fmla="*/ 0 w 4"/>
                <a:gd name="T23" fmla="*/ 20 h 48"/>
                <a:gd name="T24" fmla="*/ 0 w 4"/>
                <a:gd name="T25" fmla="*/ 20 h 48"/>
                <a:gd name="T26" fmla="*/ 0 w 4"/>
                <a:gd name="T27" fmla="*/ 20 h 48"/>
                <a:gd name="T28" fmla="*/ 0 w 4"/>
                <a:gd name="T29" fmla="*/ 19 h 48"/>
                <a:gd name="T30" fmla="*/ 0 w 4"/>
                <a:gd name="T31" fmla="*/ 19 h 48"/>
                <a:gd name="T32" fmla="*/ 0 w 4"/>
                <a:gd name="T33" fmla="*/ 19 h 48"/>
                <a:gd name="T34" fmla="*/ 0 w 4"/>
                <a:gd name="T35" fmla="*/ 18 h 48"/>
                <a:gd name="T36" fmla="*/ 0 w 4"/>
                <a:gd name="T37" fmla="*/ 18 h 48"/>
                <a:gd name="T38" fmla="*/ 0 w 4"/>
                <a:gd name="T39" fmla="*/ 18 h 48"/>
                <a:gd name="T40" fmla="*/ 1 w 4"/>
                <a:gd name="T41" fmla="*/ 17 h 48"/>
                <a:gd name="T42" fmla="*/ 1 w 4"/>
                <a:gd name="T43" fmla="*/ 17 h 48"/>
                <a:gd name="T44" fmla="*/ 1 w 4"/>
                <a:gd name="T45" fmla="*/ 16 h 48"/>
                <a:gd name="T46" fmla="*/ 1 w 4"/>
                <a:gd name="T47" fmla="*/ 15 h 48"/>
                <a:gd name="T48" fmla="*/ 1 w 4"/>
                <a:gd name="T49" fmla="*/ 15 h 48"/>
                <a:gd name="T50" fmla="*/ 1 w 4"/>
                <a:gd name="T51" fmla="*/ 15 h 48"/>
                <a:gd name="T52" fmla="*/ 1 w 4"/>
                <a:gd name="T53" fmla="*/ 14 h 48"/>
                <a:gd name="T54" fmla="*/ 1 w 4"/>
                <a:gd name="T55" fmla="*/ 14 h 48"/>
                <a:gd name="T56" fmla="*/ 1 w 4"/>
                <a:gd name="T57" fmla="*/ 14 h 48"/>
                <a:gd name="T58" fmla="*/ 1 w 4"/>
                <a:gd name="T59" fmla="*/ 13 h 48"/>
                <a:gd name="T60" fmla="*/ 1 w 4"/>
                <a:gd name="T61" fmla="*/ 13 h 48"/>
                <a:gd name="T62" fmla="*/ 1 w 4"/>
                <a:gd name="T63" fmla="*/ 11 h 48"/>
                <a:gd name="T64" fmla="*/ 1 w 4"/>
                <a:gd name="T65" fmla="*/ 11 h 48"/>
                <a:gd name="T66" fmla="*/ 1 w 4"/>
                <a:gd name="T67" fmla="*/ 11 h 48"/>
                <a:gd name="T68" fmla="*/ 1 w 4"/>
                <a:gd name="T69" fmla="*/ 10 h 48"/>
                <a:gd name="T70" fmla="*/ 1 w 4"/>
                <a:gd name="T71" fmla="*/ 10 h 48"/>
                <a:gd name="T72" fmla="*/ 1 w 4"/>
                <a:gd name="T73" fmla="*/ 10 h 48"/>
                <a:gd name="T74" fmla="*/ 2 w 4"/>
                <a:gd name="T75" fmla="*/ 9 h 48"/>
                <a:gd name="T76" fmla="*/ 2 w 4"/>
                <a:gd name="T77" fmla="*/ 8 h 48"/>
                <a:gd name="T78" fmla="*/ 2 w 4"/>
                <a:gd name="T79" fmla="*/ 8 h 48"/>
                <a:gd name="T80" fmla="*/ 2 w 4"/>
                <a:gd name="T81" fmla="*/ 8 h 48"/>
                <a:gd name="T82" fmla="*/ 2 w 4"/>
                <a:gd name="T83" fmla="*/ 7 h 48"/>
                <a:gd name="T84" fmla="*/ 2 w 4"/>
                <a:gd name="T85" fmla="*/ 7 h 48"/>
                <a:gd name="T86" fmla="*/ 2 w 4"/>
                <a:gd name="T87" fmla="*/ 6 h 48"/>
                <a:gd name="T88" fmla="*/ 2 w 4"/>
                <a:gd name="T89" fmla="*/ 5 h 48"/>
                <a:gd name="T90" fmla="*/ 2 w 4"/>
                <a:gd name="T91" fmla="*/ 5 h 48"/>
                <a:gd name="T92" fmla="*/ 2 w 4"/>
                <a:gd name="T93" fmla="*/ 5 h 48"/>
                <a:gd name="T94" fmla="*/ 3 w 4"/>
                <a:gd name="T95" fmla="*/ 4 h 48"/>
                <a:gd name="T96" fmla="*/ 3 w 4"/>
                <a:gd name="T97" fmla="*/ 4 h 48"/>
                <a:gd name="T98" fmla="*/ 3 w 4"/>
                <a:gd name="T99" fmla="*/ 4 h 48"/>
                <a:gd name="T100" fmla="*/ 3 w 4"/>
                <a:gd name="T101" fmla="*/ 3 h 48"/>
                <a:gd name="T102" fmla="*/ 3 w 4"/>
                <a:gd name="T103" fmla="*/ 3 h 48"/>
                <a:gd name="T104" fmla="*/ 3 w 4"/>
                <a:gd name="T105" fmla="*/ 3 h 48"/>
                <a:gd name="T106" fmla="*/ 3 w 4"/>
                <a:gd name="T107" fmla="*/ 2 h 48"/>
                <a:gd name="T108" fmla="*/ 3 w 4"/>
                <a:gd name="T109" fmla="*/ 2 h 48"/>
                <a:gd name="T110" fmla="*/ 3 w 4"/>
                <a:gd name="T111" fmla="*/ 1 h 48"/>
                <a:gd name="T112" fmla="*/ 3 w 4"/>
                <a:gd name="T113" fmla="*/ 1 h 48"/>
                <a:gd name="T114" fmla="*/ 4 w 4"/>
                <a:gd name="T115" fmla="*/ 1 h 48"/>
                <a:gd name="T116" fmla="*/ 4 w 4"/>
                <a:gd name="T1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" h="48">
                  <a:moveTo>
                    <a:pt x="3" y="48"/>
                  </a:move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moveTo>
                    <a:pt x="3" y="47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moveTo>
                    <a:pt x="2" y="47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2" y="47"/>
                  </a:cubicBezTo>
                  <a:moveTo>
                    <a:pt x="2" y="47"/>
                  </a:move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moveTo>
                    <a:pt x="2" y="46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moveTo>
                    <a:pt x="2" y="46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moveTo>
                    <a:pt x="2" y="45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5"/>
                  </a:cubicBezTo>
                  <a:moveTo>
                    <a:pt x="0" y="23"/>
                  </a:moveTo>
                  <a:cubicBezTo>
                    <a:pt x="0" y="31"/>
                    <a:pt x="1" y="38"/>
                    <a:pt x="2" y="45"/>
                  </a:cubicBezTo>
                  <a:cubicBezTo>
                    <a:pt x="1" y="38"/>
                    <a:pt x="0" y="31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2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20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7"/>
                  </a:moveTo>
                  <a:cubicBezTo>
                    <a:pt x="1" y="17"/>
                    <a:pt x="0" y="17"/>
                    <a:pt x="0" y="17"/>
                  </a:cubicBezTo>
                  <a:cubicBezTo>
                    <a:pt x="0" y="17"/>
                    <a:pt x="1" y="17"/>
                    <a:pt x="1" y="17"/>
                  </a:cubicBezTo>
                  <a:moveTo>
                    <a:pt x="1" y="17"/>
                  </a:move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moveTo>
                    <a:pt x="1" y="16"/>
                  </a:moveTo>
                  <a:cubicBezTo>
                    <a:pt x="1" y="16"/>
                    <a:pt x="1" y="17"/>
                    <a:pt x="1" y="17"/>
                  </a:cubicBezTo>
                  <a:cubicBezTo>
                    <a:pt x="1" y="17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5"/>
                    <a:pt x="1" y="16"/>
                    <a:pt x="1" y="16"/>
                  </a:cubicBezTo>
                  <a:cubicBezTo>
                    <a:pt x="1" y="16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5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2"/>
                    <a:pt x="1" y="13"/>
                    <a:pt x="1" y="13"/>
                  </a:cubicBezTo>
                  <a:cubicBezTo>
                    <a:pt x="1" y="13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0"/>
                  </a:moveTo>
                  <a:cubicBezTo>
                    <a:pt x="1" y="10"/>
                    <a:pt x="1" y="11"/>
                    <a:pt x="1" y="11"/>
                  </a:cubicBezTo>
                  <a:cubicBezTo>
                    <a:pt x="1" y="11"/>
                    <a:pt x="1" y="10"/>
                    <a:pt x="1" y="10"/>
                  </a:cubicBezTo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moveTo>
                    <a:pt x="2" y="9"/>
                  </a:moveTo>
                  <a:cubicBezTo>
                    <a:pt x="2" y="10"/>
                    <a:pt x="1" y="10"/>
                    <a:pt x="1" y="10"/>
                  </a:cubicBezTo>
                  <a:cubicBezTo>
                    <a:pt x="1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6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6"/>
                  </a:cubicBezTo>
                  <a:moveTo>
                    <a:pt x="2" y="6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moveTo>
                    <a:pt x="2" y="5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5"/>
                  </a:cubicBezTo>
                  <a:moveTo>
                    <a:pt x="2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moveTo>
                    <a:pt x="2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4"/>
                    <a:pt x="3" y="4"/>
                  </a:cubicBezTo>
                  <a:cubicBezTo>
                    <a:pt x="3" y="4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1"/>
                  </a:moveTo>
                  <a:cubicBezTo>
                    <a:pt x="3" y="1"/>
                    <a:pt x="3" y="2"/>
                    <a:pt x="3" y="2"/>
                  </a:cubicBezTo>
                  <a:cubicBezTo>
                    <a:pt x="3" y="2"/>
                    <a:pt x="3" y="1"/>
                    <a:pt x="3" y="1"/>
                  </a:cubicBezTo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221" name="Freeform 87"/>
            <p:cNvSpPr>
              <a:spLocks/>
            </p:cNvSpPr>
            <p:nvPr/>
          </p:nvSpPr>
          <p:spPr bwMode="auto">
            <a:xfrm>
              <a:off x="1724025" y="5185166"/>
              <a:ext cx="200025" cy="422275"/>
            </a:xfrm>
            <a:custGeom>
              <a:avLst/>
              <a:gdLst>
                <a:gd name="T0" fmla="*/ 4 w 82"/>
                <a:gd name="T1" fmla="*/ 67 h 173"/>
                <a:gd name="T2" fmla="*/ 4 w 82"/>
                <a:gd name="T3" fmla="*/ 68 h 173"/>
                <a:gd name="T4" fmla="*/ 3 w 82"/>
                <a:gd name="T5" fmla="*/ 68 h 173"/>
                <a:gd name="T6" fmla="*/ 3 w 82"/>
                <a:gd name="T7" fmla="*/ 68 h 173"/>
                <a:gd name="T8" fmla="*/ 3 w 82"/>
                <a:gd name="T9" fmla="*/ 69 h 173"/>
                <a:gd name="T10" fmla="*/ 3 w 82"/>
                <a:gd name="T11" fmla="*/ 69 h 173"/>
                <a:gd name="T12" fmla="*/ 3 w 82"/>
                <a:gd name="T13" fmla="*/ 70 h 173"/>
                <a:gd name="T14" fmla="*/ 3 w 82"/>
                <a:gd name="T15" fmla="*/ 70 h 173"/>
                <a:gd name="T16" fmla="*/ 3 w 82"/>
                <a:gd name="T17" fmla="*/ 71 h 173"/>
                <a:gd name="T18" fmla="*/ 3 w 82"/>
                <a:gd name="T19" fmla="*/ 71 h 173"/>
                <a:gd name="T20" fmla="*/ 3 w 82"/>
                <a:gd name="T21" fmla="*/ 71 h 173"/>
                <a:gd name="T22" fmla="*/ 2 w 82"/>
                <a:gd name="T23" fmla="*/ 72 h 173"/>
                <a:gd name="T24" fmla="*/ 2 w 82"/>
                <a:gd name="T25" fmla="*/ 72 h 173"/>
                <a:gd name="T26" fmla="*/ 2 w 82"/>
                <a:gd name="T27" fmla="*/ 73 h 173"/>
                <a:gd name="T28" fmla="*/ 2 w 82"/>
                <a:gd name="T29" fmla="*/ 74 h 173"/>
                <a:gd name="T30" fmla="*/ 2 w 82"/>
                <a:gd name="T31" fmla="*/ 74 h 173"/>
                <a:gd name="T32" fmla="*/ 2 w 82"/>
                <a:gd name="T33" fmla="*/ 74 h 173"/>
                <a:gd name="T34" fmla="*/ 2 w 82"/>
                <a:gd name="T35" fmla="*/ 75 h 173"/>
                <a:gd name="T36" fmla="*/ 2 w 82"/>
                <a:gd name="T37" fmla="*/ 75 h 173"/>
                <a:gd name="T38" fmla="*/ 2 w 82"/>
                <a:gd name="T39" fmla="*/ 76 h 173"/>
                <a:gd name="T40" fmla="*/ 1 w 82"/>
                <a:gd name="T41" fmla="*/ 77 h 173"/>
                <a:gd name="T42" fmla="*/ 1 w 82"/>
                <a:gd name="T43" fmla="*/ 77 h 173"/>
                <a:gd name="T44" fmla="*/ 1 w 82"/>
                <a:gd name="T45" fmla="*/ 78 h 173"/>
                <a:gd name="T46" fmla="*/ 1 w 82"/>
                <a:gd name="T47" fmla="*/ 78 h 173"/>
                <a:gd name="T48" fmla="*/ 1 w 82"/>
                <a:gd name="T49" fmla="*/ 78 h 173"/>
                <a:gd name="T50" fmla="*/ 1 w 82"/>
                <a:gd name="T51" fmla="*/ 79 h 173"/>
                <a:gd name="T52" fmla="*/ 1 w 82"/>
                <a:gd name="T53" fmla="*/ 80 h 173"/>
                <a:gd name="T54" fmla="*/ 1 w 82"/>
                <a:gd name="T55" fmla="*/ 81 h 173"/>
                <a:gd name="T56" fmla="*/ 1 w 82"/>
                <a:gd name="T57" fmla="*/ 81 h 173"/>
                <a:gd name="T58" fmla="*/ 1 w 82"/>
                <a:gd name="T59" fmla="*/ 81 h 173"/>
                <a:gd name="T60" fmla="*/ 1 w 82"/>
                <a:gd name="T61" fmla="*/ 82 h 173"/>
                <a:gd name="T62" fmla="*/ 1 w 82"/>
                <a:gd name="T63" fmla="*/ 82 h 173"/>
                <a:gd name="T64" fmla="*/ 1 w 82"/>
                <a:gd name="T65" fmla="*/ 83 h 173"/>
                <a:gd name="T66" fmla="*/ 1 w 82"/>
                <a:gd name="T67" fmla="*/ 84 h 173"/>
                <a:gd name="T68" fmla="*/ 0 w 82"/>
                <a:gd name="T69" fmla="*/ 84 h 173"/>
                <a:gd name="T70" fmla="*/ 0 w 82"/>
                <a:gd name="T71" fmla="*/ 85 h 173"/>
                <a:gd name="T72" fmla="*/ 0 w 82"/>
                <a:gd name="T73" fmla="*/ 85 h 173"/>
                <a:gd name="T74" fmla="*/ 0 w 82"/>
                <a:gd name="T75" fmla="*/ 85 h 173"/>
                <a:gd name="T76" fmla="*/ 0 w 82"/>
                <a:gd name="T77" fmla="*/ 86 h 173"/>
                <a:gd name="T78" fmla="*/ 0 w 82"/>
                <a:gd name="T79" fmla="*/ 86 h 173"/>
                <a:gd name="T80" fmla="*/ 0 w 82"/>
                <a:gd name="T81" fmla="*/ 87 h 173"/>
                <a:gd name="T82" fmla="*/ 0 w 82"/>
                <a:gd name="T83" fmla="*/ 87 h 173"/>
                <a:gd name="T84" fmla="*/ 0 w 82"/>
                <a:gd name="T85" fmla="*/ 88 h 173"/>
                <a:gd name="T86" fmla="*/ 0 w 82"/>
                <a:gd name="T87" fmla="*/ 88 h 173"/>
                <a:gd name="T88" fmla="*/ 0 w 82"/>
                <a:gd name="T89" fmla="*/ 89 h 173"/>
                <a:gd name="T90" fmla="*/ 0 w 82"/>
                <a:gd name="T91" fmla="*/ 89 h 173"/>
                <a:gd name="T92" fmla="*/ 0 w 82"/>
                <a:gd name="T93" fmla="*/ 89 h 173"/>
                <a:gd name="T94" fmla="*/ 0 w 82"/>
                <a:gd name="T95" fmla="*/ 90 h 173"/>
                <a:gd name="T96" fmla="*/ 2 w 82"/>
                <a:gd name="T97" fmla="*/ 112 h 173"/>
                <a:gd name="T98" fmla="*/ 2 w 82"/>
                <a:gd name="T99" fmla="*/ 113 h 173"/>
                <a:gd name="T100" fmla="*/ 2 w 82"/>
                <a:gd name="T101" fmla="*/ 114 h 173"/>
                <a:gd name="T102" fmla="*/ 3 w 82"/>
                <a:gd name="T103" fmla="*/ 114 h 173"/>
                <a:gd name="T104" fmla="*/ 3 w 82"/>
                <a:gd name="T105" fmla="*/ 115 h 173"/>
                <a:gd name="T106" fmla="*/ 44 w 82"/>
                <a:gd name="T107" fmla="*/ 171 h 173"/>
                <a:gd name="T108" fmla="*/ 16 w 82"/>
                <a:gd name="T109" fmla="*/ 94 h 173"/>
                <a:gd name="T110" fmla="*/ 82 w 82"/>
                <a:gd name="T111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2" h="173">
                  <a:moveTo>
                    <a:pt x="82" y="0"/>
                  </a:moveTo>
                  <a:cubicBezTo>
                    <a:pt x="45" y="5"/>
                    <a:pt x="14" y="32"/>
                    <a:pt x="4" y="67"/>
                  </a:cubicBezTo>
                  <a:cubicBezTo>
                    <a:pt x="4" y="67"/>
                    <a:pt x="4" y="67"/>
                    <a:pt x="4" y="67"/>
                  </a:cubicBezTo>
                  <a:cubicBezTo>
                    <a:pt x="4" y="67"/>
                    <a:pt x="4" y="67"/>
                    <a:pt x="4" y="67"/>
                  </a:cubicBezTo>
                  <a:cubicBezTo>
                    <a:pt x="4" y="67"/>
                    <a:pt x="4" y="67"/>
                    <a:pt x="4" y="68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3" y="68"/>
                    <a:pt x="3" y="68"/>
                    <a:pt x="3" y="68"/>
                  </a:cubicBezTo>
                  <a:cubicBezTo>
                    <a:pt x="3" y="68"/>
                    <a:pt x="3" y="68"/>
                    <a:pt x="3" y="68"/>
                  </a:cubicBezTo>
                  <a:cubicBezTo>
                    <a:pt x="3" y="68"/>
                    <a:pt x="3" y="68"/>
                    <a:pt x="3" y="68"/>
                  </a:cubicBezTo>
                  <a:cubicBezTo>
                    <a:pt x="3" y="68"/>
                    <a:pt x="3" y="68"/>
                    <a:pt x="3" y="68"/>
                  </a:cubicBezTo>
                  <a:cubicBezTo>
                    <a:pt x="3" y="68"/>
                    <a:pt x="3" y="68"/>
                    <a:pt x="3" y="68"/>
                  </a:cubicBezTo>
                  <a:cubicBezTo>
                    <a:pt x="3" y="68"/>
                    <a:pt x="3" y="69"/>
                    <a:pt x="3" y="69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3" y="69"/>
                    <a:pt x="3" y="70"/>
                    <a:pt x="3" y="70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0"/>
                    <a:pt x="3" y="71"/>
                    <a:pt x="3" y="71"/>
                  </a:cubicBezTo>
                  <a:cubicBezTo>
                    <a:pt x="3" y="71"/>
                    <a:pt x="3" y="71"/>
                    <a:pt x="3" y="71"/>
                  </a:cubicBezTo>
                  <a:cubicBezTo>
                    <a:pt x="3" y="71"/>
                    <a:pt x="3" y="71"/>
                    <a:pt x="3" y="71"/>
                  </a:cubicBezTo>
                  <a:cubicBezTo>
                    <a:pt x="3" y="71"/>
                    <a:pt x="3" y="71"/>
                    <a:pt x="3" y="71"/>
                  </a:cubicBezTo>
                  <a:cubicBezTo>
                    <a:pt x="3" y="71"/>
                    <a:pt x="3" y="71"/>
                    <a:pt x="3" y="71"/>
                  </a:cubicBezTo>
                  <a:cubicBezTo>
                    <a:pt x="3" y="71"/>
                    <a:pt x="3" y="71"/>
                    <a:pt x="3" y="71"/>
                  </a:cubicBezTo>
                  <a:cubicBezTo>
                    <a:pt x="3" y="71"/>
                    <a:pt x="3" y="71"/>
                    <a:pt x="3" y="71"/>
                  </a:cubicBezTo>
                  <a:cubicBezTo>
                    <a:pt x="3" y="71"/>
                    <a:pt x="3" y="71"/>
                    <a:pt x="3" y="71"/>
                  </a:cubicBezTo>
                  <a:cubicBezTo>
                    <a:pt x="3" y="72"/>
                    <a:pt x="3" y="72"/>
                    <a:pt x="3" y="72"/>
                  </a:cubicBezTo>
                  <a:cubicBezTo>
                    <a:pt x="3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2" y="73"/>
                    <a:pt x="2" y="73"/>
                    <a:pt x="2" y="73"/>
                  </a:cubicBezTo>
                  <a:cubicBezTo>
                    <a:pt x="2" y="73"/>
                    <a:pt x="2" y="73"/>
                    <a:pt x="2" y="73"/>
                  </a:cubicBezTo>
                  <a:cubicBezTo>
                    <a:pt x="2" y="73"/>
                    <a:pt x="2" y="73"/>
                    <a:pt x="2" y="73"/>
                  </a:cubicBezTo>
                  <a:cubicBezTo>
                    <a:pt x="2" y="73"/>
                    <a:pt x="2" y="73"/>
                    <a:pt x="2" y="73"/>
                  </a:cubicBezTo>
                  <a:cubicBezTo>
                    <a:pt x="2" y="74"/>
                    <a:pt x="2" y="74"/>
                    <a:pt x="2" y="74"/>
                  </a:cubicBezTo>
                  <a:cubicBezTo>
                    <a:pt x="2" y="74"/>
                    <a:pt x="2" y="74"/>
                    <a:pt x="2" y="74"/>
                  </a:cubicBezTo>
                  <a:cubicBezTo>
                    <a:pt x="2" y="74"/>
                    <a:pt x="2" y="74"/>
                    <a:pt x="2" y="74"/>
                  </a:cubicBezTo>
                  <a:cubicBezTo>
                    <a:pt x="2" y="74"/>
                    <a:pt x="2" y="74"/>
                    <a:pt x="2" y="74"/>
                  </a:cubicBezTo>
                  <a:cubicBezTo>
                    <a:pt x="2" y="74"/>
                    <a:pt x="2" y="74"/>
                    <a:pt x="2" y="74"/>
                  </a:cubicBezTo>
                  <a:cubicBezTo>
                    <a:pt x="2" y="74"/>
                    <a:pt x="2" y="74"/>
                    <a:pt x="2" y="74"/>
                  </a:cubicBezTo>
                  <a:cubicBezTo>
                    <a:pt x="2" y="74"/>
                    <a:pt x="2" y="74"/>
                    <a:pt x="2" y="74"/>
                  </a:cubicBezTo>
                  <a:cubicBezTo>
                    <a:pt x="2" y="74"/>
                    <a:pt x="2" y="75"/>
                    <a:pt x="2" y="75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5"/>
                    <a:pt x="2" y="76"/>
                    <a:pt x="2" y="76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2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9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3"/>
                    <a:pt x="1" y="83"/>
                  </a:cubicBezTo>
                  <a:cubicBezTo>
                    <a:pt x="1" y="83"/>
                    <a:pt x="1" y="83"/>
                    <a:pt x="1" y="83"/>
                  </a:cubicBezTo>
                  <a:cubicBezTo>
                    <a:pt x="1" y="83"/>
                    <a:pt x="1" y="83"/>
                    <a:pt x="1" y="83"/>
                  </a:cubicBezTo>
                  <a:cubicBezTo>
                    <a:pt x="1" y="83"/>
                    <a:pt x="1" y="83"/>
                    <a:pt x="1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8"/>
                    <a:pt x="1" y="105"/>
                    <a:pt x="2" y="112"/>
                  </a:cubicBezTo>
                  <a:cubicBezTo>
                    <a:pt x="2" y="112"/>
                    <a:pt x="2" y="112"/>
                    <a:pt x="2" y="112"/>
                  </a:cubicBezTo>
                  <a:cubicBezTo>
                    <a:pt x="2" y="113"/>
                    <a:pt x="2" y="113"/>
                    <a:pt x="2" y="113"/>
                  </a:cubicBezTo>
                  <a:cubicBezTo>
                    <a:pt x="2" y="113"/>
                    <a:pt x="2" y="113"/>
                    <a:pt x="2" y="113"/>
                  </a:cubicBezTo>
                  <a:cubicBezTo>
                    <a:pt x="2" y="113"/>
                    <a:pt x="2" y="113"/>
                    <a:pt x="2" y="113"/>
                  </a:cubicBezTo>
                  <a:cubicBezTo>
                    <a:pt x="2" y="113"/>
                    <a:pt x="2" y="113"/>
                    <a:pt x="2" y="113"/>
                  </a:cubicBezTo>
                  <a:cubicBezTo>
                    <a:pt x="2" y="113"/>
                    <a:pt x="2" y="113"/>
                    <a:pt x="2" y="113"/>
                  </a:cubicBezTo>
                  <a:cubicBezTo>
                    <a:pt x="2" y="113"/>
                    <a:pt x="2" y="113"/>
                    <a:pt x="2" y="114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3" y="114"/>
                    <a:pt x="3" y="115"/>
                    <a:pt x="3" y="115"/>
                  </a:cubicBezTo>
                  <a:cubicBezTo>
                    <a:pt x="3" y="115"/>
                    <a:pt x="3" y="115"/>
                    <a:pt x="3" y="115"/>
                  </a:cubicBezTo>
                  <a:cubicBezTo>
                    <a:pt x="9" y="139"/>
                    <a:pt x="25" y="161"/>
                    <a:pt x="46" y="173"/>
                  </a:cubicBezTo>
                  <a:cubicBezTo>
                    <a:pt x="45" y="172"/>
                    <a:pt x="45" y="172"/>
                    <a:pt x="44" y="171"/>
                  </a:cubicBezTo>
                  <a:cubicBezTo>
                    <a:pt x="39" y="164"/>
                    <a:pt x="33" y="156"/>
                    <a:pt x="28" y="149"/>
                  </a:cubicBezTo>
                  <a:cubicBezTo>
                    <a:pt x="19" y="132"/>
                    <a:pt x="15" y="114"/>
                    <a:pt x="16" y="95"/>
                  </a:cubicBezTo>
                  <a:cubicBezTo>
                    <a:pt x="16" y="94"/>
                    <a:pt x="16" y="94"/>
                    <a:pt x="16" y="94"/>
                  </a:cubicBezTo>
                  <a:cubicBezTo>
                    <a:pt x="17" y="85"/>
                    <a:pt x="19" y="76"/>
                    <a:pt x="20" y="66"/>
                  </a:cubicBezTo>
                  <a:cubicBezTo>
                    <a:pt x="26" y="49"/>
                    <a:pt x="36" y="33"/>
                    <a:pt x="49" y="21"/>
                  </a:cubicBezTo>
                  <a:cubicBezTo>
                    <a:pt x="59" y="12"/>
                    <a:pt x="70" y="5"/>
                    <a:pt x="82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236" name="Rectangle 102"/>
            <p:cNvSpPr>
              <a:spLocks noChangeArrowheads="1"/>
            </p:cNvSpPr>
            <p:nvPr/>
          </p:nvSpPr>
          <p:spPr bwMode="auto">
            <a:xfrm>
              <a:off x="1882775" y="5339153"/>
              <a:ext cx="147638" cy="187325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050"/>
            </a:p>
          </p:txBody>
        </p:sp>
        <p:sp>
          <p:nvSpPr>
            <p:cNvPr id="237" name="Rectangle 103"/>
            <p:cNvSpPr>
              <a:spLocks noChangeArrowheads="1"/>
            </p:cNvSpPr>
            <p:nvPr/>
          </p:nvSpPr>
          <p:spPr bwMode="auto">
            <a:xfrm>
              <a:off x="1829118" y="5248666"/>
              <a:ext cx="316325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buClrTx/>
              </a:pPr>
              <a:r>
                <a:rPr lang="en-US" altLang="en-US" sz="1575" b="1" dirty="0">
                  <a:solidFill>
                    <a:srgbClr val="FF9936"/>
                  </a:solidFill>
                  <a:latin typeface="Raleway" panose="020B0003030101060003" pitchFamily="34" charset="0"/>
                </a:rPr>
                <a:t>70</a:t>
              </a:r>
              <a:endParaRPr lang="en-US" altLang="en-US" sz="1350" dirty="0"/>
            </a:p>
          </p:txBody>
        </p:sp>
      </p:grpSp>
      <p:sp>
        <p:nvSpPr>
          <p:cNvPr id="241" name="Oval 107"/>
          <p:cNvSpPr>
            <a:spLocks noChangeArrowheads="1"/>
          </p:cNvSpPr>
          <p:nvPr/>
        </p:nvSpPr>
        <p:spPr bwMode="auto">
          <a:xfrm>
            <a:off x="2229952" y="3031625"/>
            <a:ext cx="204788" cy="207169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242" name="Oval 108"/>
          <p:cNvSpPr>
            <a:spLocks noChangeArrowheads="1"/>
          </p:cNvSpPr>
          <p:nvPr/>
        </p:nvSpPr>
        <p:spPr bwMode="auto">
          <a:xfrm>
            <a:off x="2274006" y="3078059"/>
            <a:ext cx="116681" cy="115491"/>
          </a:xfrm>
          <a:prstGeom prst="ellipse">
            <a:avLst/>
          </a:pr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243" name="Freeform 109"/>
          <p:cNvSpPr>
            <a:spLocks/>
          </p:cNvSpPr>
          <p:nvPr/>
        </p:nvSpPr>
        <p:spPr bwMode="auto">
          <a:xfrm>
            <a:off x="1635831" y="976606"/>
            <a:ext cx="283369" cy="242888"/>
          </a:xfrm>
          <a:custGeom>
            <a:avLst/>
            <a:gdLst>
              <a:gd name="T0" fmla="*/ 0 w 155"/>
              <a:gd name="T1" fmla="*/ 0 h 133"/>
              <a:gd name="T2" fmla="*/ 104 w 155"/>
              <a:gd name="T3" fmla="*/ 133 h 133"/>
              <a:gd name="T4" fmla="*/ 0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0" y="0"/>
                </a:moveTo>
                <a:cubicBezTo>
                  <a:pt x="0" y="0"/>
                  <a:pt x="117" y="30"/>
                  <a:pt x="104" y="133"/>
                </a:cubicBezTo>
                <a:cubicBezTo>
                  <a:pt x="104" y="133"/>
                  <a:pt x="155" y="1"/>
                  <a:pt x="0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244" name="Freeform 110"/>
          <p:cNvSpPr>
            <a:spLocks/>
          </p:cNvSpPr>
          <p:nvPr/>
        </p:nvSpPr>
        <p:spPr bwMode="auto">
          <a:xfrm>
            <a:off x="1752512" y="913502"/>
            <a:ext cx="284560" cy="244079"/>
          </a:xfrm>
          <a:custGeom>
            <a:avLst/>
            <a:gdLst>
              <a:gd name="T0" fmla="*/ 0 w 155"/>
              <a:gd name="T1" fmla="*/ 0 h 133"/>
              <a:gd name="T2" fmla="*/ 104 w 155"/>
              <a:gd name="T3" fmla="*/ 133 h 133"/>
              <a:gd name="T4" fmla="*/ 0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0" y="0"/>
                </a:moveTo>
                <a:cubicBezTo>
                  <a:pt x="0" y="0"/>
                  <a:pt x="117" y="30"/>
                  <a:pt x="104" y="133"/>
                </a:cubicBezTo>
                <a:cubicBezTo>
                  <a:pt x="104" y="133"/>
                  <a:pt x="155" y="1"/>
                  <a:pt x="0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245" name="Freeform 111"/>
          <p:cNvSpPr>
            <a:spLocks/>
          </p:cNvSpPr>
          <p:nvPr/>
        </p:nvSpPr>
        <p:spPr bwMode="auto">
          <a:xfrm>
            <a:off x="302330" y="1654071"/>
            <a:ext cx="258366" cy="267891"/>
          </a:xfrm>
          <a:custGeom>
            <a:avLst/>
            <a:gdLst>
              <a:gd name="T0" fmla="*/ 56 w 141"/>
              <a:gd name="T1" fmla="*/ 0 h 146"/>
              <a:gd name="T2" fmla="*/ 141 w 141"/>
              <a:gd name="T3" fmla="*/ 146 h 146"/>
              <a:gd name="T4" fmla="*/ 56 w 141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146">
                <a:moveTo>
                  <a:pt x="56" y="0"/>
                </a:moveTo>
                <a:cubicBezTo>
                  <a:pt x="0" y="145"/>
                  <a:pt x="141" y="146"/>
                  <a:pt x="141" y="146"/>
                </a:cubicBezTo>
                <a:cubicBezTo>
                  <a:pt x="41" y="120"/>
                  <a:pt x="56" y="0"/>
                  <a:pt x="56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246" name="Freeform 112"/>
          <p:cNvSpPr>
            <a:spLocks/>
          </p:cNvSpPr>
          <p:nvPr/>
        </p:nvSpPr>
        <p:spPr bwMode="auto">
          <a:xfrm>
            <a:off x="201127" y="1740987"/>
            <a:ext cx="258366" cy="267891"/>
          </a:xfrm>
          <a:custGeom>
            <a:avLst/>
            <a:gdLst>
              <a:gd name="T0" fmla="*/ 56 w 141"/>
              <a:gd name="T1" fmla="*/ 0 h 146"/>
              <a:gd name="T2" fmla="*/ 141 w 141"/>
              <a:gd name="T3" fmla="*/ 146 h 146"/>
              <a:gd name="T4" fmla="*/ 56 w 141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146">
                <a:moveTo>
                  <a:pt x="56" y="0"/>
                </a:moveTo>
                <a:cubicBezTo>
                  <a:pt x="0" y="145"/>
                  <a:pt x="141" y="146"/>
                  <a:pt x="141" y="146"/>
                </a:cubicBezTo>
                <a:cubicBezTo>
                  <a:pt x="41" y="120"/>
                  <a:pt x="56" y="0"/>
                  <a:pt x="56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247" name="Freeform 113"/>
          <p:cNvSpPr>
            <a:spLocks/>
          </p:cNvSpPr>
          <p:nvPr/>
        </p:nvSpPr>
        <p:spPr bwMode="auto">
          <a:xfrm>
            <a:off x="2784783" y="944458"/>
            <a:ext cx="284560" cy="244079"/>
          </a:xfrm>
          <a:custGeom>
            <a:avLst/>
            <a:gdLst>
              <a:gd name="T0" fmla="*/ 155 w 155"/>
              <a:gd name="T1" fmla="*/ 0 h 133"/>
              <a:gd name="T2" fmla="*/ 51 w 155"/>
              <a:gd name="T3" fmla="*/ 133 h 133"/>
              <a:gd name="T4" fmla="*/ 155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155" y="0"/>
                </a:moveTo>
                <a:cubicBezTo>
                  <a:pt x="0" y="1"/>
                  <a:pt x="51" y="133"/>
                  <a:pt x="51" y="133"/>
                </a:cubicBezTo>
                <a:cubicBezTo>
                  <a:pt x="38" y="30"/>
                  <a:pt x="155" y="0"/>
                  <a:pt x="155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248" name="Freeform 114"/>
          <p:cNvSpPr>
            <a:spLocks/>
          </p:cNvSpPr>
          <p:nvPr/>
        </p:nvSpPr>
        <p:spPr bwMode="auto">
          <a:xfrm>
            <a:off x="2668102" y="882546"/>
            <a:ext cx="284560" cy="244079"/>
          </a:xfrm>
          <a:custGeom>
            <a:avLst/>
            <a:gdLst>
              <a:gd name="T0" fmla="*/ 155 w 155"/>
              <a:gd name="T1" fmla="*/ 0 h 133"/>
              <a:gd name="T2" fmla="*/ 51 w 155"/>
              <a:gd name="T3" fmla="*/ 133 h 133"/>
              <a:gd name="T4" fmla="*/ 155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155" y="0"/>
                </a:moveTo>
                <a:cubicBezTo>
                  <a:pt x="0" y="1"/>
                  <a:pt x="51" y="133"/>
                  <a:pt x="51" y="133"/>
                </a:cubicBezTo>
                <a:cubicBezTo>
                  <a:pt x="38" y="30"/>
                  <a:pt x="155" y="0"/>
                  <a:pt x="155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249" name="Freeform 115"/>
          <p:cNvSpPr>
            <a:spLocks/>
          </p:cNvSpPr>
          <p:nvPr/>
        </p:nvSpPr>
        <p:spPr bwMode="auto">
          <a:xfrm>
            <a:off x="2864556" y="1028994"/>
            <a:ext cx="1169194" cy="989410"/>
          </a:xfrm>
          <a:custGeom>
            <a:avLst/>
            <a:gdLst>
              <a:gd name="T0" fmla="*/ 0 w 638"/>
              <a:gd name="T1" fmla="*/ 194 h 539"/>
              <a:gd name="T2" fmla="*/ 0 w 638"/>
              <a:gd name="T3" fmla="*/ 193 h 539"/>
              <a:gd name="T4" fmla="*/ 444 w 638"/>
              <a:gd name="T5" fmla="*/ 95 h 539"/>
              <a:gd name="T6" fmla="*/ 543 w 638"/>
              <a:gd name="T7" fmla="*/ 539 h 539"/>
              <a:gd name="T8" fmla="*/ 543 w 638"/>
              <a:gd name="T9" fmla="*/ 539 h 539"/>
              <a:gd name="T10" fmla="*/ 0 w 638"/>
              <a:gd name="T11" fmla="*/ 194 h 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8" h="539">
                <a:moveTo>
                  <a:pt x="0" y="194"/>
                </a:moveTo>
                <a:cubicBezTo>
                  <a:pt x="0" y="193"/>
                  <a:pt x="0" y="193"/>
                  <a:pt x="0" y="193"/>
                </a:cubicBezTo>
                <a:cubicBezTo>
                  <a:pt x="96" y="44"/>
                  <a:pt x="295" y="0"/>
                  <a:pt x="444" y="95"/>
                </a:cubicBezTo>
                <a:cubicBezTo>
                  <a:pt x="594" y="191"/>
                  <a:pt x="638" y="390"/>
                  <a:pt x="543" y="539"/>
                </a:cubicBezTo>
                <a:cubicBezTo>
                  <a:pt x="543" y="539"/>
                  <a:pt x="543" y="539"/>
                  <a:pt x="543" y="539"/>
                </a:cubicBezTo>
                <a:cubicBezTo>
                  <a:pt x="0" y="194"/>
                  <a:pt x="0" y="194"/>
                  <a:pt x="0" y="194"/>
                </a:cubicBezTo>
              </a:path>
            </a:pathLst>
          </a:custGeom>
          <a:solidFill>
            <a:srgbClr val="EA5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250" name="Freeform 116"/>
          <p:cNvSpPr>
            <a:spLocks/>
          </p:cNvSpPr>
          <p:nvPr/>
        </p:nvSpPr>
        <p:spPr bwMode="auto">
          <a:xfrm>
            <a:off x="3859918" y="1995781"/>
            <a:ext cx="13097" cy="22622"/>
          </a:xfrm>
          <a:custGeom>
            <a:avLst/>
            <a:gdLst>
              <a:gd name="T0" fmla="*/ 7 w 7"/>
              <a:gd name="T1" fmla="*/ 0 h 12"/>
              <a:gd name="T2" fmla="*/ 0 w 7"/>
              <a:gd name="T3" fmla="*/ 12 h 12"/>
              <a:gd name="T4" fmla="*/ 7 w 7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12">
                <a:moveTo>
                  <a:pt x="7" y="0"/>
                </a:moveTo>
                <a:cubicBezTo>
                  <a:pt x="5" y="4"/>
                  <a:pt x="2" y="8"/>
                  <a:pt x="0" y="12"/>
                </a:cubicBezTo>
                <a:cubicBezTo>
                  <a:pt x="2" y="8"/>
                  <a:pt x="5" y="4"/>
                  <a:pt x="7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251" name="Freeform 117"/>
          <p:cNvSpPr>
            <a:spLocks/>
          </p:cNvSpPr>
          <p:nvPr/>
        </p:nvSpPr>
        <p:spPr bwMode="auto">
          <a:xfrm>
            <a:off x="3651558" y="1208777"/>
            <a:ext cx="272654" cy="809625"/>
          </a:xfrm>
          <a:custGeom>
            <a:avLst/>
            <a:gdLst>
              <a:gd name="T0" fmla="*/ 0 w 149"/>
              <a:gd name="T1" fmla="*/ 0 h 441"/>
              <a:gd name="T2" fmla="*/ 0 w 149"/>
              <a:gd name="T3" fmla="*/ 2 h 441"/>
              <a:gd name="T4" fmla="*/ 44 w 149"/>
              <a:gd name="T5" fmla="*/ 139 h 441"/>
              <a:gd name="T6" fmla="*/ 39 w 149"/>
              <a:gd name="T7" fmla="*/ 394 h 441"/>
              <a:gd name="T8" fmla="*/ 114 w 149"/>
              <a:gd name="T9" fmla="*/ 441 h 441"/>
              <a:gd name="T10" fmla="*/ 114 w 149"/>
              <a:gd name="T11" fmla="*/ 441 h 441"/>
              <a:gd name="T12" fmla="*/ 114 w 149"/>
              <a:gd name="T13" fmla="*/ 441 h 441"/>
              <a:gd name="T14" fmla="*/ 121 w 149"/>
              <a:gd name="T15" fmla="*/ 429 h 441"/>
              <a:gd name="T16" fmla="*/ 135 w 149"/>
              <a:gd name="T17" fmla="*/ 391 h 441"/>
              <a:gd name="T18" fmla="*/ 143 w 149"/>
              <a:gd name="T19" fmla="*/ 278 h 441"/>
              <a:gd name="T20" fmla="*/ 88 w 149"/>
              <a:gd name="T21" fmla="*/ 95 h 441"/>
              <a:gd name="T22" fmla="*/ 0 w 149"/>
              <a:gd name="T23" fmla="*/ 0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" h="441">
                <a:moveTo>
                  <a:pt x="0" y="0"/>
                </a:moveTo>
                <a:cubicBezTo>
                  <a:pt x="0" y="1"/>
                  <a:pt x="0" y="1"/>
                  <a:pt x="0" y="2"/>
                </a:cubicBezTo>
                <a:cubicBezTo>
                  <a:pt x="18" y="47"/>
                  <a:pt x="33" y="91"/>
                  <a:pt x="44" y="139"/>
                </a:cubicBezTo>
                <a:cubicBezTo>
                  <a:pt x="61" y="221"/>
                  <a:pt x="56" y="312"/>
                  <a:pt x="39" y="394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6" y="437"/>
                  <a:pt x="119" y="433"/>
                  <a:pt x="121" y="429"/>
                </a:cubicBezTo>
                <a:cubicBezTo>
                  <a:pt x="128" y="418"/>
                  <a:pt x="133" y="406"/>
                  <a:pt x="135" y="391"/>
                </a:cubicBezTo>
                <a:cubicBezTo>
                  <a:pt x="141" y="359"/>
                  <a:pt x="149" y="327"/>
                  <a:pt x="143" y="278"/>
                </a:cubicBezTo>
                <a:cubicBezTo>
                  <a:pt x="137" y="214"/>
                  <a:pt x="118" y="152"/>
                  <a:pt x="88" y="95"/>
                </a:cubicBezTo>
                <a:cubicBezTo>
                  <a:pt x="68" y="57"/>
                  <a:pt x="32" y="27"/>
                  <a:pt x="0" y="0"/>
                </a:cubicBezTo>
              </a:path>
            </a:pathLst>
          </a:custGeom>
          <a:solidFill>
            <a:srgbClr val="F391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CC9F8B4A-A82D-4718-938C-50900AA9D2A4}"/>
              </a:ext>
            </a:extLst>
          </p:cNvPr>
          <p:cNvSpPr txBox="1"/>
          <p:nvPr/>
        </p:nvSpPr>
        <p:spPr>
          <a:xfrm>
            <a:off x="4092752" y="2054709"/>
            <a:ext cx="18004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</a:p>
          <a:p>
            <a:pPr algn="ctr"/>
            <a:r>
              <a:rPr lang="en-GB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minutes</a:t>
            </a:r>
          </a:p>
        </p:txBody>
      </p:sp>
      <p:sp>
        <p:nvSpPr>
          <p:cNvPr id="136" name="Google Shape;1073;p44">
            <a:extLst>
              <a:ext uri="{FF2B5EF4-FFF2-40B4-BE49-F238E27FC236}">
                <a16:creationId xmlns:a16="http://schemas.microsoft.com/office/drawing/2014/main" id="{CB74B0A9-17EA-2347-AA2A-DF5164659255}"/>
              </a:ext>
            </a:extLst>
          </p:cNvPr>
          <p:cNvSpPr txBox="1">
            <a:spLocks/>
          </p:cNvSpPr>
          <p:nvPr/>
        </p:nvSpPr>
        <p:spPr>
          <a:xfrm>
            <a:off x="5128280" y="1339400"/>
            <a:ext cx="4450640" cy="15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Font typeface="Mansalva"/>
              <a:buNone/>
              <a:defRPr sz="5500" b="0" i="0" u="none" strike="noStrike" cap="none">
                <a:solidFill>
                  <a:srgbClr val="434343"/>
                </a:solidFill>
                <a:latin typeface="Mansalva"/>
                <a:ea typeface="Mansalva"/>
                <a:cs typeface="Mansalva"/>
                <a:sym typeface="Mansalv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6000" dirty="0" smtClean="0">
                <a:latin typeface="Comic Sans MS" panose="030F0702030302020204" pitchFamily="66" charset="0"/>
              </a:rPr>
              <a:t>Mini</a:t>
            </a:r>
            <a:endParaRPr lang="en-US" sz="6000" dirty="0">
              <a:latin typeface="Comic Sans MS" panose="030F0702030302020204" pitchFamily="66" charset="0"/>
            </a:endParaRPr>
          </a:p>
          <a:p>
            <a:r>
              <a:rPr lang="en-US" sz="6000" dirty="0">
                <a:latin typeface="Comic Sans MS" panose="030F0702030302020204" pitchFamily="66" charset="0"/>
              </a:rPr>
              <a:t> game</a:t>
            </a:r>
          </a:p>
        </p:txBody>
      </p:sp>
      <p:pic>
        <p:nvPicPr>
          <p:cNvPr id="137" name="Picture 13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6232" y="68116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42527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2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000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3" y="2383986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95" y="2029061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16598" y="29758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0487" y="-177557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297746" y="1955036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2772691" y="945553"/>
            <a:ext cx="3869970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  <a:defRPr/>
            </a:pPr>
            <a:r>
              <a:rPr lang="en-AU" sz="45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Assessment </a:t>
            </a:r>
            <a:r>
              <a:rPr lang="en-AU" sz="405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lang="zh-CN" altLang="en-US" sz="14925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21341" y="198526"/>
            <a:ext cx="2923495" cy="174650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710487" y="2465894"/>
            <a:ext cx="536269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 defTabSz="342900">
              <a:buClrTx/>
              <a:defRPr/>
            </a:pP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Look, read and circle.</a:t>
            </a:r>
            <a:endParaRPr lang="en-US" sz="3000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21" name="图片 74">
            <a:extLst>
              <a:ext uri="{FF2B5EF4-FFF2-40B4-BE49-F238E27FC236}">
                <a16:creationId xmlns:a16="http://schemas.microsoft.com/office/drawing/2014/main" id="{67F2E58E-6090-44DB-94EF-26F33890E6C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41225" y="965935"/>
            <a:ext cx="1309863" cy="891265"/>
          </a:xfrm>
          <a:custGeom>
            <a:avLst/>
            <a:gdLst>
              <a:gd name="connsiteX0" fmla="*/ 0 w 1583140"/>
              <a:gd name="connsiteY0" fmla="*/ 0 h 1077209"/>
              <a:gd name="connsiteX1" fmla="*/ 1583140 w 1583140"/>
              <a:gd name="connsiteY1" fmla="*/ 0 h 1077209"/>
              <a:gd name="connsiteX2" fmla="*/ 1583140 w 1583140"/>
              <a:gd name="connsiteY2" fmla="*/ 1077209 h 1077209"/>
              <a:gd name="connsiteX3" fmla="*/ 0 w 1583140"/>
              <a:gd name="connsiteY3" fmla="*/ 1077209 h 1077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140" h="1077209">
                <a:moveTo>
                  <a:pt x="0" y="0"/>
                </a:moveTo>
                <a:lnTo>
                  <a:pt x="1583140" y="0"/>
                </a:lnTo>
                <a:lnTo>
                  <a:pt x="1583140" y="1077209"/>
                </a:lnTo>
                <a:lnTo>
                  <a:pt x="0" y="1077209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28" y="116725"/>
            <a:ext cx="804338" cy="3856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8607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9FBEAE3-2924-4A45-BC77-91DA0144B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74935"/>
            <a:ext cx="8458200" cy="572700"/>
          </a:xfrm>
        </p:spPr>
        <p:txBody>
          <a:bodyPr/>
          <a:lstStyle/>
          <a:p>
            <a:r>
              <a:rPr lang="en-US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LOOK, READ AND CIRCLE</a:t>
            </a:r>
            <a:endParaRPr lang="en-US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3" name="Google Shape;1183;p49">
            <a:extLst>
              <a:ext uri="{FF2B5EF4-FFF2-40B4-BE49-F238E27FC236}">
                <a16:creationId xmlns:a16="http://schemas.microsoft.com/office/drawing/2014/main" id="{4EEDF7FA-9E87-E74A-B9A7-2CEB3184D564}"/>
              </a:ext>
            </a:extLst>
          </p:cNvPr>
          <p:cNvSpPr txBox="1">
            <a:spLocks/>
          </p:cNvSpPr>
          <p:nvPr/>
        </p:nvSpPr>
        <p:spPr>
          <a:xfrm>
            <a:off x="747836" y="1916170"/>
            <a:ext cx="2986075" cy="7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4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9pPr>
          </a:lstStyle>
          <a:p>
            <a:pPr marL="0" indent="0" algn="l"/>
            <a:r>
              <a:rPr lang="en-US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1. Are you a </a:t>
            </a:r>
            <a:r>
              <a:rPr lang="en-US" sz="20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student</a:t>
            </a:r>
            <a:r>
              <a:rPr lang="en-US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?</a:t>
            </a:r>
          </a:p>
          <a:p>
            <a:pPr marL="0" indent="0" algn="l"/>
            <a:r>
              <a:rPr lang="en-US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a. Yes, I am.</a:t>
            </a:r>
          </a:p>
          <a:p>
            <a:pPr marL="0" indent="0" algn="l"/>
            <a:r>
              <a:rPr lang="en-US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b. No, I’m not.</a:t>
            </a:r>
          </a:p>
        </p:txBody>
      </p:sp>
      <p:pic>
        <p:nvPicPr>
          <p:cNvPr id="44" name="Picture 43" descr="A child holding a tablet&#10;&#10;Description automatically generated with low confidence">
            <a:extLst>
              <a:ext uri="{FF2B5EF4-FFF2-40B4-BE49-F238E27FC236}">
                <a16:creationId xmlns:a16="http://schemas.microsoft.com/office/drawing/2014/main" id="{44858D65-BE50-DD42-844F-15A4BC3D702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539" t="14125" r="7150" b="10996"/>
          <a:stretch/>
        </p:blipFill>
        <p:spPr>
          <a:xfrm>
            <a:off x="1016039" y="672821"/>
            <a:ext cx="2042186" cy="12519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5" name="Google Shape;1183;p49">
            <a:extLst>
              <a:ext uri="{FF2B5EF4-FFF2-40B4-BE49-F238E27FC236}">
                <a16:creationId xmlns:a16="http://schemas.microsoft.com/office/drawing/2014/main" id="{F432AEBA-B4AF-804A-9966-9D19CB79CFE8}"/>
              </a:ext>
            </a:extLst>
          </p:cNvPr>
          <p:cNvSpPr txBox="1">
            <a:spLocks/>
          </p:cNvSpPr>
          <p:nvPr/>
        </p:nvSpPr>
        <p:spPr>
          <a:xfrm>
            <a:off x="3590692" y="1942098"/>
            <a:ext cx="2986075" cy="7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4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9pPr>
          </a:lstStyle>
          <a:p>
            <a:pPr marL="0" indent="0" algn="l"/>
            <a:r>
              <a:rPr lang="en-US" sz="20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 2</a:t>
            </a:r>
            <a:r>
              <a:rPr lang="en-US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. Are they chairs?</a:t>
            </a:r>
          </a:p>
          <a:p>
            <a:pPr marL="0" indent="0" algn="l"/>
            <a:r>
              <a:rPr lang="en-US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a. Yes, they are.</a:t>
            </a:r>
          </a:p>
          <a:p>
            <a:pPr marL="0" indent="0" algn="l"/>
            <a:r>
              <a:rPr lang="en-US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b. No, they aren’t.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290764F-954C-584F-8A88-DE4FE5F4612C}"/>
              </a:ext>
            </a:extLst>
          </p:cNvPr>
          <p:cNvGrpSpPr/>
          <p:nvPr/>
        </p:nvGrpSpPr>
        <p:grpSpPr>
          <a:xfrm>
            <a:off x="4042522" y="831781"/>
            <a:ext cx="1429709" cy="1127709"/>
            <a:chOff x="3276766" y="771892"/>
            <a:chExt cx="1429709" cy="1127709"/>
          </a:xfrm>
        </p:grpSpPr>
        <p:pic>
          <p:nvPicPr>
            <p:cNvPr id="21506" name="Picture 2" descr="7+ Desk Clip Art - Preview : Cartoon Office De | HDClipartAll">
              <a:extLst>
                <a:ext uri="{FF2B5EF4-FFF2-40B4-BE49-F238E27FC236}">
                  <a16:creationId xmlns:a16="http://schemas.microsoft.com/office/drawing/2014/main" id="{EF49BADF-38CC-294F-954F-63F007D7F9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6766" y="771892"/>
              <a:ext cx="1029921" cy="8382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2" descr="7+ Desk Clip Art - Preview : Cartoon Office De | HDClipartAll">
              <a:extLst>
                <a:ext uri="{FF2B5EF4-FFF2-40B4-BE49-F238E27FC236}">
                  <a16:creationId xmlns:a16="http://schemas.microsoft.com/office/drawing/2014/main" id="{69116247-1264-3647-9A6E-ADC1E9644A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6554" y="1061383"/>
              <a:ext cx="1029921" cy="8382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9" name="Google Shape;1183;p49">
            <a:extLst>
              <a:ext uri="{FF2B5EF4-FFF2-40B4-BE49-F238E27FC236}">
                <a16:creationId xmlns:a16="http://schemas.microsoft.com/office/drawing/2014/main" id="{BF63F990-016C-C84E-BD17-CD6319A4BC37}"/>
              </a:ext>
            </a:extLst>
          </p:cNvPr>
          <p:cNvSpPr txBox="1">
            <a:spLocks/>
          </p:cNvSpPr>
          <p:nvPr/>
        </p:nvSpPr>
        <p:spPr>
          <a:xfrm>
            <a:off x="6317841" y="1916170"/>
            <a:ext cx="2986075" cy="7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4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9pPr>
          </a:lstStyle>
          <a:p>
            <a:pPr marL="0" indent="0" algn="l"/>
            <a:r>
              <a:rPr lang="en-US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3. Are they clocks?</a:t>
            </a:r>
          </a:p>
          <a:p>
            <a:pPr marL="0" indent="0" algn="l"/>
            <a:r>
              <a:rPr lang="en-US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a. Yes, they are.</a:t>
            </a:r>
          </a:p>
          <a:p>
            <a:pPr marL="0" indent="0" algn="l"/>
            <a:r>
              <a:rPr lang="en-US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b. No, they aren’t.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EB00797-A09E-AD41-B6AF-3705C64948A3}"/>
              </a:ext>
            </a:extLst>
          </p:cNvPr>
          <p:cNvGrpSpPr/>
          <p:nvPr/>
        </p:nvGrpSpPr>
        <p:grpSpPr>
          <a:xfrm>
            <a:off x="6331597" y="722386"/>
            <a:ext cx="2039769" cy="1220876"/>
            <a:chOff x="5673869" y="642274"/>
            <a:chExt cx="2039769" cy="1220876"/>
          </a:xfrm>
        </p:grpSpPr>
        <p:pic>
          <p:nvPicPr>
            <p:cNvPr id="21508" name="Picture 4" descr="Bảng Đen Trắng Hội Đồng Quản - Miễn Phí vector hình ảnh trên Pixabay">
              <a:extLst>
                <a:ext uri="{FF2B5EF4-FFF2-40B4-BE49-F238E27FC236}">
                  <a16:creationId xmlns:a16="http://schemas.microsoft.com/office/drawing/2014/main" id="{D12A9C12-F23A-CF48-8706-A01EF17B56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3869" y="642274"/>
              <a:ext cx="952309" cy="8382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4" descr="Bảng Đen Trắng Hội Đồng Quản - Miễn Phí vector hình ảnh trên Pixabay">
              <a:extLst>
                <a:ext uri="{FF2B5EF4-FFF2-40B4-BE49-F238E27FC236}">
                  <a16:creationId xmlns:a16="http://schemas.microsoft.com/office/drawing/2014/main" id="{632B192C-E52B-EB4C-B4E5-9A4A9E31B4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61329" y="642274"/>
              <a:ext cx="952309" cy="8382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" name="Picture 4" descr="Bảng Đen Trắng Hội Đồng Quản - Miễn Phí vector hình ảnh trên Pixabay">
              <a:extLst>
                <a:ext uri="{FF2B5EF4-FFF2-40B4-BE49-F238E27FC236}">
                  <a16:creationId xmlns:a16="http://schemas.microsoft.com/office/drawing/2014/main" id="{11804A68-5251-3B43-A962-4ADF896789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62332" y="1024932"/>
              <a:ext cx="952309" cy="8382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4" name="Picture 53" descr="A picture containing text, person, computer, computer&#10;&#10;Description automatically generated">
            <a:extLst>
              <a:ext uri="{FF2B5EF4-FFF2-40B4-BE49-F238E27FC236}">
                <a16:creationId xmlns:a16="http://schemas.microsoft.com/office/drawing/2014/main" id="{7AC500AA-109A-0A40-AF0F-6662EBF0AD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1082" y="3031680"/>
            <a:ext cx="1811029" cy="11704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5" name="Google Shape;1183;p49">
            <a:extLst>
              <a:ext uri="{FF2B5EF4-FFF2-40B4-BE49-F238E27FC236}">
                <a16:creationId xmlns:a16="http://schemas.microsoft.com/office/drawing/2014/main" id="{F8E84830-7605-BF46-A3CD-601AB25347A2}"/>
              </a:ext>
            </a:extLst>
          </p:cNvPr>
          <p:cNvSpPr txBox="1">
            <a:spLocks/>
          </p:cNvSpPr>
          <p:nvPr/>
        </p:nvSpPr>
        <p:spPr>
          <a:xfrm>
            <a:off x="1783728" y="4067752"/>
            <a:ext cx="2986075" cy="7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4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9pPr>
          </a:lstStyle>
          <a:p>
            <a:pPr marL="0" indent="0" algn="l"/>
            <a:r>
              <a:rPr lang="en-US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4. Are you a teacher?</a:t>
            </a:r>
          </a:p>
          <a:p>
            <a:pPr marL="0" indent="0" algn="l"/>
            <a:r>
              <a:rPr lang="en-US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a. Yes, I am.</a:t>
            </a:r>
          </a:p>
          <a:p>
            <a:pPr marL="0" indent="0" algn="l"/>
            <a:r>
              <a:rPr lang="en-US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b. No, I’m not.</a:t>
            </a:r>
          </a:p>
        </p:txBody>
      </p:sp>
      <p:sp>
        <p:nvSpPr>
          <p:cNvPr id="56" name="Google Shape;1183;p49">
            <a:extLst>
              <a:ext uri="{FF2B5EF4-FFF2-40B4-BE49-F238E27FC236}">
                <a16:creationId xmlns:a16="http://schemas.microsoft.com/office/drawing/2014/main" id="{970E30FB-FA3A-8547-A6FC-D8BE4C6F4808}"/>
              </a:ext>
            </a:extLst>
          </p:cNvPr>
          <p:cNvSpPr txBox="1">
            <a:spLocks/>
          </p:cNvSpPr>
          <p:nvPr/>
        </p:nvSpPr>
        <p:spPr>
          <a:xfrm>
            <a:off x="5427022" y="4036104"/>
            <a:ext cx="2986075" cy="7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4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accent6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9pPr>
          </a:lstStyle>
          <a:p>
            <a:pPr marL="0" indent="0" algn="l"/>
            <a:r>
              <a:rPr lang="en-US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5. Are they rubbers?</a:t>
            </a:r>
          </a:p>
          <a:p>
            <a:pPr marL="0" indent="0" algn="l"/>
            <a:r>
              <a:rPr lang="en-US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a. Yes, they are.</a:t>
            </a:r>
          </a:p>
          <a:p>
            <a:pPr marL="0" indent="0" algn="l"/>
            <a:r>
              <a:rPr lang="en-US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b. No, they aren’t.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778C9CA-B4C8-A142-87A6-F833019511C4}"/>
              </a:ext>
            </a:extLst>
          </p:cNvPr>
          <p:cNvGrpSpPr/>
          <p:nvPr/>
        </p:nvGrpSpPr>
        <p:grpSpPr>
          <a:xfrm>
            <a:off x="5907431" y="3118291"/>
            <a:ext cx="1592246" cy="804261"/>
            <a:chOff x="5496052" y="3277856"/>
            <a:chExt cx="1592246" cy="804261"/>
          </a:xfrm>
        </p:grpSpPr>
        <p:pic>
          <p:nvPicPr>
            <p:cNvPr id="57" name="Picture 8" descr="Rubber PNG Transparent Images | PNG All">
              <a:extLst>
                <a:ext uri="{FF2B5EF4-FFF2-40B4-BE49-F238E27FC236}">
                  <a16:creationId xmlns:a16="http://schemas.microsoft.com/office/drawing/2014/main" id="{79CC6DD7-DF85-C745-A8D3-8AFD2884B3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6052" y="3336758"/>
              <a:ext cx="766280" cy="4505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" name="Picture 8" descr="Rubber PNG Transparent Images | PNG All">
              <a:extLst>
                <a:ext uri="{FF2B5EF4-FFF2-40B4-BE49-F238E27FC236}">
                  <a16:creationId xmlns:a16="http://schemas.microsoft.com/office/drawing/2014/main" id="{985C72FA-52E6-CC45-B554-B59D378B33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95049" y="3516466"/>
              <a:ext cx="766280" cy="4505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Picture 8" descr="Rubber PNG Transparent Images | PNG All">
              <a:extLst>
                <a:ext uri="{FF2B5EF4-FFF2-40B4-BE49-F238E27FC236}">
                  <a16:creationId xmlns:a16="http://schemas.microsoft.com/office/drawing/2014/main" id="{A7190629-EDBA-C740-9F05-8E96C1F5DC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4701" y="3277856"/>
              <a:ext cx="766280" cy="4505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0" name="Picture 8" descr="Rubber PNG Transparent Images | PNG All">
              <a:extLst>
                <a:ext uri="{FF2B5EF4-FFF2-40B4-BE49-F238E27FC236}">
                  <a16:creationId xmlns:a16="http://schemas.microsoft.com/office/drawing/2014/main" id="{A84ACFFB-858C-D241-824A-E6FFE44573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2018" y="3631610"/>
              <a:ext cx="766280" cy="4505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58FC29DD-B643-A84C-B722-D048DBC85088}"/>
              </a:ext>
            </a:extLst>
          </p:cNvPr>
          <p:cNvSpPr/>
          <p:nvPr/>
        </p:nvSpPr>
        <p:spPr>
          <a:xfrm>
            <a:off x="748490" y="2272525"/>
            <a:ext cx="345203" cy="385461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4586DAD6-AE90-1643-A74E-BB97E6E51E1C}"/>
              </a:ext>
            </a:extLst>
          </p:cNvPr>
          <p:cNvSpPr/>
          <p:nvPr/>
        </p:nvSpPr>
        <p:spPr>
          <a:xfrm>
            <a:off x="3562766" y="2631132"/>
            <a:ext cx="391169" cy="385461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E5C30735-74BD-554B-B0F3-2443AAF32F9B}"/>
              </a:ext>
            </a:extLst>
          </p:cNvPr>
          <p:cNvSpPr/>
          <p:nvPr/>
        </p:nvSpPr>
        <p:spPr>
          <a:xfrm>
            <a:off x="6309133" y="2571750"/>
            <a:ext cx="353109" cy="39836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A838FFE-0E34-3D46-A143-61CF340223BA}"/>
              </a:ext>
            </a:extLst>
          </p:cNvPr>
          <p:cNvSpPr/>
          <p:nvPr/>
        </p:nvSpPr>
        <p:spPr>
          <a:xfrm>
            <a:off x="1723292" y="4412843"/>
            <a:ext cx="404446" cy="385461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BE8C010C-4C21-AE49-B04D-00311EE1C86D}"/>
              </a:ext>
            </a:extLst>
          </p:cNvPr>
          <p:cNvSpPr/>
          <p:nvPr/>
        </p:nvSpPr>
        <p:spPr>
          <a:xfrm>
            <a:off x="5384797" y="4390891"/>
            <a:ext cx="414224" cy="385461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6232" y="68116"/>
            <a:ext cx="1173108" cy="5624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64" grpId="0" animBg="1"/>
      <p:bldP spid="65" grpId="0" animBg="1"/>
      <p:bldP spid="66" grpId="0" animBg="1"/>
      <p:bldP spid="6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026877" y="2791772"/>
            <a:ext cx="5090246" cy="21121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814434">
              <a:spcBef>
                <a:spcPct val="50000"/>
              </a:spcBef>
              <a:buClrTx/>
              <a:defRPr/>
            </a:pPr>
            <a:r>
              <a:rPr lang="en-US" altLang="zh-CN" sz="5250" b="1" kern="1200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Good bye.</a:t>
            </a:r>
          </a:p>
          <a:p>
            <a:pPr algn="ctr" defTabSz="814434">
              <a:spcBef>
                <a:spcPct val="50000"/>
              </a:spcBef>
              <a:buClrTx/>
              <a:defRPr/>
            </a:pPr>
            <a:r>
              <a:rPr lang="en-US" altLang="zh-CN" sz="5250" b="1" kern="1200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See you again!</a:t>
            </a:r>
            <a:endParaRPr lang="zh-CN" altLang="en-US" sz="5250" b="1" kern="1200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55280" y="105486"/>
            <a:ext cx="937562" cy="4705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29085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35"/>
          <p:cNvSpPr txBox="1">
            <a:spLocks noGrp="1"/>
          </p:cNvSpPr>
          <p:nvPr>
            <p:ph type="title"/>
          </p:nvPr>
        </p:nvSpPr>
        <p:spPr>
          <a:xfrm>
            <a:off x="414875" y="487775"/>
            <a:ext cx="84582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latin typeface="Comic Sans MS" panose="030F0702030302020204" pitchFamily="66" charset="0"/>
              </a:rPr>
              <a:t>Penguins find the way home!</a:t>
            </a:r>
            <a:endParaRPr sz="3000" dirty="0">
              <a:latin typeface="Comic Sans MS" panose="030F0702030302020204" pitchFamily="66" charset="0"/>
            </a:endParaRPr>
          </a:p>
        </p:txBody>
      </p:sp>
      <p:pic>
        <p:nvPicPr>
          <p:cNvPr id="4" name="Picture 2" descr="Hình ảnh có liên quan">
            <a:extLst>
              <a:ext uri="{FF2B5EF4-FFF2-40B4-BE49-F238E27FC236}">
                <a16:creationId xmlns:a16="http://schemas.microsoft.com/office/drawing/2014/main" id="{0907D182-380B-4617-A031-03394B77B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569" y="1160639"/>
            <a:ext cx="7543363" cy="3734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6232" y="68116"/>
            <a:ext cx="1173108" cy="5624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enguin Bird Cartoon - Free vector graphic on Pixabay">
            <a:extLst>
              <a:ext uri="{FF2B5EF4-FFF2-40B4-BE49-F238E27FC236}">
                <a16:creationId xmlns:a16="http://schemas.microsoft.com/office/drawing/2014/main" id="{9AFF52DF-60D6-534F-BB20-49811E5879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221" y="301215"/>
            <a:ext cx="1231695" cy="158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Penguin Bird Cartoon - Free vector graphic on Pixabay">
            <a:extLst>
              <a:ext uri="{FF2B5EF4-FFF2-40B4-BE49-F238E27FC236}">
                <a16:creationId xmlns:a16="http://schemas.microsoft.com/office/drawing/2014/main" id="{B47FFA33-72BC-0C46-86CE-08A5A8099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449" y="301215"/>
            <a:ext cx="1231695" cy="158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Penguin Bird Cartoon - Free vector graphic on Pixabay">
            <a:extLst>
              <a:ext uri="{FF2B5EF4-FFF2-40B4-BE49-F238E27FC236}">
                <a16:creationId xmlns:a16="http://schemas.microsoft.com/office/drawing/2014/main" id="{837375FB-7307-264A-A54C-FB68F31664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677" y="301215"/>
            <a:ext cx="1231695" cy="158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Penguin Bird Cartoon - Free vector graphic on Pixabay">
            <a:extLst>
              <a:ext uri="{FF2B5EF4-FFF2-40B4-BE49-F238E27FC236}">
                <a16:creationId xmlns:a16="http://schemas.microsoft.com/office/drawing/2014/main" id="{D3D28751-B441-194D-9B2E-70B48EB5DD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905" y="301215"/>
            <a:ext cx="1231695" cy="158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Penguin Bird Cartoon - Free vector graphic on Pixabay">
            <a:extLst>
              <a:ext uri="{FF2B5EF4-FFF2-40B4-BE49-F238E27FC236}">
                <a16:creationId xmlns:a16="http://schemas.microsoft.com/office/drawing/2014/main" id="{AA4D7988-B6F6-CE45-9F9B-49E250CB8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221" y="2854489"/>
            <a:ext cx="1231695" cy="158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Penguin Bird Cartoon - Free vector graphic on Pixabay">
            <a:extLst>
              <a:ext uri="{FF2B5EF4-FFF2-40B4-BE49-F238E27FC236}">
                <a16:creationId xmlns:a16="http://schemas.microsoft.com/office/drawing/2014/main" id="{EA202973-8076-D14E-B469-E95008047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449" y="2854489"/>
            <a:ext cx="1231695" cy="158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Penguin Bird Cartoon - Free vector graphic on Pixabay">
            <a:extLst>
              <a:ext uri="{FF2B5EF4-FFF2-40B4-BE49-F238E27FC236}">
                <a16:creationId xmlns:a16="http://schemas.microsoft.com/office/drawing/2014/main" id="{CB9159B0-3D32-9344-A59C-883C53ED2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677" y="2854489"/>
            <a:ext cx="1231695" cy="158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Penguin Bird Cartoon - Free vector graphic on Pixabay">
            <a:extLst>
              <a:ext uri="{FF2B5EF4-FFF2-40B4-BE49-F238E27FC236}">
                <a16:creationId xmlns:a16="http://schemas.microsoft.com/office/drawing/2014/main" id="{0C3D9362-E25B-7C49-BD4C-4FDAE8DE4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905" y="2854489"/>
            <a:ext cx="1231695" cy="158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>
            <a:hlinkClick r:id="rId4" action="ppaction://hlinksldjump"/>
            <a:extLst>
              <a:ext uri="{FF2B5EF4-FFF2-40B4-BE49-F238E27FC236}">
                <a16:creationId xmlns:a16="http://schemas.microsoft.com/office/drawing/2014/main" id="{BE379AD6-B74D-194D-8DED-D2265BFFD7F3}"/>
              </a:ext>
            </a:extLst>
          </p:cNvPr>
          <p:cNvSpPr/>
          <p:nvPr/>
        </p:nvSpPr>
        <p:spPr>
          <a:xfrm>
            <a:off x="1538344" y="1979407"/>
            <a:ext cx="860611" cy="408791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ounded Rectangle 43">
            <a:hlinkClick r:id="rId5" action="ppaction://hlinksldjump"/>
            <a:extLst>
              <a:ext uri="{FF2B5EF4-FFF2-40B4-BE49-F238E27FC236}">
                <a16:creationId xmlns:a16="http://schemas.microsoft.com/office/drawing/2014/main" id="{0C8F4855-160D-4142-BCAD-9F0CCEE1FB76}"/>
              </a:ext>
            </a:extLst>
          </p:cNvPr>
          <p:cNvSpPr/>
          <p:nvPr/>
        </p:nvSpPr>
        <p:spPr>
          <a:xfrm>
            <a:off x="3220990" y="1979407"/>
            <a:ext cx="860611" cy="408791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ounded Rectangle 44">
            <a:hlinkClick r:id="rId6" action="ppaction://hlinksldjump"/>
            <a:extLst>
              <a:ext uri="{FF2B5EF4-FFF2-40B4-BE49-F238E27FC236}">
                <a16:creationId xmlns:a16="http://schemas.microsoft.com/office/drawing/2014/main" id="{E94CB44D-6984-984B-AECA-6782A8E45804}"/>
              </a:ext>
            </a:extLst>
          </p:cNvPr>
          <p:cNvSpPr/>
          <p:nvPr/>
        </p:nvSpPr>
        <p:spPr>
          <a:xfrm>
            <a:off x="4903636" y="1979407"/>
            <a:ext cx="860611" cy="408791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ounded Rectangle 45">
            <a:hlinkClick r:id="rId7" action="ppaction://hlinksldjump"/>
            <a:extLst>
              <a:ext uri="{FF2B5EF4-FFF2-40B4-BE49-F238E27FC236}">
                <a16:creationId xmlns:a16="http://schemas.microsoft.com/office/drawing/2014/main" id="{084970EF-BA7B-AE48-BF09-53EFEA4A420B}"/>
              </a:ext>
            </a:extLst>
          </p:cNvPr>
          <p:cNvSpPr/>
          <p:nvPr/>
        </p:nvSpPr>
        <p:spPr>
          <a:xfrm>
            <a:off x="6607797" y="1979407"/>
            <a:ext cx="860611" cy="40879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>
            <a:hlinkClick r:id="rId8" action="ppaction://hlinksldjump"/>
            <a:extLst>
              <a:ext uri="{FF2B5EF4-FFF2-40B4-BE49-F238E27FC236}">
                <a16:creationId xmlns:a16="http://schemas.microsoft.com/office/drawing/2014/main" id="{782E57A0-3197-2549-A592-4AC6816BF1FB}"/>
              </a:ext>
            </a:extLst>
          </p:cNvPr>
          <p:cNvSpPr/>
          <p:nvPr/>
        </p:nvSpPr>
        <p:spPr>
          <a:xfrm>
            <a:off x="1538344" y="4499376"/>
            <a:ext cx="860611" cy="408791"/>
          </a:xfrm>
          <a:prstGeom prst="roundRect">
            <a:avLst/>
          </a:prstGeom>
          <a:solidFill>
            <a:schemeClr val="tx2">
              <a:lumMod val="1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>
            <a:hlinkClick r:id="rId9" action="ppaction://hlinksldjump"/>
            <a:extLst>
              <a:ext uri="{FF2B5EF4-FFF2-40B4-BE49-F238E27FC236}">
                <a16:creationId xmlns:a16="http://schemas.microsoft.com/office/drawing/2014/main" id="{FB44165D-AED3-A742-B72C-FB0AEF8192F1}"/>
              </a:ext>
            </a:extLst>
          </p:cNvPr>
          <p:cNvSpPr/>
          <p:nvPr/>
        </p:nvSpPr>
        <p:spPr>
          <a:xfrm>
            <a:off x="3220989" y="4499375"/>
            <a:ext cx="860611" cy="408791"/>
          </a:xfrm>
          <a:prstGeom prst="roundRect">
            <a:avLst/>
          </a:prstGeom>
          <a:solidFill>
            <a:srgbClr val="FF8AD8"/>
          </a:solidFill>
          <a:ln>
            <a:solidFill>
              <a:srgbClr val="FF8A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ounded Rectangle 48">
            <a:hlinkClick r:id="rId10" action="ppaction://hlinksldjump"/>
            <a:extLst>
              <a:ext uri="{FF2B5EF4-FFF2-40B4-BE49-F238E27FC236}">
                <a16:creationId xmlns:a16="http://schemas.microsoft.com/office/drawing/2014/main" id="{528F36EB-3923-F34C-AC28-EFD88F3C9E3E}"/>
              </a:ext>
            </a:extLst>
          </p:cNvPr>
          <p:cNvSpPr/>
          <p:nvPr/>
        </p:nvSpPr>
        <p:spPr>
          <a:xfrm>
            <a:off x="4903636" y="4499374"/>
            <a:ext cx="860611" cy="40879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ounded Rectangle 49">
            <a:hlinkClick r:id="rId11" action="ppaction://hlinksldjump"/>
            <a:extLst>
              <a:ext uri="{FF2B5EF4-FFF2-40B4-BE49-F238E27FC236}">
                <a16:creationId xmlns:a16="http://schemas.microsoft.com/office/drawing/2014/main" id="{E275BD2C-6147-6549-8F38-74AC69B47CE8}"/>
              </a:ext>
            </a:extLst>
          </p:cNvPr>
          <p:cNvSpPr/>
          <p:nvPr/>
        </p:nvSpPr>
        <p:spPr>
          <a:xfrm>
            <a:off x="6607797" y="4499374"/>
            <a:ext cx="860611" cy="408791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Pentagon 50">
            <a:hlinkClick r:id="rId12" action="ppaction://hlinksldjump"/>
            <a:extLst>
              <a:ext uri="{FF2B5EF4-FFF2-40B4-BE49-F238E27FC236}">
                <a16:creationId xmlns:a16="http://schemas.microsoft.com/office/drawing/2014/main" id="{AEBF3F90-9C3E-FE4E-AC64-0D80E4DDE0C7}"/>
              </a:ext>
            </a:extLst>
          </p:cNvPr>
          <p:cNvSpPr/>
          <p:nvPr/>
        </p:nvSpPr>
        <p:spPr>
          <a:xfrm>
            <a:off x="7822754" y="4441876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next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6232" y="68116"/>
            <a:ext cx="1173108" cy="5624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D782C0-FC70-9947-9E20-97B6D46979E6}"/>
              </a:ext>
            </a:extLst>
          </p:cNvPr>
          <p:cNvSpPr>
            <a:spLocks noGrp="1"/>
          </p:cNvSpPr>
          <p:nvPr>
            <p:ph type="title" idx="6"/>
          </p:nvPr>
        </p:nvSpPr>
        <p:spPr>
          <a:xfrm>
            <a:off x="342900" y="636046"/>
            <a:ext cx="8458200" cy="572700"/>
          </a:xfrm>
        </p:spPr>
        <p:txBody>
          <a:bodyPr/>
          <a:lstStyle/>
          <a:p>
            <a:r>
              <a:rPr lang="en-US" sz="6000" dirty="0"/>
              <a:t>pen</a:t>
            </a:r>
          </a:p>
        </p:txBody>
      </p:sp>
      <p:pic>
        <p:nvPicPr>
          <p:cNvPr id="17" name="Picture 16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EFC5EF79-ACA5-944D-B497-43CA973342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673" t="15477" r="31821" b="12157"/>
          <a:stretch/>
        </p:blipFill>
        <p:spPr>
          <a:xfrm>
            <a:off x="3481498" y="1452282"/>
            <a:ext cx="2181004" cy="30551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218" name="Picture 2" descr="Confetti in GIF Format - 55 Animated Images For Free">
            <a:extLst>
              <a:ext uri="{FF2B5EF4-FFF2-40B4-BE49-F238E27FC236}">
                <a16:creationId xmlns:a16="http://schemas.microsoft.com/office/drawing/2014/main" id="{F92CD155-924E-5D4F-A77B-BC2FA7629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Pentagon 17">
            <a:hlinkClick r:id="rId6" action="ppaction://hlinksldjump"/>
            <a:extLst>
              <a:ext uri="{FF2B5EF4-FFF2-40B4-BE49-F238E27FC236}">
                <a16:creationId xmlns:a16="http://schemas.microsoft.com/office/drawing/2014/main" id="{55B15383-A0A9-B246-AE48-C143EC3914E3}"/>
              </a:ext>
            </a:extLst>
          </p:cNvPr>
          <p:cNvSpPr/>
          <p:nvPr/>
        </p:nvSpPr>
        <p:spPr>
          <a:xfrm>
            <a:off x="8165592" y="4507454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back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7C1677-C684-44DB-9397-8F8751EB05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9508" y="3164035"/>
            <a:ext cx="1535288" cy="12691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6232" y="68116"/>
            <a:ext cx="1173108" cy="5624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D782C0-FC70-9947-9E20-97B6D46979E6}"/>
              </a:ext>
            </a:extLst>
          </p:cNvPr>
          <p:cNvSpPr>
            <a:spLocks noGrp="1"/>
          </p:cNvSpPr>
          <p:nvPr>
            <p:ph type="title" idx="6"/>
          </p:nvPr>
        </p:nvSpPr>
        <p:spPr>
          <a:xfrm>
            <a:off x="342900" y="636046"/>
            <a:ext cx="8458200" cy="572700"/>
          </a:xfrm>
        </p:spPr>
        <p:txBody>
          <a:bodyPr/>
          <a:lstStyle/>
          <a:p>
            <a:r>
              <a:rPr lang="en-US" sz="6000" dirty="0"/>
              <a:t>pencil</a:t>
            </a: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CEAC4CA0-3A16-6B4A-895C-CE2C78778C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102" t="26545" r="31070" b="24992"/>
          <a:stretch/>
        </p:blipFill>
        <p:spPr>
          <a:xfrm>
            <a:off x="3118981" y="1816273"/>
            <a:ext cx="2680570" cy="24926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194" name="Picture 2" descr="Confetti in GIF Format - 55 Animated Images For Free">
            <a:extLst>
              <a:ext uri="{FF2B5EF4-FFF2-40B4-BE49-F238E27FC236}">
                <a16:creationId xmlns:a16="http://schemas.microsoft.com/office/drawing/2014/main" id="{D9297B74-3E87-F943-AECC-80814ECD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entagon 6">
            <a:hlinkClick r:id="rId6" action="ppaction://hlinksldjump"/>
            <a:extLst>
              <a:ext uri="{FF2B5EF4-FFF2-40B4-BE49-F238E27FC236}">
                <a16:creationId xmlns:a16="http://schemas.microsoft.com/office/drawing/2014/main" id="{3CA8D021-4B57-7C4A-8478-908BA0C12BAD}"/>
              </a:ext>
            </a:extLst>
          </p:cNvPr>
          <p:cNvSpPr/>
          <p:nvPr/>
        </p:nvSpPr>
        <p:spPr>
          <a:xfrm>
            <a:off x="8165592" y="4507454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back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9206BA-4554-45B3-9424-F6F251F4ED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9508" y="3164035"/>
            <a:ext cx="1535288" cy="12691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6232" y="68116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45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D782C0-FC70-9947-9E20-97B6D46979E6}"/>
              </a:ext>
            </a:extLst>
          </p:cNvPr>
          <p:cNvSpPr>
            <a:spLocks noGrp="1"/>
          </p:cNvSpPr>
          <p:nvPr>
            <p:ph type="title" idx="6"/>
          </p:nvPr>
        </p:nvSpPr>
        <p:spPr>
          <a:xfrm>
            <a:off x="342900" y="636046"/>
            <a:ext cx="8458200" cy="572700"/>
          </a:xfrm>
        </p:spPr>
        <p:txBody>
          <a:bodyPr/>
          <a:lstStyle/>
          <a:p>
            <a:r>
              <a:rPr lang="en-US" sz="6000" dirty="0"/>
              <a:t>book</a:t>
            </a:r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8EF2DB2F-C870-6A4B-8088-2544CFC0505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638" t="20944" r="19884" b="20364"/>
          <a:stretch/>
        </p:blipFill>
        <p:spPr>
          <a:xfrm>
            <a:off x="2749463" y="1741117"/>
            <a:ext cx="3645074" cy="26301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170" name="Picture 2" descr="Confetti in GIF Format - 55 Animated Images For Free">
            <a:extLst>
              <a:ext uri="{FF2B5EF4-FFF2-40B4-BE49-F238E27FC236}">
                <a16:creationId xmlns:a16="http://schemas.microsoft.com/office/drawing/2014/main" id="{D6D2FE14-88B7-DD40-B8E2-52210FB15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entagon 6">
            <a:hlinkClick r:id="rId6" action="ppaction://hlinksldjump"/>
            <a:extLst>
              <a:ext uri="{FF2B5EF4-FFF2-40B4-BE49-F238E27FC236}">
                <a16:creationId xmlns:a16="http://schemas.microsoft.com/office/drawing/2014/main" id="{37317A50-28C9-1747-9960-EC674EB153A3}"/>
              </a:ext>
            </a:extLst>
          </p:cNvPr>
          <p:cNvSpPr/>
          <p:nvPr/>
        </p:nvSpPr>
        <p:spPr>
          <a:xfrm>
            <a:off x="8165592" y="4507454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back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64E90B-3CFA-4204-9EA8-134C4F1056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9508" y="3175324"/>
            <a:ext cx="1535288" cy="12691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6232" y="68116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541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D782C0-FC70-9947-9E20-97B6D46979E6}"/>
              </a:ext>
            </a:extLst>
          </p:cNvPr>
          <p:cNvSpPr>
            <a:spLocks noGrp="1"/>
          </p:cNvSpPr>
          <p:nvPr>
            <p:ph type="title" idx="6"/>
          </p:nvPr>
        </p:nvSpPr>
        <p:spPr>
          <a:xfrm>
            <a:off x="342900" y="636046"/>
            <a:ext cx="8458200" cy="572700"/>
          </a:xfrm>
        </p:spPr>
        <p:txBody>
          <a:bodyPr/>
          <a:lstStyle/>
          <a:p>
            <a:r>
              <a:rPr lang="en-US" sz="6000" dirty="0"/>
              <a:t>rubber</a:t>
            </a:r>
          </a:p>
        </p:txBody>
      </p:sp>
      <p:pic>
        <p:nvPicPr>
          <p:cNvPr id="7" name="Picture 6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FC150E45-AF62-0348-8B10-012D80BA34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186" t="23500" r="23154" b="21826"/>
          <a:stretch/>
        </p:blipFill>
        <p:spPr>
          <a:xfrm>
            <a:off x="2655518" y="1695345"/>
            <a:ext cx="3832964" cy="28121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146" name="Picture 2" descr="Confetti in GIF Format - 55 Animated Images For Free">
            <a:extLst>
              <a:ext uri="{FF2B5EF4-FFF2-40B4-BE49-F238E27FC236}">
                <a16:creationId xmlns:a16="http://schemas.microsoft.com/office/drawing/2014/main" id="{AA5FCA1A-BD7C-3C40-B633-D540727C20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entagon 8">
            <a:hlinkClick r:id="rId6" action="ppaction://hlinksldjump"/>
            <a:extLst>
              <a:ext uri="{FF2B5EF4-FFF2-40B4-BE49-F238E27FC236}">
                <a16:creationId xmlns:a16="http://schemas.microsoft.com/office/drawing/2014/main" id="{A116E091-D17B-F346-AB26-9CEE34A16299}"/>
              </a:ext>
            </a:extLst>
          </p:cNvPr>
          <p:cNvSpPr/>
          <p:nvPr/>
        </p:nvSpPr>
        <p:spPr>
          <a:xfrm>
            <a:off x="8165592" y="4507454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back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D86B5E-2920-4D72-A7BC-C1449B541B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9508" y="3175324"/>
            <a:ext cx="1535288" cy="12691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6232" y="68116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936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onfetti in GIF Format - 55 Animated Images For Free">
            <a:extLst>
              <a:ext uri="{FF2B5EF4-FFF2-40B4-BE49-F238E27FC236}">
                <a16:creationId xmlns:a16="http://schemas.microsoft.com/office/drawing/2014/main" id="{799D776D-DDB8-F34A-B45F-32CBFD6D2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1D782C0-FC70-9947-9E20-97B6D46979E6}"/>
              </a:ext>
            </a:extLst>
          </p:cNvPr>
          <p:cNvSpPr>
            <a:spLocks noGrp="1"/>
          </p:cNvSpPr>
          <p:nvPr>
            <p:ph type="title" idx="6"/>
          </p:nvPr>
        </p:nvSpPr>
        <p:spPr>
          <a:xfrm>
            <a:off x="342900" y="636046"/>
            <a:ext cx="8458200" cy="572700"/>
          </a:xfrm>
        </p:spPr>
        <p:txBody>
          <a:bodyPr/>
          <a:lstStyle/>
          <a:p>
            <a:r>
              <a:rPr lang="en-US" sz="6000" dirty="0"/>
              <a:t>student</a:t>
            </a:r>
          </a:p>
        </p:txBody>
      </p:sp>
      <p:pic>
        <p:nvPicPr>
          <p:cNvPr id="4" name="Picture 3" descr="A child holding a tablet&#10;&#10;Description automatically generated with low confidence">
            <a:extLst>
              <a:ext uri="{FF2B5EF4-FFF2-40B4-BE49-F238E27FC236}">
                <a16:creationId xmlns:a16="http://schemas.microsoft.com/office/drawing/2014/main" id="{B9A86038-24C6-9448-A89B-EB784411675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539" t="14125" r="7150" b="10996"/>
          <a:stretch/>
        </p:blipFill>
        <p:spPr>
          <a:xfrm>
            <a:off x="1609055" y="1300369"/>
            <a:ext cx="5693620" cy="34904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Pentagon 7">
            <a:hlinkClick r:id="rId6" action="ppaction://hlinksldjump"/>
            <a:extLst>
              <a:ext uri="{FF2B5EF4-FFF2-40B4-BE49-F238E27FC236}">
                <a16:creationId xmlns:a16="http://schemas.microsoft.com/office/drawing/2014/main" id="{26CB46E8-E8B0-1948-AF30-BE0DAFA35142}"/>
              </a:ext>
            </a:extLst>
          </p:cNvPr>
          <p:cNvSpPr/>
          <p:nvPr/>
        </p:nvSpPr>
        <p:spPr>
          <a:xfrm>
            <a:off x="8165592" y="4507454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back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020563-B493-4EF5-8F54-EFB12AF1EF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20540" y="3330221"/>
            <a:ext cx="1334255" cy="11029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6232" y="68116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903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29.Unit 2-Lesson3-Period 2"/>
  <p:tag name="ISPRING_LMS_API_VERSION" val="SCORM 2004 (2nd edition)"/>
  <p:tag name="ISPRING_ULTRA_SCORM_COURSE_ID" val="A8F25D71-7514-40F1-B210-34ED08BDD623"/>
  <p:tag name="ISPRING_CMI5_LAUNCH_METHOD" val="any window"/>
  <p:tag name="ISPRINGCLOUDFOLDERID" val="1"/>
  <p:tag name="ISPRINGONLINEFOLDERID" val="1"/>
  <p:tag name="ISPRING_SCORM_RATE_SLIDES" val="0"/>
  <p:tag name="ISPRING_SCORM_PASSING_SCORE" val="0.000000"/>
  <p:tag name="ISPRING_CURRENT_PLAYER_ID" val="universal"/>
  <p:tag name="ISPRING_PRESENTATION_TITLE" val="29.Unit 2-Lesson3-Period 2"/>
  <p:tag name="ISPRING_FIRST_PUBLISH" val="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BBZFhV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QWRYVR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BZFhV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EFkWFXlX+THbQMAAKEMAAAhAAAAdW5pdmVyc2FsL2ZsYXNoX3NraW5fc2V0dGluZ3MueG1slVfbbuIwEH3vV0Tse9lSdmmlgMRtpWq7bbVFvDtkAAvHjmyHLn+/YzsXB5KGNqpUz5xjz+V4rIbqQHlwBKmo4OPeoDe5CYJwk0kJXK8gSRnREHCSwLi3elq+BMvF06rXdyjBhHwHrSnfKWMpbAGNx70o01rw243gGre65UImhPUm337Zn7BvkV0sgZFdy9mSDVTH/Bg8zBZXUfIzhrPRYv7YRtiIJCX89Cx24jYim8NOiozHJrR787XR9qcUJKP80BkRo0o/aUhqMS3vloPl4DpKKkEpMCE9LqaD6c9OFiMRsDL70fBhOL2SUx31eWPOaEeqqLa00WB0Pxq20VKyg3qR58vF3eK+Hc9x93pXPo3LETT8052Zo/5PIL+0uUiz9CsaSaXYmYKecUbm6+QwQWK8fkhYPJqvk2ASMgd1ClIxGmMbhIydFL+brw3cVsv8T39IhOZuS8HeTBPOpodRSMRgsiVMQdgvls6p9uLjNdN4m0qAb6pAb5jiG8kUTLTMclRlq3B/4YPy2APlhgqxFixLYO4C9oB1e4Wfz2d2sPjxlTYvQAnH3OhFWBkr5AvW9QLpGSvku2nXK2enC/i5x3EKQcxI3k2v/I5bqz56gRNcFvUqVoXXnPRsrrnyjs4NBSYRMUysrlY0AdO1sG9tLqT+RUwhJ0e6Ixrfpj8GF51sMirsnzlyqTULK9RUM2jS20ZkUmEw6F7XpdfgcRT3cqipfoatLtB1Y9UU81z4WrDrm65aF2eUdXPrQONjMu4lRB5AroRgqhfkPLyAuI17li8ZZlzjYwryiW+Fx7GBtZG40KCuBQt3B6+Mh2hNNvsEQ2o9oCyp62xzA8P82KbO8iyJQC5REBQKRdZtDrenuz3DX72m8AFxndDidEy9x+04oaXgPUOuACBysy+ug1s4T5IxTRkcoRgqnsEm3JZZqFD+TfkaddU16VmuEmQ+gyql+Li6o4GwxrhEfZr5jivGuyaRspnVRkrXwC/mpFGrPyLtOpdSbWf0N5UQm1WrJ8m0eNdE6nzTap0nT44w5TSxIwgd3vENHsdhQqR5XayzSOrCXoVgnq1yM1UQGjxtFDNoJ4MmivWcT9kVXtDJVgL4E9Yab7w34DecIkFk/FJCao9Cg9uxMUd8Nu3AxlGfpDrseybXnLIN+Df+azL5D1BLAwQUAAIACABBZFhV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EFkWFU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BBZFhVe8ZnLmYAAABoAAAAHAAAAHVuaXZlcnNhbC9sb2NhbF9zZXR0aW5ncy54bWyzsa/IzVEoSy0qzszPs1Uy1DNQUkjNS85PycxLt1UKDXHTtVBSKC5JzEtJzMnPS7VVystXUrC347LJyU9OzAlOLSkBKixWKMhJrEwtCknNBTJKUv0Sc4EqQzxd/RRcXTxDlPTtuABQSwMEFAACAAgAQmRYVRbuq+5BBgAAWxwAABcAAAB1bml2ZXJzYWwvdW5pdmVyc2FsLnBuZ+2Ya1ATVxTHV4mFgKAVFUUUHx0fYxFiEAmCCYoiVYllHJzUUEAwQYMirkggJhFbxWeog0rCK0zpDM6oSREfxNREEWSUkMA4EhAwSnTXNEBkFoKweTRJq7XTdqadfux+2Ltz9t7f+Z977znnw57aFh/r7envCQCAd9ymmAQAwGUAgNtBj08cX9amWNc7XhPAhNh1gEQdYHAYOGb01mgAqC3ysqROctj4A5toIAD4PHA+E5qzLqcDwJy3cTHR29lfD/TUChbRZlNSn/vEeCzEnZ+47OShDZ6Nmyf/QPmpUT42bcXmkK6YYpWbqorfmNRLePrklsFMi9Qtse7NvXiFfquas71Xl+flEKF8UTXB8TqJD3WMAKHAGdz8xW1OoxHn7xiPCiluAHAvKR+Bzslelkfkq5tDtNMcOwHql8eeYYDyobl0vz2upYOP24919ew/4j7R22EFyqqbrhOa6C6BF/sDgi6cWwYluKZyX2fUZu5frXDj9+EcZqGXy42HM4QD9Slht8uGnu6wR/aM1qpWfez4BAUkOQM8Kj94I0UCGaX2EfOIUVuIKrYiF7QkRVAB1BJsz663ymD/9zr3LZ1Hxg2Bz23mXCW5Z3U3096uaIZKlOMjxRuPyQQk2EDncFlQADWnQl9KIRa8CeZbu/l3pZsb2ltKgnWoVa5DbS/1cCXLFV7PxepJSBqR8MKdbGmXr4kzDyBoptiKmkGmgCORh1euDI98nSNgTWw9TQTnstZOVwugYioPeW5CmcN03YN2+nrXcUgCgoSBZXi3WEJKb1Sde6lmLYqu1tj1YpvluRkf4esP1cvK0qYE1mVNbLiz6BUSrGDnWlQBcnXdoL9ooOZ+qriaUicGGcrq9Hkm1JxSmwxHZkmYlURYPkwVP1xVwFjXaZgbQiTbHlGVeCbS1f/pPgnIPYyIpMIwTdk+lHmDX4j0kDTjn0NrdqIMaLRaY+iRnfj1rklfhZDD6tji8BAvCxfV8Gxncr2GudnkM6N4P2IdP2iQSSArNeabl5Nfpi1s5hWqLeVwPF1oNeZ0EIz1URvL1XuqaFJC9i5BhbFLyiGb6PrI3KYS6wgDzZ8CCnbiSvOujU0WmAcWZCbBz1Z3axVdCqVOZCVGcCObWwlE34LENyIT2ND57DY/Hlb/ngRjtTQvdEw282cEDOqj+tlYZkoIWVsxhwXVzzjYkceEfAQk0ziXrIlgDHAy4t1avz1OMin29XJXEotGuUjPjBJoFZy/OKE1L9h7GnrWcU0k8dAddTU3Fn63rapLp+dV4leyUJWBVUnUTv0tyb2gZkZQ/5LvrzYj4LEmxVtxGyF3h8pE9I3qaOAlv5LSNKS7Xmm3qDdosIg2gTlP7ItzKK+XkuGI034oMqotDw81ZTdVWIUgw0LGlY6wGWRNfxnSDxrgA94fEpqXaT5ubbxA65fa7deDLUwdb4lK8aMuUCrSL2arzNZVHWarDFVErYsMrTmfKjEO+1Seovj6LQ6tsOHbI0eHfUq59ggGXwmr2BJ7NJhfgTIVfCpL4h1qb5kb88ftJHdS64Ubxj2Xog18nuQy4cw7cLCKFp26q/kZuT3N7n7Pd37i9M6isbbyjSdmbE98JQTVI9esdVl3a3IGjDKUNXg+XTI0HBUV5qwZMUrX824/tszuyNyp1Ixc1fAZEk6Sjm43iJdETd8dT5Zb5d32YRZUbuo7JFng7C0HdghmqopaefAj3Okn7OtmjZ52jzpLCG/JoOUK+4u0quzl4Vumi/SJgMgjROk44W5HLCpCTTc0oh2DIkYRlf5mFkP5DZPfaiUh84LvlqXTfTMYZqNYlHFdaaPrbWMaTicZuZnFTUbYA5w3Qypbb6vxGnK1S8xRf1SDrQMM+pyMwd0fhQUdJuJKW/Dvq71O1ju5ADr4oZ84+tb6Kln5h0Ip6z5nojj9HX3gXPvOx5Ws4fR/O8GGM9ozK/mHY1HyCdklp3tgqq/zyoBdLm3Klr9o1Ie/rMob6jtOeDgr7axryEtfkZPtWvgi9e+xP/f3f6CFQRiEQRiEQRiEQRiEQRiEQRiEQRiEQRiEQRiEQRj0v4F6P2t7/9uV8FBYCD+9ssO+bBksX+ri3w7/Z9Xv8lGzzjZtedDeby8VO2fjNsTHSNalHPsFUEsDBBQAAgAIAEJkWFWhbY9iTAAAAGsAAAAbAAAAdW5pdmVyc2FsL3VuaXZlcnNhbC5wbmcueG1ss7GvyM1RKEstKs7Mz7NVMtQzULK34+WyKShKLctMLVeoAIoBBSFASaHSVsnECMEtz0wpyQCpMDBBCGakZqZnlNgqWRhZwAX1gWYCAFBLAQIAABQAAgAIAIxeVlE2YVgCRwMAAOEJAAAUAAAAAAAAAAEAAAAAAAAAAAB1bml2ZXJzYWwvcGxheWVyLnhtbFBLAQIAABQAAgAIAEFkWFWcXjIIFAYAADcXAAAdAAAAAAAAAAEAAAAAAHkDAAB1bml2ZXJzYWwvY29tbW9uX21lc3NhZ2VzLmxuZ1BLAQIAABQAAgAIAEFkWFUVHmAbowAAAH8BAAAuAAAAAAAAAAEAAAAAAMgJAAB1bml2ZXJzYWwvcGxheWJhY2tfYW5kX25hdmlnYXRpb25fc2V0dGluZ3MueG1sUEsBAgAAFAACAAgAQWRYVaenV+h8BAAAbxcAACcAAAAAAAAAAQAAAAAAtwoAAHVuaXZlcnNhbC9mbGFzaF9wdWJsaXNoaW5nX3NldHRpbmdzLnhtbFBLAQIAABQAAgAIAEFkWFXlX+THbQMAAKEMAAAhAAAAAAAAAAEAAAAAAHgPAAB1bml2ZXJzYWwvZmxhc2hfc2tpbl9zZXR0aW5ncy54bWxQSwECAAAUAAIACABBZFhVF9vd2HcEAAD5FgAAJgAAAAAAAAABAAAAAAAkEwAAdW5pdmVyc2FsL2h0bWxfcHVibGlzaGluZ19zZXR0aW5ncy54bWxQSwECAAAUAAIACABBZFhVJR/xB6oBAABoBgAAHwAAAAAAAAABAAAAAADfFwAAdW5pdmVyc2FsL2h0bWxfc2tpbl9zZXR0aW5ncy5qc1BLAQIAABQAAgAIAEFkWFV7xmcuZgAAAGgAAAAcAAAAAAAAAAEAAAAAAMYZAAB1bml2ZXJzYWwvbG9jYWxfc2V0dGluZ3MueG1sUEsBAgAAFAACAAgAQmRYVRbuq+5BBgAAWxwAABcAAAAAAAAAAAAAAAAAZhoAAHVuaXZlcnNhbC91bml2ZXJzYWwucG5nUEsBAgAAFAACAAgAQmRYVaFtj2JMAAAAawAAABsAAAAAAAAAAQAAAAAA3CAAAHVuaXZlcnNhbC91bml2ZXJzYWwucG5nLnhtbFBLBQYAAAAACgAKAAYDAABhIQAAAAA="/>
  <p:tag name="ISPRING_OUTPUT_FOLDER" val="[[&quot;_?W|{83D05A9D-9715-44CA-971B-DEB65F17E09F}&quot;,&quot;D:\\Myschool\\Sach dien tu tieng anh Wonderful world 3\\Hoc lieu tieng anh 3 Wonderful world\\Giáo án và Bài giảng điện tử chạy demo\\GIAO AN VA BAI GIANG WW3\\BAI GIANG PPT WW3 CHUAN\\up lai 24 t10&quot;],[&quot;Ժ\uFFFD\uFFFD{8618C171-E296-41C0-9B4D-C4837764CC66}&quot;,&quot;D:\\ww3_Myschool\\UNIT 2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F13988-425B-49ED-9EBE-CAEFDEA727A4}:30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34D43E-FF6E-4E39-AC6D-BBB2A993D782}:31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73BA23-0E77-4D3F-BE0A-8C0D7B3B5B66}:31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46BC61-B093-47EB-AD8A-67F61C972CE2}:31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heme/theme1.xml><?xml version="1.0" encoding="utf-8"?>
<a:theme xmlns:a="http://schemas.openxmlformats.org/drawingml/2006/main" name="Bulletin Work From Home by Slidesgo">
  <a:themeElements>
    <a:clrScheme name="Simple Light">
      <a:dk1>
        <a:srgbClr val="000000"/>
      </a:dk1>
      <a:lt1>
        <a:srgbClr val="FFFFFF"/>
      </a:lt1>
      <a:dk2>
        <a:srgbClr val="EDBE48"/>
      </a:dk2>
      <a:lt2>
        <a:srgbClr val="EEEEEE"/>
      </a:lt2>
      <a:accent1>
        <a:srgbClr val="EC827D"/>
      </a:accent1>
      <a:accent2>
        <a:srgbClr val="FBD15B"/>
      </a:accent2>
      <a:accent3>
        <a:srgbClr val="606BF1"/>
      </a:accent3>
      <a:accent4>
        <a:srgbClr val="BEE1F4"/>
      </a:accent4>
      <a:accent5>
        <a:srgbClr val="878CF0"/>
      </a:accent5>
      <a:accent6>
        <a:srgbClr val="434343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7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606</Words>
  <Application>Microsoft Office PowerPoint</Application>
  <PresentationFormat>On-screen Show (16:9)</PresentationFormat>
  <Paragraphs>158</Paragraphs>
  <Slides>28</Slides>
  <Notes>28</Notes>
  <HiddenSlides>0</HiddenSlides>
  <MMClips>18</MMClips>
  <ScaleCrop>false</ScaleCrop>
  <HeadingPairs>
    <vt:vector size="6" baseType="variant">
      <vt:variant>
        <vt:lpstr>Fonts Used</vt:lpstr>
      </vt:variant>
      <vt:variant>
        <vt:i4>22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28</vt:i4>
      </vt:variant>
    </vt:vector>
  </HeadingPairs>
  <TitlesOfParts>
    <vt:vector size="58" baseType="lpstr">
      <vt:lpstr>Nunito</vt:lpstr>
      <vt:lpstr>Quicksand</vt:lpstr>
      <vt:lpstr>Raleway</vt:lpstr>
      <vt:lpstr>Architects Daughter</vt:lpstr>
      <vt:lpstr>Didact Gothic</vt:lpstr>
      <vt:lpstr>Life Savers</vt:lpstr>
      <vt:lpstr>Mansalva</vt:lpstr>
      <vt:lpstr>Arial</vt:lpstr>
      <vt:lpstr>宋体</vt:lpstr>
      <vt:lpstr>Bebas Neue</vt:lpstr>
      <vt:lpstr>PT Sans</vt:lpstr>
      <vt:lpstr>Life Savers ExtraBold</vt:lpstr>
      <vt:lpstr>Roboto</vt:lpstr>
      <vt:lpstr>Wingdings</vt:lpstr>
      <vt:lpstr>黑体</vt:lpstr>
      <vt:lpstr>Catamaran</vt:lpstr>
      <vt:lpstr>Muli</vt:lpstr>
      <vt:lpstr>微软雅黑</vt:lpstr>
      <vt:lpstr>Comic Sans MS</vt:lpstr>
      <vt:lpstr>Calibri</vt:lpstr>
      <vt:lpstr>Catamaran Light</vt:lpstr>
      <vt:lpstr>Quicksand SemiBold</vt:lpstr>
      <vt:lpstr>Bulletin Work From Home by Slidesgo</vt:lpstr>
      <vt:lpstr>2_Science Subject for Elementary - 3rd Grade: Physical, Life, and Earth by Slidesgo</vt:lpstr>
      <vt:lpstr>6_第一PPT，www.1ppt.com</vt:lpstr>
      <vt:lpstr>1_第一PPT，www.1ppt.com</vt:lpstr>
      <vt:lpstr>7_第一PPT，www.1ppt.com</vt:lpstr>
      <vt:lpstr>4_第一PPT，www.1ppt.com</vt:lpstr>
      <vt:lpstr>5_第一PPT，www.1ppt.com</vt:lpstr>
      <vt:lpstr>P.E. Subject for Middle School - 6th Grade: Sports &amp; Games by Slidesgo</vt:lpstr>
      <vt:lpstr>PowerPoint Presentation</vt:lpstr>
      <vt:lpstr>PowerPoint Presentation</vt:lpstr>
      <vt:lpstr>Penguins find the way home!</vt:lpstr>
      <vt:lpstr>PowerPoint Presentation</vt:lpstr>
      <vt:lpstr>pen</vt:lpstr>
      <vt:lpstr>pencil</vt:lpstr>
      <vt:lpstr>book</vt:lpstr>
      <vt:lpstr>rubber</vt:lpstr>
      <vt:lpstr>student</vt:lpstr>
      <vt:lpstr>teacher</vt:lpstr>
      <vt:lpstr>clock</vt:lpstr>
      <vt:lpstr>ruler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RING THE BELL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LOOK, READ AND CIRCLE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29.Unit 2-Lesson3-Period 2</dc:title>
  <dc:creator>Christiaan Rheeder;Chiêm Thủy</dc:creator>
  <cp:lastModifiedBy>Admin</cp:lastModifiedBy>
  <cp:revision>30</cp:revision>
  <dcterms:modified xsi:type="dcterms:W3CDTF">2023-05-25T04:59:45Z</dcterms:modified>
</cp:coreProperties>
</file>